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 Template" id="{B41F234C-6E42-4437-8177-3B8E341742CD}">
          <p14:sldIdLst>
            <p14:sldId id="263"/>
            <p14:sldId id="257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00B9-3411-4277-A7E9-9748BBF44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4B49F3-9540-4EC6-A509-F02623D00B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F8B38-5F57-4B9C-9B0C-F819952C6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4269F-A243-4C94-B77D-C31820E1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E1FA8-664D-423B-8E59-1C6A5B11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6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08877-F02F-49B1-8DE9-95697BC8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8F1DE8-54BD-4FAB-840D-2B3021D27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2AA85-CEA8-4CE9-8736-6ACD4D668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655A2-3C49-4E94-B080-1236D9C39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9DCA5-96E0-4107-B821-4DFA2F860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8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9F4A2D-D859-439C-B405-CE5AE5A185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B8054-FB8F-4895-80EA-20B4D15FA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2FD92-6F7F-425B-8112-793FAAE13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FCE6B-43D2-4167-A31C-418C1505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8063B-FFCB-4150-825C-981C3B4D7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2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44105-378D-46B4-B201-ADD9A797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FDC1B-0AAB-433F-988E-4DEC30427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646F3-7909-43B3-8E5D-844D8A3A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B3E1A-5BA1-41EB-9744-15496AE93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DB786-9A49-491D-A3F6-5F2A354E2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5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4782-4D0B-4238-996C-7D0B61B54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BE201-6945-4B44-BC81-A75D23B25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1BA6F-311E-4074-AF82-AD6737B04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E13A0-C772-4E3F-A0E6-FA9A1F058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D6226-58DA-4353-9F99-590F54AEF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4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50ADB-EE9A-45C9-B274-AE7B87949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78FD2-8C99-4312-8BDB-3DBEFDA33A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D2D7F9-EF1A-42F2-9299-5CED4CDB6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E4DA6-7EC8-42BF-B538-11107A802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BB00E-FD58-4268-8B90-3D0193E59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9CEF2-B69F-4BCF-9851-3E51148CC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1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278D8-C47B-499D-8500-BC4270AD4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D695C-DCBC-4A34-9037-E5331ADE2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2C9C7E-CC3A-4245-92E8-1A653FF70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AE6498-FE1E-4CA2-B5AB-00D5116BF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213C8D-40E4-4B0E-B947-BD549B61A3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9453E6-B8F6-4A74-803A-FFA03A9C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A34622-16C0-4913-AF64-7703FE60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6295C6-0E2D-4F18-8364-EC3A9BC39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A99E3-CEC9-46C4-85DD-46C2F62D3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A7433A-A20A-47CC-A08A-C12D5536B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3AFDCC-BAEA-4F5F-909B-C5CEDF87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AB65C7-DD43-4095-8C59-D8762AC7C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DDACA7-A4A1-40E8-8793-56FFDDDA5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921107-70F8-42F2-9B53-607491887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A7F0C0-453F-42EC-BDD0-FD0FF718A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5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BBBBE-560B-485F-8476-03B39DE8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0C0CC-7AE1-42A0-9D2F-D9150EED8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2333E-8CCC-4F70-A60A-352D5FC9D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0695CE-785E-4ED0-8666-628C0E2B1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57C20-9189-497F-BAB1-29EDF8A86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27B60-1F4F-46FC-89FA-3FF1D068E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8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61B24-5075-48D2-A636-637034761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C7E085-C39F-4783-ADC4-D296D6799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5A5B3-A5E2-4A73-9890-DCAEEA29C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1C31A-CDFE-45F1-916C-AC2FC88C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9EC38-E505-46D3-84ED-9135C4E92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BDA4ED-BB0A-4BFE-8D3A-0C9ACC475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7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91F225-823A-4DD9-ABBF-4EC9B6F6A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93976-7B21-405E-A4C2-7CE00806C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7CB52-C128-495B-A816-D4BEF183B7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A5A8A-39F6-43F4-BC25-EBA75EF78641}" type="datetimeFigureOut">
              <a:rPr lang="en-US" smtClean="0"/>
              <a:t>23/06/28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F193A-A6D8-4D33-BE56-4E6E996D7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F3BD0-D40F-44CB-ACEF-1EACA84C6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AED61-9F3E-435B-B45F-23B0541EE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7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2BA2DAAC-B672-4AB0-B5CD-F829A5246E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158" y="4591054"/>
            <a:ext cx="3720778" cy="130297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594FD3D-4EDE-4543-924A-02E0148F5494}"/>
              </a:ext>
            </a:extLst>
          </p:cNvPr>
          <p:cNvSpPr txBox="1"/>
          <p:nvPr/>
        </p:nvSpPr>
        <p:spPr>
          <a:xfrm>
            <a:off x="1287029" y="1354714"/>
            <a:ext cx="9091037" cy="78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b="1" kern="1400" spc="-50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Presentation Title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7C7EC5-E687-4D70-A925-371705A5A287}"/>
              </a:ext>
            </a:extLst>
          </p:cNvPr>
          <p:cNvSpPr txBox="1"/>
          <p:nvPr/>
        </p:nvSpPr>
        <p:spPr>
          <a:xfrm>
            <a:off x="3595708" y="3188252"/>
            <a:ext cx="4473678" cy="838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 Surname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B9335E-8F1C-47EA-BEEA-5BDB093EEE7C}"/>
              </a:ext>
            </a:extLst>
          </p:cNvPr>
          <p:cNvSpPr/>
          <p:nvPr/>
        </p:nvSpPr>
        <p:spPr>
          <a:xfrm>
            <a:off x="0" y="0"/>
            <a:ext cx="12192000" cy="400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640106-0DAF-410B-A7A3-064780B45766}"/>
              </a:ext>
            </a:extLst>
          </p:cNvPr>
          <p:cNvSpPr/>
          <p:nvPr/>
        </p:nvSpPr>
        <p:spPr>
          <a:xfrm>
            <a:off x="0" y="6457888"/>
            <a:ext cx="12192000" cy="400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CE7FA4-6F4B-4C90-A34A-6C813FC47C21}"/>
              </a:ext>
            </a:extLst>
          </p:cNvPr>
          <p:cNvSpPr/>
          <p:nvPr/>
        </p:nvSpPr>
        <p:spPr>
          <a:xfrm>
            <a:off x="0" y="0"/>
            <a:ext cx="12192000" cy="8191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900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EC0F751-B886-4021-9937-F2874257BE5A}"/>
              </a:ext>
            </a:extLst>
          </p:cNvPr>
          <p:cNvSpPr/>
          <p:nvPr/>
        </p:nvSpPr>
        <p:spPr>
          <a:xfrm>
            <a:off x="0" y="0"/>
            <a:ext cx="12192000" cy="8191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B0F239-7C4F-4BE4-958D-FD45C0AFDFA3}"/>
              </a:ext>
            </a:extLst>
          </p:cNvPr>
          <p:cNvSpPr/>
          <p:nvPr/>
        </p:nvSpPr>
        <p:spPr>
          <a:xfrm>
            <a:off x="0" y="6457888"/>
            <a:ext cx="12192000" cy="400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5E62AA-F7AE-4154-93B7-C59F2D735A1C}"/>
              </a:ext>
            </a:extLst>
          </p:cNvPr>
          <p:cNvSpPr txBox="1"/>
          <p:nvPr/>
        </p:nvSpPr>
        <p:spPr>
          <a:xfrm>
            <a:off x="772392" y="6496276"/>
            <a:ext cx="1893452" cy="3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 Surname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BA2DAAC-B672-4AB0-B5CD-F829A5246E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1" y="6475195"/>
            <a:ext cx="1043708" cy="3654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8418C6-8BF5-45AF-BD5F-35E42A2EC3D4}"/>
              </a:ext>
            </a:extLst>
          </p:cNvPr>
          <p:cNvSpPr txBox="1"/>
          <p:nvPr/>
        </p:nvSpPr>
        <p:spPr>
          <a:xfrm>
            <a:off x="256699" y="86409"/>
            <a:ext cx="1175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Title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33DF42-E146-4C58-9860-2B2E388522A3}"/>
              </a:ext>
            </a:extLst>
          </p:cNvPr>
          <p:cNvSpPr txBox="1"/>
          <p:nvPr/>
        </p:nvSpPr>
        <p:spPr>
          <a:xfrm>
            <a:off x="256699" y="980551"/>
            <a:ext cx="11759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000" dirty="0"/>
              <a:t>Description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17D7ABC-3601-4148-95B8-73805BFBEFB7}"/>
              </a:ext>
            </a:extLst>
          </p:cNvPr>
          <p:cNvSpPr txBox="1">
            <a:spLocks/>
          </p:cNvSpPr>
          <p:nvPr/>
        </p:nvSpPr>
        <p:spPr>
          <a:xfrm>
            <a:off x="73892" y="6470039"/>
            <a:ext cx="365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83DC30-EBA1-4D28-BA55-48B500556F5A}" type="slidenum">
              <a:rPr lang="en-US" sz="1400" b="1" smtClean="0">
                <a:solidFill>
                  <a:schemeClr val="accent1">
                    <a:lumMod val="75000"/>
                  </a:schemeClr>
                </a:solidFill>
              </a:rPr>
              <a:pPr/>
              <a:t>2</a:t>
            </a:fld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AB0E96-5352-4627-845E-7019A37DDF5A}"/>
              </a:ext>
            </a:extLst>
          </p:cNvPr>
          <p:cNvSpPr/>
          <p:nvPr/>
        </p:nvSpPr>
        <p:spPr>
          <a:xfrm>
            <a:off x="646187" y="6452545"/>
            <a:ext cx="46830" cy="400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97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594FD3D-4EDE-4543-924A-02E0148F5494}"/>
              </a:ext>
            </a:extLst>
          </p:cNvPr>
          <p:cNvSpPr txBox="1"/>
          <p:nvPr/>
        </p:nvSpPr>
        <p:spPr>
          <a:xfrm>
            <a:off x="1287029" y="1354714"/>
            <a:ext cx="9091037" cy="78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b="1" kern="1400" spc="-50" dirty="0">
                <a:solidFill>
                  <a:schemeClr val="accent6">
                    <a:lumMod val="50000"/>
                  </a:schemeClr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Presentation Title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7C7EC5-E687-4D70-A925-371705A5A287}"/>
              </a:ext>
            </a:extLst>
          </p:cNvPr>
          <p:cNvSpPr txBox="1"/>
          <p:nvPr/>
        </p:nvSpPr>
        <p:spPr>
          <a:xfrm>
            <a:off x="3595708" y="3188252"/>
            <a:ext cx="4473678" cy="838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 Surname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B9335E-8F1C-47EA-BEEA-5BDB093EEE7C}"/>
              </a:ext>
            </a:extLst>
          </p:cNvPr>
          <p:cNvSpPr/>
          <p:nvPr/>
        </p:nvSpPr>
        <p:spPr>
          <a:xfrm>
            <a:off x="0" y="0"/>
            <a:ext cx="12192000" cy="400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640106-0DAF-410B-A7A3-064780B45766}"/>
              </a:ext>
            </a:extLst>
          </p:cNvPr>
          <p:cNvSpPr/>
          <p:nvPr/>
        </p:nvSpPr>
        <p:spPr>
          <a:xfrm>
            <a:off x="0" y="6457888"/>
            <a:ext cx="12192000" cy="400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CE7FA4-6F4B-4C90-A34A-6C813FC47C21}"/>
              </a:ext>
            </a:extLst>
          </p:cNvPr>
          <p:cNvSpPr/>
          <p:nvPr/>
        </p:nvSpPr>
        <p:spPr>
          <a:xfrm>
            <a:off x="0" y="0"/>
            <a:ext cx="12192000" cy="819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818105-136A-4D1F-8760-1F26C122F1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347" y="4484103"/>
            <a:ext cx="2977306" cy="130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0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EC0F751-B886-4021-9937-F2874257BE5A}"/>
              </a:ext>
            </a:extLst>
          </p:cNvPr>
          <p:cNvSpPr/>
          <p:nvPr/>
        </p:nvSpPr>
        <p:spPr>
          <a:xfrm>
            <a:off x="0" y="0"/>
            <a:ext cx="12192000" cy="8191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B0F239-7C4F-4BE4-958D-FD45C0AFDFA3}"/>
              </a:ext>
            </a:extLst>
          </p:cNvPr>
          <p:cNvSpPr/>
          <p:nvPr/>
        </p:nvSpPr>
        <p:spPr>
          <a:xfrm>
            <a:off x="0" y="6457888"/>
            <a:ext cx="12192000" cy="400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5E62AA-F7AE-4154-93B7-C59F2D735A1C}"/>
              </a:ext>
            </a:extLst>
          </p:cNvPr>
          <p:cNvSpPr txBox="1"/>
          <p:nvPr/>
        </p:nvSpPr>
        <p:spPr>
          <a:xfrm>
            <a:off x="772392" y="6496276"/>
            <a:ext cx="1893452" cy="312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 Surname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8418C6-8BF5-45AF-BD5F-35E42A2EC3D4}"/>
              </a:ext>
            </a:extLst>
          </p:cNvPr>
          <p:cNvSpPr txBox="1"/>
          <p:nvPr/>
        </p:nvSpPr>
        <p:spPr>
          <a:xfrm>
            <a:off x="256699" y="86409"/>
            <a:ext cx="1175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Title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33DF42-E146-4C58-9860-2B2E388522A3}"/>
              </a:ext>
            </a:extLst>
          </p:cNvPr>
          <p:cNvSpPr txBox="1"/>
          <p:nvPr/>
        </p:nvSpPr>
        <p:spPr>
          <a:xfrm>
            <a:off x="256699" y="980551"/>
            <a:ext cx="11759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000" dirty="0"/>
              <a:t>Description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17D7ABC-3601-4148-95B8-73805BFBEFB7}"/>
              </a:ext>
            </a:extLst>
          </p:cNvPr>
          <p:cNvSpPr txBox="1">
            <a:spLocks/>
          </p:cNvSpPr>
          <p:nvPr/>
        </p:nvSpPr>
        <p:spPr>
          <a:xfrm>
            <a:off x="73892" y="6470039"/>
            <a:ext cx="365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83DC30-EBA1-4D28-BA55-48B500556F5A}" type="slidenum">
              <a:rPr lang="en-US" sz="1400" b="1" smtClean="0">
                <a:solidFill>
                  <a:schemeClr val="accent6">
                    <a:lumMod val="50000"/>
                  </a:schemeClr>
                </a:solidFill>
              </a:rPr>
              <a:pPr/>
              <a:t>4</a:t>
            </a:fld>
            <a:endParaRPr lang="en-US"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AB0E96-5352-4627-845E-7019A37DDF5A}"/>
              </a:ext>
            </a:extLst>
          </p:cNvPr>
          <p:cNvSpPr/>
          <p:nvPr/>
        </p:nvSpPr>
        <p:spPr>
          <a:xfrm>
            <a:off x="646187" y="6452545"/>
            <a:ext cx="46830" cy="400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6BF1BA4-1958-433D-9FEF-25CEB9D61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107" y="6463233"/>
            <a:ext cx="911411" cy="40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240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20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Mohammad Zaki</dc:creator>
  <cp:lastModifiedBy>Alireza Mohammad Zaki</cp:lastModifiedBy>
  <cp:revision>14</cp:revision>
  <dcterms:created xsi:type="dcterms:W3CDTF">2023-06-27T21:20:28Z</dcterms:created>
  <dcterms:modified xsi:type="dcterms:W3CDTF">2023-06-27T22:38:18Z</dcterms:modified>
</cp:coreProperties>
</file>