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56" r:id="rId5"/>
  </p:sldIdLst>
  <p:sldSz cx="30240288" cy="42767250"/>
  <p:notesSz cx="6858000" cy="9144000"/>
  <p:defaultTextStyle>
    <a:defPPr>
      <a:defRPr lang="en-US"/>
    </a:defPPr>
    <a:lvl1pPr marL="0" algn="l" defTabSz="6715028" rtl="0" eaLnBrk="1" latinLnBrk="0" hangingPunct="1">
      <a:defRPr sz="26436" kern="1200">
        <a:solidFill>
          <a:schemeClr val="tx1"/>
        </a:solidFill>
        <a:latin typeface="+mn-lt"/>
        <a:ea typeface="+mn-ea"/>
        <a:cs typeface="+mn-cs"/>
      </a:defRPr>
    </a:lvl1pPr>
    <a:lvl2pPr marL="6715028" algn="l" defTabSz="6715028" rtl="0" eaLnBrk="1" latinLnBrk="0" hangingPunct="1">
      <a:defRPr sz="26436" kern="1200">
        <a:solidFill>
          <a:schemeClr val="tx1"/>
        </a:solidFill>
        <a:latin typeface="+mn-lt"/>
        <a:ea typeface="+mn-ea"/>
        <a:cs typeface="+mn-cs"/>
      </a:defRPr>
    </a:lvl2pPr>
    <a:lvl3pPr marL="13430059" algn="l" defTabSz="6715028" rtl="0" eaLnBrk="1" latinLnBrk="0" hangingPunct="1">
      <a:defRPr sz="26436" kern="1200">
        <a:solidFill>
          <a:schemeClr val="tx1"/>
        </a:solidFill>
        <a:latin typeface="+mn-lt"/>
        <a:ea typeface="+mn-ea"/>
        <a:cs typeface="+mn-cs"/>
      </a:defRPr>
    </a:lvl3pPr>
    <a:lvl4pPr marL="20145087" algn="l" defTabSz="6715028" rtl="0" eaLnBrk="1" latinLnBrk="0" hangingPunct="1">
      <a:defRPr sz="26436" kern="1200">
        <a:solidFill>
          <a:schemeClr val="tx1"/>
        </a:solidFill>
        <a:latin typeface="+mn-lt"/>
        <a:ea typeface="+mn-ea"/>
        <a:cs typeface="+mn-cs"/>
      </a:defRPr>
    </a:lvl4pPr>
    <a:lvl5pPr marL="26860115" algn="l" defTabSz="6715028" rtl="0" eaLnBrk="1" latinLnBrk="0" hangingPunct="1">
      <a:defRPr sz="26436" kern="1200">
        <a:solidFill>
          <a:schemeClr val="tx1"/>
        </a:solidFill>
        <a:latin typeface="+mn-lt"/>
        <a:ea typeface="+mn-ea"/>
        <a:cs typeface="+mn-cs"/>
      </a:defRPr>
    </a:lvl5pPr>
    <a:lvl6pPr marL="33575143" algn="l" defTabSz="6715028" rtl="0" eaLnBrk="1" latinLnBrk="0" hangingPunct="1">
      <a:defRPr sz="26436" kern="1200">
        <a:solidFill>
          <a:schemeClr val="tx1"/>
        </a:solidFill>
        <a:latin typeface="+mn-lt"/>
        <a:ea typeface="+mn-ea"/>
        <a:cs typeface="+mn-cs"/>
      </a:defRPr>
    </a:lvl6pPr>
    <a:lvl7pPr marL="40290174" algn="l" defTabSz="6715028" rtl="0" eaLnBrk="1" latinLnBrk="0" hangingPunct="1">
      <a:defRPr sz="26436" kern="1200">
        <a:solidFill>
          <a:schemeClr val="tx1"/>
        </a:solidFill>
        <a:latin typeface="+mn-lt"/>
        <a:ea typeface="+mn-ea"/>
        <a:cs typeface="+mn-cs"/>
      </a:defRPr>
    </a:lvl7pPr>
    <a:lvl8pPr marL="47005202" algn="l" defTabSz="6715028" rtl="0" eaLnBrk="1" latinLnBrk="0" hangingPunct="1">
      <a:defRPr sz="26436" kern="1200">
        <a:solidFill>
          <a:schemeClr val="tx1"/>
        </a:solidFill>
        <a:latin typeface="+mn-lt"/>
        <a:ea typeface="+mn-ea"/>
        <a:cs typeface="+mn-cs"/>
      </a:defRPr>
    </a:lvl8pPr>
    <a:lvl9pPr marL="51206400" algn="l" defTabSz="6715028" rtl="0" eaLnBrk="1" latinLnBrk="0" hangingPunct="1">
      <a:defRPr sz="264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604121-AB17-46D2-8D57-8839C7F711FD}" v="1" dt="2024-05-07T13:20:37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7" d="100"/>
          <a:sy n="17" d="100"/>
        </p:scale>
        <p:origin x="318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A70507B-373C-53DB-1FA1-B2415A4239F1}"/>
              </a:ext>
            </a:extLst>
          </p:cNvPr>
          <p:cNvSpPr/>
          <p:nvPr/>
        </p:nvSpPr>
        <p:spPr>
          <a:xfrm>
            <a:off x="0" y="0"/>
            <a:ext cx="30240288" cy="720000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9"/>
          </a:p>
        </p:txBody>
      </p:sp>
      <p:pic>
        <p:nvPicPr>
          <p:cNvPr id="11" name="Picture 10" descr="A close up of a letter&#10;&#10;Description automatically generated">
            <a:extLst>
              <a:ext uri="{FF2B5EF4-FFF2-40B4-BE49-F238E27FC236}">
                <a16:creationId xmlns:a16="http://schemas.microsoft.com/office/drawing/2014/main" id="{87356CBE-8279-398E-DD5B-3C1A5D751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56" y="40271375"/>
            <a:ext cx="9052633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3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90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9" y="2276960"/>
            <a:ext cx="6520562" cy="362432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2" y="2276960"/>
            <a:ext cx="19183683" cy="362432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6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C5FB-48AE-BB34-2A80-1376CE41F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036" y="6999180"/>
            <a:ext cx="22680216" cy="1488933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3237A-F518-CEF8-7F94-3CA92CD0F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0036" y="22462709"/>
            <a:ext cx="22680216" cy="1032551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42A54-9329-9471-6589-C004C0C4C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0655D-1A5F-67CE-F579-EC9313E5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6B53-7EAF-94C5-AAA5-0426C4EC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52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740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62138"/>
            <a:ext cx="26082248" cy="17789985"/>
          </a:xfrm>
        </p:spPr>
        <p:txBody>
          <a:bodyPr anchor="b"/>
          <a:lstStyle>
            <a:lvl1pPr>
              <a:defRPr sz="5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20423"/>
            <a:ext cx="26082248" cy="9355333"/>
          </a:xfrm>
        </p:spPr>
        <p:txBody>
          <a:bodyPr/>
          <a:lstStyle>
            <a:lvl1pPr marL="0" indent="0">
              <a:buNone/>
              <a:defRPr sz="204">
                <a:solidFill>
                  <a:schemeClr val="tx1"/>
                </a:solidFill>
              </a:defRPr>
            </a:lvl1pPr>
            <a:lvl2pPr marL="38901" indent="0">
              <a:buNone/>
              <a:defRPr sz="170">
                <a:solidFill>
                  <a:schemeClr val="tx1">
                    <a:tint val="75000"/>
                  </a:schemeClr>
                </a:solidFill>
              </a:defRPr>
            </a:lvl2pPr>
            <a:lvl3pPr marL="77802" indent="0">
              <a:buNone/>
              <a:defRPr sz="153">
                <a:solidFill>
                  <a:schemeClr val="tx1">
                    <a:tint val="75000"/>
                  </a:schemeClr>
                </a:solidFill>
              </a:defRPr>
            </a:lvl3pPr>
            <a:lvl4pPr marL="116703" indent="0">
              <a:buNone/>
              <a:defRPr sz="136">
                <a:solidFill>
                  <a:schemeClr val="tx1">
                    <a:tint val="75000"/>
                  </a:schemeClr>
                </a:solidFill>
              </a:defRPr>
            </a:lvl4pPr>
            <a:lvl5pPr marL="155605" indent="0">
              <a:buNone/>
              <a:defRPr sz="136">
                <a:solidFill>
                  <a:schemeClr val="tx1">
                    <a:tint val="75000"/>
                  </a:schemeClr>
                </a:solidFill>
              </a:defRPr>
            </a:lvl5pPr>
            <a:lvl6pPr marL="194506" indent="0">
              <a:buNone/>
              <a:defRPr sz="136">
                <a:solidFill>
                  <a:schemeClr val="tx1">
                    <a:tint val="75000"/>
                  </a:schemeClr>
                </a:solidFill>
              </a:defRPr>
            </a:lvl6pPr>
            <a:lvl7pPr marL="233407" indent="0">
              <a:buNone/>
              <a:defRPr sz="136">
                <a:solidFill>
                  <a:schemeClr val="tx1">
                    <a:tint val="75000"/>
                  </a:schemeClr>
                </a:solidFill>
              </a:defRPr>
            </a:lvl7pPr>
            <a:lvl8pPr marL="272308" indent="0">
              <a:buNone/>
              <a:defRPr sz="136">
                <a:solidFill>
                  <a:schemeClr val="tx1">
                    <a:tint val="75000"/>
                  </a:schemeClr>
                </a:solidFill>
              </a:defRPr>
            </a:lvl8pPr>
            <a:lvl9pPr marL="311209" indent="0">
              <a:buNone/>
              <a:defRPr sz="1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67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84800"/>
            <a:ext cx="12852122" cy="27135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84800"/>
            <a:ext cx="12852122" cy="27135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17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76982"/>
            <a:ext cx="26082248" cy="8266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83919"/>
            <a:ext cx="12793058" cy="5138007"/>
          </a:xfrm>
        </p:spPr>
        <p:txBody>
          <a:bodyPr anchor="b"/>
          <a:lstStyle>
            <a:lvl1pPr marL="0" indent="0">
              <a:buNone/>
              <a:defRPr sz="204" b="1"/>
            </a:lvl1pPr>
            <a:lvl2pPr marL="38901" indent="0">
              <a:buNone/>
              <a:defRPr sz="170" b="1"/>
            </a:lvl2pPr>
            <a:lvl3pPr marL="77802" indent="0">
              <a:buNone/>
              <a:defRPr sz="153" b="1"/>
            </a:lvl3pPr>
            <a:lvl4pPr marL="116703" indent="0">
              <a:buNone/>
              <a:defRPr sz="136" b="1"/>
            </a:lvl4pPr>
            <a:lvl5pPr marL="155605" indent="0">
              <a:buNone/>
              <a:defRPr sz="136" b="1"/>
            </a:lvl5pPr>
            <a:lvl6pPr marL="194506" indent="0">
              <a:buNone/>
              <a:defRPr sz="136" b="1"/>
            </a:lvl6pPr>
            <a:lvl7pPr marL="233407" indent="0">
              <a:buNone/>
              <a:defRPr sz="136" b="1"/>
            </a:lvl7pPr>
            <a:lvl8pPr marL="272308" indent="0">
              <a:buNone/>
              <a:defRPr sz="136" b="1"/>
            </a:lvl8pPr>
            <a:lvl9pPr marL="311209" indent="0">
              <a:buNone/>
              <a:defRPr sz="1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21926"/>
            <a:ext cx="12793058" cy="22977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83919"/>
            <a:ext cx="12856061" cy="5138007"/>
          </a:xfrm>
        </p:spPr>
        <p:txBody>
          <a:bodyPr anchor="b"/>
          <a:lstStyle>
            <a:lvl1pPr marL="0" indent="0">
              <a:buNone/>
              <a:defRPr sz="204" b="1"/>
            </a:lvl1pPr>
            <a:lvl2pPr marL="38901" indent="0">
              <a:buNone/>
              <a:defRPr sz="170" b="1"/>
            </a:lvl2pPr>
            <a:lvl3pPr marL="77802" indent="0">
              <a:buNone/>
              <a:defRPr sz="153" b="1"/>
            </a:lvl3pPr>
            <a:lvl4pPr marL="116703" indent="0">
              <a:buNone/>
              <a:defRPr sz="136" b="1"/>
            </a:lvl4pPr>
            <a:lvl5pPr marL="155605" indent="0">
              <a:buNone/>
              <a:defRPr sz="136" b="1"/>
            </a:lvl5pPr>
            <a:lvl6pPr marL="194506" indent="0">
              <a:buNone/>
              <a:defRPr sz="136" b="1"/>
            </a:lvl6pPr>
            <a:lvl7pPr marL="233407" indent="0">
              <a:buNone/>
              <a:defRPr sz="136" b="1"/>
            </a:lvl7pPr>
            <a:lvl8pPr marL="272308" indent="0">
              <a:buNone/>
              <a:defRPr sz="136" b="1"/>
            </a:lvl8pPr>
            <a:lvl9pPr marL="311209" indent="0">
              <a:buNone/>
              <a:defRPr sz="1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21926"/>
            <a:ext cx="12856061" cy="22977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53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347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9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2" y="2851150"/>
            <a:ext cx="9753279" cy="9979025"/>
          </a:xfrm>
        </p:spPr>
        <p:txBody>
          <a:bodyPr anchor="b"/>
          <a:lstStyle>
            <a:lvl1pPr>
              <a:defRPr sz="2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57714"/>
            <a:ext cx="15309146" cy="30392467"/>
          </a:xfrm>
        </p:spPr>
        <p:txBody>
          <a:bodyPr/>
          <a:lstStyle>
            <a:lvl1pPr>
              <a:defRPr sz="272"/>
            </a:lvl1pPr>
            <a:lvl2pPr>
              <a:defRPr sz="238"/>
            </a:lvl2pPr>
            <a:lvl3pPr>
              <a:defRPr sz="204"/>
            </a:lvl3pPr>
            <a:lvl4pPr>
              <a:defRPr sz="170"/>
            </a:lvl4pPr>
            <a:lvl5pPr>
              <a:defRPr sz="170"/>
            </a:lvl5pPr>
            <a:lvl6pPr>
              <a:defRPr sz="170"/>
            </a:lvl6pPr>
            <a:lvl7pPr>
              <a:defRPr sz="170"/>
            </a:lvl7pPr>
            <a:lvl8pPr>
              <a:defRPr sz="170"/>
            </a:lvl8pPr>
            <a:lvl9pPr>
              <a:defRPr sz="1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62" y="12830175"/>
            <a:ext cx="9753279" cy="23769486"/>
          </a:xfrm>
        </p:spPr>
        <p:txBody>
          <a:bodyPr/>
          <a:lstStyle>
            <a:lvl1pPr marL="0" indent="0">
              <a:buNone/>
              <a:defRPr sz="136"/>
            </a:lvl1pPr>
            <a:lvl2pPr marL="38901" indent="0">
              <a:buNone/>
              <a:defRPr sz="119"/>
            </a:lvl2pPr>
            <a:lvl3pPr marL="77802" indent="0">
              <a:buNone/>
              <a:defRPr sz="102"/>
            </a:lvl3pPr>
            <a:lvl4pPr marL="116703" indent="0">
              <a:buNone/>
              <a:defRPr sz="100"/>
            </a:lvl4pPr>
            <a:lvl5pPr marL="155605" indent="0">
              <a:buNone/>
              <a:defRPr sz="100"/>
            </a:lvl5pPr>
            <a:lvl6pPr marL="194506" indent="0">
              <a:buNone/>
              <a:defRPr sz="100"/>
            </a:lvl6pPr>
            <a:lvl7pPr marL="233407" indent="0">
              <a:buNone/>
              <a:defRPr sz="100"/>
            </a:lvl7pPr>
            <a:lvl8pPr marL="272308" indent="0">
              <a:buNone/>
              <a:defRPr sz="100"/>
            </a:lvl8pPr>
            <a:lvl9pPr marL="311209" indent="0">
              <a:buNone/>
              <a:defRPr sz="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62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2" y="2851150"/>
            <a:ext cx="9753279" cy="9979025"/>
          </a:xfrm>
        </p:spPr>
        <p:txBody>
          <a:bodyPr anchor="b"/>
          <a:lstStyle>
            <a:lvl1pPr>
              <a:defRPr sz="2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57714"/>
            <a:ext cx="15309146" cy="30392467"/>
          </a:xfrm>
        </p:spPr>
        <p:txBody>
          <a:bodyPr anchor="t"/>
          <a:lstStyle>
            <a:lvl1pPr marL="0" indent="0">
              <a:buNone/>
              <a:defRPr sz="272"/>
            </a:lvl1pPr>
            <a:lvl2pPr marL="38901" indent="0">
              <a:buNone/>
              <a:defRPr sz="238"/>
            </a:lvl2pPr>
            <a:lvl3pPr marL="77802" indent="0">
              <a:buNone/>
              <a:defRPr sz="204"/>
            </a:lvl3pPr>
            <a:lvl4pPr marL="116703" indent="0">
              <a:buNone/>
              <a:defRPr sz="170"/>
            </a:lvl4pPr>
            <a:lvl5pPr marL="155605" indent="0">
              <a:buNone/>
              <a:defRPr sz="170"/>
            </a:lvl5pPr>
            <a:lvl6pPr marL="194506" indent="0">
              <a:buNone/>
              <a:defRPr sz="170"/>
            </a:lvl6pPr>
            <a:lvl7pPr marL="233407" indent="0">
              <a:buNone/>
              <a:defRPr sz="170"/>
            </a:lvl7pPr>
            <a:lvl8pPr marL="272308" indent="0">
              <a:buNone/>
              <a:defRPr sz="170"/>
            </a:lvl8pPr>
            <a:lvl9pPr marL="311209" indent="0">
              <a:buNone/>
              <a:defRPr sz="1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62" y="12830175"/>
            <a:ext cx="9753279" cy="23769486"/>
          </a:xfrm>
        </p:spPr>
        <p:txBody>
          <a:bodyPr/>
          <a:lstStyle>
            <a:lvl1pPr marL="0" indent="0">
              <a:buNone/>
              <a:defRPr sz="136"/>
            </a:lvl1pPr>
            <a:lvl2pPr marL="38901" indent="0">
              <a:buNone/>
              <a:defRPr sz="119"/>
            </a:lvl2pPr>
            <a:lvl3pPr marL="77802" indent="0">
              <a:buNone/>
              <a:defRPr sz="102"/>
            </a:lvl3pPr>
            <a:lvl4pPr marL="116703" indent="0">
              <a:buNone/>
              <a:defRPr sz="100"/>
            </a:lvl4pPr>
            <a:lvl5pPr marL="155605" indent="0">
              <a:buNone/>
              <a:defRPr sz="100"/>
            </a:lvl5pPr>
            <a:lvl6pPr marL="194506" indent="0">
              <a:buNone/>
              <a:defRPr sz="100"/>
            </a:lvl6pPr>
            <a:lvl7pPr marL="233407" indent="0">
              <a:buNone/>
              <a:defRPr sz="100"/>
            </a:lvl7pPr>
            <a:lvl8pPr marL="272308" indent="0">
              <a:buNone/>
              <a:defRPr sz="100"/>
            </a:lvl8pPr>
            <a:lvl9pPr marL="311209" indent="0">
              <a:buNone/>
              <a:defRPr sz="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172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76982"/>
            <a:ext cx="26082248" cy="826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84800"/>
            <a:ext cx="26082248" cy="2713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638914"/>
            <a:ext cx="6804065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5DBFF-0497-4961-9F77-2AB82C6479E5}" type="datetimeFigureOut">
              <a:rPr lang="nl-NL" smtClean="0"/>
              <a:t>22-5-2024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638914"/>
            <a:ext cx="10206097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638914"/>
            <a:ext cx="6804065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B0D93-2F06-4C87-A5AD-7817FDFA5A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14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77802" rtl="0" eaLnBrk="1" latinLnBrk="0" hangingPunct="1">
        <a:lnSpc>
          <a:spcPct val="90000"/>
        </a:lnSpc>
        <a:spcBef>
          <a:spcPct val="0"/>
        </a:spcBef>
        <a:buNone/>
        <a:defRPr sz="3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51" indent="-19451" algn="l" defTabSz="77802" rtl="0" eaLnBrk="1" latinLnBrk="0" hangingPunct="1">
        <a:lnSpc>
          <a:spcPct val="90000"/>
        </a:lnSpc>
        <a:spcBef>
          <a:spcPts val="85"/>
        </a:spcBef>
        <a:buFont typeface="Arial" panose="020B0604020202020204" pitchFamily="34" charset="0"/>
        <a:buChar char="•"/>
        <a:defRPr sz="238" kern="1200">
          <a:solidFill>
            <a:schemeClr val="tx1"/>
          </a:solidFill>
          <a:latin typeface="+mn-lt"/>
          <a:ea typeface="+mn-ea"/>
          <a:cs typeface="+mn-cs"/>
        </a:defRPr>
      </a:lvl1pPr>
      <a:lvl2pPr marL="58352" indent="-19451" algn="l" defTabSz="77802" rtl="0" eaLnBrk="1" latinLnBrk="0" hangingPunct="1">
        <a:lnSpc>
          <a:spcPct val="90000"/>
        </a:lnSpc>
        <a:spcBef>
          <a:spcPts val="43"/>
        </a:spcBef>
        <a:buFont typeface="Arial" panose="020B0604020202020204" pitchFamily="34" charset="0"/>
        <a:buChar char="•"/>
        <a:defRPr sz="204" kern="1200">
          <a:solidFill>
            <a:schemeClr val="tx1"/>
          </a:solidFill>
          <a:latin typeface="+mn-lt"/>
          <a:ea typeface="+mn-ea"/>
          <a:cs typeface="+mn-cs"/>
        </a:defRPr>
      </a:lvl2pPr>
      <a:lvl3pPr marL="97253" indent="-19451" algn="l" defTabSz="77802" rtl="0" eaLnBrk="1" latinLnBrk="0" hangingPunct="1">
        <a:lnSpc>
          <a:spcPct val="90000"/>
        </a:lnSpc>
        <a:spcBef>
          <a:spcPts val="43"/>
        </a:spcBef>
        <a:buFont typeface="Arial" panose="020B0604020202020204" pitchFamily="34" charset="0"/>
        <a:buChar char="•"/>
        <a:defRPr sz="170" kern="1200">
          <a:solidFill>
            <a:schemeClr val="tx1"/>
          </a:solidFill>
          <a:latin typeface="+mn-lt"/>
          <a:ea typeface="+mn-ea"/>
          <a:cs typeface="+mn-cs"/>
        </a:defRPr>
      </a:lvl3pPr>
      <a:lvl4pPr marL="136154" indent="-19451" algn="l" defTabSz="77802" rtl="0" eaLnBrk="1" latinLnBrk="0" hangingPunct="1">
        <a:lnSpc>
          <a:spcPct val="90000"/>
        </a:lnSpc>
        <a:spcBef>
          <a:spcPts val="43"/>
        </a:spcBef>
        <a:buFont typeface="Arial" panose="020B0604020202020204" pitchFamily="34" charset="0"/>
        <a:buChar char="•"/>
        <a:defRPr sz="153" kern="1200">
          <a:solidFill>
            <a:schemeClr val="tx1"/>
          </a:solidFill>
          <a:latin typeface="+mn-lt"/>
          <a:ea typeface="+mn-ea"/>
          <a:cs typeface="+mn-cs"/>
        </a:defRPr>
      </a:lvl4pPr>
      <a:lvl5pPr marL="175055" indent="-19451" algn="l" defTabSz="77802" rtl="0" eaLnBrk="1" latinLnBrk="0" hangingPunct="1">
        <a:lnSpc>
          <a:spcPct val="90000"/>
        </a:lnSpc>
        <a:spcBef>
          <a:spcPts val="43"/>
        </a:spcBef>
        <a:buFont typeface="Arial" panose="020B0604020202020204" pitchFamily="34" charset="0"/>
        <a:buChar char="•"/>
        <a:defRPr sz="153" kern="1200">
          <a:solidFill>
            <a:schemeClr val="tx1"/>
          </a:solidFill>
          <a:latin typeface="+mn-lt"/>
          <a:ea typeface="+mn-ea"/>
          <a:cs typeface="+mn-cs"/>
        </a:defRPr>
      </a:lvl5pPr>
      <a:lvl6pPr marL="213956" indent="-19451" algn="l" defTabSz="77802" rtl="0" eaLnBrk="1" latinLnBrk="0" hangingPunct="1">
        <a:lnSpc>
          <a:spcPct val="90000"/>
        </a:lnSpc>
        <a:spcBef>
          <a:spcPts val="43"/>
        </a:spcBef>
        <a:buFont typeface="Arial" panose="020B0604020202020204" pitchFamily="34" charset="0"/>
        <a:buChar char="•"/>
        <a:defRPr sz="153" kern="1200">
          <a:solidFill>
            <a:schemeClr val="tx1"/>
          </a:solidFill>
          <a:latin typeface="+mn-lt"/>
          <a:ea typeface="+mn-ea"/>
          <a:cs typeface="+mn-cs"/>
        </a:defRPr>
      </a:lvl6pPr>
      <a:lvl7pPr marL="252857" indent="-19451" algn="l" defTabSz="77802" rtl="0" eaLnBrk="1" latinLnBrk="0" hangingPunct="1">
        <a:lnSpc>
          <a:spcPct val="90000"/>
        </a:lnSpc>
        <a:spcBef>
          <a:spcPts val="43"/>
        </a:spcBef>
        <a:buFont typeface="Arial" panose="020B0604020202020204" pitchFamily="34" charset="0"/>
        <a:buChar char="•"/>
        <a:defRPr sz="153" kern="1200">
          <a:solidFill>
            <a:schemeClr val="tx1"/>
          </a:solidFill>
          <a:latin typeface="+mn-lt"/>
          <a:ea typeface="+mn-ea"/>
          <a:cs typeface="+mn-cs"/>
        </a:defRPr>
      </a:lvl7pPr>
      <a:lvl8pPr marL="291758" indent="-19451" algn="l" defTabSz="77802" rtl="0" eaLnBrk="1" latinLnBrk="0" hangingPunct="1">
        <a:lnSpc>
          <a:spcPct val="90000"/>
        </a:lnSpc>
        <a:spcBef>
          <a:spcPts val="43"/>
        </a:spcBef>
        <a:buFont typeface="Arial" panose="020B0604020202020204" pitchFamily="34" charset="0"/>
        <a:buChar char="•"/>
        <a:defRPr sz="153" kern="1200">
          <a:solidFill>
            <a:schemeClr val="tx1"/>
          </a:solidFill>
          <a:latin typeface="+mn-lt"/>
          <a:ea typeface="+mn-ea"/>
          <a:cs typeface="+mn-cs"/>
        </a:defRPr>
      </a:lvl8pPr>
      <a:lvl9pPr marL="330660" indent="-19451" algn="l" defTabSz="77802" rtl="0" eaLnBrk="1" latinLnBrk="0" hangingPunct="1">
        <a:lnSpc>
          <a:spcPct val="90000"/>
        </a:lnSpc>
        <a:spcBef>
          <a:spcPts val="43"/>
        </a:spcBef>
        <a:buFont typeface="Arial" panose="020B0604020202020204" pitchFamily="34" charset="0"/>
        <a:buChar char="•"/>
        <a:defRPr sz="1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802" rtl="0" eaLnBrk="1" latinLnBrk="0" hangingPunct="1">
        <a:defRPr sz="153" kern="1200">
          <a:solidFill>
            <a:schemeClr val="tx1"/>
          </a:solidFill>
          <a:latin typeface="+mn-lt"/>
          <a:ea typeface="+mn-ea"/>
          <a:cs typeface="+mn-cs"/>
        </a:defRPr>
      </a:lvl1pPr>
      <a:lvl2pPr marL="38901" algn="l" defTabSz="77802" rtl="0" eaLnBrk="1" latinLnBrk="0" hangingPunct="1">
        <a:defRPr sz="153" kern="1200">
          <a:solidFill>
            <a:schemeClr val="tx1"/>
          </a:solidFill>
          <a:latin typeface="+mn-lt"/>
          <a:ea typeface="+mn-ea"/>
          <a:cs typeface="+mn-cs"/>
        </a:defRPr>
      </a:lvl2pPr>
      <a:lvl3pPr marL="77802" algn="l" defTabSz="77802" rtl="0" eaLnBrk="1" latinLnBrk="0" hangingPunct="1">
        <a:defRPr sz="153" kern="1200">
          <a:solidFill>
            <a:schemeClr val="tx1"/>
          </a:solidFill>
          <a:latin typeface="+mn-lt"/>
          <a:ea typeface="+mn-ea"/>
          <a:cs typeface="+mn-cs"/>
        </a:defRPr>
      </a:lvl3pPr>
      <a:lvl4pPr marL="116703" algn="l" defTabSz="77802" rtl="0" eaLnBrk="1" latinLnBrk="0" hangingPunct="1">
        <a:defRPr sz="153" kern="1200">
          <a:solidFill>
            <a:schemeClr val="tx1"/>
          </a:solidFill>
          <a:latin typeface="+mn-lt"/>
          <a:ea typeface="+mn-ea"/>
          <a:cs typeface="+mn-cs"/>
        </a:defRPr>
      </a:lvl4pPr>
      <a:lvl5pPr marL="155605" algn="l" defTabSz="77802" rtl="0" eaLnBrk="1" latinLnBrk="0" hangingPunct="1">
        <a:defRPr sz="153" kern="1200">
          <a:solidFill>
            <a:schemeClr val="tx1"/>
          </a:solidFill>
          <a:latin typeface="+mn-lt"/>
          <a:ea typeface="+mn-ea"/>
          <a:cs typeface="+mn-cs"/>
        </a:defRPr>
      </a:lvl5pPr>
      <a:lvl6pPr marL="194506" algn="l" defTabSz="77802" rtl="0" eaLnBrk="1" latinLnBrk="0" hangingPunct="1">
        <a:defRPr sz="153" kern="1200">
          <a:solidFill>
            <a:schemeClr val="tx1"/>
          </a:solidFill>
          <a:latin typeface="+mn-lt"/>
          <a:ea typeface="+mn-ea"/>
          <a:cs typeface="+mn-cs"/>
        </a:defRPr>
      </a:lvl6pPr>
      <a:lvl7pPr marL="233407" algn="l" defTabSz="77802" rtl="0" eaLnBrk="1" latinLnBrk="0" hangingPunct="1">
        <a:defRPr sz="153" kern="1200">
          <a:solidFill>
            <a:schemeClr val="tx1"/>
          </a:solidFill>
          <a:latin typeface="+mn-lt"/>
          <a:ea typeface="+mn-ea"/>
          <a:cs typeface="+mn-cs"/>
        </a:defRPr>
      </a:lvl7pPr>
      <a:lvl8pPr marL="272308" algn="l" defTabSz="77802" rtl="0" eaLnBrk="1" latinLnBrk="0" hangingPunct="1">
        <a:defRPr sz="153" kern="1200">
          <a:solidFill>
            <a:schemeClr val="tx1"/>
          </a:solidFill>
          <a:latin typeface="+mn-lt"/>
          <a:ea typeface="+mn-ea"/>
          <a:cs typeface="+mn-cs"/>
        </a:defRPr>
      </a:lvl8pPr>
      <a:lvl9pPr marL="311209" algn="l" defTabSz="77802" rtl="0" eaLnBrk="1" latinLnBrk="0" hangingPunct="1">
        <a:defRPr sz="1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96417D-E382-72F6-42E8-FF49AEE8157C}"/>
              </a:ext>
            </a:extLst>
          </p:cNvPr>
          <p:cNvSpPr txBox="1"/>
          <p:nvPr/>
        </p:nvSpPr>
        <p:spPr>
          <a:xfrm>
            <a:off x="1032669" y="592555"/>
            <a:ext cx="28174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/>
              <a:t>[Poster title]</a:t>
            </a:r>
            <a:endParaRPr lang="nl-NL" sz="9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696A56-CD9A-E999-08C8-A7CDA1440BCA}"/>
              </a:ext>
            </a:extLst>
          </p:cNvPr>
          <p:cNvSpPr txBox="1"/>
          <p:nvPr/>
        </p:nvSpPr>
        <p:spPr>
          <a:xfrm>
            <a:off x="1032669" y="3571283"/>
            <a:ext cx="2777093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[Author(s) Last name, initials]</a:t>
            </a:r>
          </a:p>
          <a:p>
            <a:br>
              <a:rPr lang="en-GB" sz="4800" dirty="0">
                <a:solidFill>
                  <a:schemeClr val="bg1"/>
                </a:solidFill>
              </a:rPr>
            </a:br>
            <a:r>
              <a:rPr lang="en-GB" sz="4800" dirty="0">
                <a:solidFill>
                  <a:schemeClr val="bg1"/>
                </a:solidFill>
              </a:rPr>
              <a:t>[Affiliation Lab/department, faculty]</a:t>
            </a:r>
          </a:p>
          <a:p>
            <a:r>
              <a:rPr lang="en-GB" sz="4800">
                <a:solidFill>
                  <a:schemeClr val="bg1"/>
                </a:solidFill>
              </a:rPr>
              <a:t>[Contact e-mail</a:t>
            </a:r>
            <a:r>
              <a:rPr lang="en-GB" sz="4800" dirty="0">
                <a:solidFill>
                  <a:schemeClr val="bg1"/>
                </a:solidFill>
              </a:rPr>
              <a:t>, website, etc.]</a:t>
            </a:r>
            <a:endParaRPr lang="nl-NL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63520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template">
  <a:themeElements>
    <a:clrScheme name="Custom 2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00A6D6"/>
      </a:accent1>
      <a:accent2>
        <a:srgbClr val="00A6D6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template" id="{6C252A17-07D1-435E-A267-E078187F263C}" vid="{8AE8D4B1-2C79-4950-ADC3-2A5916EA5B6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e7eaa71c-c6af-4cc7-bf1d-e78f0e7dfb2b" xsi:nil="true"/>
    <lcf76f155ced4ddcb4097134ff3c332f xmlns="e7eaa71c-c6af-4cc7-bf1d-e78f0e7dfb2b">
      <Terms xmlns="http://schemas.microsoft.com/office/infopath/2007/PartnerControls"/>
    </lcf76f155ced4ddcb4097134ff3c332f>
    <TaxCatchAll xmlns="68a28ab2-cf65-4dc0-9692-df9648fe1dd9" xsi:nil="true"/>
    <Time xmlns="e7eaa71c-c6af-4cc7-bf1d-e78f0e7dfb2b" xsi:nil="true"/>
    <SharedWithUsers xmlns="68a28ab2-cf65-4dc0-9692-df9648fe1dd9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E7EC81303AFC4F9A3A499DC9CAE9C3" ma:contentTypeVersion="16" ma:contentTypeDescription="Een nieuw document maken." ma:contentTypeScope="" ma:versionID="6be68025db1ecc154e1e832325b3c6b6">
  <xsd:schema xmlns:xsd="http://www.w3.org/2001/XMLSchema" xmlns:xs="http://www.w3.org/2001/XMLSchema" xmlns:p="http://schemas.microsoft.com/office/2006/metadata/properties" xmlns:ns2="e7eaa71c-c6af-4cc7-bf1d-e78f0e7dfb2b" xmlns:ns3="68a28ab2-cf65-4dc0-9692-df9648fe1dd9" targetNamespace="http://schemas.microsoft.com/office/2006/metadata/properties" ma:root="true" ma:fieldsID="43409c45f249eb7f35705d0e99f197b3" ns2:_="" ns3:_="">
    <xsd:import namespace="e7eaa71c-c6af-4cc7-bf1d-e78f0e7dfb2b"/>
    <xsd:import namespace="68a28ab2-cf65-4dc0-9692-df9648fe1d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Time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aa71c-c6af-4cc7-bf1d-e78f0e7df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0d2f2e1c-c095-4710-afda-8e7acdb033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ime" ma:index="20" nillable="true" ma:displayName="Time" ma:format="DateOnly" ma:internalName="Time">
      <xsd:simpleType>
        <xsd:restriction base="dms:DateTim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28ab2-cf65-4dc0-9692-df9648fe1dd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373d10c-16db-46b7-8161-911d57d1aea4}" ma:internalName="TaxCatchAll" ma:showField="CatchAllData" ma:web="68a28ab2-cf65-4dc0-9692-df9648fe1d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B1FB-38F0-40AE-B6B5-149A0C87D8DB}">
  <ds:schemaRefs>
    <ds:schemaRef ds:uri="http://purl.org/dc/terms/"/>
    <ds:schemaRef ds:uri="e7eaa71c-c6af-4cc7-bf1d-e78f0e7dfb2b"/>
    <ds:schemaRef ds:uri="http://www.w3.org/XML/1998/namespace"/>
    <ds:schemaRef ds:uri="68a28ab2-cf65-4dc0-9692-df9648fe1dd9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5D26B9E-4A55-43EF-BB7B-973F5B1FF7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850F96-1154-4397-B7A8-CE954192B2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eaa71c-c6af-4cc7-bf1d-e78f0e7dfb2b"/>
    <ds:schemaRef ds:uri="68a28ab2-cf65-4dc0-9692-df9648fe1d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123</TotalTime>
  <Words>31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Poster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Sanne Klos</dc:creator>
  <cp:lastModifiedBy>Taylor Stone</cp:lastModifiedBy>
  <cp:revision>2</cp:revision>
  <dcterms:created xsi:type="dcterms:W3CDTF">2024-05-07T12:50:17Z</dcterms:created>
  <dcterms:modified xsi:type="dcterms:W3CDTF">2024-05-22T10:24:24Z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108100</vt:r8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ntentTypeId">
    <vt:lpwstr>0x0101008DE7EC81303AFC4F9A3A499DC9CAE9C3</vt:lpwstr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xd_Signature">
    <vt:bool>false</vt:bool>
  </property>
</Properties>
</file>