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450" r:id="rId3"/>
    <p:sldId id="453" r:id="rId4"/>
    <p:sldId id="258" r:id="rId5"/>
    <p:sldId id="439" r:id="rId6"/>
    <p:sldId id="440" r:id="rId7"/>
    <p:sldId id="454" r:id="rId8"/>
    <p:sldId id="441" r:id="rId9"/>
    <p:sldId id="452" r:id="rId10"/>
    <p:sldId id="341" r:id="rId11"/>
    <p:sldId id="455" r:id="rId12"/>
    <p:sldId id="456" r:id="rId13"/>
    <p:sldId id="457" r:id="rId14"/>
    <p:sldId id="443" r:id="rId15"/>
    <p:sldId id="444" r:id="rId16"/>
    <p:sldId id="459" r:id="rId17"/>
    <p:sldId id="446" r:id="rId18"/>
    <p:sldId id="447" r:id="rId19"/>
    <p:sldId id="410" r:id="rId20"/>
    <p:sldId id="448" r:id="rId21"/>
    <p:sldId id="458" r:id="rId22"/>
    <p:sldId id="449" r:id="rId23"/>
    <p:sldId id="460" r:id="rId24"/>
    <p:sldId id="461" r:id="rId25"/>
    <p:sldId id="463" r:id="rId26"/>
    <p:sldId id="462" r:id="rId27"/>
    <p:sldId id="297" r:id="rId28"/>
    <p:sldId id="275" r:id="rId29"/>
    <p:sldId id="465" r:id="rId30"/>
    <p:sldId id="318" r:id="rId31"/>
    <p:sldId id="466" r:id="rId32"/>
    <p:sldId id="292" r:id="rId33"/>
    <p:sldId id="467" r:id="rId34"/>
    <p:sldId id="468" r:id="rId35"/>
    <p:sldId id="26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757FD-F3C4-40A8-9E59-0BF9A18F04C1}" v="1131" dt="2022-02-15T09:47:13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French" userId="37f69300faee2f89" providerId="LiveId" clId="{191757FD-F3C4-40A8-9E59-0BF9A18F04C1}"/>
    <pc:docChg chg="undo redo custSel addSld delSld modSld sldOrd modMainMaster">
      <pc:chgData name="Simon French" userId="37f69300faee2f89" providerId="LiveId" clId="{191757FD-F3C4-40A8-9E59-0BF9A18F04C1}" dt="2022-02-15T09:47:13.837" v="10520" actId="20577"/>
      <pc:docMkLst>
        <pc:docMk/>
      </pc:docMkLst>
      <pc:sldChg chg="modSp mod">
        <pc:chgData name="Simon French" userId="37f69300faee2f89" providerId="LiveId" clId="{191757FD-F3C4-40A8-9E59-0BF9A18F04C1}" dt="2022-01-21T16:48:39.633" v="364" actId="313"/>
        <pc:sldMkLst>
          <pc:docMk/>
          <pc:sldMk cId="1369329102" sldId="257"/>
        </pc:sldMkLst>
        <pc:spChg chg="mod">
          <ac:chgData name="Simon French" userId="37f69300faee2f89" providerId="LiveId" clId="{191757FD-F3C4-40A8-9E59-0BF9A18F04C1}" dt="2022-01-21T16:48:39.633" v="364" actId="313"/>
          <ac:spMkLst>
            <pc:docMk/>
            <pc:sldMk cId="1369329102" sldId="257"/>
            <ac:spMk id="6145" creationId="{00000000-0000-0000-0000-000000000000}"/>
          </ac:spMkLst>
        </pc:spChg>
      </pc:sldChg>
      <pc:sldChg chg="addSp delSp modSp mod modAnim chgLayout">
        <pc:chgData name="Simon French" userId="37f69300faee2f89" providerId="LiveId" clId="{191757FD-F3C4-40A8-9E59-0BF9A18F04C1}" dt="2022-01-29T15:59:27.208" v="3709"/>
        <pc:sldMkLst>
          <pc:docMk/>
          <pc:sldMk cId="2384538244" sldId="258"/>
        </pc:sldMkLst>
        <pc:spChg chg="mod ord">
          <ac:chgData name="Simon French" userId="37f69300faee2f89" providerId="LiveId" clId="{191757FD-F3C4-40A8-9E59-0BF9A18F04C1}" dt="2022-01-29T12:20:08.589" v="1504" actId="20577"/>
          <ac:spMkLst>
            <pc:docMk/>
            <pc:sldMk cId="2384538244" sldId="258"/>
            <ac:spMk id="2" creationId="{00000000-0000-0000-0000-000000000000}"/>
          </ac:spMkLst>
        </pc:spChg>
        <pc:spChg chg="del mod">
          <ac:chgData name="Simon French" userId="37f69300faee2f89" providerId="LiveId" clId="{191757FD-F3C4-40A8-9E59-0BF9A18F04C1}" dt="2022-01-21T16:38:16.813" v="103" actId="700"/>
          <ac:spMkLst>
            <pc:docMk/>
            <pc:sldMk cId="2384538244" sldId="258"/>
            <ac:spMk id="3" creationId="{00000000-0000-0000-0000-000000000000}"/>
          </ac:spMkLst>
        </pc:spChg>
        <pc:spChg chg="add mod ord">
          <ac:chgData name="Simon French" userId="37f69300faee2f89" providerId="LiveId" clId="{191757FD-F3C4-40A8-9E59-0BF9A18F04C1}" dt="2022-01-29T15:59:22.705" v="3708" actId="20577"/>
          <ac:spMkLst>
            <pc:docMk/>
            <pc:sldMk cId="2384538244" sldId="258"/>
            <ac:spMk id="4" creationId="{78A2164C-5144-4052-8B30-C934ADF53B4F}"/>
          </ac:spMkLst>
        </pc:spChg>
      </pc:sldChg>
      <pc:sldChg chg="addSp delSp modSp del mod chgLayout">
        <pc:chgData name="Simon French" userId="37f69300faee2f89" providerId="LiveId" clId="{191757FD-F3C4-40A8-9E59-0BF9A18F04C1}" dt="2022-01-22T08:51:40.432" v="790" actId="2696"/>
        <pc:sldMkLst>
          <pc:docMk/>
          <pc:sldMk cId="4170791398" sldId="259"/>
        </pc:sldMkLst>
        <pc:spChg chg="mod ord">
          <ac:chgData name="Simon French" userId="37f69300faee2f89" providerId="LiveId" clId="{191757FD-F3C4-40A8-9E59-0BF9A18F04C1}" dt="2022-01-22T08:45:51.406" v="604" actId="700"/>
          <ac:spMkLst>
            <pc:docMk/>
            <pc:sldMk cId="4170791398" sldId="259"/>
            <ac:spMk id="2" creationId="{00000000-0000-0000-0000-000000000000}"/>
          </ac:spMkLst>
        </pc:spChg>
        <pc:spChg chg="del mod ord">
          <ac:chgData name="Simon French" userId="37f69300faee2f89" providerId="LiveId" clId="{191757FD-F3C4-40A8-9E59-0BF9A18F04C1}" dt="2022-01-22T08:45:51.406" v="604" actId="700"/>
          <ac:spMkLst>
            <pc:docMk/>
            <pc:sldMk cId="4170791398" sldId="259"/>
            <ac:spMk id="3" creationId="{00000000-0000-0000-0000-000000000000}"/>
          </ac:spMkLst>
        </pc:spChg>
        <pc:spChg chg="add mod ord">
          <ac:chgData name="Simon French" userId="37f69300faee2f89" providerId="LiveId" clId="{191757FD-F3C4-40A8-9E59-0BF9A18F04C1}" dt="2022-01-22T08:51:33.420" v="789" actId="21"/>
          <ac:spMkLst>
            <pc:docMk/>
            <pc:sldMk cId="4170791398" sldId="259"/>
            <ac:spMk id="4" creationId="{433C540D-E196-40CD-BE7D-8DBD667A045C}"/>
          </ac:spMkLst>
        </pc:sp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2609013383" sldId="262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3715692549" sldId="263"/>
        </pc:sldMkLst>
      </pc:sldChg>
      <pc:sldChg chg="addSp modSp mod">
        <pc:chgData name="Simon French" userId="37f69300faee2f89" providerId="LiveId" clId="{191757FD-F3C4-40A8-9E59-0BF9A18F04C1}" dt="2022-01-29T15:44:53.106" v="3665" actId="12788"/>
        <pc:sldMkLst>
          <pc:docMk/>
          <pc:sldMk cId="1250217735" sldId="264"/>
        </pc:sldMkLst>
        <pc:spChg chg="add mod">
          <ac:chgData name="Simon French" userId="37f69300faee2f89" providerId="LiveId" clId="{191757FD-F3C4-40A8-9E59-0BF9A18F04C1}" dt="2022-01-29T15:44:53.106" v="3665" actId="12788"/>
          <ac:spMkLst>
            <pc:docMk/>
            <pc:sldMk cId="1250217735" sldId="264"/>
            <ac:spMk id="2" creationId="{F9493ED3-ABEE-4D92-9BB4-E8DB71278BEA}"/>
          </ac:spMkLst>
        </pc:spChg>
        <pc:spChg chg="mod">
          <ac:chgData name="Simon French" userId="37f69300faee2f89" providerId="LiveId" clId="{191757FD-F3C4-40A8-9E59-0BF9A18F04C1}" dt="2022-01-29T15:44:53.106" v="3665" actId="12788"/>
          <ac:spMkLst>
            <pc:docMk/>
            <pc:sldMk cId="1250217735" sldId="264"/>
            <ac:spMk id="4" creationId="{C43ADD72-8660-49DE-AC23-A93CE1813AC6}"/>
          </ac:spMkLst>
        </pc:spChg>
        <pc:picChg chg="add mod">
          <ac:chgData name="Simon French" userId="37f69300faee2f89" providerId="LiveId" clId="{191757FD-F3C4-40A8-9E59-0BF9A18F04C1}" dt="2022-01-29T15:44:53.106" v="3665" actId="12788"/>
          <ac:picMkLst>
            <pc:docMk/>
            <pc:sldMk cId="1250217735" sldId="264"/>
            <ac:picMk id="1026" creationId="{331C4711-CA43-4F87-8326-D295E39233E9}"/>
          </ac:picMkLst>
        </pc:picChg>
      </pc:sldChg>
      <pc:sldChg chg="add del">
        <pc:chgData name="Simon French" userId="37f69300faee2f89" providerId="LiveId" clId="{191757FD-F3C4-40A8-9E59-0BF9A18F04C1}" dt="2022-02-13T09:01:43.343" v="8876" actId="47"/>
        <pc:sldMkLst>
          <pc:docMk/>
          <pc:sldMk cId="3123270406" sldId="272"/>
        </pc:sldMkLst>
      </pc:sldChg>
      <pc:sldChg chg="add del">
        <pc:chgData name="Simon French" userId="37f69300faee2f89" providerId="LiveId" clId="{191757FD-F3C4-40A8-9E59-0BF9A18F04C1}" dt="2022-02-13T09:01:44.892" v="8877" actId="47"/>
        <pc:sldMkLst>
          <pc:docMk/>
          <pc:sldMk cId="2444822076" sldId="273"/>
        </pc:sldMkLst>
      </pc:sldChg>
      <pc:sldChg chg="add del">
        <pc:chgData name="Simon French" userId="37f69300faee2f89" providerId="LiveId" clId="{191757FD-F3C4-40A8-9E59-0BF9A18F04C1}" dt="2022-02-13T10:26:04.801" v="9216" actId="47"/>
        <pc:sldMkLst>
          <pc:docMk/>
          <pc:sldMk cId="1329152099" sldId="274"/>
        </pc:sldMkLst>
      </pc:sldChg>
      <pc:sldChg chg="add">
        <pc:chgData name="Simon French" userId="37f69300faee2f89" providerId="LiveId" clId="{191757FD-F3C4-40A8-9E59-0BF9A18F04C1}" dt="2022-02-13T17:45:31.728" v="9290"/>
        <pc:sldMkLst>
          <pc:docMk/>
          <pc:sldMk cId="2560985405" sldId="275"/>
        </pc:sldMkLst>
      </pc:sldChg>
      <pc:sldChg chg="addSp delSp modSp add del mod">
        <pc:chgData name="Simon French" userId="37f69300faee2f89" providerId="LiveId" clId="{191757FD-F3C4-40A8-9E59-0BF9A18F04C1}" dt="2022-02-13T17:45:22.235" v="9289" actId="2696"/>
        <pc:sldMkLst>
          <pc:docMk/>
          <pc:sldMk cId="2785371008" sldId="275"/>
        </pc:sldMkLst>
        <pc:spChg chg="mod">
          <ac:chgData name="Simon French" userId="37f69300faee2f89" providerId="LiveId" clId="{191757FD-F3C4-40A8-9E59-0BF9A18F04C1}" dt="2022-02-13T10:19:43.738" v="9142" actId="20577"/>
          <ac:spMkLst>
            <pc:docMk/>
            <pc:sldMk cId="2785371008" sldId="275"/>
            <ac:spMk id="4" creationId="{00000000-0000-0000-0000-000000000000}"/>
          </ac:spMkLst>
        </pc:spChg>
        <pc:spChg chg="mod">
          <ac:chgData name="Simon French" userId="37f69300faee2f89" providerId="LiveId" clId="{191757FD-F3C4-40A8-9E59-0BF9A18F04C1}" dt="2022-02-13T10:19:11.371" v="9130" actId="121"/>
          <ac:spMkLst>
            <pc:docMk/>
            <pc:sldMk cId="2785371008" sldId="275"/>
            <ac:spMk id="6" creationId="{00000000-0000-0000-0000-000000000000}"/>
          </ac:spMkLst>
        </pc:spChg>
        <pc:spChg chg="add del">
          <ac:chgData name="Simon French" userId="37f69300faee2f89" providerId="LiveId" clId="{191757FD-F3C4-40A8-9E59-0BF9A18F04C1}" dt="2022-02-13T10:22:30.608" v="9180" actId="22"/>
          <ac:spMkLst>
            <pc:docMk/>
            <pc:sldMk cId="2785371008" sldId="275"/>
            <ac:spMk id="14" creationId="{996717E2-E6F0-4255-9AAC-D793EDECD5EC}"/>
          </ac:spMkLst>
        </pc:spChg>
        <pc:spChg chg="add mod">
          <ac:chgData name="Simon French" userId="37f69300faee2f89" providerId="LiveId" clId="{191757FD-F3C4-40A8-9E59-0BF9A18F04C1}" dt="2022-02-13T10:25:27.642" v="9211" actId="1036"/>
          <ac:spMkLst>
            <pc:docMk/>
            <pc:sldMk cId="2785371008" sldId="275"/>
            <ac:spMk id="16" creationId="{A2B959CB-BD86-45E4-B21F-E9CC5FA71E3D}"/>
          </ac:spMkLst>
        </pc:spChg>
        <pc:grpChg chg="mod">
          <ac:chgData name="Simon French" userId="37f69300faee2f89" providerId="LiveId" clId="{191757FD-F3C4-40A8-9E59-0BF9A18F04C1}" dt="2022-02-13T10:21:55.175" v="9176" actId="1035"/>
          <ac:grpSpMkLst>
            <pc:docMk/>
            <pc:sldMk cId="2785371008" sldId="275"/>
            <ac:grpSpMk id="12" creationId="{00000000-0000-0000-0000-000000000000}"/>
          </ac:grpSpMkLst>
        </pc:grpChg>
      </pc:sldChg>
      <pc:sldChg chg="add del">
        <pc:chgData name="Simon French" userId="37f69300faee2f89" providerId="LiveId" clId="{191757FD-F3C4-40A8-9E59-0BF9A18F04C1}" dt="2022-02-13T09:01:55.239" v="8885" actId="47"/>
        <pc:sldMkLst>
          <pc:docMk/>
          <pc:sldMk cId="2039597290" sldId="277"/>
        </pc:sldMkLst>
      </pc:sldChg>
      <pc:sldChg chg="add del">
        <pc:chgData name="Simon French" userId="37f69300faee2f89" providerId="LiveId" clId="{191757FD-F3C4-40A8-9E59-0BF9A18F04C1}" dt="2022-02-13T10:25:52.907" v="9215" actId="47"/>
        <pc:sldMkLst>
          <pc:docMk/>
          <pc:sldMk cId="1944467000" sldId="278"/>
        </pc:sldMkLst>
      </pc:sldChg>
      <pc:sldChg chg="add del">
        <pc:chgData name="Simon French" userId="37f69300faee2f89" providerId="LiveId" clId="{191757FD-F3C4-40A8-9E59-0BF9A18F04C1}" dt="2022-02-13T09:01:47.483" v="8878" actId="47"/>
        <pc:sldMkLst>
          <pc:docMk/>
          <pc:sldMk cId="135882171" sldId="280"/>
        </pc:sldMkLst>
      </pc:sldChg>
      <pc:sldChg chg="add del">
        <pc:chgData name="Simon French" userId="37f69300faee2f89" providerId="LiveId" clId="{191757FD-F3C4-40A8-9E59-0BF9A18F04C1}" dt="2022-02-13T09:01:48.594" v="8879" actId="47"/>
        <pc:sldMkLst>
          <pc:docMk/>
          <pc:sldMk cId="1992572517" sldId="281"/>
        </pc:sldMkLst>
      </pc:sldChg>
      <pc:sldChg chg="add del">
        <pc:chgData name="Simon French" userId="37f69300faee2f89" providerId="LiveId" clId="{191757FD-F3C4-40A8-9E59-0BF9A18F04C1}" dt="2022-02-13T09:01:49.273" v="8880" actId="47"/>
        <pc:sldMkLst>
          <pc:docMk/>
          <pc:sldMk cId="1964468359" sldId="282"/>
        </pc:sldMkLst>
      </pc:sldChg>
      <pc:sldChg chg="add del">
        <pc:chgData name="Simon French" userId="37f69300faee2f89" providerId="LiveId" clId="{191757FD-F3C4-40A8-9E59-0BF9A18F04C1}" dt="2022-02-13T09:01:49.999" v="8881" actId="47"/>
        <pc:sldMkLst>
          <pc:docMk/>
          <pc:sldMk cId="586897854" sldId="283"/>
        </pc:sldMkLst>
      </pc:sldChg>
      <pc:sldChg chg="add del">
        <pc:chgData name="Simon French" userId="37f69300faee2f89" providerId="LiveId" clId="{191757FD-F3C4-40A8-9E59-0BF9A18F04C1}" dt="2022-02-13T09:01:50.735" v="8882" actId="47"/>
        <pc:sldMkLst>
          <pc:docMk/>
          <pc:sldMk cId="1294625079" sldId="284"/>
        </pc:sldMkLst>
      </pc:sldChg>
      <pc:sldChg chg="add del">
        <pc:chgData name="Simon French" userId="37f69300faee2f89" providerId="LiveId" clId="{191757FD-F3C4-40A8-9E59-0BF9A18F04C1}" dt="2022-02-13T09:01:51.261" v="8883" actId="47"/>
        <pc:sldMkLst>
          <pc:docMk/>
          <pc:sldMk cId="783548630" sldId="285"/>
        </pc:sldMkLst>
      </pc:sldChg>
      <pc:sldChg chg="add del">
        <pc:chgData name="Simon French" userId="37f69300faee2f89" providerId="LiveId" clId="{191757FD-F3C4-40A8-9E59-0BF9A18F04C1}" dt="2022-02-13T09:01:53.346" v="8884" actId="47"/>
        <pc:sldMkLst>
          <pc:docMk/>
          <pc:sldMk cId="2520174914" sldId="286"/>
        </pc:sldMkLst>
      </pc:sldChg>
      <pc:sldChg chg="delSp modSp add del mod delAnim">
        <pc:chgData name="Simon French" userId="37f69300faee2f89" providerId="LiveId" clId="{191757FD-F3C4-40A8-9E59-0BF9A18F04C1}" dt="2022-02-13T10:20:56.536" v="9160" actId="47"/>
        <pc:sldMkLst>
          <pc:docMk/>
          <pc:sldMk cId="388711420" sldId="287"/>
        </pc:sldMkLst>
        <pc:spChg chg="del mod">
          <ac:chgData name="Simon French" userId="37f69300faee2f89" providerId="LiveId" clId="{191757FD-F3C4-40A8-9E59-0BF9A18F04C1}" dt="2022-02-13T10:20:53.388" v="9159" actId="21"/>
          <ac:spMkLst>
            <pc:docMk/>
            <pc:sldMk cId="388711420" sldId="287"/>
            <ac:spMk id="3" creationId="{00000000-0000-0000-0000-000000000000}"/>
          </ac:spMkLst>
        </pc:spChg>
        <pc:spChg chg="mod">
          <ac:chgData name="Simon French" userId="37f69300faee2f89" providerId="LiveId" clId="{191757FD-F3C4-40A8-9E59-0BF9A18F04C1}" dt="2022-02-13T10:20:23.722" v="9157" actId="255"/>
          <ac:spMkLst>
            <pc:docMk/>
            <pc:sldMk cId="388711420" sldId="287"/>
            <ac:spMk id="4" creationId="{00000000-0000-0000-0000-000000000000}"/>
          </ac:spMkLst>
        </pc:spChg>
        <pc:spChg chg="mod">
          <ac:chgData name="Simon French" userId="37f69300faee2f89" providerId="LiveId" clId="{191757FD-F3C4-40A8-9E59-0BF9A18F04C1}" dt="2022-02-13T10:19:22.446" v="9131" actId="121"/>
          <ac:spMkLst>
            <pc:docMk/>
            <pc:sldMk cId="388711420" sldId="287"/>
            <ac:spMk id="6" creationId="{00000000-0000-0000-0000-000000000000}"/>
          </ac:spMkLst>
        </pc:spChg>
        <pc:spChg chg="del mod">
          <ac:chgData name="Simon French" userId="37f69300faee2f89" providerId="LiveId" clId="{191757FD-F3C4-40A8-9E59-0BF9A18F04C1}" dt="2022-02-13T10:20:53.388" v="9159" actId="21"/>
          <ac:spMkLst>
            <pc:docMk/>
            <pc:sldMk cId="388711420" sldId="287"/>
            <ac:spMk id="9" creationId="{00000000-0000-0000-0000-000000000000}"/>
          </ac:spMkLst>
        </pc:spChg>
      </pc:sldChg>
      <pc:sldChg chg="add del">
        <pc:chgData name="Simon French" userId="37f69300faee2f89" providerId="LiveId" clId="{191757FD-F3C4-40A8-9E59-0BF9A18F04C1}" dt="2022-02-13T10:18:15.882" v="9089" actId="47"/>
        <pc:sldMkLst>
          <pc:docMk/>
          <pc:sldMk cId="2071564082" sldId="288"/>
        </pc:sldMkLst>
      </pc:sldChg>
      <pc:sldChg chg="add del">
        <pc:chgData name="Simon French" userId="37f69300faee2f89" providerId="LiveId" clId="{191757FD-F3C4-40A8-9E59-0BF9A18F04C1}" dt="2022-02-13T10:18:22.454" v="9090" actId="47"/>
        <pc:sldMkLst>
          <pc:docMk/>
          <pc:sldMk cId="2848637148" sldId="291"/>
        </pc:sldMkLst>
      </pc:sldChg>
      <pc:sldChg chg="addSp delSp modSp add mod modAnim chgLayout">
        <pc:chgData name="Simon French" userId="37f69300faee2f89" providerId="LiveId" clId="{191757FD-F3C4-40A8-9E59-0BF9A18F04C1}" dt="2022-02-13T17:38:32.900" v="9266"/>
        <pc:sldMkLst>
          <pc:docMk/>
          <pc:sldMk cId="3883422514" sldId="292"/>
        </pc:sldMkLst>
        <pc:spChg chg="mod ord">
          <ac:chgData name="Simon French" userId="37f69300faee2f89" providerId="LiveId" clId="{191757FD-F3C4-40A8-9E59-0BF9A18F04C1}" dt="2022-02-13T17:37:23.225" v="9247" actId="700"/>
          <ac:spMkLst>
            <pc:docMk/>
            <pc:sldMk cId="3883422514" sldId="292"/>
            <ac:spMk id="2" creationId="{00000000-0000-0000-0000-000000000000}"/>
          </ac:spMkLst>
        </pc:spChg>
        <pc:spChg chg="del mod ord">
          <ac:chgData name="Simon French" userId="37f69300faee2f89" providerId="LiveId" clId="{191757FD-F3C4-40A8-9E59-0BF9A18F04C1}" dt="2022-02-13T17:37:19.829" v="9246" actId="478"/>
          <ac:spMkLst>
            <pc:docMk/>
            <pc:sldMk cId="3883422514" sldId="292"/>
            <ac:spMk id="3" creationId="{00000000-0000-0000-0000-000000000000}"/>
          </ac:spMkLst>
        </pc:spChg>
        <pc:spChg chg="add mod ord">
          <ac:chgData name="Simon French" userId="37f69300faee2f89" providerId="LiveId" clId="{191757FD-F3C4-40A8-9E59-0BF9A18F04C1}" dt="2022-02-13T17:38:22.390" v="9265" actId="15"/>
          <ac:spMkLst>
            <pc:docMk/>
            <pc:sldMk cId="3883422514" sldId="292"/>
            <ac:spMk id="4" creationId="{0F75F7A9-5CCD-4344-A2B5-03BE39E00AE0}"/>
          </ac:spMkLst>
        </pc:spChg>
      </pc:sldChg>
      <pc:sldChg chg="add del ord">
        <pc:chgData name="Simon French" userId="37f69300faee2f89" providerId="LiveId" clId="{191757FD-F3C4-40A8-9E59-0BF9A18F04C1}" dt="2022-02-13T17:47:24.101" v="9306" actId="47"/>
        <pc:sldMkLst>
          <pc:docMk/>
          <pc:sldMk cId="3059521401" sldId="293"/>
        </pc:sldMkLst>
      </pc:sldChg>
      <pc:sldChg chg="add">
        <pc:chgData name="Simon French" userId="37f69300faee2f89" providerId="LiveId" clId="{191757FD-F3C4-40A8-9E59-0BF9A18F04C1}" dt="2022-02-14T09:34:00.993" v="10450"/>
        <pc:sldMkLst>
          <pc:docMk/>
          <pc:sldMk cId="2602797094" sldId="297"/>
        </pc:sldMkLst>
      </pc:sldChg>
      <pc:sldChg chg="addSp delSp modSp add del mod modClrScheme chgLayout">
        <pc:chgData name="Simon French" userId="37f69300faee2f89" providerId="LiveId" clId="{191757FD-F3C4-40A8-9E59-0BF9A18F04C1}" dt="2022-02-14T09:33:50.798" v="10449" actId="2696"/>
        <pc:sldMkLst>
          <pc:docMk/>
          <pc:sldMk cId="3374862786" sldId="297"/>
        </pc:sldMkLst>
        <pc:spChg chg="del mod ord">
          <ac:chgData name="Simon French" userId="37f69300faee2f89" providerId="LiveId" clId="{191757FD-F3C4-40A8-9E59-0BF9A18F04C1}" dt="2022-02-13T09:07:00.875" v="9007" actId="700"/>
          <ac:spMkLst>
            <pc:docMk/>
            <pc:sldMk cId="3374862786" sldId="297"/>
            <ac:spMk id="2" creationId="{00000000-0000-0000-0000-000000000000}"/>
          </ac:spMkLst>
        </pc:spChg>
        <pc:spChg chg="mod ord">
          <ac:chgData name="Simon French" userId="37f69300faee2f89" providerId="LiveId" clId="{191757FD-F3C4-40A8-9E59-0BF9A18F04C1}" dt="2022-02-13T10:16:50.304" v="9080" actId="20577"/>
          <ac:spMkLst>
            <pc:docMk/>
            <pc:sldMk cId="3374862786" sldId="297"/>
            <ac:spMk id="3" creationId="{00000000-0000-0000-0000-000000000000}"/>
          </ac:spMkLst>
        </pc:spChg>
        <pc:spChg chg="add mod ord">
          <ac:chgData name="Simon French" userId="37f69300faee2f89" providerId="LiveId" clId="{191757FD-F3C4-40A8-9E59-0BF9A18F04C1}" dt="2022-02-13T09:07:09.843" v="9014"/>
          <ac:spMkLst>
            <pc:docMk/>
            <pc:sldMk cId="3374862786" sldId="297"/>
            <ac:spMk id="4" creationId="{BA768B46-40C0-4FFF-B3CF-7C2CBCF56EDE}"/>
          </ac:spMkLst>
        </pc:spChg>
        <pc:spChg chg="mod">
          <ac:chgData name="Simon French" userId="37f69300faee2f89" providerId="LiveId" clId="{191757FD-F3C4-40A8-9E59-0BF9A18F04C1}" dt="2022-02-13T10:16:29.559" v="9079" actId="12789"/>
          <ac:spMkLst>
            <pc:docMk/>
            <pc:sldMk cId="3374862786" sldId="297"/>
            <ac:spMk id="5" creationId="{629EA493-CFCC-4307-B053-4B85378BF45C}"/>
          </ac:spMkLst>
        </pc:spChg>
        <pc:spChg chg="mod">
          <ac:chgData name="Simon French" userId="37f69300faee2f89" providerId="LiveId" clId="{191757FD-F3C4-40A8-9E59-0BF9A18F04C1}" dt="2022-02-13T10:16:29.559" v="9079" actId="12789"/>
          <ac:spMkLst>
            <pc:docMk/>
            <pc:sldMk cId="3374862786" sldId="297"/>
            <ac:spMk id="6" creationId="{419D720A-4BA5-4833-AC8B-170D5D20F8B4}"/>
          </ac:spMkLst>
        </pc:spChg>
      </pc:sldChg>
      <pc:sldChg chg="add del">
        <pc:chgData name="Simon French" userId="37f69300faee2f89" providerId="LiveId" clId="{191757FD-F3C4-40A8-9E59-0BF9A18F04C1}" dt="2022-02-13T17:47:32.114" v="9307" actId="47"/>
        <pc:sldMkLst>
          <pc:docMk/>
          <pc:sldMk cId="2084576469" sldId="304"/>
        </pc:sldMkLst>
      </pc:sldChg>
      <pc:sldChg chg="add del">
        <pc:chgData name="Simon French" userId="37f69300faee2f89" providerId="LiveId" clId="{191757FD-F3C4-40A8-9E59-0BF9A18F04C1}" dt="2022-02-13T17:47:10.773" v="9302" actId="47"/>
        <pc:sldMkLst>
          <pc:docMk/>
          <pc:sldMk cId="413590766" sldId="305"/>
        </pc:sldMkLst>
      </pc:sldChg>
      <pc:sldChg chg="add del">
        <pc:chgData name="Simon French" userId="37f69300faee2f89" providerId="LiveId" clId="{191757FD-F3C4-40A8-9E59-0BF9A18F04C1}" dt="2022-02-13T17:47:16.012" v="9304" actId="47"/>
        <pc:sldMkLst>
          <pc:docMk/>
          <pc:sldMk cId="2079909410" sldId="306"/>
        </pc:sldMkLst>
      </pc:sldChg>
      <pc:sldChg chg="add del">
        <pc:chgData name="Simon French" userId="37f69300faee2f89" providerId="LiveId" clId="{191757FD-F3C4-40A8-9E59-0BF9A18F04C1}" dt="2022-02-13T17:47:12.875" v="9303" actId="47"/>
        <pc:sldMkLst>
          <pc:docMk/>
          <pc:sldMk cId="3661296212" sldId="307"/>
        </pc:sldMkLst>
      </pc:sldChg>
      <pc:sldChg chg="add del">
        <pc:chgData name="Simon French" userId="37f69300faee2f89" providerId="LiveId" clId="{191757FD-F3C4-40A8-9E59-0BF9A18F04C1}" dt="2022-02-13T17:47:19.198" v="9305" actId="47"/>
        <pc:sldMkLst>
          <pc:docMk/>
          <pc:sldMk cId="3089089709" sldId="308"/>
        </pc:sldMkLst>
      </pc:sldChg>
      <pc:sldChg chg="add del">
        <pc:chgData name="Simon French" userId="37f69300faee2f89" providerId="LiveId" clId="{191757FD-F3C4-40A8-9E59-0BF9A18F04C1}" dt="2022-02-13T10:27:42.168" v="9217" actId="47"/>
        <pc:sldMkLst>
          <pc:docMk/>
          <pc:sldMk cId="2028143798" sldId="311"/>
        </pc:sldMkLst>
      </pc:sldChg>
      <pc:sldChg chg="add del">
        <pc:chgData name="Simon French" userId="37f69300faee2f89" providerId="LiveId" clId="{191757FD-F3C4-40A8-9E59-0BF9A18F04C1}" dt="2022-02-13T10:27:43.870" v="9218" actId="47"/>
        <pc:sldMkLst>
          <pc:docMk/>
          <pc:sldMk cId="416291143" sldId="312"/>
        </pc:sldMkLst>
      </pc:sldChg>
      <pc:sldChg chg="add del">
        <pc:chgData name="Simon French" userId="37f69300faee2f89" providerId="LiveId" clId="{191757FD-F3C4-40A8-9E59-0BF9A18F04C1}" dt="2022-02-13T17:47:34.430" v="9308" actId="47"/>
        <pc:sldMkLst>
          <pc:docMk/>
          <pc:sldMk cId="1964512659" sldId="314"/>
        </pc:sldMkLst>
      </pc:sldChg>
      <pc:sldChg chg="add del">
        <pc:chgData name="Simon French" userId="37f69300faee2f89" providerId="LiveId" clId="{191757FD-F3C4-40A8-9E59-0BF9A18F04C1}" dt="2022-02-13T17:47:37.514" v="9309" actId="47"/>
        <pc:sldMkLst>
          <pc:docMk/>
          <pc:sldMk cId="2948717982" sldId="315"/>
        </pc:sldMkLst>
      </pc:sldChg>
      <pc:sldChg chg="add del">
        <pc:chgData name="Simon French" userId="37f69300faee2f89" providerId="LiveId" clId="{191757FD-F3C4-40A8-9E59-0BF9A18F04C1}" dt="2022-02-13T17:48:27.167" v="9310" actId="47"/>
        <pc:sldMkLst>
          <pc:docMk/>
          <pc:sldMk cId="4264871649" sldId="316"/>
        </pc:sldMkLst>
      </pc:sldChg>
      <pc:sldChg chg="add del">
        <pc:chgData name="Simon French" userId="37f69300faee2f89" providerId="LiveId" clId="{191757FD-F3C4-40A8-9E59-0BF9A18F04C1}" dt="2022-02-13T17:49:52.289" v="9313" actId="47"/>
        <pc:sldMkLst>
          <pc:docMk/>
          <pc:sldMk cId="1685679259" sldId="317"/>
        </pc:sldMkLst>
      </pc:sldChg>
      <pc:sldChg chg="add del">
        <pc:chgData name="Simon French" userId="37f69300faee2f89" providerId="LiveId" clId="{191757FD-F3C4-40A8-9E59-0BF9A18F04C1}" dt="2022-02-13T17:40:20.878" v="9271" actId="2696"/>
        <pc:sldMkLst>
          <pc:docMk/>
          <pc:sldMk cId="3549095024" sldId="317"/>
        </pc:sldMkLst>
      </pc:sldChg>
      <pc:sldChg chg="add del">
        <pc:chgData name="Simon French" userId="37f69300faee2f89" providerId="LiveId" clId="{191757FD-F3C4-40A8-9E59-0BF9A18F04C1}" dt="2022-02-13T17:40:32.250" v="9273" actId="2696"/>
        <pc:sldMkLst>
          <pc:docMk/>
          <pc:sldMk cId="806058318" sldId="318"/>
        </pc:sldMkLst>
      </pc:sldChg>
      <pc:sldChg chg="modSp add mod modAnim chgLayout">
        <pc:chgData name="Simon French" userId="37f69300faee2f89" providerId="LiveId" clId="{191757FD-F3C4-40A8-9E59-0BF9A18F04C1}" dt="2022-02-15T09:45:42.502" v="10511" actId="20577"/>
        <pc:sldMkLst>
          <pc:docMk/>
          <pc:sldMk cId="4189706751" sldId="318"/>
        </pc:sldMkLst>
        <pc:spChg chg="mod ord">
          <ac:chgData name="Simon French" userId="37f69300faee2f89" providerId="LiveId" clId="{191757FD-F3C4-40A8-9E59-0BF9A18F04C1}" dt="2022-02-13T17:40:59.681" v="9276" actId="368"/>
          <ac:spMkLst>
            <pc:docMk/>
            <pc:sldMk cId="4189706751" sldId="318"/>
            <ac:spMk id="2" creationId="{00000000-0000-0000-0000-000000000000}"/>
          </ac:spMkLst>
        </pc:spChg>
        <pc:spChg chg="mod ord">
          <ac:chgData name="Simon French" userId="37f69300faee2f89" providerId="LiveId" clId="{191757FD-F3C4-40A8-9E59-0BF9A18F04C1}" dt="2022-02-15T09:45:42.502" v="10511" actId="20577"/>
          <ac:spMkLst>
            <pc:docMk/>
            <pc:sldMk cId="4189706751" sldId="318"/>
            <ac:spMk id="3" creationId="{00000000-0000-0000-0000-000000000000}"/>
          </ac:spMkLst>
        </pc:spChg>
      </pc:sldChg>
      <pc:sldChg chg="add del">
        <pc:chgData name="Simon French" userId="37f69300faee2f89" providerId="LiveId" clId="{191757FD-F3C4-40A8-9E59-0BF9A18F04C1}" dt="2022-02-13T17:39:20.883" v="9269" actId="2696"/>
        <pc:sldMkLst>
          <pc:docMk/>
          <pc:sldMk cId="80899057" sldId="319"/>
        </pc:sldMkLst>
      </pc:sldChg>
      <pc:sldChg chg="add del">
        <pc:chgData name="Simon French" userId="37f69300faee2f89" providerId="LiveId" clId="{191757FD-F3C4-40A8-9E59-0BF9A18F04C1}" dt="2022-02-13T17:49:52.289" v="9313" actId="47"/>
        <pc:sldMkLst>
          <pc:docMk/>
          <pc:sldMk cId="343573656" sldId="319"/>
        </pc:sldMkLst>
      </pc:sldChg>
      <pc:sldChg chg="add del">
        <pc:chgData name="Simon French" userId="37f69300faee2f89" providerId="LiveId" clId="{191757FD-F3C4-40A8-9E59-0BF9A18F04C1}" dt="2022-02-13T17:49:52.289" v="9313" actId="47"/>
        <pc:sldMkLst>
          <pc:docMk/>
          <pc:sldMk cId="839232511" sldId="320"/>
        </pc:sldMkLst>
      </pc:sldChg>
      <pc:sldChg chg="add del">
        <pc:chgData name="Simon French" userId="37f69300faee2f89" providerId="LiveId" clId="{191757FD-F3C4-40A8-9E59-0BF9A18F04C1}" dt="2022-02-13T17:39:20.883" v="9269" actId="2696"/>
        <pc:sldMkLst>
          <pc:docMk/>
          <pc:sldMk cId="973065828" sldId="320"/>
        </pc:sldMkLst>
      </pc:sldChg>
      <pc:sldChg chg="modSp add del mod chgLayout">
        <pc:chgData name="Simon French" userId="37f69300faee2f89" providerId="LiveId" clId="{191757FD-F3C4-40A8-9E59-0BF9A18F04C1}" dt="2022-02-13T17:50:12.527" v="9315" actId="47"/>
        <pc:sldMkLst>
          <pc:docMk/>
          <pc:sldMk cId="3470074572" sldId="321"/>
        </pc:sldMkLst>
        <pc:spChg chg="mod ord">
          <ac:chgData name="Simon French" userId="37f69300faee2f89" providerId="LiveId" clId="{191757FD-F3C4-40A8-9E59-0BF9A18F04C1}" dt="2022-02-13T17:50:01.591" v="9314" actId="700"/>
          <ac:spMkLst>
            <pc:docMk/>
            <pc:sldMk cId="3470074572" sldId="321"/>
            <ac:spMk id="2" creationId="{00000000-0000-0000-0000-000000000000}"/>
          </ac:spMkLst>
        </pc:spChg>
        <pc:spChg chg="mod ord">
          <ac:chgData name="Simon French" userId="37f69300faee2f89" providerId="LiveId" clId="{191757FD-F3C4-40A8-9E59-0BF9A18F04C1}" dt="2022-02-13T17:50:01.591" v="9314" actId="700"/>
          <ac:spMkLst>
            <pc:docMk/>
            <pc:sldMk cId="3470074572" sldId="321"/>
            <ac:spMk id="3" creationId="{00000000-0000-0000-0000-000000000000}"/>
          </ac:spMkLst>
        </pc:spChg>
      </pc:sldChg>
      <pc:sldChg chg="add del">
        <pc:chgData name="Simon French" userId="37f69300faee2f89" providerId="LiveId" clId="{191757FD-F3C4-40A8-9E59-0BF9A18F04C1}" dt="2022-02-13T17:49:10.790" v="9312" actId="47"/>
        <pc:sldMkLst>
          <pc:docMk/>
          <pc:sldMk cId="2004009921" sldId="322"/>
        </pc:sldMkLst>
      </pc:sldChg>
      <pc:sldChg chg="modSp add del mod chgLayout">
        <pc:chgData name="Simon French" userId="37f69300faee2f89" providerId="LiveId" clId="{191757FD-F3C4-40A8-9E59-0BF9A18F04C1}" dt="2022-02-13T18:03:53.631" v="9916" actId="47"/>
        <pc:sldMkLst>
          <pc:docMk/>
          <pc:sldMk cId="4136874824" sldId="323"/>
        </pc:sldMkLst>
        <pc:spChg chg="mod ord">
          <ac:chgData name="Simon French" userId="37f69300faee2f89" providerId="LiveId" clId="{191757FD-F3C4-40A8-9E59-0BF9A18F04C1}" dt="2022-02-13T17:50:31.007" v="9317" actId="368"/>
          <ac:spMkLst>
            <pc:docMk/>
            <pc:sldMk cId="4136874824" sldId="323"/>
            <ac:spMk id="2" creationId="{00000000-0000-0000-0000-000000000000}"/>
          </ac:spMkLst>
        </pc:spChg>
        <pc:spChg chg="mod ord">
          <ac:chgData name="Simon French" userId="37f69300faee2f89" providerId="LiveId" clId="{191757FD-F3C4-40A8-9E59-0BF9A18F04C1}" dt="2022-02-13T17:50:47.505" v="9319" actId="12"/>
          <ac:spMkLst>
            <pc:docMk/>
            <pc:sldMk cId="4136874824" sldId="323"/>
            <ac:spMk id="3" creationId="{00000000-0000-0000-0000-000000000000}"/>
          </ac:spMkLst>
        </pc:spChg>
      </pc:sldChg>
      <pc:sldChg chg="add del">
        <pc:chgData name="Simon French" userId="37f69300faee2f89" providerId="LiveId" clId="{191757FD-F3C4-40A8-9E59-0BF9A18F04C1}" dt="2022-02-13T17:48:29.477" v="9311" actId="47"/>
        <pc:sldMkLst>
          <pc:docMk/>
          <pc:sldMk cId="2546194732" sldId="324"/>
        </pc:sldMkLst>
      </pc:sldChg>
      <pc:sldChg chg="add del">
        <pc:chgData name="Simon French" userId="37f69300faee2f89" providerId="LiveId" clId="{191757FD-F3C4-40A8-9E59-0BF9A18F04C1}" dt="2022-02-13T17:40:32.250" v="9273" actId="2696"/>
        <pc:sldMkLst>
          <pc:docMk/>
          <pc:sldMk cId="3651241399" sldId="325"/>
        </pc:sldMkLst>
      </pc:sldChg>
      <pc:sldChg chg="delSp add del mod">
        <pc:chgData name="Simon French" userId="37f69300faee2f89" providerId="LiveId" clId="{191757FD-F3C4-40A8-9E59-0BF9A18F04C1}" dt="2022-02-13T17:43:41.992" v="9286" actId="47"/>
        <pc:sldMkLst>
          <pc:docMk/>
          <pc:sldMk cId="3712109305" sldId="325"/>
        </pc:sldMkLst>
        <pc:spChg chg="del">
          <ac:chgData name="Simon French" userId="37f69300faee2f89" providerId="LiveId" clId="{191757FD-F3C4-40A8-9E59-0BF9A18F04C1}" dt="2022-02-13T17:43:31.537" v="9285" actId="21"/>
          <ac:spMkLst>
            <pc:docMk/>
            <pc:sldMk cId="3712109305" sldId="325"/>
            <ac:spMk id="4" creationId="{00000000-0000-0000-0000-000000000000}"/>
          </ac:spMkLst>
        </pc:spChg>
      </pc:sldChg>
      <pc:sldChg chg="modSp add mod modClrScheme chgLayout">
        <pc:chgData name="Simon French" userId="37f69300faee2f89" providerId="LiveId" clId="{191757FD-F3C4-40A8-9E59-0BF9A18F04C1}" dt="2022-01-22T09:06:47.096" v="1244" actId="207"/>
        <pc:sldMkLst>
          <pc:docMk/>
          <pc:sldMk cId="0" sldId="341"/>
        </pc:sldMkLst>
        <pc:spChg chg="mod">
          <ac:chgData name="Simon French" userId="37f69300faee2f89" providerId="LiveId" clId="{191757FD-F3C4-40A8-9E59-0BF9A18F04C1}" dt="2022-01-22T09:05:01.673" v="1225" actId="207"/>
          <ac:spMkLst>
            <pc:docMk/>
            <pc:sldMk cId="0" sldId="341"/>
            <ac:spMk id="25" creationId="{00000000-0000-0000-0000-000000000000}"/>
          </ac:spMkLst>
        </pc:spChg>
        <pc:spChg chg="mod">
          <ac:chgData name="Simon French" userId="37f69300faee2f89" providerId="LiveId" clId="{191757FD-F3C4-40A8-9E59-0BF9A18F04C1}" dt="2022-01-22T09:05:07.922" v="1226" actId="207"/>
          <ac:spMkLst>
            <pc:docMk/>
            <pc:sldMk cId="0" sldId="341"/>
            <ac:spMk id="63" creationId="{00000000-0000-0000-0000-000000000000}"/>
          </ac:spMkLst>
        </pc:spChg>
        <pc:spChg chg="mod">
          <ac:chgData name="Simon French" userId="37f69300faee2f89" providerId="LiveId" clId="{191757FD-F3C4-40A8-9E59-0BF9A18F04C1}" dt="2022-01-22T09:05:12.912" v="1227" actId="207"/>
          <ac:spMkLst>
            <pc:docMk/>
            <pc:sldMk cId="0" sldId="341"/>
            <ac:spMk id="384" creationId="{00000000-0000-0000-0000-000000000000}"/>
          </ac:spMkLst>
        </pc:spChg>
        <pc:spChg chg="mod ord">
          <ac:chgData name="Simon French" userId="37f69300faee2f89" providerId="LiveId" clId="{191757FD-F3C4-40A8-9E59-0BF9A18F04C1}" dt="2022-01-22T09:04:01.881" v="1220" actId="1036"/>
          <ac:spMkLst>
            <pc:docMk/>
            <pc:sldMk cId="0" sldId="341"/>
            <ac:spMk id="6146" creationId="{00000000-0000-0000-0000-000000000000}"/>
          </ac:spMkLst>
        </pc:spChg>
        <pc:spChg chg="mod">
          <ac:chgData name="Simon French" userId="37f69300faee2f89" providerId="LiveId" clId="{191757FD-F3C4-40A8-9E59-0BF9A18F04C1}" dt="2022-01-22T09:06:42.742" v="1243" actId="207"/>
          <ac:spMkLst>
            <pc:docMk/>
            <pc:sldMk cId="0" sldId="341"/>
            <ac:spMk id="6170" creationId="{00000000-0000-0000-0000-000000000000}"/>
          </ac:spMkLst>
        </pc:spChg>
        <pc:spChg chg="mod">
          <ac:chgData name="Simon French" userId="37f69300faee2f89" providerId="LiveId" clId="{191757FD-F3C4-40A8-9E59-0BF9A18F04C1}" dt="2022-01-22T09:06:31.063" v="1240" actId="207"/>
          <ac:spMkLst>
            <pc:docMk/>
            <pc:sldMk cId="0" sldId="341"/>
            <ac:spMk id="6176" creationId="{00000000-0000-0000-0000-000000000000}"/>
          </ac:spMkLst>
        </pc:spChg>
        <pc:spChg chg="mod">
          <ac:chgData name="Simon French" userId="37f69300faee2f89" providerId="LiveId" clId="{191757FD-F3C4-40A8-9E59-0BF9A18F04C1}" dt="2022-01-22T09:06:34.880" v="1241" actId="207"/>
          <ac:spMkLst>
            <pc:docMk/>
            <pc:sldMk cId="0" sldId="341"/>
            <ac:spMk id="6182" creationId="{00000000-0000-0000-0000-000000000000}"/>
          </ac:spMkLst>
        </pc:spChg>
        <pc:spChg chg="mod">
          <ac:chgData name="Simon French" userId="37f69300faee2f89" providerId="LiveId" clId="{191757FD-F3C4-40A8-9E59-0BF9A18F04C1}" dt="2022-01-22T09:06:39.112" v="1242" actId="207"/>
          <ac:spMkLst>
            <pc:docMk/>
            <pc:sldMk cId="0" sldId="341"/>
            <ac:spMk id="6188" creationId="{00000000-0000-0000-0000-000000000000}"/>
          </ac:spMkLst>
        </pc:spChg>
        <pc:spChg chg="mod">
          <ac:chgData name="Simon French" userId="37f69300faee2f89" providerId="LiveId" clId="{191757FD-F3C4-40A8-9E59-0BF9A18F04C1}" dt="2022-01-22T09:06:47.096" v="1244" actId="207"/>
          <ac:spMkLst>
            <pc:docMk/>
            <pc:sldMk cId="0" sldId="341"/>
            <ac:spMk id="6194" creationId="{00000000-0000-0000-0000-000000000000}"/>
          </ac:spMkLst>
        </pc:spChg>
        <pc:spChg chg="mod">
          <ac:chgData name="Simon French" userId="37f69300faee2f89" providerId="LiveId" clId="{191757FD-F3C4-40A8-9E59-0BF9A18F04C1}" dt="2022-01-22T09:06:26.348" v="1239" actId="207"/>
          <ac:spMkLst>
            <pc:docMk/>
            <pc:sldMk cId="0" sldId="341"/>
            <ac:spMk id="6209" creationId="{00000000-0000-0000-0000-000000000000}"/>
          </ac:spMkLst>
        </pc:spChg>
        <pc:spChg chg="mod">
          <ac:chgData name="Simon French" userId="37f69300faee2f89" providerId="LiveId" clId="{191757FD-F3C4-40A8-9E59-0BF9A18F04C1}" dt="2022-01-22T09:06:11.881" v="1235" actId="207"/>
          <ac:spMkLst>
            <pc:docMk/>
            <pc:sldMk cId="0" sldId="341"/>
            <ac:spMk id="6215" creationId="{00000000-0000-0000-0000-000000000000}"/>
          </ac:spMkLst>
        </pc:spChg>
        <pc:spChg chg="mod">
          <ac:chgData name="Simon French" userId="37f69300faee2f89" providerId="LiveId" clId="{191757FD-F3C4-40A8-9E59-0BF9A18F04C1}" dt="2022-01-22T09:06:15.127" v="1236" actId="207"/>
          <ac:spMkLst>
            <pc:docMk/>
            <pc:sldMk cId="0" sldId="341"/>
            <ac:spMk id="6221" creationId="{00000000-0000-0000-0000-000000000000}"/>
          </ac:spMkLst>
        </pc:spChg>
        <pc:spChg chg="mod">
          <ac:chgData name="Simon French" userId="37f69300faee2f89" providerId="LiveId" clId="{191757FD-F3C4-40A8-9E59-0BF9A18F04C1}" dt="2022-01-22T09:06:18.787" v="1237" actId="207"/>
          <ac:spMkLst>
            <pc:docMk/>
            <pc:sldMk cId="0" sldId="341"/>
            <ac:spMk id="6227" creationId="{00000000-0000-0000-0000-000000000000}"/>
          </ac:spMkLst>
        </pc:spChg>
        <pc:spChg chg="mod">
          <ac:chgData name="Simon French" userId="37f69300faee2f89" providerId="LiveId" clId="{191757FD-F3C4-40A8-9E59-0BF9A18F04C1}" dt="2022-01-22T09:06:23.002" v="1238" actId="207"/>
          <ac:spMkLst>
            <pc:docMk/>
            <pc:sldMk cId="0" sldId="341"/>
            <ac:spMk id="6233" creationId="{00000000-0000-0000-0000-000000000000}"/>
          </ac:spMkLst>
        </pc:spChg>
        <pc:spChg chg="mod">
          <ac:chgData name="Simon French" userId="37f69300faee2f89" providerId="LiveId" clId="{191757FD-F3C4-40A8-9E59-0BF9A18F04C1}" dt="2022-01-22T09:05:59.484" v="1233" actId="207"/>
          <ac:spMkLst>
            <pc:docMk/>
            <pc:sldMk cId="0" sldId="341"/>
            <ac:spMk id="6291" creationId="{00000000-0000-0000-0000-000000000000}"/>
          </ac:spMkLst>
        </pc:spChg>
        <pc:spChg chg="mod">
          <ac:chgData name="Simon French" userId="37f69300faee2f89" providerId="LiveId" clId="{191757FD-F3C4-40A8-9E59-0BF9A18F04C1}" dt="2022-01-22T09:05:55.322" v="1232" actId="207"/>
          <ac:spMkLst>
            <pc:docMk/>
            <pc:sldMk cId="0" sldId="341"/>
            <ac:spMk id="6297" creationId="{00000000-0000-0000-0000-000000000000}"/>
          </ac:spMkLst>
        </pc:spChg>
        <pc:spChg chg="mod">
          <ac:chgData name="Simon French" userId="37f69300faee2f89" providerId="LiveId" clId="{191757FD-F3C4-40A8-9E59-0BF9A18F04C1}" dt="2022-01-22T09:05:48.151" v="1231" actId="207"/>
          <ac:spMkLst>
            <pc:docMk/>
            <pc:sldMk cId="0" sldId="341"/>
            <ac:spMk id="6303" creationId="{00000000-0000-0000-0000-000000000000}"/>
          </ac:spMkLst>
        </pc:spChg>
        <pc:spChg chg="mod">
          <ac:chgData name="Simon French" userId="37f69300faee2f89" providerId="LiveId" clId="{191757FD-F3C4-40A8-9E59-0BF9A18F04C1}" dt="2022-01-22T09:05:44.078" v="1230" actId="207"/>
          <ac:spMkLst>
            <pc:docMk/>
            <pc:sldMk cId="0" sldId="341"/>
            <ac:spMk id="6309" creationId="{00000000-0000-0000-0000-000000000000}"/>
          </ac:spMkLst>
        </pc:spChg>
        <pc:spChg chg="mod">
          <ac:chgData name="Simon French" userId="37f69300faee2f89" providerId="LiveId" clId="{191757FD-F3C4-40A8-9E59-0BF9A18F04C1}" dt="2022-01-22T09:06:04.551" v="1234" actId="207"/>
          <ac:spMkLst>
            <pc:docMk/>
            <pc:sldMk cId="0" sldId="341"/>
            <ac:spMk id="6356" creationId="{00000000-0000-0000-0000-000000000000}"/>
          </ac:spMkLst>
        </pc:spChg>
        <pc:spChg chg="mod">
          <ac:chgData name="Simon French" userId="37f69300faee2f89" providerId="LiveId" clId="{191757FD-F3C4-40A8-9E59-0BF9A18F04C1}" dt="2022-01-22T09:05:38.695" v="1229" actId="207"/>
          <ac:spMkLst>
            <pc:docMk/>
            <pc:sldMk cId="0" sldId="341"/>
            <ac:spMk id="6362" creationId="{00000000-0000-0000-0000-000000000000}"/>
          </ac:spMkLst>
        </pc:spChg>
        <pc:grpChg chg="mod">
          <ac:chgData name="Simon French" userId="37f69300faee2f89" providerId="LiveId" clId="{191757FD-F3C4-40A8-9E59-0BF9A18F04C1}" dt="2022-01-22T09:02:11.605" v="1209" actId="1036"/>
          <ac:grpSpMkLst>
            <pc:docMk/>
            <pc:sldMk cId="0" sldId="341"/>
            <ac:grpSpMk id="2" creationId="{00000000-0000-0000-0000-000000000000}"/>
          </ac:grpSpMkLst>
        </pc:grpChg>
        <pc:grpChg chg="mod">
          <ac:chgData name="Simon French" userId="37f69300faee2f89" providerId="LiveId" clId="{191757FD-F3C4-40A8-9E59-0BF9A18F04C1}" dt="2022-01-22T09:02:11.605" v="1209" actId="1036"/>
          <ac:grpSpMkLst>
            <pc:docMk/>
            <pc:sldMk cId="0" sldId="341"/>
            <ac:grpSpMk id="11" creationId="{00000000-0000-0000-0000-000000000000}"/>
          </ac:grpSpMkLst>
        </pc:grpChg>
        <pc:grpChg chg="mod">
          <ac:chgData name="Simon French" userId="37f69300faee2f89" providerId="LiveId" clId="{191757FD-F3C4-40A8-9E59-0BF9A18F04C1}" dt="2022-01-22T09:02:11.605" v="1209" actId="1036"/>
          <ac:grpSpMkLst>
            <pc:docMk/>
            <pc:sldMk cId="0" sldId="341"/>
            <ac:grpSpMk id="19" creationId="{00000000-0000-0000-0000-000000000000}"/>
          </ac:grpSpMkLst>
        </pc:grpChg>
        <pc:graphicFrameChg chg="mod ord modGraphic">
          <ac:chgData name="Simon French" userId="37f69300faee2f89" providerId="LiveId" clId="{191757FD-F3C4-40A8-9E59-0BF9A18F04C1}" dt="2022-01-22T09:04:06.846" v="1222" actId="1036"/>
          <ac:graphicFrameMkLst>
            <pc:docMk/>
            <pc:sldMk cId="0" sldId="341"/>
            <ac:graphicFrameMk id="5" creationId="{00000000-0000-0000-0000-000000000000}"/>
          </ac:graphicFrameMkLst>
        </pc:graphicFrameChg>
      </pc:sldChg>
      <pc:sldChg chg="modSp add del">
        <pc:chgData name="Simon French" userId="37f69300faee2f89" providerId="LiveId" clId="{191757FD-F3C4-40A8-9E59-0BF9A18F04C1}" dt="2022-01-22T09:01:35.745" v="1201"/>
        <pc:sldMkLst>
          <pc:docMk/>
          <pc:sldMk cId="0" sldId="343"/>
        </pc:sldMkLst>
        <pc:spChg chg="mod">
          <ac:chgData name="Simon French" userId="37f69300faee2f89" providerId="LiveId" clId="{191757FD-F3C4-40A8-9E59-0BF9A18F04C1}" dt="2022-01-22T09:01:28.662" v="1200"/>
          <ac:spMkLst>
            <pc:docMk/>
            <pc:sldMk cId="0" sldId="343"/>
            <ac:spMk id="6157" creationId="{00000000-0000-0000-0000-000000000000}"/>
          </ac:spMkLst>
        </pc:sp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3310812577" sldId="388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2728432781" sldId="406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770337759" sldId="408"/>
        </pc:sldMkLst>
      </pc:sldChg>
      <pc:sldChg chg="addSp delSp modSp add mod ord modAnim">
        <pc:chgData name="Simon French" userId="37f69300faee2f89" providerId="LiveId" clId="{191757FD-F3C4-40A8-9E59-0BF9A18F04C1}" dt="2022-01-30T14:15:53.282" v="5527"/>
        <pc:sldMkLst>
          <pc:docMk/>
          <pc:sldMk cId="2038927745" sldId="410"/>
        </pc:sldMkLst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95" creationId="{895B60E4-E89F-43F1-A245-56ADC92BD52A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99" creationId="{D963DEE2-1246-4288-8494-3A7F09FFE0F2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00" creationId="{528C8125-5BC9-41D3-819C-AFCE6FCEB6C5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06" creationId="{B088CE24-D66B-49F4-9C05-B789F1EF0117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12" creationId="{D05E373E-AA35-4A14-982F-DE712A06F755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18" creationId="{CF7E9764-82A6-4C55-9A7F-59BF4BB5AEEA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24" creationId="{2ACDA486-ED12-486E-A1D7-ADC18D0981E8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30" creationId="{4EC307C0-FCDD-4FE6-B3F2-F5BA2A22B062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31" creationId="{266C4DE5-F807-4CB9-A9F3-D0140C342F01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32" creationId="{D2B5BB3F-3702-47DD-AA23-AFD4907D7B3E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33" creationId="{43901C96-77FA-4946-AAE6-DCEB0100A984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34" creationId="{A887C960-E43B-4E19-B0B7-E5325655FBB0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35" creationId="{C9DAACDA-6916-410E-B506-13D99A34D34C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36" creationId="{8E97D23A-77B4-4124-87F8-C4D86FCC74E6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37" creationId="{069586D0-8A40-48FC-8049-483BA77E711E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38" creationId="{61369683-1B89-4D44-B9CC-1164B79340EC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39" creationId="{F5E558F8-2229-4E6F-B016-3D4053B187D6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40" creationId="{F130C568-7E14-4C36-9897-E063DEED0A6B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41" creationId="{85C1C5E2-2C9A-4303-BD1A-EDB0595615BC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42" creationId="{D9D33885-E743-449D-BD42-8110526D9560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43" creationId="{0DB6AEDF-D5BE-40B4-B93F-E59B02C167F1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44" creationId="{A06DA8BC-D738-41B8-A58B-279A98A1BCA4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45" creationId="{C8170A76-FA99-4FEC-A92C-ADC040CD884F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46" creationId="{064A1A44-E358-4A1B-B6FB-870342BC140F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47" creationId="{6D2F8ABB-8923-461B-B89A-BB55016FB28F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48" creationId="{D29D8B1C-B35F-47C0-B377-D3DC3F10B6C3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49" creationId="{8FFE1E43-B6FA-49DE-A66E-C36FE01AB138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50" creationId="{6FCC9F20-F6AA-499C-9D52-2ED6783AB72A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51" creationId="{1EC410AD-6B7A-49A5-9D0F-1D95E82B37C9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52" creationId="{563ADA98-A977-4B4F-8935-2EA6ABCD2A2A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53" creationId="{D2AD4AA3-AF61-4308-A795-A354D4DB3F34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54" creationId="{BE7015DA-9B85-4079-ADFC-2A8991645F82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55" creationId="{34743889-A689-4429-9DCD-B43A8CDE77CB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56" creationId="{40836AA9-8478-4B82-A247-B8A704472B8A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57" creationId="{57D36DAA-34A1-434D-9B79-C63FBB21BEB9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58" creationId="{F63BD53A-E573-43C0-9433-B7D303306FE8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59" creationId="{746D4308-D94B-4FF4-B4F5-83F59FEDEB4C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60" creationId="{084D0313-9FB7-4E6D-BF3B-D95FA0ED424A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61" creationId="{8AA1E9D2-5482-40FA-85DC-F22B6577F56D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62" creationId="{DAB48785-A4D4-4DF4-9739-CF090E9EE37F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63" creationId="{3A1D5378-B414-4D86-A743-76B1AEDE8F40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64" creationId="{3A20B343-1A04-448D-BF3A-9BB04F0713A8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65" creationId="{FD51D3C3-FFD8-4F9D-A2E8-D8D9122B33FE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66" creationId="{2CBAC083-BB5B-412B-A86B-5EE4EB183938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67" creationId="{02EF4958-60B7-430F-83C0-633664E75DE1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68" creationId="{08326B19-AA6E-413D-A50F-164029830B72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69" creationId="{FB0D6B5E-6592-4EDF-B91B-8E20875C6E3F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70" creationId="{BFF8D61F-5281-4813-9554-E0572FD688BA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71" creationId="{8D610CF6-A81F-4034-93E2-C2C4AEBA2B3B}"/>
          </ac:spMkLst>
        </pc:spChg>
        <pc:spChg chg="mod">
          <ac:chgData name="Simon French" userId="37f69300faee2f89" providerId="LiveId" clId="{191757FD-F3C4-40A8-9E59-0BF9A18F04C1}" dt="2022-01-29T15:47:29.252" v="3671"/>
          <ac:spMkLst>
            <pc:docMk/>
            <pc:sldMk cId="2038927745" sldId="410"/>
            <ac:spMk id="177" creationId="{8C1744C3-C102-4DBE-B091-3AE03025487F}"/>
          </ac:spMkLst>
        </pc:spChg>
        <pc:spChg chg="mod">
          <ac:chgData name="Simon French" userId="37f69300faee2f89" providerId="LiveId" clId="{191757FD-F3C4-40A8-9E59-0BF9A18F04C1}" dt="2022-01-29T16:06:09.406" v="3739" actId="1076"/>
          <ac:spMkLst>
            <pc:docMk/>
            <pc:sldMk cId="2038927745" sldId="410"/>
            <ac:spMk id="215" creationId="{00000000-0000-0000-0000-000000000000}"/>
          </ac:spMkLst>
        </pc:spChg>
        <pc:spChg chg="mod">
          <ac:chgData name="Simon French" userId="37f69300faee2f89" providerId="LiveId" clId="{191757FD-F3C4-40A8-9E59-0BF9A18F04C1}" dt="2022-01-29T15:48:08.901" v="3673" actId="207"/>
          <ac:spMkLst>
            <pc:docMk/>
            <pc:sldMk cId="2038927745" sldId="410"/>
            <ac:spMk id="217" creationId="{00000000-0000-0000-0000-000000000000}"/>
          </ac:spMkLst>
        </pc:spChg>
        <pc:spChg chg="mod">
          <ac:chgData name="Simon French" userId="37f69300faee2f89" providerId="LiveId" clId="{191757FD-F3C4-40A8-9E59-0BF9A18F04C1}" dt="2022-01-30T08:53:05.315" v="3859" actId="14100"/>
          <ac:spMkLst>
            <pc:docMk/>
            <pc:sldMk cId="2038927745" sldId="410"/>
            <ac:spMk id="6146" creationId="{00000000-0000-0000-0000-000000000000}"/>
          </ac:spMkLst>
        </pc:spChg>
        <pc:grpChg chg="del">
          <ac:chgData name="Simon French" userId="37f69300faee2f89" providerId="LiveId" clId="{191757FD-F3C4-40A8-9E59-0BF9A18F04C1}" dt="2022-01-29T15:47:27.752" v="3670" actId="478"/>
          <ac:grpSpMkLst>
            <pc:docMk/>
            <pc:sldMk cId="2038927745" sldId="410"/>
            <ac:grpSpMk id="2" creationId="{00000000-0000-0000-0000-000000000000}"/>
          </ac:grpSpMkLst>
        </pc:grpChg>
        <pc:grpChg chg="add mod">
          <ac:chgData name="Simon French" userId="37f69300faee2f89" providerId="LiveId" clId="{191757FD-F3C4-40A8-9E59-0BF9A18F04C1}" dt="2022-01-29T15:47:42.787" v="3672" actId="1076"/>
          <ac:grpSpMkLst>
            <pc:docMk/>
            <pc:sldMk cId="2038927745" sldId="410"/>
            <ac:grpSpMk id="94" creationId="{25CF69DF-F7F5-4EDE-B2F6-B0ABE0792FA3}"/>
          </ac:grpSpMkLst>
        </pc:grpChg>
        <pc:grpChg chg="mod">
          <ac:chgData name="Simon French" userId="37f69300faee2f89" providerId="LiveId" clId="{191757FD-F3C4-40A8-9E59-0BF9A18F04C1}" dt="2022-01-29T15:47:29.252" v="3671"/>
          <ac:grpSpMkLst>
            <pc:docMk/>
            <pc:sldMk cId="2038927745" sldId="410"/>
            <ac:grpSpMk id="96" creationId="{FDCA4A91-83E8-4AFC-B873-19E2A7B417DB}"/>
          </ac:grpSpMkLst>
        </pc:grpChg>
        <pc:grpChg chg="mod">
          <ac:chgData name="Simon French" userId="37f69300faee2f89" providerId="LiveId" clId="{191757FD-F3C4-40A8-9E59-0BF9A18F04C1}" dt="2022-01-29T15:47:29.252" v="3671"/>
          <ac:grpSpMkLst>
            <pc:docMk/>
            <pc:sldMk cId="2038927745" sldId="410"/>
            <ac:grpSpMk id="97" creationId="{FAD8C531-8907-4951-864D-2D722FE03C30}"/>
          </ac:grpSpMkLst>
        </pc:grpChg>
        <pc:grpChg chg="mod">
          <ac:chgData name="Simon French" userId="37f69300faee2f89" providerId="LiveId" clId="{191757FD-F3C4-40A8-9E59-0BF9A18F04C1}" dt="2022-01-29T15:47:29.252" v="3671"/>
          <ac:grpSpMkLst>
            <pc:docMk/>
            <pc:sldMk cId="2038927745" sldId="410"/>
            <ac:grpSpMk id="101" creationId="{45DCAC05-A525-4756-8AF1-B48B007173CA}"/>
          </ac:grpSpMkLst>
        </pc:grpChg>
        <pc:grpChg chg="mod">
          <ac:chgData name="Simon French" userId="37f69300faee2f89" providerId="LiveId" clId="{191757FD-F3C4-40A8-9E59-0BF9A18F04C1}" dt="2022-01-29T15:47:29.252" v="3671"/>
          <ac:grpSpMkLst>
            <pc:docMk/>
            <pc:sldMk cId="2038927745" sldId="410"/>
            <ac:grpSpMk id="102" creationId="{A10A4177-FC65-454C-8154-CAFD30F416DF}"/>
          </ac:grpSpMkLst>
        </pc:grpChg>
        <pc:grpChg chg="mod">
          <ac:chgData name="Simon French" userId="37f69300faee2f89" providerId="LiveId" clId="{191757FD-F3C4-40A8-9E59-0BF9A18F04C1}" dt="2022-01-29T15:47:29.252" v="3671"/>
          <ac:grpSpMkLst>
            <pc:docMk/>
            <pc:sldMk cId="2038927745" sldId="410"/>
            <ac:grpSpMk id="103" creationId="{6AC7024C-7AEC-4B05-B340-A5886AE64B56}"/>
          </ac:grpSpMkLst>
        </pc:grpChg>
        <pc:grpChg chg="mod">
          <ac:chgData name="Simon French" userId="37f69300faee2f89" providerId="LiveId" clId="{191757FD-F3C4-40A8-9E59-0BF9A18F04C1}" dt="2022-01-29T15:47:29.252" v="3671"/>
          <ac:grpSpMkLst>
            <pc:docMk/>
            <pc:sldMk cId="2038927745" sldId="410"/>
            <ac:grpSpMk id="104" creationId="{ED503B7C-4665-4E9E-A1F8-F774C2771D4C}"/>
          </ac:grpSpMkLst>
        </pc:grpChg>
        <pc:grpChg chg="mod">
          <ac:chgData name="Simon French" userId="37f69300faee2f89" providerId="LiveId" clId="{191757FD-F3C4-40A8-9E59-0BF9A18F04C1}" dt="2022-01-29T15:47:29.252" v="3671"/>
          <ac:grpSpMkLst>
            <pc:docMk/>
            <pc:sldMk cId="2038927745" sldId="410"/>
            <ac:grpSpMk id="105" creationId="{A2486346-8383-467A-AB11-527C68F3CE39}"/>
          </ac:grpSpMkLst>
        </pc:grp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98" creationId="{8188DF9A-52F4-411D-BB40-F9D0E3D2544E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07" creationId="{3292998D-58D8-4B60-98F2-88E8569A4972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08" creationId="{23AF7028-14A4-42D2-8559-C97F8795889B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09" creationId="{C8C4AE92-8E93-4C0C-8511-4A3955EB31AE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10" creationId="{66F1D764-7DBD-427E-B47B-6F44FCBF2E22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11" creationId="{16371A1E-565B-499B-ABF3-27E05562796A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13" creationId="{8F8FDD14-6BF8-4EFD-9EFD-4A9D32C06FB9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14" creationId="{5D3318C8-B1A8-4055-8DB2-82623792E7F0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15" creationId="{62BB838D-4B5F-4FF9-BBCC-3BE36689AA86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16" creationId="{8570B39C-DB26-4CA0-8AC0-48E03BE392A6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17" creationId="{C6DFA1E7-74E7-4B1E-93B6-B1303CF020FA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19" creationId="{FF5A4B5A-E78C-4E67-8456-761B4D51234C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20" creationId="{EA77FED4-AC8A-404B-9EA8-DD7F41C1B71F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21" creationId="{CAB6ACF2-4788-4E60-BE18-84A62EECA0A1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22" creationId="{656C70F9-7CA1-4FE8-997F-242076BC775D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23" creationId="{20D7C619-3D73-4F66-BD44-816948994DE4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25" creationId="{45FC7CC7-5060-4E0F-97D3-BC47FFB0AEED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26" creationId="{2D478D8C-45E2-441F-A515-21C9F2D9C0DC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27" creationId="{FCF45FA3-6AF7-4052-957B-369F2A0A591A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28" creationId="{B87C3869-04D8-4EBB-8276-0ED8B12B9A4A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29" creationId="{B24539DA-77E3-4231-B2DB-CB93C8412BD1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72" creationId="{784A08EC-DB75-4F9B-82A5-46A4261C1ABB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73" creationId="{0C2EE6F6-119E-43BC-AA88-74353A1B7A95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74" creationId="{4AF56042-A754-424D-90C7-1DC33014D904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75" creationId="{ED0A1432-9FBC-4EFB-8A79-3A15B4EE1315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76" creationId="{44453660-CD27-4C3C-A9B2-2747D2098253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78" creationId="{32C8FC2A-F6C1-4671-BCB8-2ED38C646D58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79" creationId="{4F24F5E5-F5FB-4141-91BC-29C9F282691A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80" creationId="{B1DB74B9-292B-424E-875A-32170D2A061B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81" creationId="{6CDD485F-975F-459A-9A73-C0891E6871B8}"/>
          </ac:cxnSpMkLst>
        </pc:cxnChg>
        <pc:cxnChg chg="mod">
          <ac:chgData name="Simon French" userId="37f69300faee2f89" providerId="LiveId" clId="{191757FD-F3C4-40A8-9E59-0BF9A18F04C1}" dt="2022-01-29T15:47:29.252" v="3671"/>
          <ac:cxnSpMkLst>
            <pc:docMk/>
            <pc:sldMk cId="2038927745" sldId="410"/>
            <ac:cxnSpMk id="182" creationId="{39C36C4F-1E52-422F-839C-DA7C07BD415C}"/>
          </ac:cxnSpMkLst>
        </pc:cxnChg>
        <pc:cxnChg chg="mod">
          <ac:chgData name="Simon French" userId="37f69300faee2f89" providerId="LiveId" clId="{191757FD-F3C4-40A8-9E59-0BF9A18F04C1}" dt="2022-01-29T15:47:27.752" v="3670" actId="478"/>
          <ac:cxnSpMkLst>
            <pc:docMk/>
            <pc:sldMk cId="2038927745" sldId="410"/>
            <ac:cxnSpMk id="6292" creationId="{00000000-0000-0000-0000-000000000000}"/>
          </ac:cxnSpMkLst>
        </pc:cxnChg>
        <pc:cxnChg chg="mod">
          <ac:chgData name="Simon French" userId="37f69300faee2f89" providerId="LiveId" clId="{191757FD-F3C4-40A8-9E59-0BF9A18F04C1}" dt="2022-01-29T15:47:27.752" v="3670" actId="478"/>
          <ac:cxnSpMkLst>
            <pc:docMk/>
            <pc:sldMk cId="2038927745" sldId="410"/>
            <ac:cxnSpMk id="6298" creationId="{00000000-0000-0000-0000-000000000000}"/>
          </ac:cxnSpMkLst>
        </pc:cxnChg>
        <pc:cxnChg chg="mod">
          <ac:chgData name="Simon French" userId="37f69300faee2f89" providerId="LiveId" clId="{191757FD-F3C4-40A8-9E59-0BF9A18F04C1}" dt="2022-01-29T15:47:27.752" v="3670" actId="478"/>
          <ac:cxnSpMkLst>
            <pc:docMk/>
            <pc:sldMk cId="2038927745" sldId="410"/>
            <ac:cxnSpMk id="6304" creationId="{00000000-0000-0000-0000-000000000000}"/>
          </ac:cxnSpMkLst>
        </pc:cxnChg>
        <pc:cxnChg chg="mod">
          <ac:chgData name="Simon French" userId="37f69300faee2f89" providerId="LiveId" clId="{191757FD-F3C4-40A8-9E59-0BF9A18F04C1}" dt="2022-01-29T15:47:27.752" v="3670" actId="478"/>
          <ac:cxnSpMkLst>
            <pc:docMk/>
            <pc:sldMk cId="2038927745" sldId="410"/>
            <ac:cxnSpMk id="6310" creationId="{00000000-0000-0000-0000-000000000000}"/>
          </ac:cxnSpMkLst>
        </pc:cxnChg>
        <pc:cxnChg chg="mod">
          <ac:chgData name="Simon French" userId="37f69300faee2f89" providerId="LiveId" clId="{191757FD-F3C4-40A8-9E59-0BF9A18F04C1}" dt="2022-01-29T15:47:27.752" v="3670" actId="478"/>
          <ac:cxnSpMkLst>
            <pc:docMk/>
            <pc:sldMk cId="2038927745" sldId="410"/>
            <ac:cxnSpMk id="6357" creationId="{00000000-0000-0000-0000-000000000000}"/>
          </ac:cxnSpMkLst>
        </pc:cxnChg>
        <pc:cxnChg chg="mod">
          <ac:chgData name="Simon French" userId="37f69300faee2f89" providerId="LiveId" clId="{191757FD-F3C4-40A8-9E59-0BF9A18F04C1}" dt="2022-01-29T15:47:27.752" v="3670" actId="478"/>
          <ac:cxnSpMkLst>
            <pc:docMk/>
            <pc:sldMk cId="2038927745" sldId="410"/>
            <ac:cxnSpMk id="6363" creationId="{00000000-0000-0000-0000-000000000000}"/>
          </ac:cxnSpMkLst>
        </pc:cxn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323840540" sldId="427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1220373355" sldId="428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2030578654" sldId="429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1670494684" sldId="430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2387945952" sldId="431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2398431694" sldId="432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487116805" sldId="433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150998909" sldId="434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2544485635" sldId="435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3665619597" sldId="436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2724954000" sldId="437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2166518215" sldId="438"/>
        </pc:sldMkLst>
      </pc:sldChg>
      <pc:sldChg chg="addSp delSp modSp mod">
        <pc:chgData name="Simon French" userId="37f69300faee2f89" providerId="LiveId" clId="{191757FD-F3C4-40A8-9E59-0BF9A18F04C1}" dt="2022-01-21T16:47:57.856" v="348" actId="478"/>
        <pc:sldMkLst>
          <pc:docMk/>
          <pc:sldMk cId="238617010" sldId="439"/>
        </pc:sldMkLst>
        <pc:spChg chg="mod">
          <ac:chgData name="Simon French" userId="37f69300faee2f89" providerId="LiveId" clId="{191757FD-F3C4-40A8-9E59-0BF9A18F04C1}" dt="2022-01-21T16:41:48.993" v="205" actId="20577"/>
          <ac:spMkLst>
            <pc:docMk/>
            <pc:sldMk cId="238617010" sldId="439"/>
            <ac:spMk id="2" creationId="{E81AE669-D66A-49AB-A38F-68E9206BF5C8}"/>
          </ac:spMkLst>
        </pc:spChg>
        <pc:spChg chg="del">
          <ac:chgData name="Simon French" userId="37f69300faee2f89" providerId="LiveId" clId="{191757FD-F3C4-40A8-9E59-0BF9A18F04C1}" dt="2022-01-21T16:47:53.193" v="347" actId="478"/>
          <ac:spMkLst>
            <pc:docMk/>
            <pc:sldMk cId="238617010" sldId="439"/>
            <ac:spMk id="3" creationId="{B8F75B39-FD34-4BCE-8DDA-60363DA6E01F}"/>
          </ac:spMkLst>
        </pc:spChg>
        <pc:spChg chg="add del mod">
          <ac:chgData name="Simon French" userId="37f69300faee2f89" providerId="LiveId" clId="{191757FD-F3C4-40A8-9E59-0BF9A18F04C1}" dt="2022-01-21T16:47:57.856" v="348" actId="478"/>
          <ac:spMkLst>
            <pc:docMk/>
            <pc:sldMk cId="238617010" sldId="439"/>
            <ac:spMk id="4" creationId="{36DEFA2E-3B27-4A21-A1EB-9932A5E39347}"/>
          </ac:spMkLst>
        </pc:spChg>
      </pc:sldChg>
      <pc:sldChg chg="modSp new mod modAnim">
        <pc:chgData name="Simon French" userId="37f69300faee2f89" providerId="LiveId" clId="{191757FD-F3C4-40A8-9E59-0BF9A18F04C1}" dt="2022-02-12T16:09:07.496" v="7993" actId="20577"/>
        <pc:sldMkLst>
          <pc:docMk/>
          <pc:sldMk cId="2431064470" sldId="440"/>
        </pc:sldMkLst>
        <pc:spChg chg="mod">
          <ac:chgData name="Simon French" userId="37f69300faee2f89" providerId="LiveId" clId="{191757FD-F3C4-40A8-9E59-0BF9A18F04C1}" dt="2022-01-29T12:44:59.993" v="1932" actId="179"/>
          <ac:spMkLst>
            <pc:docMk/>
            <pc:sldMk cId="2431064470" sldId="440"/>
            <ac:spMk id="2" creationId="{117EF9B0-D59C-4986-8760-B343672240E3}"/>
          </ac:spMkLst>
        </pc:spChg>
        <pc:spChg chg="mod">
          <ac:chgData name="Simon French" userId="37f69300faee2f89" providerId="LiveId" clId="{191757FD-F3C4-40A8-9E59-0BF9A18F04C1}" dt="2022-02-12T16:09:07.496" v="7993" actId="20577"/>
          <ac:spMkLst>
            <pc:docMk/>
            <pc:sldMk cId="2431064470" sldId="440"/>
            <ac:spMk id="3" creationId="{3FCC259C-5E39-4FEF-BEA9-7FE21411844D}"/>
          </ac:spMkLst>
        </pc:sp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3416257257" sldId="440"/>
        </pc:sldMkLst>
      </pc:sldChg>
      <pc:sldChg chg="delSp modSp new mod">
        <pc:chgData name="Simon French" userId="37f69300faee2f89" providerId="LiveId" clId="{191757FD-F3C4-40A8-9E59-0BF9A18F04C1}" dt="2022-01-21T16:47:43.063" v="346" actId="21"/>
        <pc:sldMkLst>
          <pc:docMk/>
          <pc:sldMk cId="3282446780" sldId="441"/>
        </pc:sldMkLst>
        <pc:spChg chg="mod">
          <ac:chgData name="Simon French" userId="37f69300faee2f89" providerId="LiveId" clId="{191757FD-F3C4-40A8-9E59-0BF9A18F04C1}" dt="2022-01-21T16:45:51.851" v="301" actId="20577"/>
          <ac:spMkLst>
            <pc:docMk/>
            <pc:sldMk cId="3282446780" sldId="441"/>
            <ac:spMk id="2" creationId="{1F0451EF-C32A-4D44-BEE7-D56EF3A9CBA1}"/>
          </ac:spMkLst>
        </pc:spChg>
        <pc:spChg chg="del">
          <ac:chgData name="Simon French" userId="37f69300faee2f89" providerId="LiveId" clId="{191757FD-F3C4-40A8-9E59-0BF9A18F04C1}" dt="2022-01-21T16:47:43.063" v="346" actId="21"/>
          <ac:spMkLst>
            <pc:docMk/>
            <pc:sldMk cId="3282446780" sldId="441"/>
            <ac:spMk id="3" creationId="{FDC76DE1-DE66-47CF-8C21-E0BCAB7FE187}"/>
          </ac:spMkLst>
        </pc:sp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4290680756" sldId="441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12298703" sldId="442"/>
        </pc:sldMkLst>
      </pc:sldChg>
      <pc:sldChg chg="new del">
        <pc:chgData name="Simon French" userId="37f69300faee2f89" providerId="LiveId" clId="{191757FD-F3C4-40A8-9E59-0BF9A18F04C1}" dt="2022-01-22T08:59:11.103" v="1198" actId="2696"/>
        <pc:sldMkLst>
          <pc:docMk/>
          <pc:sldMk cId="3577713168" sldId="442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1339875966" sldId="443"/>
        </pc:sldMkLst>
      </pc:sldChg>
      <pc:sldChg chg="delSp modSp new mod">
        <pc:chgData name="Simon French" userId="37f69300faee2f89" providerId="LiveId" clId="{191757FD-F3C4-40A8-9E59-0BF9A18F04C1}" dt="2022-01-21T16:47:34.509" v="345" actId="21"/>
        <pc:sldMkLst>
          <pc:docMk/>
          <pc:sldMk cId="4213029553" sldId="443"/>
        </pc:sldMkLst>
        <pc:spChg chg="mod">
          <ac:chgData name="Simon French" userId="37f69300faee2f89" providerId="LiveId" clId="{191757FD-F3C4-40A8-9E59-0BF9A18F04C1}" dt="2022-01-21T16:44:05.326" v="280" actId="20577"/>
          <ac:spMkLst>
            <pc:docMk/>
            <pc:sldMk cId="4213029553" sldId="443"/>
            <ac:spMk id="2" creationId="{EBD10467-7160-4F9E-A20A-4C6225AE90B5}"/>
          </ac:spMkLst>
        </pc:spChg>
        <pc:spChg chg="del">
          <ac:chgData name="Simon French" userId="37f69300faee2f89" providerId="LiveId" clId="{191757FD-F3C4-40A8-9E59-0BF9A18F04C1}" dt="2022-01-21T16:47:34.509" v="345" actId="21"/>
          <ac:spMkLst>
            <pc:docMk/>
            <pc:sldMk cId="4213029553" sldId="443"/>
            <ac:spMk id="3" creationId="{A52B875D-8D2A-4422-88FC-B08976E29403}"/>
          </ac:spMkLst>
        </pc:spChg>
      </pc:sldChg>
      <pc:sldChg chg="modSp new mod modAnim">
        <pc:chgData name="Simon French" userId="37f69300faee2f89" providerId="LiveId" clId="{191757FD-F3C4-40A8-9E59-0BF9A18F04C1}" dt="2022-02-12T16:15:58.578" v="8023" actId="20577"/>
        <pc:sldMkLst>
          <pc:docMk/>
          <pc:sldMk cId="670169606" sldId="444"/>
        </pc:sldMkLst>
        <pc:spChg chg="mod">
          <ac:chgData name="Simon French" userId="37f69300faee2f89" providerId="LiveId" clId="{191757FD-F3C4-40A8-9E59-0BF9A18F04C1}" dt="2022-02-11T13:06:59.318" v="7981" actId="20577"/>
          <ac:spMkLst>
            <pc:docMk/>
            <pc:sldMk cId="670169606" sldId="444"/>
            <ac:spMk id="2" creationId="{380BC234-4319-4EB3-9956-E42476DBC0FB}"/>
          </ac:spMkLst>
        </pc:spChg>
        <pc:spChg chg="mod">
          <ac:chgData name="Simon French" userId="37f69300faee2f89" providerId="LiveId" clId="{191757FD-F3C4-40A8-9E59-0BF9A18F04C1}" dt="2022-02-12T16:15:58.578" v="8023" actId="20577"/>
          <ac:spMkLst>
            <pc:docMk/>
            <pc:sldMk cId="670169606" sldId="444"/>
            <ac:spMk id="3" creationId="{1E054EFE-A55A-4F4D-A8CD-2A2044D2C7A3}"/>
          </ac:spMkLst>
        </pc:sp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3830974473" sldId="444"/>
        </pc:sldMkLst>
      </pc:sldChg>
      <pc:sldChg chg="delSp modSp new mod">
        <pc:chgData name="Simon French" userId="37f69300faee2f89" providerId="LiveId" clId="{191757FD-F3C4-40A8-9E59-0BF9A18F04C1}" dt="2022-01-21T16:47:29.344" v="344" actId="21"/>
        <pc:sldMkLst>
          <pc:docMk/>
          <pc:sldMk cId="613523297" sldId="445"/>
        </pc:sldMkLst>
        <pc:spChg chg="mod">
          <ac:chgData name="Simon French" userId="37f69300faee2f89" providerId="LiveId" clId="{191757FD-F3C4-40A8-9E59-0BF9A18F04C1}" dt="2022-01-21T16:47:23.193" v="343" actId="20577"/>
          <ac:spMkLst>
            <pc:docMk/>
            <pc:sldMk cId="613523297" sldId="445"/>
            <ac:spMk id="2" creationId="{147D5424-32CE-4D0F-A38F-280C578FE02D}"/>
          </ac:spMkLst>
        </pc:spChg>
        <pc:spChg chg="del">
          <ac:chgData name="Simon French" userId="37f69300faee2f89" providerId="LiveId" clId="{191757FD-F3C4-40A8-9E59-0BF9A18F04C1}" dt="2022-01-21T16:47:29.344" v="344" actId="21"/>
          <ac:spMkLst>
            <pc:docMk/>
            <pc:sldMk cId="613523297" sldId="445"/>
            <ac:spMk id="3" creationId="{83824A5A-1B48-456B-9069-5DB42CA1E09F}"/>
          </ac:spMkLst>
        </pc:sp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3636474987" sldId="445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1622028304" sldId="446"/>
        </pc:sldMkLst>
      </pc:sldChg>
      <pc:sldChg chg="modSp new mod modAnim">
        <pc:chgData name="Simon French" userId="37f69300faee2f89" providerId="LiveId" clId="{191757FD-F3C4-40A8-9E59-0BF9A18F04C1}" dt="2022-02-11T13:07:53.522" v="7985" actId="1035"/>
        <pc:sldMkLst>
          <pc:docMk/>
          <pc:sldMk cId="3041652474" sldId="446"/>
        </pc:sldMkLst>
        <pc:spChg chg="mod">
          <ac:chgData name="Simon French" userId="37f69300faee2f89" providerId="LiveId" clId="{191757FD-F3C4-40A8-9E59-0BF9A18F04C1}" dt="2022-02-11T13:07:53.522" v="7985" actId="1035"/>
          <ac:spMkLst>
            <pc:docMk/>
            <pc:sldMk cId="3041652474" sldId="446"/>
            <ac:spMk id="3" creationId="{2A63F934-09E8-4435-A07A-0AB921455E1B}"/>
          </ac:spMkLst>
        </pc:sp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1083411870" sldId="447"/>
        </pc:sldMkLst>
      </pc:sldChg>
      <pc:sldChg chg="delSp modSp new mod">
        <pc:chgData name="Simon French" userId="37f69300faee2f89" providerId="LiveId" clId="{191757FD-F3C4-40A8-9E59-0BF9A18F04C1}" dt="2022-01-21T16:49:34.672" v="382" actId="20577"/>
        <pc:sldMkLst>
          <pc:docMk/>
          <pc:sldMk cId="3233641050" sldId="447"/>
        </pc:sldMkLst>
        <pc:spChg chg="mod">
          <ac:chgData name="Simon French" userId="37f69300faee2f89" providerId="LiveId" clId="{191757FD-F3C4-40A8-9E59-0BF9A18F04C1}" dt="2022-01-21T16:49:34.672" v="382" actId="20577"/>
          <ac:spMkLst>
            <pc:docMk/>
            <pc:sldMk cId="3233641050" sldId="447"/>
            <ac:spMk id="2" creationId="{7211C5CC-4CFD-4C91-9989-2EB101A6BF20}"/>
          </ac:spMkLst>
        </pc:spChg>
        <pc:spChg chg="del">
          <ac:chgData name="Simon French" userId="37f69300faee2f89" providerId="LiveId" clId="{191757FD-F3C4-40A8-9E59-0BF9A18F04C1}" dt="2022-01-21T16:49:23.261" v="367" actId="478"/>
          <ac:spMkLst>
            <pc:docMk/>
            <pc:sldMk cId="3233641050" sldId="447"/>
            <ac:spMk id="3" creationId="{ADBD4422-9DEF-46F9-8743-05E9F9E8595E}"/>
          </ac:spMkLst>
        </pc:sp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2186119312" sldId="448"/>
        </pc:sldMkLst>
      </pc:sldChg>
      <pc:sldChg chg="modSp new mod modAnim">
        <pc:chgData name="Simon French" userId="37f69300faee2f89" providerId="LiveId" clId="{191757FD-F3C4-40A8-9E59-0BF9A18F04C1}" dt="2022-02-02T09:15:42.531" v="6790" actId="20577"/>
        <pc:sldMkLst>
          <pc:docMk/>
          <pc:sldMk cId="3123537623" sldId="448"/>
        </pc:sldMkLst>
        <pc:spChg chg="mod">
          <ac:chgData name="Simon French" userId="37f69300faee2f89" providerId="LiveId" clId="{191757FD-F3C4-40A8-9E59-0BF9A18F04C1}" dt="2022-01-30T08:54:32.781" v="3888" actId="20577"/>
          <ac:spMkLst>
            <pc:docMk/>
            <pc:sldMk cId="3123537623" sldId="448"/>
            <ac:spMk id="2" creationId="{32DE9512-CC7F-4745-A2A8-90A824739041}"/>
          </ac:spMkLst>
        </pc:spChg>
        <pc:spChg chg="mod">
          <ac:chgData name="Simon French" userId="37f69300faee2f89" providerId="LiveId" clId="{191757FD-F3C4-40A8-9E59-0BF9A18F04C1}" dt="2022-02-02T09:15:42.531" v="6790" actId="20577"/>
          <ac:spMkLst>
            <pc:docMk/>
            <pc:sldMk cId="3123537623" sldId="448"/>
            <ac:spMk id="3" creationId="{22A222E0-6A28-45C3-8699-6109936C9E87}"/>
          </ac:spMkLst>
        </pc:spChg>
      </pc:sldChg>
      <pc:sldChg chg="delSp modSp new mod">
        <pc:chgData name="Simon French" userId="37f69300faee2f89" providerId="LiveId" clId="{191757FD-F3C4-40A8-9E59-0BF9A18F04C1}" dt="2022-01-21T16:51:46.649" v="461" actId="20577"/>
        <pc:sldMkLst>
          <pc:docMk/>
          <pc:sldMk cId="49163108" sldId="449"/>
        </pc:sldMkLst>
        <pc:spChg chg="mod">
          <ac:chgData name="Simon French" userId="37f69300faee2f89" providerId="LiveId" clId="{191757FD-F3C4-40A8-9E59-0BF9A18F04C1}" dt="2022-01-21T16:51:46.649" v="461" actId="20577"/>
          <ac:spMkLst>
            <pc:docMk/>
            <pc:sldMk cId="49163108" sldId="449"/>
            <ac:spMk id="2" creationId="{421EF97D-0C87-49F2-A3C0-23BF50DD96AC}"/>
          </ac:spMkLst>
        </pc:spChg>
        <pc:spChg chg="del">
          <ac:chgData name="Simon French" userId="37f69300faee2f89" providerId="LiveId" clId="{191757FD-F3C4-40A8-9E59-0BF9A18F04C1}" dt="2022-01-21T16:50:23.022" v="385" actId="478"/>
          <ac:spMkLst>
            <pc:docMk/>
            <pc:sldMk cId="49163108" sldId="449"/>
            <ac:spMk id="3" creationId="{02D9D847-3A7E-4A2D-AC25-B2A00B3258B9}"/>
          </ac:spMkLst>
        </pc:sp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592605245" sldId="450"/>
        </pc:sldMkLst>
      </pc:sldChg>
      <pc:sldChg chg="modSp new mod">
        <pc:chgData name="Simon French" userId="37f69300faee2f89" providerId="LiveId" clId="{191757FD-F3C4-40A8-9E59-0BF9A18F04C1}" dt="2022-02-15T09:21:53.143" v="10472" actId="20577"/>
        <pc:sldMkLst>
          <pc:docMk/>
          <pc:sldMk cId="2837434404" sldId="450"/>
        </pc:sldMkLst>
        <pc:spChg chg="mod">
          <ac:chgData name="Simon French" userId="37f69300faee2f89" providerId="LiveId" clId="{191757FD-F3C4-40A8-9E59-0BF9A18F04C1}" dt="2022-01-22T08:51:51" v="797" actId="20577"/>
          <ac:spMkLst>
            <pc:docMk/>
            <pc:sldMk cId="2837434404" sldId="450"/>
            <ac:spMk id="2" creationId="{C88D9280-2CAD-44C7-B4C3-75B5E6BCAC61}"/>
          </ac:spMkLst>
        </pc:spChg>
        <pc:spChg chg="mod">
          <ac:chgData name="Simon French" userId="37f69300faee2f89" providerId="LiveId" clId="{191757FD-F3C4-40A8-9E59-0BF9A18F04C1}" dt="2022-02-15T09:21:53.143" v="10472" actId="20577"/>
          <ac:spMkLst>
            <pc:docMk/>
            <pc:sldMk cId="2837434404" sldId="450"/>
            <ac:spMk id="3" creationId="{7589F469-478A-4623-972C-A986D6D2363B}"/>
          </ac:spMkLst>
        </pc:spChg>
      </pc:sldChg>
      <pc:sldChg chg="modSp new del mod">
        <pc:chgData name="Simon French" userId="37f69300faee2f89" providerId="LiveId" clId="{191757FD-F3C4-40A8-9E59-0BF9A18F04C1}" dt="2022-02-13T09:01:35.672" v="8875" actId="47"/>
        <pc:sldMkLst>
          <pc:docMk/>
          <pc:sldMk cId="1615262767" sldId="451"/>
        </pc:sldMkLst>
        <pc:spChg chg="mod">
          <ac:chgData name="Simon French" userId="37f69300faee2f89" providerId="LiveId" clId="{191757FD-F3C4-40A8-9E59-0BF9A18F04C1}" dt="2022-01-22T08:58:52.211" v="1197" actId="20577"/>
          <ac:spMkLst>
            <pc:docMk/>
            <pc:sldMk cId="1615262767" sldId="451"/>
            <ac:spMk id="3" creationId="{9EDF3DBA-9635-41C4-9F00-2E35B8AC2831}"/>
          </ac:spMkLst>
        </pc:sp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2522716800" sldId="451"/>
        </pc:sldMkLst>
      </pc:sldChg>
      <pc:sldChg chg="addSp delSp modSp new del mod chgLayout">
        <pc:chgData name="Simon French" userId="37f69300faee2f89" providerId="LiveId" clId="{191757FD-F3C4-40A8-9E59-0BF9A18F04C1}" dt="2022-01-22T08:57:43.390" v="1077" actId="47"/>
        <pc:sldMkLst>
          <pc:docMk/>
          <pc:sldMk cId="2904821579" sldId="451"/>
        </pc:sldMkLst>
        <pc:spChg chg="del">
          <ac:chgData name="Simon French" userId="37f69300faee2f89" providerId="LiveId" clId="{191757FD-F3C4-40A8-9E59-0BF9A18F04C1}" dt="2022-01-22T08:57:40.023" v="1076" actId="700"/>
          <ac:spMkLst>
            <pc:docMk/>
            <pc:sldMk cId="2904821579" sldId="451"/>
            <ac:spMk id="2" creationId="{70E8701F-1860-4087-B5BE-BB9DAFCA25B7}"/>
          </ac:spMkLst>
        </pc:spChg>
        <pc:spChg chg="del">
          <ac:chgData name="Simon French" userId="37f69300faee2f89" providerId="LiveId" clId="{191757FD-F3C4-40A8-9E59-0BF9A18F04C1}" dt="2022-01-22T08:57:40.023" v="1076" actId="700"/>
          <ac:spMkLst>
            <pc:docMk/>
            <pc:sldMk cId="2904821579" sldId="451"/>
            <ac:spMk id="3" creationId="{CB80DA59-E2C0-4E6C-8F36-4B6B125C37C4}"/>
          </ac:spMkLst>
        </pc:spChg>
        <pc:spChg chg="add mod ord">
          <ac:chgData name="Simon French" userId="37f69300faee2f89" providerId="LiveId" clId="{191757FD-F3C4-40A8-9E59-0BF9A18F04C1}" dt="2022-01-22T08:57:40.023" v="1076" actId="700"/>
          <ac:spMkLst>
            <pc:docMk/>
            <pc:sldMk cId="2904821579" sldId="451"/>
            <ac:spMk id="4" creationId="{DEA0D50A-1AF4-47E4-A6A8-3A1A5432AC51}"/>
          </ac:spMkLst>
        </pc:spChg>
        <pc:spChg chg="add mod ord">
          <ac:chgData name="Simon French" userId="37f69300faee2f89" providerId="LiveId" clId="{191757FD-F3C4-40A8-9E59-0BF9A18F04C1}" dt="2022-01-22T08:57:40.023" v="1076" actId="700"/>
          <ac:spMkLst>
            <pc:docMk/>
            <pc:sldMk cId="2904821579" sldId="451"/>
            <ac:spMk id="5" creationId="{C5F8958A-F89F-4D5F-8D3A-25857C8DD0AB}"/>
          </ac:spMkLst>
        </pc:spChg>
      </pc:sldChg>
      <pc:sldChg chg="new del">
        <pc:chgData name="Simon French" userId="37f69300faee2f89" providerId="LiveId" clId="{191757FD-F3C4-40A8-9E59-0BF9A18F04C1}" dt="2022-01-22T08:53:12.734" v="851" actId="680"/>
        <pc:sldMkLst>
          <pc:docMk/>
          <pc:sldMk cId="3827666377" sldId="451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2090921418" sldId="452"/>
        </pc:sldMkLst>
      </pc:sldChg>
      <pc:sldChg chg="modSp new mod ord modAnim">
        <pc:chgData name="Simon French" userId="37f69300faee2f89" providerId="LiveId" clId="{191757FD-F3C4-40A8-9E59-0BF9A18F04C1}" dt="2022-02-13T18:11:37.481" v="10145" actId="20577"/>
        <pc:sldMkLst>
          <pc:docMk/>
          <pc:sldMk cId="3843924489" sldId="452"/>
        </pc:sldMkLst>
        <pc:spChg chg="mod">
          <ac:chgData name="Simon French" userId="37f69300faee2f89" providerId="LiveId" clId="{191757FD-F3C4-40A8-9E59-0BF9A18F04C1}" dt="2022-01-29T15:22:28.613" v="3270" actId="20577"/>
          <ac:spMkLst>
            <pc:docMk/>
            <pc:sldMk cId="3843924489" sldId="452"/>
            <ac:spMk id="2" creationId="{B07D45E3-C801-4D3C-BA3E-4E5D61377A4D}"/>
          </ac:spMkLst>
        </pc:spChg>
        <pc:spChg chg="mod">
          <ac:chgData name="Simon French" userId="37f69300faee2f89" providerId="LiveId" clId="{191757FD-F3C4-40A8-9E59-0BF9A18F04C1}" dt="2022-02-13T18:11:37.481" v="10145" actId="20577"/>
          <ac:spMkLst>
            <pc:docMk/>
            <pc:sldMk cId="3843924489" sldId="452"/>
            <ac:spMk id="3" creationId="{283E1365-D3B2-40E0-A98F-222722CCA700}"/>
          </ac:spMkLst>
        </pc:sp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131795760" sldId="453"/>
        </pc:sldMkLst>
      </pc:sldChg>
      <pc:sldChg chg="modSp add mod">
        <pc:chgData name="Simon French" userId="37f69300faee2f89" providerId="LiveId" clId="{191757FD-F3C4-40A8-9E59-0BF9A18F04C1}" dt="2022-01-29T12:20:02.812" v="1503" actId="20577"/>
        <pc:sldMkLst>
          <pc:docMk/>
          <pc:sldMk cId="2148143363" sldId="453"/>
        </pc:sldMkLst>
        <pc:spChg chg="mod">
          <ac:chgData name="Simon French" userId="37f69300faee2f89" providerId="LiveId" clId="{191757FD-F3C4-40A8-9E59-0BF9A18F04C1}" dt="2022-01-29T12:20:02.812" v="1503" actId="20577"/>
          <ac:spMkLst>
            <pc:docMk/>
            <pc:sldMk cId="2148143363" sldId="453"/>
            <ac:spMk id="2" creationId="{E81AE669-D66A-49AB-A38F-68E9206BF5C8}"/>
          </ac:spMkLst>
        </pc:spChg>
      </pc:sldChg>
      <pc:sldChg chg="modSp new mod modAnim">
        <pc:chgData name="Simon French" userId="37f69300faee2f89" providerId="LiveId" clId="{191757FD-F3C4-40A8-9E59-0BF9A18F04C1}" dt="2022-02-02T08:13:08.071" v="6602" actId="20577"/>
        <pc:sldMkLst>
          <pc:docMk/>
          <pc:sldMk cId="592684113" sldId="454"/>
        </pc:sldMkLst>
        <pc:spChg chg="mod">
          <ac:chgData name="Simon French" userId="37f69300faee2f89" providerId="LiveId" clId="{191757FD-F3C4-40A8-9E59-0BF9A18F04C1}" dt="2022-01-29T14:19:03.907" v="2735" actId="20577"/>
          <ac:spMkLst>
            <pc:docMk/>
            <pc:sldMk cId="592684113" sldId="454"/>
            <ac:spMk id="2" creationId="{8E94B06F-B0CD-4CBD-BF84-FF0226A30F76}"/>
          </ac:spMkLst>
        </pc:spChg>
        <pc:spChg chg="mod">
          <ac:chgData name="Simon French" userId="37f69300faee2f89" providerId="LiveId" clId="{191757FD-F3C4-40A8-9E59-0BF9A18F04C1}" dt="2022-02-02T08:13:08.071" v="6602" actId="20577"/>
          <ac:spMkLst>
            <pc:docMk/>
            <pc:sldMk cId="592684113" sldId="454"/>
            <ac:spMk id="3" creationId="{CA7D8326-9D1D-49D8-AB5B-355DDB6BC5A0}"/>
          </ac:spMkLst>
        </pc:sp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3375943251" sldId="454"/>
        </pc:sldMkLst>
      </pc:sldChg>
      <pc:sldChg chg="addSp delSp modSp new mod modAnim">
        <pc:chgData name="Simon French" userId="37f69300faee2f89" providerId="LiveId" clId="{191757FD-F3C4-40A8-9E59-0BF9A18F04C1}" dt="2022-02-15T09:26:57.453" v="10473" actId="20577"/>
        <pc:sldMkLst>
          <pc:docMk/>
          <pc:sldMk cId="2483046994" sldId="455"/>
        </pc:sldMkLst>
        <pc:spChg chg="add del mod">
          <ac:chgData name="Simon French" userId="37f69300faee2f89" providerId="LiveId" clId="{191757FD-F3C4-40A8-9E59-0BF9A18F04C1}" dt="2022-01-30T08:48:57.985" v="3756" actId="478"/>
          <ac:spMkLst>
            <pc:docMk/>
            <pc:sldMk cId="2483046994" sldId="455"/>
            <ac:spMk id="2" creationId="{DB35D6CA-094D-430D-ADDD-360B8ABCABB5}"/>
          </ac:spMkLst>
        </pc:spChg>
        <pc:spChg chg="mod">
          <ac:chgData name="Simon French" userId="37f69300faee2f89" providerId="LiveId" clId="{191757FD-F3C4-40A8-9E59-0BF9A18F04C1}" dt="2022-02-15T09:26:57.453" v="10473" actId="20577"/>
          <ac:spMkLst>
            <pc:docMk/>
            <pc:sldMk cId="2483046994" sldId="455"/>
            <ac:spMk id="3" creationId="{A9CCF909-0925-4BB2-8935-DFC708AE7C15}"/>
          </ac:spMkLst>
        </pc:spChg>
        <pc:spChg chg="mod">
          <ac:chgData name="Simon French" userId="37f69300faee2f89" providerId="LiveId" clId="{191757FD-F3C4-40A8-9E59-0BF9A18F04C1}" dt="2022-01-30T08:49:10.716" v="3774" actId="20577"/>
          <ac:spMkLst>
            <pc:docMk/>
            <pc:sldMk cId="2483046994" sldId="455"/>
            <ac:spMk id="4" creationId="{AA616981-F058-419F-8B78-3A80ABA09B5A}"/>
          </ac:spMkLst>
        </pc:spChg>
        <pc:spChg chg="mod topLvl">
          <ac:chgData name="Simon French" userId="37f69300faee2f89" providerId="LiveId" clId="{191757FD-F3C4-40A8-9E59-0BF9A18F04C1}" dt="2022-02-12T16:35:49.908" v="8082" actId="338"/>
          <ac:spMkLst>
            <pc:docMk/>
            <pc:sldMk cId="2483046994" sldId="455"/>
            <ac:spMk id="7" creationId="{6649CAF2-D268-4066-8118-7AFDE625E03C}"/>
          </ac:spMkLst>
        </pc:spChg>
        <pc:spChg chg="mod topLvl">
          <ac:chgData name="Simon French" userId="37f69300faee2f89" providerId="LiveId" clId="{191757FD-F3C4-40A8-9E59-0BF9A18F04C1}" dt="2022-02-12T16:35:49.908" v="8082" actId="338"/>
          <ac:spMkLst>
            <pc:docMk/>
            <pc:sldMk cId="2483046994" sldId="455"/>
            <ac:spMk id="11" creationId="{4A574140-98FD-4523-BC60-CF09BD7386B2}"/>
          </ac:spMkLst>
        </pc:spChg>
        <pc:spChg chg="mod topLvl">
          <ac:chgData name="Simon French" userId="37f69300faee2f89" providerId="LiveId" clId="{191757FD-F3C4-40A8-9E59-0BF9A18F04C1}" dt="2022-02-12T16:35:49.908" v="8082" actId="338"/>
          <ac:spMkLst>
            <pc:docMk/>
            <pc:sldMk cId="2483046994" sldId="455"/>
            <ac:spMk id="12" creationId="{DFBF44A2-774B-43B7-A39F-1EADA43BADC6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18" creationId="{3460D889-98AA-425B-8DF3-E021B46D27BE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24" creationId="{3782392C-ABC0-4E81-8001-1CB7C445A3C4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30" creationId="{BCC72850-EE81-4209-AFCD-941FF31CF4BD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36" creationId="{A721E6D1-1B40-436A-B2D1-A5E9716634BF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42" creationId="{7DD61FFC-C23C-457D-AD0F-59DDCCD8C9D3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43" creationId="{9B6552F4-9EDE-4A00-B89B-08B591D75852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44" creationId="{22B193B7-F09B-42F0-B273-9DF645497046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45" creationId="{AB5BB2D6-35C0-4AEF-8FA7-C5824FBD9811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46" creationId="{7D7F55E9-2251-4194-A556-88556C68C76E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47" creationId="{38263527-767F-4AF4-9A58-6DA080B8C18C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48" creationId="{B896F0C2-972F-4CA1-876F-9135C8C9A4F0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49" creationId="{0C5B616D-D98B-407C-BC9F-A0D0E3777EA6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50" creationId="{2DBD069F-A253-47A8-BCBB-1060E2D9A739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51" creationId="{110A79EF-070D-4037-A79B-D163A9B70693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52" creationId="{DA362F7E-DF4C-44A2-89E7-BD491D7960B6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53" creationId="{1B2DE379-CEE2-452A-8444-4CB594573327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54" creationId="{89271EF5-D125-471C-8F66-70D7C875B29F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55" creationId="{EA65F5B5-FE37-4DD1-9D9E-622BB1DEA11F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56" creationId="{67558FDA-BD93-4841-B4DD-99766E295045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57" creationId="{7237242D-D6E7-49D0-B60C-B1F38F70CABE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58" creationId="{9D0BF8C0-E484-4BD6-926E-4E6E1158A032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59" creationId="{98CCED6B-2F49-46E7-B8C7-252221BBB897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60" creationId="{5B4A8B43-68D5-4A72-A79A-A445C3A469E6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61" creationId="{3B6F7DBD-1F66-4F25-BF66-1701528BE098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62" creationId="{C4098109-D950-4A6D-8216-268D51E2C05B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63" creationId="{EF166A2F-F9A1-45D4-9C2F-FE8AD3BBFEDA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64" creationId="{D025D819-09BD-4349-8EBE-E7AA02923069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65" creationId="{F39EF036-B8CA-4877-A9EF-B9E3C387C5E0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66" creationId="{6CB6E26C-D756-49CA-931A-057210457D0A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67" creationId="{3F0D377C-64FF-45C5-9B05-2D565D8078E8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68" creationId="{1E068B44-9178-4555-B136-899E6CAAF230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69" creationId="{F2BFA5C1-AA22-44C1-B4CF-9A4F56581C93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70" creationId="{D299A08D-4141-497C-BD9D-80FC5B373389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71" creationId="{1F401846-2A7F-46A2-B15C-985FC10C6A45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72" creationId="{283D2531-DE41-4F69-9D7A-DDC46802550A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73" creationId="{436133A9-AC11-47BC-AEC0-D43E91075AD3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74" creationId="{C39E1D21-3AAA-4658-B1CC-CEE37D1ED227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75" creationId="{9C22380B-E926-4628-A656-0A9A2F89F0A5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76" creationId="{18D5A841-D0F8-4725-A707-B64E9BB07D06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77" creationId="{E63071B8-BB98-4E17-9628-913D10A134A5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78" creationId="{BF8E6E8B-9222-4EEA-863A-E5C4E149400D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79" creationId="{B14CBF39-5DDF-4C5F-8AFA-CE1875C9B830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80" creationId="{9CFAF228-4AED-431A-A5E7-1A6677DBE653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81" creationId="{9C1D3932-CAED-4A6D-BF21-F2232FB2DCD2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82" creationId="{AC744B7F-70B0-4D36-98B0-04486A6E27C6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83" creationId="{AB9C00C8-3A1F-4C1C-97DA-13045D667B88}"/>
          </ac:spMkLst>
        </pc:spChg>
        <pc:spChg chg="mod">
          <ac:chgData name="Simon French" userId="37f69300faee2f89" providerId="LiveId" clId="{191757FD-F3C4-40A8-9E59-0BF9A18F04C1}" dt="2022-02-12T16:35:34.471" v="8081" actId="165"/>
          <ac:spMkLst>
            <pc:docMk/>
            <pc:sldMk cId="2483046994" sldId="455"/>
            <ac:spMk id="89" creationId="{DE8600B4-C22F-45E7-B617-9A307C3E9623}"/>
          </ac:spMkLst>
        </pc:spChg>
        <pc:grpChg chg="add mod">
          <ac:chgData name="Simon French" userId="37f69300faee2f89" providerId="LiveId" clId="{191757FD-F3C4-40A8-9E59-0BF9A18F04C1}" dt="2022-02-12T16:35:49.908" v="8082" actId="338"/>
          <ac:grpSpMkLst>
            <pc:docMk/>
            <pc:sldMk cId="2483046994" sldId="455"/>
            <ac:grpSpMk id="2" creationId="{377D4FF5-75BF-4C4B-A8BD-AA5680964443}"/>
          </ac:grpSpMkLst>
        </pc:grpChg>
        <pc:grpChg chg="add del mod">
          <ac:chgData name="Simon French" userId="37f69300faee2f89" providerId="LiveId" clId="{191757FD-F3C4-40A8-9E59-0BF9A18F04C1}" dt="2022-02-12T16:35:34.471" v="8081" actId="165"/>
          <ac:grpSpMkLst>
            <pc:docMk/>
            <pc:sldMk cId="2483046994" sldId="455"/>
            <ac:grpSpMk id="6" creationId="{DCC6DDB0-2B87-4491-9261-7814813CBC97}"/>
          </ac:grpSpMkLst>
        </pc:grpChg>
        <pc:grpChg chg="mod topLvl">
          <ac:chgData name="Simon French" userId="37f69300faee2f89" providerId="LiveId" clId="{191757FD-F3C4-40A8-9E59-0BF9A18F04C1}" dt="2022-02-12T16:35:49.908" v="8082" actId="338"/>
          <ac:grpSpMkLst>
            <pc:docMk/>
            <pc:sldMk cId="2483046994" sldId="455"/>
            <ac:grpSpMk id="8" creationId="{3781FBB7-FF36-4498-91E4-75F14F23FB81}"/>
          </ac:grpSpMkLst>
        </pc:grpChg>
        <pc:grpChg chg="mod topLvl">
          <ac:chgData name="Simon French" userId="37f69300faee2f89" providerId="LiveId" clId="{191757FD-F3C4-40A8-9E59-0BF9A18F04C1}" dt="2022-02-12T16:35:49.908" v="8082" actId="338"/>
          <ac:grpSpMkLst>
            <pc:docMk/>
            <pc:sldMk cId="2483046994" sldId="455"/>
            <ac:grpSpMk id="9" creationId="{02A994BF-DB81-4E2E-B16B-B75591A5D830}"/>
          </ac:grpSpMkLst>
        </pc:grpChg>
        <pc:grpChg chg="mod topLvl">
          <ac:chgData name="Simon French" userId="37f69300faee2f89" providerId="LiveId" clId="{191757FD-F3C4-40A8-9E59-0BF9A18F04C1}" dt="2022-02-12T16:35:49.908" v="8082" actId="338"/>
          <ac:grpSpMkLst>
            <pc:docMk/>
            <pc:sldMk cId="2483046994" sldId="455"/>
            <ac:grpSpMk id="13" creationId="{B0A57D25-67F2-44B2-878F-EAA5E3352CA5}"/>
          </ac:grpSpMkLst>
        </pc:grpChg>
        <pc:grpChg chg="mod topLvl">
          <ac:chgData name="Simon French" userId="37f69300faee2f89" providerId="LiveId" clId="{191757FD-F3C4-40A8-9E59-0BF9A18F04C1}" dt="2022-02-12T16:35:49.908" v="8082" actId="338"/>
          <ac:grpSpMkLst>
            <pc:docMk/>
            <pc:sldMk cId="2483046994" sldId="455"/>
            <ac:grpSpMk id="14" creationId="{502841D7-AEAF-44A6-B1EA-57A9EBD80426}"/>
          </ac:grpSpMkLst>
        </pc:grpChg>
        <pc:grpChg chg="mod topLvl">
          <ac:chgData name="Simon French" userId="37f69300faee2f89" providerId="LiveId" clId="{191757FD-F3C4-40A8-9E59-0BF9A18F04C1}" dt="2022-02-12T16:35:49.908" v="8082" actId="338"/>
          <ac:grpSpMkLst>
            <pc:docMk/>
            <pc:sldMk cId="2483046994" sldId="455"/>
            <ac:grpSpMk id="15" creationId="{5C56946F-DE2E-40B7-8FF4-077E59561F4E}"/>
          </ac:grpSpMkLst>
        </pc:grpChg>
        <pc:grpChg chg="mod topLvl">
          <ac:chgData name="Simon French" userId="37f69300faee2f89" providerId="LiveId" clId="{191757FD-F3C4-40A8-9E59-0BF9A18F04C1}" dt="2022-02-12T16:35:49.908" v="8082" actId="338"/>
          <ac:grpSpMkLst>
            <pc:docMk/>
            <pc:sldMk cId="2483046994" sldId="455"/>
            <ac:grpSpMk id="16" creationId="{CF550644-7FE3-4533-BAF5-340F6B8625E8}"/>
          </ac:grpSpMkLst>
        </pc:grpChg>
        <pc:grpChg chg="mod topLvl">
          <ac:chgData name="Simon French" userId="37f69300faee2f89" providerId="LiveId" clId="{191757FD-F3C4-40A8-9E59-0BF9A18F04C1}" dt="2022-02-12T16:35:49.908" v="8082" actId="338"/>
          <ac:grpSpMkLst>
            <pc:docMk/>
            <pc:sldMk cId="2483046994" sldId="455"/>
            <ac:grpSpMk id="17" creationId="{C3985481-4B06-4458-A6E2-303C8C30F8AA}"/>
          </ac:grpSpMkLst>
        </pc:grpChg>
        <pc:picChg chg="add del mod">
          <ac:chgData name="Simon French" userId="37f69300faee2f89" providerId="LiveId" clId="{191757FD-F3C4-40A8-9E59-0BF9A18F04C1}" dt="2022-01-30T08:48:47.318" v="3753"/>
          <ac:picMkLst>
            <pc:docMk/>
            <pc:sldMk cId="2483046994" sldId="455"/>
            <ac:picMk id="5" creationId="{2E10F652-DC27-47E2-B030-42922CE839E4}"/>
          </ac:picMkLst>
        </pc:picChg>
        <pc:cxnChg chg="mod topLvl">
          <ac:chgData name="Simon French" userId="37f69300faee2f89" providerId="LiveId" clId="{191757FD-F3C4-40A8-9E59-0BF9A18F04C1}" dt="2022-02-12T16:35:49.908" v="8082" actId="338"/>
          <ac:cxnSpMkLst>
            <pc:docMk/>
            <pc:sldMk cId="2483046994" sldId="455"/>
            <ac:cxnSpMk id="10" creationId="{320B36F3-826C-49C5-B82E-7CD74BD87330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19" creationId="{B4AE3558-FC5A-4176-8324-F318C24083AA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20" creationId="{684A6E67-2818-43CA-9D0A-647FDEA44F84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21" creationId="{D2C93EB6-1DB8-4A8F-982A-176DD22CEDBE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22" creationId="{EE4AC272-8CC5-4B14-B669-6A22DB3BC166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23" creationId="{8FA3F379-0156-4D56-9FD8-4ED9378C069C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25" creationId="{91AE8C0E-2495-4B20-B683-4AD940DB339D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26" creationId="{16BB9C34-D38E-4BDA-9CB0-6C46DD87E7EC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27" creationId="{DE0F34CE-AAB7-4787-A883-3404260D9460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28" creationId="{2D2500C9-364E-438F-8993-2060D682F874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29" creationId="{A8B9F648-7D79-4959-B4D0-FCA06948EBD0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31" creationId="{3116AB35-D91E-4F16-B8B8-C8AE117F561F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32" creationId="{056BFC1C-450E-49BA-99EA-EB8CAF40CFA5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33" creationId="{4109C7C4-29F1-49AA-935D-1A55A7EA351C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34" creationId="{46AB9A1B-F8F3-4ACE-AA73-BF10BAC515A9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35" creationId="{39D35688-087E-4E1C-B0C9-5AD26B164F54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37" creationId="{E0A1A7CF-F5B0-460D-9D0E-4E23299A053D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38" creationId="{126E99D9-B924-418F-AE46-A653D4177E57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39" creationId="{88A27B0C-A5E9-4F38-9130-D04401613A11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40" creationId="{F2EF4BE0-74FA-44F0-A0EC-B10C63DD7BFF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41" creationId="{CE047AB3-3804-4B5E-8B22-FBEEA578FD8A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84" creationId="{D7FE1F06-6BAA-432D-A206-BAB6410B8BC7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85" creationId="{0449E900-47A6-4C9E-A7D8-EA9FB477A4F0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86" creationId="{E3174B40-CB0C-44DA-97FD-D98722C61F2E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87" creationId="{3C544507-05FF-4448-9A5E-501CE1642C65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88" creationId="{9D5FAECD-CB90-445B-8D59-6105DAEDDEB1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90" creationId="{44057AA9-5457-4D1A-9ADA-ECF8AD9E65A7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91" creationId="{0240D484-9597-421A-BC85-264A2EAF0C2C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92" creationId="{8D8B5266-0BA4-49CE-947D-2ADDED83EF66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93" creationId="{0C3C926E-CF5C-4F0E-AA25-1147351F44F7}"/>
          </ac:cxnSpMkLst>
        </pc:cxnChg>
        <pc:cxnChg chg="mod">
          <ac:chgData name="Simon French" userId="37f69300faee2f89" providerId="LiveId" clId="{191757FD-F3C4-40A8-9E59-0BF9A18F04C1}" dt="2022-02-12T16:35:34.471" v="8081" actId="165"/>
          <ac:cxnSpMkLst>
            <pc:docMk/>
            <pc:sldMk cId="2483046994" sldId="455"/>
            <ac:cxnSpMk id="94" creationId="{A75FE680-6B43-4B64-8AFC-D6818401B3B8}"/>
          </ac:cxnSpMkLst>
        </pc:cxn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3337913499" sldId="455"/>
        </pc:sldMkLst>
      </pc:sldChg>
      <pc:sldChg chg="addSp delSp modSp add mod modAnim">
        <pc:chgData name="Simon French" userId="37f69300faee2f89" providerId="LiveId" clId="{191757FD-F3C4-40A8-9E59-0BF9A18F04C1}" dt="2022-02-15T09:28:18.116" v="10490" actId="20577"/>
        <pc:sldMkLst>
          <pc:docMk/>
          <pc:sldMk cId="2111422260" sldId="456"/>
        </pc:sldMkLst>
        <pc:spChg chg="add del">
          <ac:chgData name="Simon French" userId="37f69300faee2f89" providerId="LiveId" clId="{191757FD-F3C4-40A8-9E59-0BF9A18F04C1}" dt="2022-01-30T08:49:27.397" v="3775" actId="478"/>
          <ac:spMkLst>
            <pc:docMk/>
            <pc:sldMk cId="2111422260" sldId="456"/>
            <ac:spMk id="2" creationId="{DB35D6CA-094D-430D-ADDD-360B8ABCABB5}"/>
          </ac:spMkLst>
        </pc:spChg>
        <pc:spChg chg="mod">
          <ac:chgData name="Simon French" userId="37f69300faee2f89" providerId="LiveId" clId="{191757FD-F3C4-40A8-9E59-0BF9A18F04C1}" dt="2022-02-15T09:28:18.116" v="10490" actId="20577"/>
          <ac:spMkLst>
            <pc:docMk/>
            <pc:sldMk cId="2111422260" sldId="456"/>
            <ac:spMk id="3" creationId="{A9CCF909-0925-4BB2-8935-DFC708AE7C15}"/>
          </ac:spMkLst>
        </pc:spChg>
        <pc:spChg chg="mod">
          <ac:chgData name="Simon French" userId="37f69300faee2f89" providerId="LiveId" clId="{191757FD-F3C4-40A8-9E59-0BF9A18F04C1}" dt="2022-01-30T08:50:06.031" v="3804" actId="20577"/>
          <ac:spMkLst>
            <pc:docMk/>
            <pc:sldMk cId="2111422260" sldId="456"/>
            <ac:spMk id="4" creationId="{AA616981-F058-419F-8B78-3A80ABA09B5A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7" creationId="{62B25F2E-EEB4-4E78-A147-2BFE1FAD530D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10" creationId="{1ED88DCD-B3F6-4486-8138-4CD07EC6732D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16" creationId="{B077C7FF-A344-40F7-B767-D25A16EBE888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22" creationId="{8844FC00-E45B-4644-9E64-6C672730DCE9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28" creationId="{D60FCF3E-0705-458F-A42A-5103484F0E37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34" creationId="{F73848FA-A276-47F4-B2D9-BF895A8A251F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40" creationId="{2255FFF0-CDA0-4E46-BA11-008A68AF8F19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46" creationId="{680B95F1-D4D1-479E-874A-48DD8BC0356C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47" creationId="{A7CDFBCA-3058-479C-875F-9EADA339C782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48" creationId="{6AB4B16C-FBA0-4BCC-8F5D-8C25AA5AE38F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49" creationId="{7887F5CD-8D17-434C-9A2E-F711AB7C411D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50" creationId="{C96D1D25-4518-48C0-8318-2D866F850EF9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51" creationId="{8DD8F24A-02DC-4119-B11A-685A67716C41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52" creationId="{8765733A-D332-4D3A-B81E-3A2F40FC75BC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53" creationId="{3A39BB97-245E-4AB3-B61C-21F7EF3AB8BF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54" creationId="{B8860650-091A-44EA-97EA-4A4FE38BD38C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55" creationId="{92AD94A6-00E2-4AF3-BD4F-BA95FA998B3F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56" creationId="{F18EB94E-8958-4D29-8DE6-52677423967D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57" creationId="{776E9E3B-A2E4-461A-AFC5-59E243CC09FF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58" creationId="{0360F37A-80B6-45EC-A8D7-9C3CFFFDEE7A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59" creationId="{29A2DB5C-7E87-4C90-81C9-E24008D8D8BE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60" creationId="{AE8B16E4-46C3-4030-92A2-35C62430050E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61" creationId="{8C9CF709-5CDB-433C-A417-646A4FA2A0FE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62" creationId="{77D8D21E-797D-4ED3-96A9-56D4BBC2F4DF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63" creationId="{06CE9C7B-F38A-48A2-93C4-30731C2B2DF8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64" creationId="{71FF1C90-CE29-4AD6-92E5-18022B7F9DBE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65" creationId="{F6CB72D2-7492-4416-92DC-01E90055655E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66" creationId="{2373A447-09FB-4645-8643-0EDCFB65F535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67" creationId="{F6B2FA2A-D768-4B1B-BB0A-9CDC4329E1FD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68" creationId="{204DC54C-A51B-4BB6-A8AF-C318DAF49EAB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69" creationId="{405F5D17-CC4E-4E31-97C5-780D15218BF8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70" creationId="{BF99C2C7-27CB-4A55-8734-C1C81091B438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71" creationId="{0CA31DE8-7E83-4927-A51B-DCD99CA6841D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72" creationId="{187A6EE7-C105-4F14-AE81-8177B0F20E0D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73" creationId="{BE6DEFBB-400D-466F-8EB4-1D569FD95B44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74" creationId="{93F7BCED-B322-4907-B0A6-062219613021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75" creationId="{8A04F109-598C-42CA-8C19-9BF8D50AC0ED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76" creationId="{EE91D7DA-58B4-4C46-AAEB-E85395125F45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77" creationId="{669A4895-00CD-4462-B94E-345A2C8FF8C2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78" creationId="{404286CB-5BD4-44BE-9E2A-1CAB91EB77A4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79" creationId="{357B6CFC-A0CE-4DBB-B612-88E006247F38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80" creationId="{1F6E183D-BE8F-43C8-8E13-855E4A22EAB0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81" creationId="{10F2E837-B562-4B20-A818-7653E48ADF68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82" creationId="{0698DAF5-68A5-4DB9-B49F-47A831A2C48A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83" creationId="{BEF7D1BB-BD64-4D2E-9D6B-CF86F0286DEF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84" creationId="{3ED6F8BA-A6A4-42C0-8166-EFA4C54908B2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85" creationId="{F8640306-64DD-4FBB-A60D-F06772E45091}"/>
          </ac:spMkLst>
        </pc:spChg>
        <pc:spChg chg="mod">
          <ac:chgData name="Simon French" userId="37f69300faee2f89" providerId="LiveId" clId="{191757FD-F3C4-40A8-9E59-0BF9A18F04C1}" dt="2022-01-30T08:49:45.267" v="3776"/>
          <ac:spMkLst>
            <pc:docMk/>
            <pc:sldMk cId="2111422260" sldId="456"/>
            <ac:spMk id="86" creationId="{541D8F3E-9223-4AF1-940D-68294D9EAF4D}"/>
          </ac:spMkLst>
        </pc:spChg>
        <pc:grpChg chg="add mod">
          <ac:chgData name="Simon French" userId="37f69300faee2f89" providerId="LiveId" clId="{191757FD-F3C4-40A8-9E59-0BF9A18F04C1}" dt="2022-02-10T16:02:47.008" v="7027" actId="1038"/>
          <ac:grpSpMkLst>
            <pc:docMk/>
            <pc:sldMk cId="2111422260" sldId="456"/>
            <ac:grpSpMk id="6" creationId="{6AF7004F-F8B4-4B8A-A345-C62BA84BA051}"/>
          </ac:grpSpMkLst>
        </pc:grpChg>
        <pc:grpChg chg="mod">
          <ac:chgData name="Simon French" userId="37f69300faee2f89" providerId="LiveId" clId="{191757FD-F3C4-40A8-9E59-0BF9A18F04C1}" dt="2022-01-30T08:49:45.267" v="3776"/>
          <ac:grpSpMkLst>
            <pc:docMk/>
            <pc:sldMk cId="2111422260" sldId="456"/>
            <ac:grpSpMk id="8" creationId="{D81D7B03-CFFF-43CE-9E6B-37C32272AF95}"/>
          </ac:grpSpMkLst>
        </pc:grpChg>
        <pc:grpChg chg="mod">
          <ac:chgData name="Simon French" userId="37f69300faee2f89" providerId="LiveId" clId="{191757FD-F3C4-40A8-9E59-0BF9A18F04C1}" dt="2022-01-30T08:49:45.267" v="3776"/>
          <ac:grpSpMkLst>
            <pc:docMk/>
            <pc:sldMk cId="2111422260" sldId="456"/>
            <ac:grpSpMk id="9" creationId="{82E81C35-44BA-484D-A1A2-A5CC0FDE9E78}"/>
          </ac:grpSpMkLst>
        </pc:grpChg>
        <pc:grpChg chg="mod">
          <ac:chgData name="Simon French" userId="37f69300faee2f89" providerId="LiveId" clId="{191757FD-F3C4-40A8-9E59-0BF9A18F04C1}" dt="2022-01-30T08:49:45.267" v="3776"/>
          <ac:grpSpMkLst>
            <pc:docMk/>
            <pc:sldMk cId="2111422260" sldId="456"/>
            <ac:grpSpMk id="11" creationId="{613080B4-AC1C-4549-8A8B-A70DFE90614B}"/>
          </ac:grpSpMkLst>
        </pc:grpChg>
        <pc:grpChg chg="mod">
          <ac:chgData name="Simon French" userId="37f69300faee2f89" providerId="LiveId" clId="{191757FD-F3C4-40A8-9E59-0BF9A18F04C1}" dt="2022-01-30T08:49:45.267" v="3776"/>
          <ac:grpSpMkLst>
            <pc:docMk/>
            <pc:sldMk cId="2111422260" sldId="456"/>
            <ac:grpSpMk id="12" creationId="{FC66621C-49AF-450E-980A-9AC228B71ECE}"/>
          </ac:grpSpMkLst>
        </pc:grpChg>
        <pc:grpChg chg="mod">
          <ac:chgData name="Simon French" userId="37f69300faee2f89" providerId="LiveId" clId="{191757FD-F3C4-40A8-9E59-0BF9A18F04C1}" dt="2022-01-30T08:49:45.267" v="3776"/>
          <ac:grpSpMkLst>
            <pc:docMk/>
            <pc:sldMk cId="2111422260" sldId="456"/>
            <ac:grpSpMk id="13" creationId="{F6180A5A-23AD-40A1-A5ED-774FDA0CD685}"/>
          </ac:grpSpMkLst>
        </pc:grpChg>
        <pc:grpChg chg="mod">
          <ac:chgData name="Simon French" userId="37f69300faee2f89" providerId="LiveId" clId="{191757FD-F3C4-40A8-9E59-0BF9A18F04C1}" dt="2022-01-30T08:49:45.267" v="3776"/>
          <ac:grpSpMkLst>
            <pc:docMk/>
            <pc:sldMk cId="2111422260" sldId="456"/>
            <ac:grpSpMk id="14" creationId="{61306D0C-B1BE-4984-AA49-1FABEFEDC042}"/>
          </ac:grpSpMkLst>
        </pc:grpChg>
        <pc:grpChg chg="mod">
          <ac:chgData name="Simon French" userId="37f69300faee2f89" providerId="LiveId" clId="{191757FD-F3C4-40A8-9E59-0BF9A18F04C1}" dt="2022-01-30T08:49:45.267" v="3776"/>
          <ac:grpSpMkLst>
            <pc:docMk/>
            <pc:sldMk cId="2111422260" sldId="456"/>
            <ac:grpSpMk id="15" creationId="{E0B52FB6-0D2E-4B23-9746-CC401F25CDFB}"/>
          </ac:grpSpMkLst>
        </pc:grpChg>
        <pc:picChg chg="add del mod">
          <ac:chgData name="Simon French" userId="37f69300faee2f89" providerId="LiveId" clId="{191757FD-F3C4-40A8-9E59-0BF9A18F04C1}" dt="2022-01-30T08:48:14.842" v="3749"/>
          <ac:picMkLst>
            <pc:docMk/>
            <pc:sldMk cId="2111422260" sldId="456"/>
            <ac:picMk id="5" creationId="{43A4A773-C692-41BE-89B8-7951A14E6700}"/>
          </ac:picMkLst>
        </pc:pic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17" creationId="{1CDBD666-4700-4826-A4DB-C63AD7CFBB92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18" creationId="{A2D8D648-F228-48C8-A7A2-AA25A5086F9F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19" creationId="{0A49F213-C631-4817-A0CF-11D6A059016F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20" creationId="{E819FC20-D702-4180-A4BF-CE8BF672345A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21" creationId="{9EA75ADC-9CF4-4D63-B75A-4C7509E074E4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23" creationId="{F0A6E467-08ED-4003-B2DD-79DABAE82100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24" creationId="{8848FC5E-2230-4AEF-9819-48DA84112D81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25" creationId="{0C567AC1-7C9A-4D3E-B4FB-29FC45E243F6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26" creationId="{D195918D-4902-4948-A4AA-640F4177C19E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27" creationId="{676759F1-FECF-4A88-B7CB-F1FA6EB2DAE4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29" creationId="{350826F3-7855-4859-A3A9-D5FE4BBE0AAB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30" creationId="{29837EA9-6902-421F-B899-21A01B8CA41F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31" creationId="{51D5328A-4B45-4CF8-8ED9-406C96DF76A0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32" creationId="{E7AF93EE-AC39-412B-B416-305AD5F949FA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33" creationId="{18F05ACC-AAF6-40AC-8D0E-DBDD8B4BF674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35" creationId="{C6E85410-BA33-48B2-B1A0-91341411FB9A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36" creationId="{C8413CE1-1D71-4708-9FD9-0976ACE075D4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37" creationId="{F164BA38-ABD2-4554-AE1D-6AC54567A7D5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38" creationId="{5109019C-87D4-4CD6-B094-0ACD766ED214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39" creationId="{C462EAB2-5531-4672-A953-DDC80D3AFE2B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41" creationId="{90282F30-E78A-4A66-B7E5-D20BF61F1605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42" creationId="{1AF4D7E8-D9B1-41A2-9FC2-1B814011BB79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43" creationId="{CC00564D-40E0-47F3-BEE0-D1C62C685D6C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44" creationId="{6CA1B661-6622-4B28-9747-FB8604532B9B}"/>
          </ac:cxnSpMkLst>
        </pc:cxnChg>
        <pc:cxnChg chg="mod">
          <ac:chgData name="Simon French" userId="37f69300faee2f89" providerId="LiveId" clId="{191757FD-F3C4-40A8-9E59-0BF9A18F04C1}" dt="2022-01-30T08:49:45.267" v="3776"/>
          <ac:cxnSpMkLst>
            <pc:docMk/>
            <pc:sldMk cId="2111422260" sldId="456"/>
            <ac:cxnSpMk id="45" creationId="{020533EF-CBAD-48E6-8519-B6D16CF32A1F}"/>
          </ac:cxnSpMkLst>
        </pc:cxn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4115098748" sldId="456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791708300" sldId="457"/>
        </pc:sldMkLst>
      </pc:sldChg>
      <pc:sldChg chg="addSp delSp modSp add mod modAnim">
        <pc:chgData name="Simon French" userId="37f69300faee2f89" providerId="LiveId" clId="{191757FD-F3C4-40A8-9E59-0BF9A18F04C1}" dt="2022-02-15T09:29:43.584" v="10492" actId="6549"/>
        <pc:sldMkLst>
          <pc:docMk/>
          <pc:sldMk cId="2616439075" sldId="457"/>
        </pc:sldMkLst>
        <pc:spChg chg="del">
          <ac:chgData name="Simon French" userId="37f69300faee2f89" providerId="LiveId" clId="{191757FD-F3C4-40A8-9E59-0BF9A18F04C1}" dt="2022-01-30T08:50:31.303" v="3805" actId="478"/>
          <ac:spMkLst>
            <pc:docMk/>
            <pc:sldMk cId="2616439075" sldId="457"/>
            <ac:spMk id="2" creationId="{DB35D6CA-094D-430D-ADDD-360B8ABCABB5}"/>
          </ac:spMkLst>
        </pc:spChg>
        <pc:spChg chg="mod">
          <ac:chgData name="Simon French" userId="37f69300faee2f89" providerId="LiveId" clId="{191757FD-F3C4-40A8-9E59-0BF9A18F04C1}" dt="2022-02-15T09:29:43.584" v="10492" actId="6549"/>
          <ac:spMkLst>
            <pc:docMk/>
            <pc:sldMk cId="2616439075" sldId="457"/>
            <ac:spMk id="3" creationId="{A9CCF909-0925-4BB2-8935-DFC708AE7C15}"/>
          </ac:spMkLst>
        </pc:spChg>
        <pc:spChg chg="mod">
          <ac:chgData name="Simon French" userId="37f69300faee2f89" providerId="LiveId" clId="{191757FD-F3C4-40A8-9E59-0BF9A18F04C1}" dt="2022-01-30T08:50:48.929" v="3827" actId="20577"/>
          <ac:spMkLst>
            <pc:docMk/>
            <pc:sldMk cId="2616439075" sldId="457"/>
            <ac:spMk id="4" creationId="{AA616981-F058-419F-8B78-3A80ABA09B5A}"/>
          </ac:spMkLst>
        </pc:spChg>
        <pc:spChg chg="mod">
          <ac:chgData name="Simon French" userId="37f69300faee2f89" providerId="LiveId" clId="{191757FD-F3C4-40A8-9E59-0BF9A18F04C1}" dt="2022-01-30T08:50:32.834" v="3806"/>
          <ac:spMkLst>
            <pc:docMk/>
            <pc:sldMk cId="2616439075" sldId="457"/>
            <ac:spMk id="6" creationId="{24DEF0A7-3767-4B80-BB88-BA588D7DD155}"/>
          </ac:spMkLst>
        </pc:spChg>
        <pc:spChg chg="mod">
          <ac:chgData name="Simon French" userId="37f69300faee2f89" providerId="LiveId" clId="{191757FD-F3C4-40A8-9E59-0BF9A18F04C1}" dt="2022-01-30T08:50:32.834" v="3806"/>
          <ac:spMkLst>
            <pc:docMk/>
            <pc:sldMk cId="2616439075" sldId="457"/>
            <ac:spMk id="7" creationId="{628D1AD7-E2FA-43EC-9135-6BE405D811E6}"/>
          </ac:spMkLst>
        </pc:spChg>
        <pc:spChg chg="mod">
          <ac:chgData name="Simon French" userId="37f69300faee2f89" providerId="LiveId" clId="{191757FD-F3C4-40A8-9E59-0BF9A18F04C1}" dt="2022-01-30T08:50:32.834" v="3806"/>
          <ac:spMkLst>
            <pc:docMk/>
            <pc:sldMk cId="2616439075" sldId="457"/>
            <ac:spMk id="9" creationId="{74D1C37A-35EE-4597-B96E-AE932230BCAE}"/>
          </ac:spMkLst>
        </pc:spChg>
        <pc:spChg chg="mod">
          <ac:chgData name="Simon French" userId="37f69300faee2f89" providerId="LiveId" clId="{191757FD-F3C4-40A8-9E59-0BF9A18F04C1}" dt="2022-01-30T08:50:32.834" v="3806"/>
          <ac:spMkLst>
            <pc:docMk/>
            <pc:sldMk cId="2616439075" sldId="457"/>
            <ac:spMk id="15" creationId="{FCE47428-00F4-49CF-9AAE-86DD9F06AE7B}"/>
          </ac:spMkLst>
        </pc:spChg>
        <pc:spChg chg="mod">
          <ac:chgData name="Simon French" userId="37f69300faee2f89" providerId="LiveId" clId="{191757FD-F3C4-40A8-9E59-0BF9A18F04C1}" dt="2022-01-30T08:50:32.834" v="3806"/>
          <ac:spMkLst>
            <pc:docMk/>
            <pc:sldMk cId="2616439075" sldId="457"/>
            <ac:spMk id="21" creationId="{3BF87A33-8424-47E0-984F-71501D0D1C81}"/>
          </ac:spMkLst>
        </pc:spChg>
        <pc:spChg chg="mod">
          <ac:chgData name="Simon French" userId="37f69300faee2f89" providerId="LiveId" clId="{191757FD-F3C4-40A8-9E59-0BF9A18F04C1}" dt="2022-01-30T08:50:32.834" v="3806"/>
          <ac:spMkLst>
            <pc:docMk/>
            <pc:sldMk cId="2616439075" sldId="457"/>
            <ac:spMk id="27" creationId="{1F2212DE-A1F5-4B05-ADF5-6B069170183D}"/>
          </ac:spMkLst>
        </pc:spChg>
        <pc:spChg chg="mod">
          <ac:chgData name="Simon French" userId="37f69300faee2f89" providerId="LiveId" clId="{191757FD-F3C4-40A8-9E59-0BF9A18F04C1}" dt="2022-01-30T08:50:32.834" v="3806"/>
          <ac:spMkLst>
            <pc:docMk/>
            <pc:sldMk cId="2616439075" sldId="457"/>
            <ac:spMk id="33" creationId="{73DE408D-8A4E-4D93-8A37-EC31B9D4EF97}"/>
          </ac:spMkLst>
        </pc:spChg>
        <pc:spChg chg="mod">
          <ac:chgData name="Simon French" userId="37f69300faee2f89" providerId="LiveId" clId="{191757FD-F3C4-40A8-9E59-0BF9A18F04C1}" dt="2022-01-30T08:50:32.834" v="3806"/>
          <ac:spMkLst>
            <pc:docMk/>
            <pc:sldMk cId="2616439075" sldId="457"/>
            <ac:spMk id="39" creationId="{A523ECF3-7B5C-4011-964E-75CAE81746EE}"/>
          </ac:spMkLst>
        </pc:spChg>
        <pc:grpChg chg="add mod">
          <ac:chgData name="Simon French" userId="37f69300faee2f89" providerId="LiveId" clId="{191757FD-F3C4-40A8-9E59-0BF9A18F04C1}" dt="2022-02-11T08:02:31.577" v="7142" actId="1076"/>
          <ac:grpSpMkLst>
            <pc:docMk/>
            <pc:sldMk cId="2616439075" sldId="457"/>
            <ac:grpSpMk id="5" creationId="{BB5CA574-37CE-4C0A-97D6-9D842638E74E}"/>
          </ac:grpSpMkLst>
        </pc:grpChg>
        <pc:grpChg chg="mod">
          <ac:chgData name="Simon French" userId="37f69300faee2f89" providerId="LiveId" clId="{191757FD-F3C4-40A8-9E59-0BF9A18F04C1}" dt="2022-01-30T08:50:32.834" v="3806"/>
          <ac:grpSpMkLst>
            <pc:docMk/>
            <pc:sldMk cId="2616439075" sldId="457"/>
            <ac:grpSpMk id="8" creationId="{0FEED79B-CFA0-4D4D-854A-A42422E033C9}"/>
          </ac:grpSpMkLst>
        </pc:grpChg>
        <pc:grpChg chg="mod">
          <ac:chgData name="Simon French" userId="37f69300faee2f89" providerId="LiveId" clId="{191757FD-F3C4-40A8-9E59-0BF9A18F04C1}" dt="2022-01-30T08:50:32.834" v="3806"/>
          <ac:grpSpMkLst>
            <pc:docMk/>
            <pc:sldMk cId="2616439075" sldId="457"/>
            <ac:grpSpMk id="10" creationId="{1C542E43-267C-4436-8DB9-14DAE6DC89AC}"/>
          </ac:grpSpMkLst>
        </pc:grpChg>
        <pc:grpChg chg="mod">
          <ac:chgData name="Simon French" userId="37f69300faee2f89" providerId="LiveId" clId="{191757FD-F3C4-40A8-9E59-0BF9A18F04C1}" dt="2022-01-30T08:50:32.834" v="3806"/>
          <ac:grpSpMkLst>
            <pc:docMk/>
            <pc:sldMk cId="2616439075" sldId="457"/>
            <ac:grpSpMk id="11" creationId="{853CD5FA-B4D7-46DD-A050-6BFAD27E6E19}"/>
          </ac:grpSpMkLst>
        </pc:grpChg>
        <pc:grpChg chg="mod">
          <ac:chgData name="Simon French" userId="37f69300faee2f89" providerId="LiveId" clId="{191757FD-F3C4-40A8-9E59-0BF9A18F04C1}" dt="2022-01-30T08:50:32.834" v="3806"/>
          <ac:grpSpMkLst>
            <pc:docMk/>
            <pc:sldMk cId="2616439075" sldId="457"/>
            <ac:grpSpMk id="12" creationId="{AD38EEE7-1A42-4485-9D56-FF939C64F81A}"/>
          </ac:grpSpMkLst>
        </pc:grpChg>
        <pc:grpChg chg="mod">
          <ac:chgData name="Simon French" userId="37f69300faee2f89" providerId="LiveId" clId="{191757FD-F3C4-40A8-9E59-0BF9A18F04C1}" dt="2022-01-30T08:50:32.834" v="3806"/>
          <ac:grpSpMkLst>
            <pc:docMk/>
            <pc:sldMk cId="2616439075" sldId="457"/>
            <ac:grpSpMk id="13" creationId="{C17E96A6-8A9A-4D08-A025-488BE8A63C47}"/>
          </ac:grpSpMkLst>
        </pc:grpChg>
        <pc:grpChg chg="mod">
          <ac:chgData name="Simon French" userId="37f69300faee2f89" providerId="LiveId" clId="{191757FD-F3C4-40A8-9E59-0BF9A18F04C1}" dt="2022-01-30T08:50:32.834" v="3806"/>
          <ac:grpSpMkLst>
            <pc:docMk/>
            <pc:sldMk cId="2616439075" sldId="457"/>
            <ac:grpSpMk id="14" creationId="{A10B3CD6-504D-41B2-B820-DF2B3C123E8B}"/>
          </ac:grpSpMkLst>
        </pc:grp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16" creationId="{23D6F2F9-1A0E-457A-8A5E-41B327BB1273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17" creationId="{7085CA96-3D10-42CD-91B7-7A9E11447C75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18" creationId="{22F4322A-81D5-420D-AB87-77EEDAD25C0F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19" creationId="{1F4F21D0-5B88-4A43-A411-A88DFB86B353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20" creationId="{789BCE9C-B6DE-4AFB-A2B1-904E0C2F43E3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22" creationId="{CC473D00-4CF7-455E-B903-51832BAC0CEA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23" creationId="{6CC424CC-5036-47EF-92E1-A4C72F787C01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24" creationId="{041B33D6-FA72-42D6-B0E7-9F1A101D4370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25" creationId="{982D00DF-AA65-492B-A8AE-2E5AB8D6ADBD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26" creationId="{2D8FA8D3-03AF-4248-9BE5-8592A99A47C6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28" creationId="{4366EEEA-3041-4F44-BD54-CA3D7D4B85E7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29" creationId="{BC71EB37-EA63-47E7-AB44-00D7A89ABC6D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30" creationId="{72B61056-BFB6-4CF8-B7EE-B46040A98B50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31" creationId="{63304ACC-1BED-4244-BDB5-B6FBA9AC9C37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32" creationId="{07CF7822-AB0A-4ABE-8941-9DE45B3AA10D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34" creationId="{7DEE8C31-7AF3-434A-9371-3EF041F6FDBD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35" creationId="{51209E46-BF9F-4001-B4DC-2D23EAECAE4E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36" creationId="{DFA6B425-E98B-458F-B464-A39390A59AC9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37" creationId="{7FA64BDA-58EF-40E7-83B7-5C4378BDE54F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38" creationId="{AAFA4C9C-2E92-46E7-AC57-400187A69B70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40" creationId="{03B2A642-A81F-4F52-A794-0055EF67A085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41" creationId="{D4939508-E666-4F56-8964-F4EA8C285A19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42" creationId="{CE4FACE4-E5A7-4908-9D34-F2933E582B86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43" creationId="{95FF97B0-7A1D-44AB-8FD9-F090B7BB6E5B}"/>
          </ac:cxnSpMkLst>
        </pc:cxnChg>
        <pc:cxnChg chg="mod">
          <ac:chgData name="Simon French" userId="37f69300faee2f89" providerId="LiveId" clId="{191757FD-F3C4-40A8-9E59-0BF9A18F04C1}" dt="2022-01-30T08:50:32.834" v="3806"/>
          <ac:cxnSpMkLst>
            <pc:docMk/>
            <pc:sldMk cId="2616439075" sldId="457"/>
            <ac:cxnSpMk id="44" creationId="{B8EDC21D-2285-4F77-B413-4FE206655066}"/>
          </ac:cxnSpMkLst>
        </pc:cxnChg>
      </pc:sldChg>
      <pc:sldChg chg="add del">
        <pc:chgData name="Simon French" userId="37f69300faee2f89" providerId="LiveId" clId="{191757FD-F3C4-40A8-9E59-0BF9A18F04C1}" dt="2022-01-30T08:48:01.374" v="3747"/>
        <pc:sldMkLst>
          <pc:docMk/>
          <pc:sldMk cId="894447984" sldId="458"/>
        </pc:sldMkLst>
      </pc:sldChg>
      <pc:sldChg chg="addSp delSp modSp mod modClrScheme chgLayout">
        <pc:chgData name="Simon French" userId="37f69300faee2f89" providerId="LiveId" clId="{191757FD-F3C4-40A8-9E59-0BF9A18F04C1}" dt="2022-02-11T12:56:56.003" v="7936" actId="1036"/>
        <pc:sldMkLst>
          <pc:docMk/>
          <pc:sldMk cId="997408648" sldId="458"/>
        </pc:sldMkLst>
        <pc:spChg chg="mod ord">
          <ac:chgData name="Simon French" userId="37f69300faee2f89" providerId="LiveId" clId="{191757FD-F3C4-40A8-9E59-0BF9A18F04C1}" dt="2022-02-11T11:49:29.299" v="7771" actId="700"/>
          <ac:spMkLst>
            <pc:docMk/>
            <pc:sldMk cId="997408648" sldId="458"/>
            <ac:spMk id="2" creationId="{DA78F3BC-4878-4F2B-8350-C504CE76A90F}"/>
          </ac:spMkLst>
        </pc:spChg>
        <pc:spChg chg="del">
          <ac:chgData name="Simon French" userId="37f69300faee2f89" providerId="LiveId" clId="{191757FD-F3C4-40A8-9E59-0BF9A18F04C1}" dt="2022-02-11T11:49:29.299" v="7771" actId="700"/>
          <ac:spMkLst>
            <pc:docMk/>
            <pc:sldMk cId="997408648" sldId="458"/>
            <ac:spMk id="3" creationId="{1E0FEB74-63CD-4C88-8E34-6F023E60AC17}"/>
          </ac:spMkLst>
        </pc:spChg>
        <pc:spChg chg="add del mod">
          <ac:chgData name="Simon French" userId="37f69300faee2f89" providerId="LiveId" clId="{191757FD-F3C4-40A8-9E59-0BF9A18F04C1}" dt="2022-02-11T12:54:24.613" v="7783"/>
          <ac:spMkLst>
            <pc:docMk/>
            <pc:sldMk cId="997408648" sldId="458"/>
            <ac:spMk id="8" creationId="{2CDD6493-7D41-466A-B148-62F7466EE137}"/>
          </ac:spMkLst>
        </pc:spChg>
        <pc:spChg chg="add mod">
          <ac:chgData name="Simon French" userId="37f69300faee2f89" providerId="LiveId" clId="{191757FD-F3C4-40A8-9E59-0BF9A18F04C1}" dt="2022-02-11T12:56:56.003" v="7936" actId="1036"/>
          <ac:spMkLst>
            <pc:docMk/>
            <pc:sldMk cId="997408648" sldId="458"/>
            <ac:spMk id="11" creationId="{E20C8278-F05A-45A6-955F-46CBF19C057C}"/>
          </ac:spMkLst>
        </pc:spChg>
        <pc:picChg chg="add mod">
          <ac:chgData name="Simon French" userId="37f69300faee2f89" providerId="LiveId" clId="{191757FD-F3C4-40A8-9E59-0BF9A18F04C1}" dt="2022-02-11T11:56:52.508" v="7779" actId="1076"/>
          <ac:picMkLst>
            <pc:docMk/>
            <pc:sldMk cId="997408648" sldId="458"/>
            <ac:picMk id="5" creationId="{7F424F99-587D-4E7F-B7C0-AA77A37F6215}"/>
          </ac:picMkLst>
        </pc:picChg>
        <pc:picChg chg="add del mod">
          <ac:chgData name="Simon French" userId="37f69300faee2f89" providerId="LiveId" clId="{191757FD-F3C4-40A8-9E59-0BF9A18F04C1}" dt="2022-02-11T12:54:24.613" v="7781" actId="478"/>
          <ac:picMkLst>
            <pc:docMk/>
            <pc:sldMk cId="997408648" sldId="458"/>
            <ac:picMk id="7" creationId="{43AB36A0-8435-422E-B8C2-C7C0048990E1}"/>
          </ac:picMkLst>
        </pc:picChg>
        <pc:picChg chg="add mod">
          <ac:chgData name="Simon French" userId="37f69300faee2f89" providerId="LiveId" clId="{191757FD-F3C4-40A8-9E59-0BF9A18F04C1}" dt="2022-02-11T12:54:57.537" v="7786" actId="1076"/>
          <ac:picMkLst>
            <pc:docMk/>
            <pc:sldMk cId="997408648" sldId="458"/>
            <ac:picMk id="10" creationId="{29586DC1-5496-4054-A43C-62090945E680}"/>
          </ac:picMkLst>
        </pc:pic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2315563604" sldId="458"/>
        </pc:sldMkLst>
      </pc:sldChg>
      <pc:sldChg chg="modSp add mod">
        <pc:chgData name="Simon French" userId="37f69300faee2f89" providerId="LiveId" clId="{191757FD-F3C4-40A8-9E59-0BF9A18F04C1}" dt="2022-02-01T10:07:52.046" v="5870" actId="20577"/>
        <pc:sldMkLst>
          <pc:docMk/>
          <pc:sldMk cId="2949555804" sldId="459"/>
        </pc:sldMkLst>
        <pc:spChg chg="mod">
          <ac:chgData name="Simon French" userId="37f69300faee2f89" providerId="LiveId" clId="{191757FD-F3C4-40A8-9E59-0BF9A18F04C1}" dt="2022-02-01T10:07:52.046" v="5870" actId="20577"/>
          <ac:spMkLst>
            <pc:docMk/>
            <pc:sldMk cId="2949555804" sldId="459"/>
            <ac:spMk id="2" creationId="{7211C5CC-4CFD-4C91-9989-2EB101A6BF20}"/>
          </ac:spMkLst>
        </pc:sp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3070631309" sldId="459"/>
        </pc:sldMkLst>
      </pc:sldChg>
      <pc:sldChg chg="modSp new mod">
        <pc:chgData name="Simon French" userId="37f69300faee2f89" providerId="LiveId" clId="{191757FD-F3C4-40A8-9E59-0BF9A18F04C1}" dt="2022-02-02T09:18:08.399" v="6884" actId="20577"/>
        <pc:sldMkLst>
          <pc:docMk/>
          <pc:sldMk cId="3234905762" sldId="460"/>
        </pc:sldMkLst>
        <pc:spChg chg="mod">
          <ac:chgData name="Simon French" userId="37f69300faee2f89" providerId="LiveId" clId="{191757FD-F3C4-40A8-9E59-0BF9A18F04C1}" dt="2022-02-02T09:17:35.944" v="6834" actId="20577"/>
          <ac:spMkLst>
            <pc:docMk/>
            <pc:sldMk cId="3234905762" sldId="460"/>
            <ac:spMk id="2" creationId="{87CC7185-641D-4F81-BF93-E3BE1A9314DF}"/>
          </ac:spMkLst>
        </pc:spChg>
        <pc:spChg chg="mod">
          <ac:chgData name="Simon French" userId="37f69300faee2f89" providerId="LiveId" clId="{191757FD-F3C4-40A8-9E59-0BF9A18F04C1}" dt="2022-02-02T09:18:08.399" v="6884" actId="20577"/>
          <ac:spMkLst>
            <pc:docMk/>
            <pc:sldMk cId="3234905762" sldId="460"/>
            <ac:spMk id="3" creationId="{71A9A73C-3034-41C9-A2E0-5078A3BE0129}"/>
          </ac:spMkLst>
        </pc:sp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3463671902" sldId="460"/>
        </pc:sldMkLst>
      </pc:sldChg>
      <pc:sldChg chg="addSp delSp modSp new mod modAnim">
        <pc:chgData name="Simon French" userId="37f69300faee2f89" providerId="LiveId" clId="{191757FD-F3C4-40A8-9E59-0BF9A18F04C1}" dt="2022-02-12T16:56:48.595" v="8448" actId="20577"/>
        <pc:sldMkLst>
          <pc:docMk/>
          <pc:sldMk cId="2794226190" sldId="461"/>
        </pc:sldMkLst>
        <pc:spChg chg="mod">
          <ac:chgData name="Simon French" userId="37f69300faee2f89" providerId="LiveId" clId="{191757FD-F3C4-40A8-9E59-0BF9A18F04C1}" dt="2022-02-12T16:25:46.587" v="8060" actId="20577"/>
          <ac:spMkLst>
            <pc:docMk/>
            <pc:sldMk cId="2794226190" sldId="461"/>
            <ac:spMk id="2" creationId="{B6A5571D-AE01-4EE4-9B72-78A4FADE445C}"/>
          </ac:spMkLst>
        </pc:spChg>
        <pc:spChg chg="del">
          <ac:chgData name="Simon French" userId="37f69300faee2f89" providerId="LiveId" clId="{191757FD-F3C4-40A8-9E59-0BF9A18F04C1}" dt="2022-02-12T16:25:57.911" v="8061" actId="478"/>
          <ac:spMkLst>
            <pc:docMk/>
            <pc:sldMk cId="2794226190" sldId="461"/>
            <ac:spMk id="3" creationId="{BBAE5F9C-4042-45B2-864B-7C821445A148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8" creationId="{71D22BFF-282F-46C2-99EE-C7254DCEB1D3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9" creationId="{9ED1CA62-C149-48FF-ABDE-148A0AF24E14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10" creationId="{3FAFD1B8-DE66-4227-B16E-BFEF4EE145AB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11" creationId="{05D37131-BBA3-44A8-8AC6-AA28ADE72D6C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12" creationId="{BCAC3F10-C3C9-4DFE-ADEE-5046D408C42E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13" creationId="{2D51709D-3BC1-4F68-BA46-A09F9F776CDC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14" creationId="{CB702DF0-322E-4034-9FAF-2DAC36518670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15" creationId="{4F6A288D-7C0D-4D0D-9F35-0A09A21FC96F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16" creationId="{9AB823A7-30CE-4DFF-AC54-E7B2A2B2CD72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17" creationId="{99CA16C6-F766-4B68-8B61-3DADCCD29428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18" creationId="{9A76B6F7-DAE2-4EE6-AC9A-6C52FA79D234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19" creationId="{34830558-2D56-4525-980B-1CB9FACB88C3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20" creationId="{EA275637-024F-465B-B7A4-113B80C304FD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21" creationId="{B918E3A3-7433-45E4-9C61-3D5FEC4277EA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22" creationId="{9A28A6C0-AC26-4D61-8BF0-581CAE117572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23" creationId="{B6260AA6-981D-4ADA-8406-2875C3DE989A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24" creationId="{5C8C0D3A-393F-4F54-9172-9271439791D4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25" creationId="{96348BAD-670C-4647-8E20-8E27B4F96F85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26" creationId="{E752D575-B002-46CF-B1BB-CE50697E2537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27" creationId="{29C5EFB0-1593-452E-801D-9693790BCB95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28" creationId="{75BD3D4E-986E-442E-8980-CBD1FD8043D0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29" creationId="{CDBC2CCA-671E-4C41-A03D-DA7C7857E49A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30" creationId="{BBC92E80-FCF6-4105-AA03-0EA2B1B75547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31" creationId="{848ED314-171D-4D6F-BD56-4573CC67A877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32" creationId="{158392FB-7E4E-48E5-8F78-65EE6BBFF317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33" creationId="{4EED536D-6DEC-4786-A7E7-843C968C14BB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34" creationId="{97CEE8C2-959C-4044-BB28-EF2EC93A5C79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35" creationId="{81B938F5-D1CC-404F-8FA6-FD7A3ABC7F56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36" creationId="{59F34E75-C8E5-474A-8BB6-C8D27F06683A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37" creationId="{56379F28-77C5-4D38-BCA4-1F62A9D230EC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38" creationId="{2200BE07-25F9-49BA-A79B-963165E50EE2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39" creationId="{AB421C2C-7749-416F-850B-68E6C35504F2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40" creationId="{8E14B6AC-B3F1-4C58-8781-39C068E636E2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41" creationId="{7A45B2DD-505B-407D-89E5-91F57ED2F667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42" creationId="{807CD4A6-B103-4046-8A08-0D0CEA4B9E4C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43" creationId="{6522F223-BFF3-45CC-8CD6-B0E4CD5D6FB6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44" creationId="{4F510E98-636A-41E3-B559-C92BAFF53B9E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45" creationId="{6E1B885F-6CE9-40F2-B764-9B939C9FC8BF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46" creationId="{A573E451-AA2A-44A3-B69A-C2D9CBF97DF1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47" creationId="{E9A8F578-E1B8-46BC-A18F-1F01787519B4}"/>
          </ac:spMkLst>
        </pc:spChg>
        <pc:spChg chg="mod">
          <ac:chgData name="Simon French" userId="37f69300faee2f89" providerId="LiveId" clId="{191757FD-F3C4-40A8-9E59-0BF9A18F04C1}" dt="2022-02-12T16:44:04.546" v="8150" actId="1076"/>
          <ac:spMkLst>
            <pc:docMk/>
            <pc:sldMk cId="2794226190" sldId="461"/>
            <ac:spMk id="48" creationId="{88B4FE29-3E1D-4424-8404-D83410CF0FBE}"/>
          </ac:spMkLst>
        </pc:spChg>
        <pc:spChg chg="add mod">
          <ac:chgData name="Simon French" userId="37f69300faee2f89" providerId="LiveId" clId="{191757FD-F3C4-40A8-9E59-0BF9A18F04C1}" dt="2022-02-12T16:45:46.375" v="8160" actId="164"/>
          <ac:spMkLst>
            <pc:docMk/>
            <pc:sldMk cId="2794226190" sldId="461"/>
            <ac:spMk id="51" creationId="{BE0325C6-BAA8-47EF-B537-F46656D8E35F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57" creationId="{486A225E-645E-4DA8-B359-83A860E15D24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58" creationId="{954F7456-3AE2-42E5-A7CF-9A243977E703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59" creationId="{3162217B-5C3A-405C-94D5-8A7F2A05F1EE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60" creationId="{6E8FA212-B113-46ED-8384-4B386DEF4B80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61" creationId="{7A4D1BCD-9834-4AD8-AD5E-D66FA2FFB201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62" creationId="{8CD1DD65-2F89-46F9-B91D-2C203BADE41F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63" creationId="{5C2B9762-6BFE-4215-8B89-C426500B014F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64" creationId="{2C409288-7F7A-4913-86CD-CAEB535B67E3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65" creationId="{32CD4387-9585-4D6A-B4AC-C54BF87FC5F0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66" creationId="{B2A83CE4-52FB-4300-8A1D-201348653451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67" creationId="{AC823216-8C82-4563-9411-0B871A5A431B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68" creationId="{3957BE8E-2537-4900-820D-A6C743C8E3BC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69" creationId="{6F71ADFA-0B81-4044-A98F-2187CEB7C695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70" creationId="{AF37B8C3-7C5F-4F94-B693-E8352C317392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71" creationId="{AC5E9073-B603-4A19-B72F-ADF1FF307DF7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72" creationId="{B496D919-D1C0-4657-ABB8-96E7A29AB20C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73" creationId="{7231810B-7D7B-45F3-8CBA-CB78DEF511B0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74" creationId="{B01131F0-CC1E-4958-A3CF-22599A2E3D43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75" creationId="{077420E1-B6B2-461D-A6BC-8F0A7114210E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76" creationId="{46066E7F-9085-44BD-9163-D9135B5AA033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77" creationId="{8BA52B02-E83C-46F1-A177-58830FC8C63A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78" creationId="{C3516227-4AE1-498E-8D61-011EB835F04E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79" creationId="{3FADF82E-A62E-4A4A-AC96-CE7CFDB979F7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80" creationId="{5FC0D8E0-2AB5-4B0D-9D14-535490FDBEAB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81" creationId="{1C577985-3462-493B-B56A-2AB4106E16FA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82" creationId="{1724C33A-C3F0-479B-B766-3B9BAC51F421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83" creationId="{D55EED2F-2FFB-4E80-B428-C88FD190720D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84" creationId="{BADD9BB1-A41F-4E9C-AF19-528B77AA7EA2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85" creationId="{0E315799-5540-4250-B5DB-7EE00C4D0F5F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86" creationId="{4734F5EC-256E-4604-8F75-7CB87FA673C4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87" creationId="{343F2D44-DDC1-47BE-BF28-F459E6BEF88B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88" creationId="{1475CCF3-668F-45DE-A746-30B329924F3C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89" creationId="{05DC0669-E539-43EE-A226-D99F0E53273D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90" creationId="{30522028-803D-4FE9-A149-F1FC65C2506C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91" creationId="{8038FA5B-304F-42E5-A058-07918216A5B8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92" creationId="{4CC2BB7F-069F-4889-BE0E-B8806434D118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93" creationId="{50783A98-AC4C-425B-8BBD-EEF278C8C4FE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94" creationId="{85C8343C-8D1F-48CF-9785-6A9EA21FED57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95" creationId="{418D237F-E7B8-4CFD-A359-B1269C2EA99C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96" creationId="{C23FBC41-AE27-4BAA-B955-4E24EA004141}"/>
          </ac:spMkLst>
        </pc:spChg>
        <pc:spChg chg="mod">
          <ac:chgData name="Simon French" userId="37f69300faee2f89" providerId="LiveId" clId="{191757FD-F3C4-40A8-9E59-0BF9A18F04C1}" dt="2022-02-12T16:41:30.434" v="8122" actId="1037"/>
          <ac:spMkLst>
            <pc:docMk/>
            <pc:sldMk cId="2794226190" sldId="461"/>
            <ac:spMk id="97" creationId="{0B30FD49-AECD-4CB5-8196-F0B2C5D76CE6}"/>
          </ac:spMkLst>
        </pc:spChg>
        <pc:spChg chg="add mod">
          <ac:chgData name="Simon French" userId="37f69300faee2f89" providerId="LiveId" clId="{191757FD-F3C4-40A8-9E59-0BF9A18F04C1}" dt="2022-02-12T16:45:54.970" v="8161" actId="164"/>
          <ac:spMkLst>
            <pc:docMk/>
            <pc:sldMk cId="2794226190" sldId="461"/>
            <ac:spMk id="101" creationId="{DFCA5F15-0682-4D4E-87C7-DD61028B5CE3}"/>
          </ac:spMkLst>
        </pc:spChg>
        <pc:spChg chg="add mod">
          <ac:chgData name="Simon French" userId="37f69300faee2f89" providerId="LiveId" clId="{191757FD-F3C4-40A8-9E59-0BF9A18F04C1}" dt="2022-02-12T16:46:03.959" v="8162" actId="164"/>
          <ac:spMkLst>
            <pc:docMk/>
            <pc:sldMk cId="2794226190" sldId="461"/>
            <ac:spMk id="103" creationId="{8591B952-5D5E-4B8C-9786-E0FEA052901E}"/>
          </ac:spMkLst>
        </pc:spChg>
        <pc:spChg chg="add mod">
          <ac:chgData name="Simon French" userId="37f69300faee2f89" providerId="LiveId" clId="{191757FD-F3C4-40A8-9E59-0BF9A18F04C1}" dt="2022-02-12T16:46:16.150" v="8163" actId="164"/>
          <ac:spMkLst>
            <pc:docMk/>
            <pc:sldMk cId="2794226190" sldId="461"/>
            <ac:spMk id="104" creationId="{5334CB9A-B35F-4DDD-99BB-9C09CD846320}"/>
          </ac:spMkLst>
        </pc:spChg>
        <pc:spChg chg="add mod">
          <ac:chgData name="Simon French" userId="37f69300faee2f89" providerId="LiveId" clId="{191757FD-F3C4-40A8-9E59-0BF9A18F04C1}" dt="2022-02-12T16:54:29.078" v="8428" actId="164"/>
          <ac:spMkLst>
            <pc:docMk/>
            <pc:sldMk cId="2794226190" sldId="461"/>
            <ac:spMk id="107" creationId="{E3018DB9-E2B6-4BFA-9192-8AEC51140CC9}"/>
          </ac:spMkLst>
        </pc:spChg>
        <pc:spChg chg="add mod">
          <ac:chgData name="Simon French" userId="37f69300faee2f89" providerId="LiveId" clId="{191757FD-F3C4-40A8-9E59-0BF9A18F04C1}" dt="2022-02-12T16:54:51.407" v="8431" actId="164"/>
          <ac:spMkLst>
            <pc:docMk/>
            <pc:sldMk cId="2794226190" sldId="461"/>
            <ac:spMk id="110" creationId="{701EBD17-F5CC-4BF7-B9C8-DAFF848B8A28}"/>
          </ac:spMkLst>
        </pc:spChg>
        <pc:spChg chg="add mod">
          <ac:chgData name="Simon French" userId="37f69300faee2f89" providerId="LiveId" clId="{191757FD-F3C4-40A8-9E59-0BF9A18F04C1}" dt="2022-02-12T16:56:48.595" v="8448" actId="20577"/>
          <ac:spMkLst>
            <pc:docMk/>
            <pc:sldMk cId="2794226190" sldId="461"/>
            <ac:spMk id="111" creationId="{06ECE362-6F98-4BBF-98A2-559C172D90A0}"/>
          </ac:spMkLst>
        </pc:spChg>
        <pc:spChg chg="add mod">
          <ac:chgData name="Simon French" userId="37f69300faee2f89" providerId="LiveId" clId="{191757FD-F3C4-40A8-9E59-0BF9A18F04C1}" dt="2022-02-12T16:55:34.718" v="8440" actId="164"/>
          <ac:spMkLst>
            <pc:docMk/>
            <pc:sldMk cId="2794226190" sldId="461"/>
            <ac:spMk id="112" creationId="{D8E4F4FD-76D3-460E-91E5-8B548B5D7AE6}"/>
          </ac:spMkLst>
        </pc:spChg>
        <pc:spChg chg="add mod">
          <ac:chgData name="Simon French" userId="37f69300faee2f89" providerId="LiveId" clId="{191757FD-F3C4-40A8-9E59-0BF9A18F04C1}" dt="2022-02-12T16:55:44.663" v="8441" actId="164"/>
          <ac:spMkLst>
            <pc:docMk/>
            <pc:sldMk cId="2794226190" sldId="461"/>
            <ac:spMk id="113" creationId="{8D7F3963-AA55-404C-A6B9-65486504A9CC}"/>
          </ac:spMkLst>
        </pc:spChg>
        <pc:grpChg chg="add mod">
          <ac:chgData name="Simon French" userId="37f69300faee2f89" providerId="LiveId" clId="{191757FD-F3C4-40A8-9E59-0BF9A18F04C1}" dt="2022-02-12T16:45:46.375" v="8160" actId="164"/>
          <ac:grpSpMkLst>
            <pc:docMk/>
            <pc:sldMk cId="2794226190" sldId="461"/>
            <ac:grpSpMk id="6" creationId="{C59C35A2-3D51-4817-9775-49D23CD1EC52}"/>
          </ac:grpSpMkLst>
        </pc:grpChg>
        <pc:grpChg chg="add mod">
          <ac:chgData name="Simon French" userId="37f69300faee2f89" providerId="LiveId" clId="{191757FD-F3C4-40A8-9E59-0BF9A18F04C1}" dt="2022-02-12T16:44:04.546" v="8150" actId="1076"/>
          <ac:grpSpMkLst>
            <pc:docMk/>
            <pc:sldMk cId="2794226190" sldId="461"/>
            <ac:grpSpMk id="7" creationId="{A5DB3F32-EBD5-4C2E-8FA9-0777789C1681}"/>
          </ac:grpSpMkLst>
        </pc:grpChg>
        <pc:grpChg chg="add mod">
          <ac:chgData name="Simon French" userId="37f69300faee2f89" providerId="LiveId" clId="{191757FD-F3C4-40A8-9E59-0BF9A18F04C1}" dt="2022-02-12T16:45:54.970" v="8161" actId="164"/>
          <ac:grpSpMkLst>
            <pc:docMk/>
            <pc:sldMk cId="2794226190" sldId="461"/>
            <ac:grpSpMk id="50" creationId="{49CE9FF4-FAE0-469C-AEF5-D6294EC65FAB}"/>
          </ac:grpSpMkLst>
        </pc:grpChg>
        <pc:grpChg chg="add mod">
          <ac:chgData name="Simon French" userId="37f69300faee2f89" providerId="LiveId" clId="{191757FD-F3C4-40A8-9E59-0BF9A18F04C1}" dt="2022-02-12T16:54:51.407" v="8431" actId="164"/>
          <ac:grpSpMkLst>
            <pc:docMk/>
            <pc:sldMk cId="2794226190" sldId="461"/>
            <ac:grpSpMk id="53" creationId="{BE195D89-ADDD-4C0D-8B9C-C9CDD0B2FFC7}"/>
          </ac:grpSpMkLst>
        </pc:grpChg>
        <pc:grpChg chg="add mod">
          <ac:chgData name="Simon French" userId="37f69300faee2f89" providerId="LiveId" clId="{191757FD-F3C4-40A8-9E59-0BF9A18F04C1}" dt="2022-02-12T16:46:03.959" v="8162" actId="164"/>
          <ac:grpSpMkLst>
            <pc:docMk/>
            <pc:sldMk cId="2794226190" sldId="461"/>
            <ac:grpSpMk id="54" creationId="{61A55D0B-9B0C-44A1-840C-8EFA18076D8C}"/>
          </ac:grpSpMkLst>
        </pc:grpChg>
        <pc:grpChg chg="mod">
          <ac:chgData name="Simon French" userId="37f69300faee2f89" providerId="LiveId" clId="{191757FD-F3C4-40A8-9E59-0BF9A18F04C1}" dt="2022-02-12T16:41:30.434" v="8122" actId="1037"/>
          <ac:grpSpMkLst>
            <pc:docMk/>
            <pc:sldMk cId="2794226190" sldId="461"/>
            <ac:grpSpMk id="56" creationId="{3B4B9920-9319-4FA5-AEF3-59EA1C9A0B5A}"/>
          </ac:grpSpMkLst>
        </pc:grpChg>
        <pc:grpChg chg="add mod">
          <ac:chgData name="Simon French" userId="37f69300faee2f89" providerId="LiveId" clId="{191757FD-F3C4-40A8-9E59-0BF9A18F04C1}" dt="2022-02-12T16:55:19.535" v="8438" actId="164"/>
          <ac:grpSpMkLst>
            <pc:docMk/>
            <pc:sldMk cId="2794226190" sldId="461"/>
            <ac:grpSpMk id="99" creationId="{1A1B40B0-CE67-4BE3-B02E-D2ADC64146BC}"/>
          </ac:grpSpMkLst>
        </pc:grpChg>
        <pc:grpChg chg="add mod">
          <ac:chgData name="Simon French" userId="37f69300faee2f89" providerId="LiveId" clId="{191757FD-F3C4-40A8-9E59-0BF9A18F04C1}" dt="2022-02-12T16:55:34.718" v="8440" actId="164"/>
          <ac:grpSpMkLst>
            <pc:docMk/>
            <pc:sldMk cId="2794226190" sldId="461"/>
            <ac:grpSpMk id="105" creationId="{DB0E91D6-CE54-4C50-8CBB-F20A0539776B}"/>
          </ac:grpSpMkLst>
        </pc:grpChg>
        <pc:grpChg chg="add mod">
          <ac:chgData name="Simon French" userId="37f69300faee2f89" providerId="LiveId" clId="{191757FD-F3C4-40A8-9E59-0BF9A18F04C1}" dt="2022-02-12T16:55:44.663" v="8441" actId="164"/>
          <ac:grpSpMkLst>
            <pc:docMk/>
            <pc:sldMk cId="2794226190" sldId="461"/>
            <ac:grpSpMk id="106" creationId="{1C8A7CED-FEA0-472E-8B80-5AA2D5B82DE9}"/>
          </ac:grpSpMkLst>
        </pc:grpChg>
        <pc:grpChg chg="add mod">
          <ac:chgData name="Simon French" userId="37f69300faee2f89" providerId="LiveId" clId="{191757FD-F3C4-40A8-9E59-0BF9A18F04C1}" dt="2022-02-12T16:54:29.078" v="8428" actId="164"/>
          <ac:grpSpMkLst>
            <pc:docMk/>
            <pc:sldMk cId="2794226190" sldId="461"/>
            <ac:grpSpMk id="108" creationId="{E580DF8A-63A9-4E8A-9561-E9B0952DC70A}"/>
          </ac:grpSpMkLst>
        </pc:grpChg>
        <pc:grpChg chg="add mod">
          <ac:chgData name="Simon French" userId="37f69300faee2f89" providerId="LiveId" clId="{191757FD-F3C4-40A8-9E59-0BF9A18F04C1}" dt="2022-02-12T16:54:51.407" v="8431" actId="164"/>
          <ac:grpSpMkLst>
            <pc:docMk/>
            <pc:sldMk cId="2794226190" sldId="461"/>
            <ac:grpSpMk id="109" creationId="{FE61CD69-013D-4AC3-935A-53E8B1901725}"/>
          </ac:grpSpMkLst>
        </pc:grpChg>
        <pc:grpChg chg="add mod">
          <ac:chgData name="Simon French" userId="37f69300faee2f89" providerId="LiveId" clId="{191757FD-F3C4-40A8-9E59-0BF9A18F04C1}" dt="2022-02-12T16:55:19.535" v="8438" actId="164"/>
          <ac:grpSpMkLst>
            <pc:docMk/>
            <pc:sldMk cId="2794226190" sldId="461"/>
            <ac:grpSpMk id="114" creationId="{A0ECF392-8A84-4450-BE4F-A8B3E5D4DAE4}"/>
          </ac:grpSpMkLst>
        </pc:grpChg>
        <pc:grpChg chg="add mod">
          <ac:chgData name="Simon French" userId="37f69300faee2f89" providerId="LiveId" clId="{191757FD-F3C4-40A8-9E59-0BF9A18F04C1}" dt="2022-02-12T16:55:34.718" v="8440" actId="164"/>
          <ac:grpSpMkLst>
            <pc:docMk/>
            <pc:sldMk cId="2794226190" sldId="461"/>
            <ac:grpSpMk id="115" creationId="{5C5E22BF-FB23-47FE-9BB8-CC43CDD6B7E5}"/>
          </ac:grpSpMkLst>
        </pc:grpChg>
        <pc:grpChg chg="add mod">
          <ac:chgData name="Simon French" userId="37f69300faee2f89" providerId="LiveId" clId="{191757FD-F3C4-40A8-9E59-0BF9A18F04C1}" dt="2022-02-12T16:55:44.663" v="8441" actId="164"/>
          <ac:grpSpMkLst>
            <pc:docMk/>
            <pc:sldMk cId="2794226190" sldId="461"/>
            <ac:grpSpMk id="116" creationId="{F3F1D057-5EA5-4695-8258-4FCADDDFDC82}"/>
          </ac:grpSpMkLst>
        </pc:grpChg>
        <pc:picChg chg="add mod modCrop">
          <ac:chgData name="Simon French" userId="37f69300faee2f89" providerId="LiveId" clId="{191757FD-F3C4-40A8-9E59-0BF9A18F04C1}" dt="2022-02-12T16:54:29.078" v="8428" actId="164"/>
          <ac:picMkLst>
            <pc:docMk/>
            <pc:sldMk cId="2794226190" sldId="461"/>
            <ac:picMk id="4" creationId="{A8BBBFD6-43B2-4743-83D5-63434B71C7A4}"/>
          </ac:picMkLst>
        </pc:picChg>
        <pc:picChg chg="add del mod modCrop">
          <ac:chgData name="Simon French" userId="37f69300faee2f89" providerId="LiveId" clId="{191757FD-F3C4-40A8-9E59-0BF9A18F04C1}" dt="2022-02-12T16:31:40.810" v="8074"/>
          <ac:picMkLst>
            <pc:docMk/>
            <pc:sldMk cId="2794226190" sldId="461"/>
            <ac:picMk id="5" creationId="{F537ED60-2704-4D40-824C-973A1D5889D3}"/>
          </ac:picMkLst>
        </pc:picChg>
        <pc:picChg chg="add mod">
          <ac:chgData name="Simon French" userId="37f69300faee2f89" providerId="LiveId" clId="{191757FD-F3C4-40A8-9E59-0BF9A18F04C1}" dt="2022-02-12T16:40:20.876" v="8116" actId="164"/>
          <ac:picMkLst>
            <pc:docMk/>
            <pc:sldMk cId="2794226190" sldId="461"/>
            <ac:picMk id="49" creationId="{E528C85D-F861-44B6-BB17-022BC94C5F95}"/>
          </ac:picMkLst>
        </pc:picChg>
        <pc:picChg chg="add del mod">
          <ac:chgData name="Simon French" userId="37f69300faee2f89" providerId="LiveId" clId="{191757FD-F3C4-40A8-9E59-0BF9A18F04C1}" dt="2022-02-12T16:41:07.613" v="8117" actId="21"/>
          <ac:picMkLst>
            <pc:docMk/>
            <pc:sldMk cId="2794226190" sldId="461"/>
            <ac:picMk id="52" creationId="{4795E396-898E-469B-8C4C-0DAA34A1E1CF}"/>
          </ac:picMkLst>
        </pc:picChg>
        <pc:picChg chg="mod">
          <ac:chgData name="Simon French" userId="37f69300faee2f89" providerId="LiveId" clId="{191757FD-F3C4-40A8-9E59-0BF9A18F04C1}" dt="2022-02-12T16:41:30.434" v="8122" actId="1037"/>
          <ac:picMkLst>
            <pc:docMk/>
            <pc:sldMk cId="2794226190" sldId="461"/>
            <ac:picMk id="55" creationId="{7531C29D-48AB-4236-AC1F-2E2CEF234AB7}"/>
          </ac:picMkLst>
        </pc:picChg>
        <pc:picChg chg="add mod modCrop">
          <ac:chgData name="Simon French" userId="37f69300faee2f89" providerId="LiveId" clId="{191757FD-F3C4-40A8-9E59-0BF9A18F04C1}" dt="2022-02-12T16:46:16.150" v="8163" actId="164"/>
          <ac:picMkLst>
            <pc:docMk/>
            <pc:sldMk cId="2794226190" sldId="461"/>
            <ac:picMk id="98" creationId="{8B013D2C-87A2-4BAC-B7ED-FD9D1F7612E7}"/>
          </ac:picMkLst>
        </pc:picChg>
        <pc:picChg chg="add del mod">
          <ac:chgData name="Simon French" userId="37f69300faee2f89" providerId="LiveId" clId="{191757FD-F3C4-40A8-9E59-0BF9A18F04C1}" dt="2022-02-12T16:43:52.648" v="8144" actId="478"/>
          <ac:picMkLst>
            <pc:docMk/>
            <pc:sldMk cId="2794226190" sldId="461"/>
            <ac:picMk id="100" creationId="{A8CC283F-9B68-45BF-98A3-BA28EBEE849F}"/>
          </ac:picMkLst>
        </pc:picChg>
        <pc:picChg chg="add del mod">
          <ac:chgData name="Simon French" userId="37f69300faee2f89" providerId="LiveId" clId="{191757FD-F3C4-40A8-9E59-0BF9A18F04C1}" dt="2022-02-12T16:44:34.372" v="8155" actId="478"/>
          <ac:picMkLst>
            <pc:docMk/>
            <pc:sldMk cId="2794226190" sldId="461"/>
            <ac:picMk id="102" creationId="{AA704EBE-C6DB-48B1-B63A-ABE4F07E46A1}"/>
          </ac:picMkLst>
        </pc:picChg>
        <pc:picChg chg="add mod">
          <ac:chgData name="Simon French" userId="37f69300faee2f89" providerId="LiveId" clId="{191757FD-F3C4-40A8-9E59-0BF9A18F04C1}" dt="2022-02-12T16:44:04.546" v="8150" actId="1076"/>
          <ac:picMkLst>
            <pc:docMk/>
            <pc:sldMk cId="2794226190" sldId="461"/>
            <ac:picMk id="1026" creationId="{3FFA48A2-6F03-4D2B-826D-20785E791DC7}"/>
          </ac:picMkLst>
        </pc:picChg>
        <pc:picChg chg="add mod">
          <ac:chgData name="Simon French" userId="37f69300faee2f89" providerId="LiveId" clId="{191757FD-F3C4-40A8-9E59-0BF9A18F04C1}" dt="2022-02-12T16:40:20.876" v="8116" actId="164"/>
          <ac:picMkLst>
            <pc:docMk/>
            <pc:sldMk cId="2794226190" sldId="461"/>
            <ac:picMk id="1028" creationId="{8BA79302-27B0-42AA-9739-A01A34FA9DA9}"/>
          </ac:picMkLst>
        </pc:pic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858309960" sldId="462"/>
        </pc:sldMkLst>
      </pc:sldChg>
      <pc:sldChg chg="add">
        <pc:chgData name="Simon French" userId="37f69300faee2f89" providerId="LiveId" clId="{191757FD-F3C4-40A8-9E59-0BF9A18F04C1}" dt="2022-02-14T09:34:00.993" v="10450"/>
        <pc:sldMkLst>
          <pc:docMk/>
          <pc:sldMk cId="2130840387" sldId="462"/>
        </pc:sldMkLst>
      </pc:sldChg>
      <pc:sldChg chg="modSp new del mod modAnim">
        <pc:chgData name="Simon French" userId="37f69300faee2f89" providerId="LiveId" clId="{191757FD-F3C4-40A8-9E59-0BF9A18F04C1}" dt="2022-02-14T09:33:50.798" v="10449" actId="2696"/>
        <pc:sldMkLst>
          <pc:docMk/>
          <pc:sldMk cId="3979359257" sldId="462"/>
        </pc:sldMkLst>
        <pc:spChg chg="mod">
          <ac:chgData name="Simon French" userId="37f69300faee2f89" providerId="LiveId" clId="{191757FD-F3C4-40A8-9E59-0BF9A18F04C1}" dt="2022-02-12T16:58:26.001" v="8470" actId="20577"/>
          <ac:spMkLst>
            <pc:docMk/>
            <pc:sldMk cId="3979359257" sldId="462"/>
            <ac:spMk id="2" creationId="{32E86700-1138-46A2-A5BC-579664724A22}"/>
          </ac:spMkLst>
        </pc:spChg>
        <pc:spChg chg="mod">
          <ac:chgData name="Simon French" userId="37f69300faee2f89" providerId="LiveId" clId="{191757FD-F3C4-40A8-9E59-0BF9A18F04C1}" dt="2022-02-14T09:32:40.568" v="10448" actId="20577"/>
          <ac:spMkLst>
            <pc:docMk/>
            <pc:sldMk cId="3979359257" sldId="462"/>
            <ac:spMk id="3" creationId="{DB5DB125-87C9-4380-AEAB-0438AAB1394F}"/>
          </ac:spMkLst>
        </pc:spChg>
      </pc:sldChg>
      <pc:sldChg chg="addSp delSp modSp add mod modAnim">
        <pc:chgData name="Simon French" userId="37f69300faee2f89" providerId="LiveId" clId="{191757FD-F3C4-40A8-9E59-0BF9A18F04C1}" dt="2022-02-13T14:56:15.120" v="9219"/>
        <pc:sldMkLst>
          <pc:docMk/>
          <pc:sldMk cId="2192030363" sldId="463"/>
        </pc:sldMkLst>
        <pc:spChg chg="mod">
          <ac:chgData name="Simon French" userId="37f69300faee2f89" providerId="LiveId" clId="{191757FD-F3C4-40A8-9E59-0BF9A18F04C1}" dt="2022-02-13T08:57:23.341" v="8754" actId="20577"/>
          <ac:spMkLst>
            <pc:docMk/>
            <pc:sldMk cId="2192030363" sldId="463"/>
            <ac:spMk id="2" creationId="{B6A5571D-AE01-4EE4-9B72-78A4FADE445C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8" creationId="{71D22BFF-282F-46C2-99EE-C7254DCEB1D3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9" creationId="{9ED1CA62-C149-48FF-ABDE-148A0AF24E14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10" creationId="{3FAFD1B8-DE66-4227-B16E-BFEF4EE145AB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11" creationId="{05D37131-BBA3-44A8-8AC6-AA28ADE72D6C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12" creationId="{BCAC3F10-C3C9-4DFE-ADEE-5046D408C42E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13" creationId="{2D51709D-3BC1-4F68-BA46-A09F9F776CDC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14" creationId="{CB702DF0-322E-4034-9FAF-2DAC36518670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15" creationId="{4F6A288D-7C0D-4D0D-9F35-0A09A21FC96F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16" creationId="{9AB823A7-30CE-4DFF-AC54-E7B2A2B2CD72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17" creationId="{99CA16C6-F766-4B68-8B61-3DADCCD29428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18" creationId="{9A76B6F7-DAE2-4EE6-AC9A-6C52FA79D234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19" creationId="{34830558-2D56-4525-980B-1CB9FACB88C3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20" creationId="{EA275637-024F-465B-B7A4-113B80C304FD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21" creationId="{B918E3A3-7433-45E4-9C61-3D5FEC4277EA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22" creationId="{9A28A6C0-AC26-4D61-8BF0-581CAE117572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23" creationId="{B6260AA6-981D-4ADA-8406-2875C3DE989A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24" creationId="{5C8C0D3A-393F-4F54-9172-9271439791D4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25" creationId="{96348BAD-670C-4647-8E20-8E27B4F96F85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26" creationId="{E752D575-B002-46CF-B1BB-CE50697E2537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27" creationId="{29C5EFB0-1593-452E-801D-9693790BCB95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28" creationId="{75BD3D4E-986E-442E-8980-CBD1FD8043D0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29" creationId="{CDBC2CCA-671E-4C41-A03D-DA7C7857E49A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30" creationId="{BBC92E80-FCF6-4105-AA03-0EA2B1B75547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31" creationId="{848ED314-171D-4D6F-BD56-4573CC67A877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32" creationId="{158392FB-7E4E-48E5-8F78-65EE6BBFF317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33" creationId="{4EED536D-6DEC-4786-A7E7-843C968C14BB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34" creationId="{97CEE8C2-959C-4044-BB28-EF2EC93A5C79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35" creationId="{81B938F5-D1CC-404F-8FA6-FD7A3ABC7F56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36" creationId="{59F34E75-C8E5-474A-8BB6-C8D27F06683A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37" creationId="{56379F28-77C5-4D38-BCA4-1F62A9D230EC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38" creationId="{2200BE07-25F9-49BA-A79B-963165E50EE2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39" creationId="{AB421C2C-7749-416F-850B-68E6C35504F2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40" creationId="{8E14B6AC-B3F1-4C58-8781-39C068E636E2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41" creationId="{7A45B2DD-505B-407D-89E5-91F57ED2F667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42" creationId="{807CD4A6-B103-4046-8A08-0D0CEA4B9E4C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43" creationId="{6522F223-BFF3-45CC-8CD6-B0E4CD5D6FB6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44" creationId="{4F510E98-636A-41E3-B559-C92BAFF53B9E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45" creationId="{6E1B885F-6CE9-40F2-B764-9B939C9FC8BF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46" creationId="{A573E451-AA2A-44A3-B69A-C2D9CBF97DF1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47" creationId="{E9A8F578-E1B8-46BC-A18F-1F01787519B4}"/>
          </ac:spMkLst>
        </pc:spChg>
        <pc:spChg chg="mod">
          <ac:chgData name="Simon French" userId="37f69300faee2f89" providerId="LiveId" clId="{191757FD-F3C4-40A8-9E59-0BF9A18F04C1}" dt="2022-02-13T08:54:03.603" v="8681" actId="12788"/>
          <ac:spMkLst>
            <pc:docMk/>
            <pc:sldMk cId="2192030363" sldId="463"/>
            <ac:spMk id="48" creationId="{88B4FE29-3E1D-4424-8404-D83410CF0FBE}"/>
          </ac:spMkLst>
        </pc:spChg>
        <pc:spChg chg="mod topLvl">
          <ac:chgData name="Simon French" userId="37f69300faee2f89" providerId="LiveId" clId="{191757FD-F3C4-40A8-9E59-0BF9A18F04C1}" dt="2022-02-13T08:54:31.282" v="8684" actId="164"/>
          <ac:spMkLst>
            <pc:docMk/>
            <pc:sldMk cId="2192030363" sldId="463"/>
            <ac:spMk id="51" creationId="{BE0325C6-BAA8-47EF-B537-F46656D8E35F}"/>
          </ac:spMkLst>
        </pc:spChg>
        <pc:spChg chg="mod topLvl">
          <ac:chgData name="Simon French" userId="37f69300faee2f89" providerId="LiveId" clId="{191757FD-F3C4-40A8-9E59-0BF9A18F04C1}" dt="2022-02-13T08:55:14.800" v="8712" actId="164"/>
          <ac:spMkLst>
            <pc:docMk/>
            <pc:sldMk cId="2192030363" sldId="463"/>
            <ac:spMk id="110" creationId="{701EBD17-F5CC-4BF7-B9C8-DAFF848B8A28}"/>
          </ac:spMkLst>
        </pc:spChg>
        <pc:spChg chg="mod">
          <ac:chgData name="Simon French" userId="37f69300faee2f89" providerId="LiveId" clId="{191757FD-F3C4-40A8-9E59-0BF9A18F04C1}" dt="2022-02-13T08:55:52.773" v="8726" actId="1037"/>
          <ac:spMkLst>
            <pc:docMk/>
            <pc:sldMk cId="2192030363" sldId="463"/>
            <ac:spMk id="111" creationId="{06ECE362-6F98-4BBF-98A2-559C172D90A0}"/>
          </ac:spMkLst>
        </pc:spChg>
        <pc:grpChg chg="add mod">
          <ac:chgData name="Simon French" userId="37f69300faee2f89" providerId="LiveId" clId="{191757FD-F3C4-40A8-9E59-0BF9A18F04C1}" dt="2022-02-13T08:55:14.800" v="8712" actId="164"/>
          <ac:grpSpMkLst>
            <pc:docMk/>
            <pc:sldMk cId="2192030363" sldId="463"/>
            <ac:grpSpMk id="3" creationId="{E66FD723-7EA8-4108-9EA2-8D387B8CBC7D}"/>
          </ac:grpSpMkLst>
        </pc:grpChg>
        <pc:grpChg chg="add mod">
          <ac:chgData name="Simon French" userId="37f69300faee2f89" providerId="LiveId" clId="{191757FD-F3C4-40A8-9E59-0BF9A18F04C1}" dt="2022-02-13T08:55:14.800" v="8712" actId="164"/>
          <ac:grpSpMkLst>
            <pc:docMk/>
            <pc:sldMk cId="2192030363" sldId="463"/>
            <ac:grpSpMk id="5" creationId="{58D300CC-6FCA-46CB-9551-A5A903C94366}"/>
          </ac:grpSpMkLst>
        </pc:grpChg>
        <pc:grpChg chg="del mod topLvl">
          <ac:chgData name="Simon French" userId="37f69300faee2f89" providerId="LiveId" clId="{191757FD-F3C4-40A8-9E59-0BF9A18F04C1}" dt="2022-02-13T08:43:57.550" v="8666" actId="165"/>
          <ac:grpSpMkLst>
            <pc:docMk/>
            <pc:sldMk cId="2192030363" sldId="463"/>
            <ac:grpSpMk id="6" creationId="{C59C35A2-3D51-4817-9775-49D23CD1EC52}"/>
          </ac:grpSpMkLst>
        </pc:grpChg>
        <pc:grpChg chg="mod topLvl">
          <ac:chgData name="Simon French" userId="37f69300faee2f89" providerId="LiveId" clId="{191757FD-F3C4-40A8-9E59-0BF9A18F04C1}" dt="2022-02-13T08:54:31.282" v="8684" actId="164"/>
          <ac:grpSpMkLst>
            <pc:docMk/>
            <pc:sldMk cId="2192030363" sldId="463"/>
            <ac:grpSpMk id="7" creationId="{A5DB3F32-EBD5-4C2E-8FA9-0777789C1681}"/>
          </ac:grpSpMkLst>
        </pc:grpChg>
        <pc:grpChg chg="del mod topLvl">
          <ac:chgData name="Simon French" userId="37f69300faee2f89" providerId="LiveId" clId="{191757FD-F3C4-40A8-9E59-0BF9A18F04C1}" dt="2022-02-13T08:43:50.314" v="8665" actId="165"/>
          <ac:grpSpMkLst>
            <pc:docMk/>
            <pc:sldMk cId="2192030363" sldId="463"/>
            <ac:grpSpMk id="53" creationId="{BE195D89-ADDD-4C0D-8B9C-C9CDD0B2FFC7}"/>
          </ac:grpSpMkLst>
        </pc:grpChg>
        <pc:grpChg chg="del">
          <ac:chgData name="Simon French" userId="37f69300faee2f89" providerId="LiveId" clId="{191757FD-F3C4-40A8-9E59-0BF9A18F04C1}" dt="2022-02-13T08:43:27.799" v="8661" actId="165"/>
          <ac:grpSpMkLst>
            <pc:docMk/>
            <pc:sldMk cId="2192030363" sldId="463"/>
            <ac:grpSpMk id="109" creationId="{FE61CD69-013D-4AC3-935A-53E8B1901725}"/>
          </ac:grpSpMkLst>
        </pc:grpChg>
        <pc:grpChg chg="mod">
          <ac:chgData name="Simon French" userId="37f69300faee2f89" providerId="LiveId" clId="{191757FD-F3C4-40A8-9E59-0BF9A18F04C1}" dt="2022-02-13T08:56:57.518" v="8746" actId="166"/>
          <ac:grpSpMkLst>
            <pc:docMk/>
            <pc:sldMk cId="2192030363" sldId="463"/>
            <ac:grpSpMk id="114" creationId="{A0ECF392-8A84-4450-BE4F-A8B3E5D4DAE4}"/>
          </ac:grpSpMkLst>
        </pc:grpChg>
        <pc:grpChg chg="mod">
          <ac:chgData name="Simon French" userId="37f69300faee2f89" providerId="LiveId" clId="{191757FD-F3C4-40A8-9E59-0BF9A18F04C1}" dt="2022-02-13T08:57:04.154" v="8747" actId="166"/>
          <ac:grpSpMkLst>
            <pc:docMk/>
            <pc:sldMk cId="2192030363" sldId="463"/>
            <ac:grpSpMk id="115" creationId="{5C5E22BF-FB23-47FE-9BB8-CC43CDD6B7E5}"/>
          </ac:grpSpMkLst>
        </pc:grpChg>
        <pc:picChg chg="mod topLvl">
          <ac:chgData name="Simon French" userId="37f69300faee2f89" providerId="LiveId" clId="{191757FD-F3C4-40A8-9E59-0BF9A18F04C1}" dt="2022-02-13T08:54:31.282" v="8684" actId="164"/>
          <ac:picMkLst>
            <pc:docMk/>
            <pc:sldMk cId="2192030363" sldId="463"/>
            <ac:picMk id="1026" creationId="{3FFA48A2-6F03-4D2B-826D-20785E791DC7}"/>
          </ac:picMkLst>
        </pc:picChg>
        <pc:picChg chg="add mod">
          <ac:chgData name="Simon French" userId="37f69300faee2f89" providerId="LiveId" clId="{191757FD-F3C4-40A8-9E59-0BF9A18F04C1}" dt="2022-02-13T08:56:49.541" v="8745" actId="167"/>
          <ac:picMkLst>
            <pc:docMk/>
            <pc:sldMk cId="2192030363" sldId="463"/>
            <ac:picMk id="2050" creationId="{9D1A59E3-B571-4728-8232-70910014C2C4}"/>
          </ac:picMkLst>
        </pc:pic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4098847813" sldId="463"/>
        </pc:sldMkLst>
      </pc:sldChg>
      <pc:sldChg chg="addSp modSp add del mod modAnim">
        <pc:chgData name="Simon French" userId="37f69300faee2f89" providerId="LiveId" clId="{191757FD-F3C4-40A8-9E59-0BF9A18F04C1}" dt="2022-02-13T10:25:51.386" v="9214" actId="47"/>
        <pc:sldMkLst>
          <pc:docMk/>
          <pc:sldMk cId="1770789910" sldId="464"/>
        </pc:sldMkLst>
        <pc:spChg chg="add mod">
          <ac:chgData name="Simon French" userId="37f69300faee2f89" providerId="LiveId" clId="{191757FD-F3C4-40A8-9E59-0BF9A18F04C1}" dt="2022-02-13T10:21:11.251" v="9169" actId="1038"/>
          <ac:spMkLst>
            <pc:docMk/>
            <pc:sldMk cId="1770789910" sldId="464"/>
            <ac:spMk id="13" creationId="{CD6A610E-A6EE-474C-8A23-5B5E1E5D2131}"/>
          </ac:spMkLst>
        </pc:spChg>
        <pc:spChg chg="add mod">
          <ac:chgData name="Simon French" userId="37f69300faee2f89" providerId="LiveId" clId="{191757FD-F3C4-40A8-9E59-0BF9A18F04C1}" dt="2022-02-13T10:21:29.770" v="9172" actId="1038"/>
          <ac:spMkLst>
            <pc:docMk/>
            <pc:sldMk cId="1770789910" sldId="464"/>
            <ac:spMk id="14" creationId="{2D2D31E0-E977-4130-847F-D15E5FE411A9}"/>
          </ac:spMkLst>
        </pc:sp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3720013565" sldId="464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2078804803" sldId="465"/>
        </pc:sldMkLst>
      </pc:sldChg>
      <pc:sldChg chg="addSp modSp add del modAnim">
        <pc:chgData name="Simon French" userId="37f69300faee2f89" providerId="LiveId" clId="{191757FD-F3C4-40A8-9E59-0BF9A18F04C1}" dt="2022-02-13T17:45:22.235" v="9289" actId="2696"/>
        <pc:sldMkLst>
          <pc:docMk/>
          <pc:sldMk cId="2632034409" sldId="465"/>
        </pc:sldMkLst>
        <pc:spChg chg="add mod">
          <ac:chgData name="Simon French" userId="37f69300faee2f89" providerId="LiveId" clId="{191757FD-F3C4-40A8-9E59-0BF9A18F04C1}" dt="2022-02-13T14:57:49.816" v="9221" actId="255"/>
          <ac:spMkLst>
            <pc:docMk/>
            <pc:sldMk cId="2632034409" sldId="465"/>
            <ac:spMk id="14" creationId="{A319CF2E-738B-4953-97C9-E321855B58D9}"/>
          </ac:spMkLst>
        </pc:spChg>
        <pc:spChg chg="add mod">
          <ac:chgData name="Simon French" userId="37f69300faee2f89" providerId="LiveId" clId="{191757FD-F3C4-40A8-9E59-0BF9A18F04C1}" dt="2022-02-13T10:25:44.782" v="9213"/>
          <ac:spMkLst>
            <pc:docMk/>
            <pc:sldMk cId="2632034409" sldId="465"/>
            <ac:spMk id="15" creationId="{3E566BAE-7351-446D-BB55-D72481CE8EE8}"/>
          </ac:spMkLst>
        </pc:spChg>
      </pc:sldChg>
      <pc:sldChg chg="add">
        <pc:chgData name="Simon French" userId="37f69300faee2f89" providerId="LiveId" clId="{191757FD-F3C4-40A8-9E59-0BF9A18F04C1}" dt="2022-02-13T17:45:31.728" v="9290"/>
        <pc:sldMkLst>
          <pc:docMk/>
          <pc:sldMk cId="4286546548" sldId="465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492364637" sldId="466"/>
        </pc:sldMkLst>
      </pc:sldChg>
      <pc:sldChg chg="addSp modSp add mod">
        <pc:chgData name="Simon French" userId="37f69300faee2f89" providerId="LiveId" clId="{191757FD-F3C4-40A8-9E59-0BF9A18F04C1}" dt="2022-02-13T17:44:03.804" v="9288" actId="255"/>
        <pc:sldMkLst>
          <pc:docMk/>
          <pc:sldMk cId="2524248467" sldId="466"/>
        </pc:sldMkLst>
        <pc:spChg chg="add mod">
          <ac:chgData name="Simon French" userId="37f69300faee2f89" providerId="LiveId" clId="{191757FD-F3C4-40A8-9E59-0BF9A18F04C1}" dt="2022-02-13T17:44:03.804" v="9288" actId="255"/>
          <ac:spMkLst>
            <pc:docMk/>
            <pc:sldMk cId="2524248467" sldId="466"/>
            <ac:spMk id="4" creationId="{F24A77B2-DD3F-4EF1-BF27-05BBF97E226E}"/>
          </ac:spMkLst>
        </pc:spChg>
      </pc:sldChg>
      <pc:sldChg chg="modSp add modAnim">
        <pc:chgData name="Simon French" userId="37f69300faee2f89" providerId="LiveId" clId="{191757FD-F3C4-40A8-9E59-0BF9A18F04C1}" dt="2022-02-15T09:47:13.837" v="10520" actId="20577"/>
        <pc:sldMkLst>
          <pc:docMk/>
          <pc:sldMk cId="743399336" sldId="467"/>
        </pc:sldMkLst>
        <pc:spChg chg="mod">
          <ac:chgData name="Simon French" userId="37f69300faee2f89" providerId="LiveId" clId="{191757FD-F3C4-40A8-9E59-0BF9A18F04C1}" dt="2022-02-15T09:47:13.837" v="10520" actId="20577"/>
          <ac:spMkLst>
            <pc:docMk/>
            <pc:sldMk cId="743399336" sldId="467"/>
            <ac:spMk id="3" creationId="{00000000-0000-0000-0000-000000000000}"/>
          </ac:spMkLst>
        </pc:sp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1274848739" sldId="467"/>
        </pc:sldMkLst>
      </pc:sldChg>
      <pc:sldChg chg="add del">
        <pc:chgData name="Simon French" userId="37f69300faee2f89" providerId="LiveId" clId="{191757FD-F3C4-40A8-9E59-0BF9A18F04C1}" dt="2022-02-13T17:52:49.656" v="9321"/>
        <pc:sldMkLst>
          <pc:docMk/>
          <pc:sldMk cId="1736493158" sldId="467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55544786" sldId="468"/>
        </pc:sldMkLst>
      </pc:sldChg>
      <pc:sldChg chg="add del">
        <pc:chgData name="Simon French" userId="37f69300faee2f89" providerId="LiveId" clId="{191757FD-F3C4-40A8-9E59-0BF9A18F04C1}" dt="2022-02-13T17:52:49.656" v="9321"/>
        <pc:sldMkLst>
          <pc:docMk/>
          <pc:sldMk cId="882015975" sldId="468"/>
        </pc:sldMkLst>
      </pc:sldChg>
      <pc:sldChg chg="addSp delSp modSp new mod modAnim">
        <pc:chgData name="Simon French" userId="37f69300faee2f89" providerId="LiveId" clId="{191757FD-F3C4-40A8-9E59-0BF9A18F04C1}" dt="2022-02-13T18:20:08.064" v="10329"/>
        <pc:sldMkLst>
          <pc:docMk/>
          <pc:sldMk cId="1075440163" sldId="468"/>
        </pc:sldMkLst>
        <pc:spChg chg="mod">
          <ac:chgData name="Simon French" userId="37f69300faee2f89" providerId="LiveId" clId="{191757FD-F3C4-40A8-9E59-0BF9A18F04C1}" dt="2022-02-13T18:05:44.003" v="9946" actId="20577"/>
          <ac:spMkLst>
            <pc:docMk/>
            <pc:sldMk cId="1075440163" sldId="468"/>
            <ac:spMk id="2" creationId="{30E42D77-999E-43A4-BD0D-B5C14D9F1462}"/>
          </ac:spMkLst>
        </pc:spChg>
        <pc:spChg chg="mod">
          <ac:chgData name="Simon French" userId="37f69300faee2f89" providerId="LiveId" clId="{191757FD-F3C4-40A8-9E59-0BF9A18F04C1}" dt="2022-02-13T18:10:02.291" v="10138" actId="14100"/>
          <ac:spMkLst>
            <pc:docMk/>
            <pc:sldMk cId="1075440163" sldId="468"/>
            <ac:spMk id="3" creationId="{C9129C9F-CB65-485A-8D63-799E9A5F8295}"/>
          </ac:spMkLst>
        </pc:spChg>
        <pc:spChg chg="add mod">
          <ac:chgData name="Simon French" userId="37f69300faee2f89" providerId="LiveId" clId="{191757FD-F3C4-40A8-9E59-0BF9A18F04C1}" dt="2022-02-13T18:19:20.668" v="10324" actId="12789"/>
          <ac:spMkLst>
            <pc:docMk/>
            <pc:sldMk cId="1075440163" sldId="468"/>
            <ac:spMk id="4" creationId="{AB6D587E-A459-4378-A9F9-5DEC748F0A85}"/>
          </ac:spMkLst>
        </pc:spChg>
        <pc:spChg chg="mod">
          <ac:chgData name="Simon French" userId="37f69300faee2f89" providerId="LiveId" clId="{191757FD-F3C4-40A8-9E59-0BF9A18F04C1}" dt="2022-02-13T18:12:30.298" v="10146"/>
          <ac:spMkLst>
            <pc:docMk/>
            <pc:sldMk cId="1075440163" sldId="468"/>
            <ac:spMk id="7" creationId="{4D8AA347-C72D-415E-858D-7530B6C25038}"/>
          </ac:spMkLst>
        </pc:spChg>
        <pc:spChg chg="mod">
          <ac:chgData name="Simon French" userId="37f69300faee2f89" providerId="LiveId" clId="{191757FD-F3C4-40A8-9E59-0BF9A18F04C1}" dt="2022-02-13T18:12:30.298" v="10146"/>
          <ac:spMkLst>
            <pc:docMk/>
            <pc:sldMk cId="1075440163" sldId="468"/>
            <ac:spMk id="8" creationId="{292F18DF-B010-42B9-8054-B1DBA895C454}"/>
          </ac:spMkLst>
        </pc:spChg>
        <pc:spChg chg="mod">
          <ac:chgData name="Simon French" userId="37f69300faee2f89" providerId="LiveId" clId="{191757FD-F3C4-40A8-9E59-0BF9A18F04C1}" dt="2022-02-13T18:12:30.298" v="10146"/>
          <ac:spMkLst>
            <pc:docMk/>
            <pc:sldMk cId="1075440163" sldId="468"/>
            <ac:spMk id="9" creationId="{5C2DB04A-8E81-4A25-8F2A-B70AD50A02B5}"/>
          </ac:spMkLst>
        </pc:spChg>
        <pc:spChg chg="mod">
          <ac:chgData name="Simon French" userId="37f69300faee2f89" providerId="LiveId" clId="{191757FD-F3C4-40A8-9E59-0BF9A18F04C1}" dt="2022-02-13T18:12:30.298" v="10146"/>
          <ac:spMkLst>
            <pc:docMk/>
            <pc:sldMk cId="1075440163" sldId="468"/>
            <ac:spMk id="10" creationId="{1FCB8DFA-5A30-4F33-B06E-22FF996B3F5C}"/>
          </ac:spMkLst>
        </pc:spChg>
        <pc:spChg chg="mod">
          <ac:chgData name="Simon French" userId="37f69300faee2f89" providerId="LiveId" clId="{191757FD-F3C4-40A8-9E59-0BF9A18F04C1}" dt="2022-02-13T18:12:30.298" v="10146"/>
          <ac:spMkLst>
            <pc:docMk/>
            <pc:sldMk cId="1075440163" sldId="468"/>
            <ac:spMk id="11" creationId="{A0D37E22-B41A-41D3-96BB-9E12430D5925}"/>
          </ac:spMkLst>
        </pc:spChg>
        <pc:spChg chg="mod">
          <ac:chgData name="Simon French" userId="37f69300faee2f89" providerId="LiveId" clId="{191757FD-F3C4-40A8-9E59-0BF9A18F04C1}" dt="2022-02-13T18:12:30.298" v="10146"/>
          <ac:spMkLst>
            <pc:docMk/>
            <pc:sldMk cId="1075440163" sldId="468"/>
            <ac:spMk id="12" creationId="{F40F29D9-A48F-435E-819D-AB8F6AF8A082}"/>
          </ac:spMkLst>
        </pc:spChg>
        <pc:spChg chg="mod">
          <ac:chgData name="Simon French" userId="37f69300faee2f89" providerId="LiveId" clId="{191757FD-F3C4-40A8-9E59-0BF9A18F04C1}" dt="2022-02-13T18:12:30.298" v="10146"/>
          <ac:spMkLst>
            <pc:docMk/>
            <pc:sldMk cId="1075440163" sldId="468"/>
            <ac:spMk id="13" creationId="{98EC882D-CEAA-457B-A1F9-30BD667E74F4}"/>
          </ac:spMkLst>
        </pc:spChg>
        <pc:spChg chg="mod">
          <ac:chgData name="Simon French" userId="37f69300faee2f89" providerId="LiveId" clId="{191757FD-F3C4-40A8-9E59-0BF9A18F04C1}" dt="2022-02-13T18:12:30.298" v="10146"/>
          <ac:spMkLst>
            <pc:docMk/>
            <pc:sldMk cId="1075440163" sldId="468"/>
            <ac:spMk id="14" creationId="{EB93E655-139D-4065-A15C-408591DEE36E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24" creationId="{F29D1400-ECDF-484F-89FD-65025814DB8C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27" creationId="{C0A61332-6DE7-4661-9392-605CF1A9B283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28" creationId="{A80881BA-CAE0-46A8-B29A-1481CE8BA1C8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29" creationId="{363EB17A-CD8D-4A15-995A-7E486D3F02B5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30" creationId="{1D77EA92-E45E-45D0-B20F-844E39522C81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31" creationId="{E9456431-B2D7-469D-BFF5-3C66E90E0512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32" creationId="{6295B296-9D22-4D52-AD31-239F65987427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33" creationId="{80829D42-F45D-43DC-99C5-FD3EE466D316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34" creationId="{379BB23C-DF6E-4AEF-8D53-20B9F6653266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35" creationId="{5880B505-6564-43D9-9B2E-5B14A5D4B574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36" creationId="{46996BD0-4812-45E4-AB29-8A377C6D5459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37" creationId="{FA14CEBD-8843-406D-9228-466A5BD34C93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38" creationId="{203B641E-C359-46AE-91B1-7DC90B267AF5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39" creationId="{3822E165-34B2-4BED-971A-0B368064B65C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40" creationId="{E362D576-EF5D-4A73-A12F-1E9156E6753E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41" creationId="{A0033CDF-D3F0-49BF-939E-E5F8EED46371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42" creationId="{2C100376-0B0F-463D-9BD6-BF57EECC49E9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43" creationId="{36F1A4E6-5064-40B6-AE65-6CF6CB3E678B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44" creationId="{4F4BD141-A0CB-4771-947C-0DE6164DC9F6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45" creationId="{8E5FA956-E1A5-4060-A7CB-36134891E159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46" creationId="{C1095B29-7F85-4ACB-A4DC-D2833674FAA8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47" creationId="{E6DA5F1B-E94B-4258-A369-4A331E84A93E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48" creationId="{F2A13FB0-083A-409B-A5EC-E44D93CDA6CD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49" creationId="{D7B21041-1D8D-4F9A-B952-818BB1BDD40B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50" creationId="{FDF8DD73-D506-4C54-96D4-6A5006DC00CA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51" creationId="{4EB95D0E-BB62-4D2D-94E3-CBE6EB2F7220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52" creationId="{969F6EC6-5159-47AE-A079-DD6277577D2E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53" creationId="{6A02B6CD-AEBA-4B6F-AFE0-B22CF11BDD6C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54" creationId="{BB9E7F2B-5569-463D-B79E-84841FEEAA16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55" creationId="{1642DB94-C2AD-452E-80C6-03F6F941D0CE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56" creationId="{8C48E5E1-7870-4AFE-96E9-78B87C2F7F5C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57" creationId="{32D41C0A-134D-493C-BB5D-EAEDC5ABB640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58" creationId="{4BAE51F7-0454-40E8-9992-5EDA460ECFE9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59" creationId="{B25D5D91-FB2E-4A5E-816A-B9AEF0CC504A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60" creationId="{3288E6A8-C44B-4E40-B132-F7ADE8333CDD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61" creationId="{7F63DB97-3A24-4D2A-ABE9-830C049A989E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62" creationId="{1AE5E2D7-7143-4E2F-B6D7-C31438AA1D39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63" creationId="{BE26DF5F-DA28-431A-B35A-A6185A0DCA96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64" creationId="{3A36398C-66F2-48AA-AE67-6C8786554659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65" creationId="{685669FC-F614-4671-BE1D-D860A57F53BE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66" creationId="{47402FCE-90DC-4F68-B56F-397CFEF5628C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67" creationId="{5E0BEF77-FF21-4E75-A9ED-B42163B58C49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69" creationId="{1951EF06-365E-43F5-9BA5-F8A925457E30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75" creationId="{AFD7D9BE-4083-480D-88FF-94013742031D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76" creationId="{CBE58A04-04D7-4D93-A711-A0728512D4CA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77" creationId="{EDAC0415-124E-4E95-869B-BFF5609AB073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78" creationId="{8391719D-E152-455D-8A24-C55DE18B3208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79" creationId="{EF061992-0158-4297-ABD2-9725CF2796E5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80" creationId="{4C73C9C1-E1A9-43F3-A77D-31559CC5E186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81" creationId="{926CB38B-8755-4E2F-9F54-551FD12D9BC4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82" creationId="{9A4154D8-6B51-4A03-8CDF-B62E60E71020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83" creationId="{C25DE593-1168-4C29-9F0C-78B3D4D6EA60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84" creationId="{4232E9B7-EF37-463A-A794-AC3B7B1EFBC7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85" creationId="{B027DEDD-3272-42FE-8C83-8C426648C717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86" creationId="{FD25FF91-F258-4542-B1D1-3BA401B647B4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87" creationId="{5BB24890-E0CB-4D71-9558-423DFAF72C0E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88" creationId="{9956E644-7B19-4B0C-9110-6FDE3E67E053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89" creationId="{981C685A-2E7B-4B90-9903-1F8A7FC98C50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90" creationId="{D39717F6-C81E-4516-994F-E4E52B007476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91" creationId="{7211C169-18F8-4A82-8FC5-C2C590964D8D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92" creationId="{FAB65CE8-EB25-421B-BC12-133D588C088D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93" creationId="{53B1E245-4963-4066-A0C7-F8F92AF95962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94" creationId="{F1D10EA3-6785-457B-823E-F95540AF0CDA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95" creationId="{4744352B-5CD9-4C1C-98E4-9B54CAA66C03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96" creationId="{708141B7-52E8-4633-9088-76E59EB1F2D4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97" creationId="{9D1BA0F8-A63F-458F-AD04-73AAF04DD155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98" creationId="{74464630-E2AC-4799-811E-ED29673ED769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99" creationId="{4B249C9F-8F5C-4776-A4ED-B3575C5D86AF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100" creationId="{BF7D8F81-D737-4541-A997-364395CFB70A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101" creationId="{EA14C835-2046-42AD-942B-F892239BE8D5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102" creationId="{454E9DD1-1655-4EC4-A9E4-6F1D25DB5B88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103" creationId="{4DCF6B7C-E5B6-4DFF-BD59-32855C37C249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104" creationId="{5906AB5E-87ED-41D9-A931-FB920334D9AA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105" creationId="{83A9A082-1E1D-47C8-90C9-AF9784BCE76B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106" creationId="{0DCE7863-768E-4206-BFA5-A5F8C8D902FC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107" creationId="{3E0E5F33-D65F-490B-B1B9-240CB758444F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108" creationId="{6C97D931-6C33-4CC4-86D0-806DCFE161E5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109" creationId="{B1637B9A-D27E-4B20-8B02-6D1B214917CB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110" creationId="{A0B5B698-C042-4267-A858-D3DA46A35F7A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111" creationId="{128D67BE-A995-40EF-99A0-F012B2223D81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112" creationId="{0279C902-95BA-4593-B060-6D0DC42C1476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113" creationId="{68B4A81F-1125-4171-A04D-6FF939647B70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114" creationId="{7300ADF6-D655-4863-9DA8-A5AA6C96693C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115" creationId="{BB378435-3004-4075-B0D7-9404E046B97C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116" creationId="{8F519607-E77F-44AE-9140-9B0B92CEEA02}"/>
          </ac:spMkLst>
        </pc:spChg>
        <pc:spChg chg="mod">
          <ac:chgData name="Simon French" userId="37f69300faee2f89" providerId="LiveId" clId="{191757FD-F3C4-40A8-9E59-0BF9A18F04C1}" dt="2022-02-13T18:16:49.137" v="10190"/>
          <ac:spMkLst>
            <pc:docMk/>
            <pc:sldMk cId="1075440163" sldId="468"/>
            <ac:spMk id="118" creationId="{540097A7-C409-47B7-AF5D-4FC61D2F44E3}"/>
          </ac:spMkLst>
        </pc:spChg>
        <pc:spChg chg="add mod">
          <ac:chgData name="Simon French" userId="37f69300faee2f89" providerId="LiveId" clId="{191757FD-F3C4-40A8-9E59-0BF9A18F04C1}" dt="2022-02-13T18:19:32.662" v="10325" actId="164"/>
          <ac:spMkLst>
            <pc:docMk/>
            <pc:sldMk cId="1075440163" sldId="468"/>
            <ac:spMk id="120" creationId="{9DE6320C-C4DC-43DA-A939-901325DFEAA6}"/>
          </ac:spMkLst>
        </pc:spChg>
        <pc:grpChg chg="add del mod">
          <ac:chgData name="Simon French" userId="37f69300faee2f89" providerId="LiveId" clId="{191757FD-F3C4-40A8-9E59-0BF9A18F04C1}" dt="2022-02-13T18:12:34.395" v="10147"/>
          <ac:grpSpMkLst>
            <pc:docMk/>
            <pc:sldMk cId="1075440163" sldId="468"/>
            <ac:grpSpMk id="5" creationId="{C70CF3AE-8EF3-4FE6-9CEF-CB25E23C9A37}"/>
          </ac:grpSpMkLst>
        </pc:grpChg>
        <pc:grpChg chg="mod">
          <ac:chgData name="Simon French" userId="37f69300faee2f89" providerId="LiveId" clId="{191757FD-F3C4-40A8-9E59-0BF9A18F04C1}" dt="2022-02-13T18:12:30.298" v="10146"/>
          <ac:grpSpMkLst>
            <pc:docMk/>
            <pc:sldMk cId="1075440163" sldId="468"/>
            <ac:grpSpMk id="6" creationId="{5C0170CF-C184-44B1-86F9-06EE714625AC}"/>
          </ac:grpSpMkLst>
        </pc:grpChg>
        <pc:grpChg chg="add mod">
          <ac:chgData name="Simon French" userId="37f69300faee2f89" providerId="LiveId" clId="{191757FD-F3C4-40A8-9E59-0BF9A18F04C1}" dt="2022-02-13T18:17:44.675" v="10212" actId="1036"/>
          <ac:grpSpMkLst>
            <pc:docMk/>
            <pc:sldMk cId="1075440163" sldId="468"/>
            <ac:grpSpMk id="16" creationId="{A2199D4A-D53E-4812-86CD-88A54C869820}"/>
          </ac:grpSpMkLst>
        </pc:grpChg>
        <pc:grpChg chg="add del mod">
          <ac:chgData name="Simon French" userId="37f69300faee2f89" providerId="LiveId" clId="{191757FD-F3C4-40A8-9E59-0BF9A18F04C1}" dt="2022-02-13T18:16:53.651" v="10191"/>
          <ac:grpSpMkLst>
            <pc:docMk/>
            <pc:sldMk cId="1075440163" sldId="468"/>
            <ac:grpSpMk id="17" creationId="{90111335-4D0C-4FAD-904E-1D2E9A7C08A6}"/>
          </ac:grpSpMkLst>
        </pc:grpChg>
        <pc:grpChg chg="mod">
          <ac:chgData name="Simon French" userId="37f69300faee2f89" providerId="LiveId" clId="{191757FD-F3C4-40A8-9E59-0BF9A18F04C1}" dt="2022-02-13T18:16:49.137" v="10190"/>
          <ac:grpSpMkLst>
            <pc:docMk/>
            <pc:sldMk cId="1075440163" sldId="468"/>
            <ac:grpSpMk id="19" creationId="{4220311A-5D27-4009-ACAE-94831FF05006}"/>
          </ac:grpSpMkLst>
        </pc:grpChg>
        <pc:grpChg chg="mod">
          <ac:chgData name="Simon French" userId="37f69300faee2f89" providerId="LiveId" clId="{191757FD-F3C4-40A8-9E59-0BF9A18F04C1}" dt="2022-02-13T18:16:49.137" v="10190"/>
          <ac:grpSpMkLst>
            <pc:docMk/>
            <pc:sldMk cId="1075440163" sldId="468"/>
            <ac:grpSpMk id="20" creationId="{FAFC4EFA-3FE6-4E57-89BF-845D02898044}"/>
          </ac:grpSpMkLst>
        </pc:grpChg>
        <pc:grpChg chg="mod">
          <ac:chgData name="Simon French" userId="37f69300faee2f89" providerId="LiveId" clId="{191757FD-F3C4-40A8-9E59-0BF9A18F04C1}" dt="2022-02-13T18:16:49.137" v="10190"/>
          <ac:grpSpMkLst>
            <pc:docMk/>
            <pc:sldMk cId="1075440163" sldId="468"/>
            <ac:grpSpMk id="21" creationId="{7DEC50FF-12E0-43AC-94DA-4B79ACC77638}"/>
          </ac:grpSpMkLst>
        </pc:grpChg>
        <pc:grpChg chg="mod">
          <ac:chgData name="Simon French" userId="37f69300faee2f89" providerId="LiveId" clId="{191757FD-F3C4-40A8-9E59-0BF9A18F04C1}" dt="2022-02-13T18:16:49.137" v="10190"/>
          <ac:grpSpMkLst>
            <pc:docMk/>
            <pc:sldMk cId="1075440163" sldId="468"/>
            <ac:grpSpMk id="22" creationId="{D2955998-2871-47A0-9B45-182952479F3C}"/>
          </ac:grpSpMkLst>
        </pc:grpChg>
        <pc:grpChg chg="mod">
          <ac:chgData name="Simon French" userId="37f69300faee2f89" providerId="LiveId" clId="{191757FD-F3C4-40A8-9E59-0BF9A18F04C1}" dt="2022-02-13T18:16:49.137" v="10190"/>
          <ac:grpSpMkLst>
            <pc:docMk/>
            <pc:sldMk cId="1075440163" sldId="468"/>
            <ac:grpSpMk id="23" creationId="{0546CAA7-0898-4138-AB5C-311A73AFF865}"/>
          </ac:grpSpMkLst>
        </pc:grpChg>
        <pc:grpChg chg="mod">
          <ac:chgData name="Simon French" userId="37f69300faee2f89" providerId="LiveId" clId="{191757FD-F3C4-40A8-9E59-0BF9A18F04C1}" dt="2022-02-13T18:16:49.137" v="10190"/>
          <ac:grpSpMkLst>
            <pc:docMk/>
            <pc:sldMk cId="1075440163" sldId="468"/>
            <ac:grpSpMk id="26" creationId="{BDC3EE5E-A959-4EC0-962E-76D42F97BB92}"/>
          </ac:grpSpMkLst>
        </pc:grpChg>
        <pc:grpChg chg="mod">
          <ac:chgData name="Simon French" userId="37f69300faee2f89" providerId="LiveId" clId="{191757FD-F3C4-40A8-9E59-0BF9A18F04C1}" dt="2022-02-13T18:16:49.137" v="10190"/>
          <ac:grpSpMkLst>
            <pc:docMk/>
            <pc:sldMk cId="1075440163" sldId="468"/>
            <ac:grpSpMk id="68" creationId="{F1593486-B0A1-4C2A-8DE8-43B0620113D5}"/>
          </ac:grpSpMkLst>
        </pc:grpChg>
        <pc:grpChg chg="mod">
          <ac:chgData name="Simon French" userId="37f69300faee2f89" providerId="LiveId" clId="{191757FD-F3C4-40A8-9E59-0BF9A18F04C1}" dt="2022-02-13T18:16:49.137" v="10190"/>
          <ac:grpSpMkLst>
            <pc:docMk/>
            <pc:sldMk cId="1075440163" sldId="468"/>
            <ac:grpSpMk id="74" creationId="{834EAB12-A397-4AC1-B350-9E2F20E0A507}"/>
          </ac:grpSpMkLst>
        </pc:grpChg>
        <pc:grpChg chg="add mod">
          <ac:chgData name="Simon French" userId="37f69300faee2f89" providerId="LiveId" clId="{191757FD-F3C4-40A8-9E59-0BF9A18F04C1}" dt="2022-02-13T18:19:32.662" v="10325" actId="164"/>
          <ac:grpSpMkLst>
            <pc:docMk/>
            <pc:sldMk cId="1075440163" sldId="468"/>
            <ac:grpSpMk id="121" creationId="{5C01361E-F8A7-4C9F-8477-3ECA90A3A663}"/>
          </ac:grpSpMkLst>
        </pc:grpChg>
        <pc:picChg chg="mod">
          <ac:chgData name="Simon French" userId="37f69300faee2f89" providerId="LiveId" clId="{191757FD-F3C4-40A8-9E59-0BF9A18F04C1}" dt="2022-02-13T18:19:20.668" v="10324" actId="12789"/>
          <ac:picMkLst>
            <pc:docMk/>
            <pc:sldMk cId="1075440163" sldId="468"/>
            <ac:picMk id="15" creationId="{25AF7CFD-AB26-478D-B1A8-67E38D8B64CC}"/>
          </ac:picMkLst>
        </pc:picChg>
        <pc:picChg chg="mod">
          <ac:chgData name="Simon French" userId="37f69300faee2f89" providerId="LiveId" clId="{191757FD-F3C4-40A8-9E59-0BF9A18F04C1}" dt="2022-02-13T18:16:49.137" v="10190"/>
          <ac:picMkLst>
            <pc:docMk/>
            <pc:sldMk cId="1075440163" sldId="468"/>
            <ac:picMk id="18" creationId="{DD50B3F5-6F16-4EEB-9909-2890EF9D408E}"/>
          </ac:picMkLst>
        </pc:picChg>
        <pc:picChg chg="mod">
          <ac:chgData name="Simon French" userId="37f69300faee2f89" providerId="LiveId" clId="{191757FD-F3C4-40A8-9E59-0BF9A18F04C1}" dt="2022-02-13T18:16:49.137" v="10190"/>
          <ac:picMkLst>
            <pc:docMk/>
            <pc:sldMk cId="1075440163" sldId="468"/>
            <ac:picMk id="25" creationId="{0BDC3B4A-6311-4054-ADCE-14C983A01BE4}"/>
          </ac:picMkLst>
        </pc:picChg>
        <pc:picChg chg="mod">
          <ac:chgData name="Simon French" userId="37f69300faee2f89" providerId="LiveId" clId="{191757FD-F3C4-40A8-9E59-0BF9A18F04C1}" dt="2022-02-13T18:16:49.137" v="10190"/>
          <ac:picMkLst>
            <pc:docMk/>
            <pc:sldMk cId="1075440163" sldId="468"/>
            <ac:picMk id="70" creationId="{33415828-5087-4689-86CC-275668D4ADCE}"/>
          </ac:picMkLst>
        </pc:picChg>
        <pc:picChg chg="mod">
          <ac:chgData name="Simon French" userId="37f69300faee2f89" providerId="LiveId" clId="{191757FD-F3C4-40A8-9E59-0BF9A18F04C1}" dt="2022-02-13T18:16:49.137" v="10190"/>
          <ac:picMkLst>
            <pc:docMk/>
            <pc:sldMk cId="1075440163" sldId="468"/>
            <ac:picMk id="71" creationId="{256AA627-F8D6-42C1-8FCF-66641051E55F}"/>
          </ac:picMkLst>
        </pc:picChg>
        <pc:picChg chg="mod">
          <ac:chgData name="Simon French" userId="37f69300faee2f89" providerId="LiveId" clId="{191757FD-F3C4-40A8-9E59-0BF9A18F04C1}" dt="2022-02-13T18:16:49.137" v="10190"/>
          <ac:picMkLst>
            <pc:docMk/>
            <pc:sldMk cId="1075440163" sldId="468"/>
            <ac:picMk id="72" creationId="{F207912A-C8CC-432E-80B4-28A4DAEC44D5}"/>
          </ac:picMkLst>
        </pc:picChg>
        <pc:picChg chg="mod">
          <ac:chgData name="Simon French" userId="37f69300faee2f89" providerId="LiveId" clId="{191757FD-F3C4-40A8-9E59-0BF9A18F04C1}" dt="2022-02-13T18:16:49.137" v="10190"/>
          <ac:picMkLst>
            <pc:docMk/>
            <pc:sldMk cId="1075440163" sldId="468"/>
            <ac:picMk id="73" creationId="{A22815AA-0C3A-431B-BD86-FC9EE7821B9B}"/>
          </ac:picMkLst>
        </pc:picChg>
        <pc:picChg chg="mod">
          <ac:chgData name="Simon French" userId="37f69300faee2f89" providerId="LiveId" clId="{191757FD-F3C4-40A8-9E59-0BF9A18F04C1}" dt="2022-02-13T18:16:49.137" v="10190"/>
          <ac:picMkLst>
            <pc:docMk/>
            <pc:sldMk cId="1075440163" sldId="468"/>
            <ac:picMk id="117" creationId="{4557C082-7EB2-47BE-A3F8-C25FBC2DBA14}"/>
          </ac:picMkLst>
        </pc:picChg>
        <pc:picChg chg="mod">
          <ac:chgData name="Simon French" userId="37f69300faee2f89" providerId="LiveId" clId="{191757FD-F3C4-40A8-9E59-0BF9A18F04C1}" dt="2022-02-13T18:19:32.662" v="10325" actId="164"/>
          <ac:picMkLst>
            <pc:docMk/>
            <pc:sldMk cId="1075440163" sldId="468"/>
            <ac:picMk id="119" creationId="{49E5325B-D3AA-47F1-A910-4CB66450BED8}"/>
          </ac:picMkLst>
        </pc:pic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1875967575" sldId="469"/>
        </pc:sldMkLst>
      </pc:sldChg>
      <pc:sldChg chg="addSp delSp modSp add del mod">
        <pc:chgData name="Simon French" userId="37f69300faee2f89" providerId="LiveId" clId="{191757FD-F3C4-40A8-9E59-0BF9A18F04C1}" dt="2022-02-13T18:19:40.614" v="10326" actId="47"/>
        <pc:sldMkLst>
          <pc:docMk/>
          <pc:sldMk cId="2349391220" sldId="469"/>
        </pc:sldMkLst>
        <pc:spChg chg="add del topLvl">
          <ac:chgData name="Simon French" userId="37f69300faee2f89" providerId="LiveId" clId="{191757FD-F3C4-40A8-9E59-0BF9A18F04C1}" dt="2022-02-13T18:16:03.322" v="10184" actId="478"/>
          <ac:spMkLst>
            <pc:docMk/>
            <pc:sldMk cId="2349391220" sldId="469"/>
            <ac:spMk id="107" creationId="{E3018DB9-E2B6-4BFA-9192-8AEC51140CC9}"/>
          </ac:spMkLst>
        </pc:spChg>
        <pc:spChg chg="del topLvl">
          <ac:chgData name="Simon French" userId="37f69300faee2f89" providerId="LiveId" clId="{191757FD-F3C4-40A8-9E59-0BF9A18F04C1}" dt="2022-02-13T18:16:11.710" v="10185" actId="478"/>
          <ac:spMkLst>
            <pc:docMk/>
            <pc:sldMk cId="2349391220" sldId="469"/>
            <ac:spMk id="110" creationId="{701EBD17-F5CC-4BF7-B9C8-DAFF848B8A28}"/>
          </ac:spMkLst>
        </pc:spChg>
        <pc:spChg chg="del topLvl">
          <ac:chgData name="Simon French" userId="37f69300faee2f89" providerId="LiveId" clId="{191757FD-F3C4-40A8-9E59-0BF9A18F04C1}" dt="2022-02-13T18:16:20.006" v="10186" actId="478"/>
          <ac:spMkLst>
            <pc:docMk/>
            <pc:sldMk cId="2349391220" sldId="469"/>
            <ac:spMk id="111" creationId="{06ECE362-6F98-4BBF-98A2-559C172D90A0}"/>
          </ac:spMkLst>
        </pc:spChg>
        <pc:spChg chg="del topLvl">
          <ac:chgData name="Simon French" userId="37f69300faee2f89" providerId="LiveId" clId="{191757FD-F3C4-40A8-9E59-0BF9A18F04C1}" dt="2022-02-13T18:16:25.413" v="10187" actId="478"/>
          <ac:spMkLst>
            <pc:docMk/>
            <pc:sldMk cId="2349391220" sldId="469"/>
            <ac:spMk id="112" creationId="{D8E4F4FD-76D3-460E-91E5-8B548B5D7AE6}"/>
          </ac:spMkLst>
        </pc:spChg>
        <pc:spChg chg="del topLvl">
          <ac:chgData name="Simon French" userId="37f69300faee2f89" providerId="LiveId" clId="{191757FD-F3C4-40A8-9E59-0BF9A18F04C1}" dt="2022-02-13T18:16:30.726" v="10188" actId="478"/>
          <ac:spMkLst>
            <pc:docMk/>
            <pc:sldMk cId="2349391220" sldId="469"/>
            <ac:spMk id="113" creationId="{8D7F3963-AA55-404C-A6B9-65486504A9CC}"/>
          </ac:spMkLst>
        </pc:spChg>
        <pc:grpChg chg="mod topLvl">
          <ac:chgData name="Simon French" userId="37f69300faee2f89" providerId="LiveId" clId="{191757FD-F3C4-40A8-9E59-0BF9A18F04C1}" dt="2022-02-13T18:16:40.142" v="10189" actId="164"/>
          <ac:grpSpMkLst>
            <pc:docMk/>
            <pc:sldMk cId="2349391220" sldId="469"/>
            <ac:grpSpMk id="3" creationId="{E66FD723-7EA8-4108-9EA2-8D387B8CBC7D}"/>
          </ac:grpSpMkLst>
        </pc:grpChg>
        <pc:grpChg chg="del">
          <ac:chgData name="Simon French" userId="37f69300faee2f89" providerId="LiveId" clId="{191757FD-F3C4-40A8-9E59-0BF9A18F04C1}" dt="2022-02-13T18:16:11.710" v="10185" actId="478"/>
          <ac:grpSpMkLst>
            <pc:docMk/>
            <pc:sldMk cId="2349391220" sldId="469"/>
            <ac:grpSpMk id="5" creationId="{58D300CC-6FCA-46CB-9551-A5A903C94366}"/>
          </ac:grpSpMkLst>
        </pc:grpChg>
        <pc:grpChg chg="add mod">
          <ac:chgData name="Simon French" userId="37f69300faee2f89" providerId="LiveId" clId="{191757FD-F3C4-40A8-9E59-0BF9A18F04C1}" dt="2022-02-13T18:16:40.142" v="10189" actId="164"/>
          <ac:grpSpMkLst>
            <pc:docMk/>
            <pc:sldMk cId="2349391220" sldId="469"/>
            <ac:grpSpMk id="6" creationId="{B2F63102-E26D-4469-B364-185597468FCA}"/>
          </ac:grpSpMkLst>
        </pc:grpChg>
        <pc:grpChg chg="mod topLvl">
          <ac:chgData name="Simon French" userId="37f69300faee2f89" providerId="LiveId" clId="{191757FD-F3C4-40A8-9E59-0BF9A18F04C1}" dt="2022-02-13T18:16:40.142" v="10189" actId="164"/>
          <ac:grpSpMkLst>
            <pc:docMk/>
            <pc:sldMk cId="2349391220" sldId="469"/>
            <ac:grpSpMk id="99" creationId="{1A1B40B0-CE67-4BE3-B02E-D2ADC64146BC}"/>
          </ac:grpSpMkLst>
        </pc:grpChg>
        <pc:grpChg chg="mod topLvl">
          <ac:chgData name="Simon French" userId="37f69300faee2f89" providerId="LiveId" clId="{191757FD-F3C4-40A8-9E59-0BF9A18F04C1}" dt="2022-02-13T18:16:40.142" v="10189" actId="164"/>
          <ac:grpSpMkLst>
            <pc:docMk/>
            <pc:sldMk cId="2349391220" sldId="469"/>
            <ac:grpSpMk id="105" creationId="{DB0E91D6-CE54-4C50-8CBB-F20A0539776B}"/>
          </ac:grpSpMkLst>
        </pc:grpChg>
        <pc:grpChg chg="mod topLvl">
          <ac:chgData name="Simon French" userId="37f69300faee2f89" providerId="LiveId" clId="{191757FD-F3C4-40A8-9E59-0BF9A18F04C1}" dt="2022-02-13T18:16:40.142" v="10189" actId="164"/>
          <ac:grpSpMkLst>
            <pc:docMk/>
            <pc:sldMk cId="2349391220" sldId="469"/>
            <ac:grpSpMk id="106" creationId="{1C8A7CED-FEA0-472E-8B80-5AA2D5B82DE9}"/>
          </ac:grpSpMkLst>
        </pc:grpChg>
        <pc:grpChg chg="add del">
          <ac:chgData name="Simon French" userId="37f69300faee2f89" providerId="LiveId" clId="{191757FD-F3C4-40A8-9E59-0BF9A18F04C1}" dt="2022-02-13T18:16:03.322" v="10184" actId="478"/>
          <ac:grpSpMkLst>
            <pc:docMk/>
            <pc:sldMk cId="2349391220" sldId="469"/>
            <ac:grpSpMk id="108" creationId="{E580DF8A-63A9-4E8A-9561-E9B0952DC70A}"/>
          </ac:grpSpMkLst>
        </pc:grpChg>
        <pc:grpChg chg="del">
          <ac:chgData name="Simon French" userId="37f69300faee2f89" providerId="LiveId" clId="{191757FD-F3C4-40A8-9E59-0BF9A18F04C1}" dt="2022-02-13T18:16:20.006" v="10186" actId="478"/>
          <ac:grpSpMkLst>
            <pc:docMk/>
            <pc:sldMk cId="2349391220" sldId="469"/>
            <ac:grpSpMk id="114" creationId="{A0ECF392-8A84-4450-BE4F-A8B3E5D4DAE4}"/>
          </ac:grpSpMkLst>
        </pc:grpChg>
        <pc:grpChg chg="del">
          <ac:chgData name="Simon French" userId="37f69300faee2f89" providerId="LiveId" clId="{191757FD-F3C4-40A8-9E59-0BF9A18F04C1}" dt="2022-02-13T18:16:25.413" v="10187" actId="478"/>
          <ac:grpSpMkLst>
            <pc:docMk/>
            <pc:sldMk cId="2349391220" sldId="469"/>
            <ac:grpSpMk id="115" creationId="{5C5E22BF-FB23-47FE-9BB8-CC43CDD6B7E5}"/>
          </ac:grpSpMkLst>
        </pc:grpChg>
        <pc:grpChg chg="del">
          <ac:chgData name="Simon French" userId="37f69300faee2f89" providerId="LiveId" clId="{191757FD-F3C4-40A8-9E59-0BF9A18F04C1}" dt="2022-02-13T18:16:30.726" v="10188" actId="478"/>
          <ac:grpSpMkLst>
            <pc:docMk/>
            <pc:sldMk cId="2349391220" sldId="469"/>
            <ac:grpSpMk id="116" creationId="{F3F1D057-5EA5-4695-8258-4FCADDDFDC82}"/>
          </ac:grpSpMkLst>
        </pc:grpChg>
        <pc:picChg chg="mod topLvl">
          <ac:chgData name="Simon French" userId="37f69300faee2f89" providerId="LiveId" clId="{191757FD-F3C4-40A8-9E59-0BF9A18F04C1}" dt="2022-02-13T18:16:40.142" v="10189" actId="164"/>
          <ac:picMkLst>
            <pc:docMk/>
            <pc:sldMk cId="2349391220" sldId="469"/>
            <ac:picMk id="4" creationId="{A8BBBFD6-43B2-4743-83D5-63434B71C7A4}"/>
          </ac:picMkLst>
        </pc:picChg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1124161336" sldId="470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2094340631" sldId="471"/>
        </pc:sldMkLst>
      </pc:sldChg>
      <pc:sldChg chg="del">
        <pc:chgData name="Simon French" userId="37f69300faee2f89" providerId="LiveId" clId="{191757FD-F3C4-40A8-9E59-0BF9A18F04C1}" dt="2022-01-21T16:35:48.892" v="2" actId="47"/>
        <pc:sldMkLst>
          <pc:docMk/>
          <pc:sldMk cId="3863476906" sldId="472"/>
        </pc:sldMkLst>
      </pc:sldChg>
      <pc:sldMasterChg chg="delSldLayout modSldLayout">
        <pc:chgData name="Simon French" userId="37f69300faee2f89" providerId="LiveId" clId="{191757FD-F3C4-40A8-9E59-0BF9A18F04C1}" dt="2022-02-13T10:25:52.907" v="9215" actId="47"/>
        <pc:sldMasterMkLst>
          <pc:docMk/>
          <pc:sldMasterMk cId="369138081" sldId="2147483660"/>
        </pc:sldMasterMkLst>
        <pc:sldLayoutChg chg="modSp">
          <pc:chgData name="Simon French" userId="37f69300faee2f89" providerId="LiveId" clId="{191757FD-F3C4-40A8-9E59-0BF9A18F04C1}" dt="2022-01-22T08:50:59.809" v="788" actId="404"/>
          <pc:sldLayoutMkLst>
            <pc:docMk/>
            <pc:sldMasterMk cId="369138081" sldId="2147483660"/>
            <pc:sldLayoutMk cId="3154850219" sldId="2147483662"/>
          </pc:sldLayoutMkLst>
          <pc:spChg chg="mod">
            <ac:chgData name="Simon French" userId="37f69300faee2f89" providerId="LiveId" clId="{191757FD-F3C4-40A8-9E59-0BF9A18F04C1}" dt="2022-01-22T08:50:59.809" v="788" actId="404"/>
            <ac:spMkLst>
              <pc:docMk/>
              <pc:sldMasterMk cId="369138081" sldId="2147483660"/>
              <pc:sldLayoutMk cId="3154850219" sldId="2147483662"/>
              <ac:spMk id="3" creationId="{00000000-0000-0000-0000-000000000000}"/>
            </ac:spMkLst>
          </pc:spChg>
        </pc:sldLayoutChg>
        <pc:sldLayoutChg chg="del">
          <pc:chgData name="Simon French" userId="37f69300faee2f89" providerId="LiveId" clId="{191757FD-F3C4-40A8-9E59-0BF9A18F04C1}" dt="2022-02-13T10:25:52.907" v="9215" actId="47"/>
          <pc:sldLayoutMkLst>
            <pc:docMk/>
            <pc:sldMasterMk cId="369138081" sldId="2147483660"/>
            <pc:sldLayoutMk cId="2494243692" sldId="2147483672"/>
          </pc:sldLayoutMkLst>
        </pc:sldLayoutChg>
        <pc:sldLayoutChg chg="del">
          <pc:chgData name="Simon French" userId="37f69300faee2f89" providerId="LiveId" clId="{191757FD-F3C4-40A8-9E59-0BF9A18F04C1}" dt="2022-02-13T10:18:15.882" v="9089" actId="47"/>
          <pc:sldLayoutMkLst>
            <pc:docMk/>
            <pc:sldMasterMk cId="369138081" sldId="2147483660"/>
            <pc:sldLayoutMk cId="4074304326" sldId="2147483673"/>
          </pc:sldLayoutMkLst>
        </pc:sldLayoutChg>
        <pc:sldLayoutChg chg="del">
          <pc:chgData name="Simon French" userId="37f69300faee2f89" providerId="LiveId" clId="{191757FD-F3C4-40A8-9E59-0BF9A18F04C1}" dt="2022-02-13T10:18:22.454" v="9090" actId="47"/>
          <pc:sldLayoutMkLst>
            <pc:docMk/>
            <pc:sldMasterMk cId="369138081" sldId="2147483660"/>
            <pc:sldLayoutMk cId="3063167575" sldId="2147483674"/>
          </pc:sldLayoutMkLst>
        </pc:sldLayoutChg>
      </pc:sldMasterChg>
    </pc:docChg>
  </pc:docChgLst>
  <pc:docChgLst>
    <pc:chgData name="Simon French" userId="37f69300faee2f89" providerId="LiveId" clId="{7C7E61DF-8128-4029-A804-F445DC931ADC}"/>
    <pc:docChg chg="addSld delSld modSld sldOrd">
      <pc:chgData name="Simon French" userId="37f69300faee2f89" providerId="LiveId" clId="{7C7E61DF-8128-4029-A804-F445DC931ADC}" dt="2022-01-31T20:50:33.146" v="340" actId="680"/>
      <pc:docMkLst>
        <pc:docMk/>
      </pc:docMkLst>
      <pc:sldChg chg="modSp ord">
        <pc:chgData name="Simon French" userId="37f69300faee2f89" providerId="LiveId" clId="{7C7E61DF-8128-4029-A804-F445DC931ADC}" dt="2022-01-31T20:49:44.599" v="339" actId="1035"/>
        <pc:sldMkLst>
          <pc:docMk/>
          <pc:sldMk cId="2038927745" sldId="410"/>
        </pc:sldMkLst>
        <pc:spChg chg="mod">
          <ac:chgData name="Simon French" userId="37f69300faee2f89" providerId="LiveId" clId="{7C7E61DF-8128-4029-A804-F445DC931ADC}" dt="2022-01-31T20:49:44.599" v="339" actId="1035"/>
          <ac:spMkLst>
            <pc:docMk/>
            <pc:sldMk cId="2038927745" sldId="410"/>
            <ac:spMk id="215" creationId="{00000000-0000-0000-0000-000000000000}"/>
          </ac:spMkLst>
        </pc:spChg>
        <pc:spChg chg="mod">
          <ac:chgData name="Simon French" userId="37f69300faee2f89" providerId="LiveId" clId="{7C7E61DF-8128-4029-A804-F445DC931ADC}" dt="2022-01-31T20:49:44.599" v="339" actId="1035"/>
          <ac:spMkLst>
            <pc:docMk/>
            <pc:sldMk cId="2038927745" sldId="410"/>
            <ac:spMk id="217" creationId="{00000000-0000-0000-0000-000000000000}"/>
          </ac:spMkLst>
        </pc:spChg>
      </pc:sldChg>
      <pc:sldChg chg="modSp">
        <pc:chgData name="Simon French" userId="37f69300faee2f89" providerId="LiveId" clId="{7C7E61DF-8128-4029-A804-F445DC931ADC}" dt="2022-01-31T20:33:01.506" v="68" actId="20577"/>
        <pc:sldMkLst>
          <pc:docMk/>
          <pc:sldMk cId="2431064470" sldId="440"/>
        </pc:sldMkLst>
        <pc:spChg chg="mod">
          <ac:chgData name="Simon French" userId="37f69300faee2f89" providerId="LiveId" clId="{7C7E61DF-8128-4029-A804-F445DC931ADC}" dt="2022-01-31T20:33:01.506" v="68" actId="20577"/>
          <ac:spMkLst>
            <pc:docMk/>
            <pc:sldMk cId="2431064470" sldId="440"/>
            <ac:spMk id="3" creationId="{3FCC259C-5E39-4FEF-BEA9-7FE21411844D}"/>
          </ac:spMkLst>
        </pc:spChg>
      </pc:sldChg>
      <pc:sldChg chg="del">
        <pc:chgData name="Simon French" userId="37f69300faee2f89" providerId="LiveId" clId="{7C7E61DF-8128-4029-A804-F445DC931ADC}" dt="2022-01-31T20:30:40.627" v="1" actId="47"/>
        <pc:sldMkLst>
          <pc:docMk/>
          <pc:sldMk cId="613523297" sldId="445"/>
        </pc:sldMkLst>
      </pc:sldChg>
      <pc:sldChg chg="modSp mod">
        <pc:chgData name="Simon French" userId="37f69300faee2f89" providerId="LiveId" clId="{7C7E61DF-8128-4029-A804-F445DC931ADC}" dt="2022-01-31T20:30:52.980" v="13" actId="20577"/>
        <pc:sldMkLst>
          <pc:docMk/>
          <pc:sldMk cId="3041652474" sldId="446"/>
        </pc:sldMkLst>
        <pc:spChg chg="mod">
          <ac:chgData name="Simon French" userId="37f69300faee2f89" providerId="LiveId" clId="{7C7E61DF-8128-4029-A804-F445DC931ADC}" dt="2022-01-31T20:30:52.980" v="13" actId="20577"/>
          <ac:spMkLst>
            <pc:docMk/>
            <pc:sldMk cId="3041652474" sldId="446"/>
            <ac:spMk id="2" creationId="{52E24102-F43F-4A1A-BE46-CD332DB6E2B6}"/>
          </ac:spMkLst>
        </pc:spChg>
      </pc:sldChg>
      <pc:sldChg chg="modSp modAnim">
        <pc:chgData name="Simon French" userId="37f69300faee2f89" providerId="LiveId" clId="{7C7E61DF-8128-4029-A804-F445DC931ADC}" dt="2022-01-31T20:48:24.150" v="300" actId="14100"/>
        <pc:sldMkLst>
          <pc:docMk/>
          <pc:sldMk cId="3123537623" sldId="448"/>
        </pc:sldMkLst>
        <pc:spChg chg="mod">
          <ac:chgData name="Simon French" userId="37f69300faee2f89" providerId="LiveId" clId="{7C7E61DF-8128-4029-A804-F445DC931ADC}" dt="2022-01-31T20:48:24.150" v="300" actId="14100"/>
          <ac:spMkLst>
            <pc:docMk/>
            <pc:sldMk cId="3123537623" sldId="448"/>
            <ac:spMk id="3" creationId="{22A222E0-6A28-45C3-8699-6109936C9E87}"/>
          </ac:spMkLst>
        </pc:spChg>
      </pc:sldChg>
      <pc:sldChg chg="modSp mod">
        <pc:chgData name="Simon French" userId="37f69300faee2f89" providerId="LiveId" clId="{7C7E61DF-8128-4029-A804-F445DC931ADC}" dt="2022-01-31T20:30:25.597" v="0" actId="20577"/>
        <pc:sldMkLst>
          <pc:docMk/>
          <pc:sldMk cId="2837434404" sldId="450"/>
        </pc:sldMkLst>
        <pc:spChg chg="mod">
          <ac:chgData name="Simon French" userId="37f69300faee2f89" providerId="LiveId" clId="{7C7E61DF-8128-4029-A804-F445DC931ADC}" dt="2022-01-31T20:30:25.597" v="0" actId="20577"/>
          <ac:spMkLst>
            <pc:docMk/>
            <pc:sldMk cId="2837434404" sldId="450"/>
            <ac:spMk id="3" creationId="{7589F469-478A-4623-972C-A986D6D2363B}"/>
          </ac:spMkLst>
        </pc:spChg>
      </pc:sldChg>
      <pc:sldChg chg="modSp">
        <pc:chgData name="Simon French" userId="37f69300faee2f89" providerId="LiveId" clId="{7C7E61DF-8128-4029-A804-F445DC931ADC}" dt="2022-01-31T20:33:52.207" v="72" actId="20577"/>
        <pc:sldMkLst>
          <pc:docMk/>
          <pc:sldMk cId="592684113" sldId="454"/>
        </pc:sldMkLst>
        <pc:spChg chg="mod">
          <ac:chgData name="Simon French" userId="37f69300faee2f89" providerId="LiveId" clId="{7C7E61DF-8128-4029-A804-F445DC931ADC}" dt="2022-01-31T20:33:52.207" v="72" actId="20577"/>
          <ac:spMkLst>
            <pc:docMk/>
            <pc:sldMk cId="592684113" sldId="454"/>
            <ac:spMk id="3" creationId="{CA7D8326-9D1D-49D8-AB5B-355DDB6BC5A0}"/>
          </ac:spMkLst>
        </pc:spChg>
      </pc:sldChg>
      <pc:sldChg chg="new">
        <pc:chgData name="Simon French" userId="37f69300faee2f89" providerId="LiveId" clId="{7C7E61DF-8128-4029-A804-F445DC931ADC}" dt="2022-01-31T20:50:33.146" v="340" actId="680"/>
        <pc:sldMkLst>
          <pc:docMk/>
          <pc:sldMk cId="997408648" sldId="4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106F1-A53B-4A63-8501-E884DE12F698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A9465-258F-4701-86CD-EF77F26A1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31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rand_ppt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:\Marketing\1 - Marketing &amp; Communications\Branding\Logos\Alliance MBS logos\AMBS_White for coloured background\AMBS_White for coloured background\AMBS_TAB_all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509588"/>
            <a:ext cx="20605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517525" y="2809875"/>
            <a:ext cx="701357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499814"/>
            <a:ext cx="7105650" cy="1143000"/>
          </a:xfrm>
        </p:spPr>
        <p:txBody>
          <a:bodyPr>
            <a:normAutofit/>
          </a:bodyPr>
          <a:lstStyle>
            <a:lvl1pPr>
              <a:defRPr sz="3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4415692"/>
            <a:ext cx="4388338" cy="889000"/>
          </a:xfrm>
        </p:spPr>
        <p:txBody>
          <a:bodyPr/>
          <a:lstStyle>
            <a:lvl1pPr marL="0"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28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8475" y="1768231"/>
            <a:ext cx="4180987" cy="3965819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31862" y="1768231"/>
            <a:ext cx="1850291" cy="1913941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31862" y="3820108"/>
            <a:ext cx="1850291" cy="1913941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34557" y="1768231"/>
            <a:ext cx="1850291" cy="1913941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834557" y="3820108"/>
            <a:ext cx="1850291" cy="19139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47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19113" y="2305050"/>
            <a:ext cx="654050" cy="6540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20825" y="2305050"/>
            <a:ext cx="654050" cy="6540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19113" y="3211513"/>
            <a:ext cx="654050" cy="6556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20825" y="3211513"/>
            <a:ext cx="654050" cy="6556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257550" y="2305050"/>
            <a:ext cx="976313" cy="654050"/>
          </a:xfrm>
          <a:prstGeom prst="wedgeEllipseCallout">
            <a:avLst/>
          </a:prstGeom>
          <a:solidFill>
            <a:srgbClr val="66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60099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519613" y="2305050"/>
            <a:ext cx="976312" cy="654050"/>
          </a:xfrm>
          <a:prstGeom prst="wedgeEllipseCallo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257550" y="3211513"/>
            <a:ext cx="976313" cy="655637"/>
          </a:xfrm>
          <a:prstGeom prst="wedgeEllipseCallou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519613" y="3211513"/>
            <a:ext cx="976312" cy="655637"/>
          </a:xfrm>
          <a:prstGeom prst="wedgeEllipseCallou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6537325" y="2305050"/>
            <a:ext cx="760413" cy="65405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7618413" y="2305050"/>
            <a:ext cx="760412" cy="654050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6537325" y="3211513"/>
            <a:ext cx="760413" cy="655637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7618413" y="3211513"/>
            <a:ext cx="760412" cy="655637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79438" y="4391025"/>
            <a:ext cx="827087" cy="40957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624013" y="4391025"/>
            <a:ext cx="828675" cy="40957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79438" y="5138738"/>
            <a:ext cx="827087" cy="409575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624013" y="5138738"/>
            <a:ext cx="828675" cy="409575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24263" y="4254500"/>
            <a:ext cx="609600" cy="611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1038" y="4254500"/>
            <a:ext cx="611187" cy="611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24263" y="5081588"/>
            <a:ext cx="609600" cy="6111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1038" y="5081588"/>
            <a:ext cx="611187" cy="61118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16650" y="4254500"/>
            <a:ext cx="1081088" cy="611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59675" y="4254500"/>
            <a:ext cx="1081088" cy="611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16650" y="5081588"/>
            <a:ext cx="1081088" cy="6111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9675" y="5081588"/>
            <a:ext cx="1081088" cy="61118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097213" y="479425"/>
            <a:ext cx="5543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800">
                <a:solidFill>
                  <a:prstClr val="black"/>
                </a:solidFill>
              </a:rPr>
              <a:t>To add any of these shapes to your presentation: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prstClr val="black"/>
                </a:solidFill>
              </a:rPr>
              <a:t>Open the Slide Master View and copy the desired object(s), close the Slide Master View and paste the object(s) onto your slide layout.</a:t>
            </a:r>
          </a:p>
        </p:txBody>
      </p:sp>
    </p:spTree>
    <p:extLst>
      <p:ext uri="{BB962C8B-B14F-4D97-AF65-F5344CB8AC3E}">
        <p14:creationId xmlns:p14="http://schemas.microsoft.com/office/powerpoint/2010/main" val="124799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8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14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8000" y="1817688"/>
            <a:ext cx="2081213" cy="1973262"/>
          </a:xfrm>
        </p:spPr>
        <p:txBody>
          <a:bodyPr rtlCol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735384" y="1710229"/>
            <a:ext cx="5128835" cy="4194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735263" y="3106615"/>
            <a:ext cx="5128968" cy="294053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35262" y="2452688"/>
            <a:ext cx="5128161" cy="42923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384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53153"/>
            <a:ext cx="4040188" cy="320515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53153"/>
            <a:ext cx="4041775" cy="320515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2745155"/>
            <a:ext cx="8229600" cy="380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16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641231"/>
            <a:ext cx="3303588" cy="471511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able Placeholder 15"/>
          <p:cNvSpPr>
            <a:spLocks noGrp="1"/>
          </p:cNvSpPr>
          <p:nvPr>
            <p:ph type="tbl" sz="quarter" idx="15"/>
          </p:nvPr>
        </p:nvSpPr>
        <p:spPr>
          <a:xfrm>
            <a:off x="3868738" y="1641231"/>
            <a:ext cx="4818062" cy="4715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22868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0" y="1611924"/>
            <a:ext cx="9144000" cy="524607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608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Ins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5922" y="1846386"/>
            <a:ext cx="4280877" cy="28861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846386"/>
            <a:ext cx="3763108" cy="452315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7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8475" y="1768231"/>
            <a:ext cx="8188325" cy="3965819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672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949575" y="382588"/>
            <a:ext cx="5737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68475"/>
            <a:ext cx="8229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8" name="Picture 8" descr="S:\Marketing\1 - Marketing &amp; Communications\Campaigns\Lord Alliance name change\Alliance MBS logos\AMBS_White backgrounds\AMBS_White backgrounds\AMBS_TAB_col_white_backgroun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509588"/>
            <a:ext cx="20605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3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ts val="100"/>
        </a:spcAft>
        <a:defRPr sz="2400" b="1" kern="1200">
          <a:solidFill>
            <a:srgbClr val="474747"/>
          </a:solidFill>
          <a:latin typeface="Arial"/>
          <a:ea typeface="Geneva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ts val="100"/>
        </a:spcAft>
        <a:defRPr sz="2400" b="1">
          <a:solidFill>
            <a:srgbClr val="474747"/>
          </a:solidFill>
          <a:latin typeface="Arial" charset="0"/>
          <a:ea typeface="Geneva" charset="0"/>
          <a:cs typeface="Geneva" charset="0"/>
        </a:defRPr>
      </a:lvl2pPr>
      <a:lvl3pPr algn="l" defTabSz="457200" rtl="0" eaLnBrk="1" fontAlgn="base" hangingPunct="1">
        <a:spcBef>
          <a:spcPct val="0"/>
        </a:spcBef>
        <a:spcAft>
          <a:spcPts val="100"/>
        </a:spcAft>
        <a:defRPr sz="2400" b="1">
          <a:solidFill>
            <a:srgbClr val="474747"/>
          </a:solidFill>
          <a:latin typeface="Arial" charset="0"/>
          <a:ea typeface="Geneva" charset="0"/>
          <a:cs typeface="Geneva" charset="0"/>
        </a:defRPr>
      </a:lvl3pPr>
      <a:lvl4pPr algn="l" defTabSz="457200" rtl="0" eaLnBrk="1" fontAlgn="base" hangingPunct="1">
        <a:spcBef>
          <a:spcPct val="0"/>
        </a:spcBef>
        <a:spcAft>
          <a:spcPts val="100"/>
        </a:spcAft>
        <a:defRPr sz="2400" b="1">
          <a:solidFill>
            <a:srgbClr val="474747"/>
          </a:solidFill>
          <a:latin typeface="Arial" charset="0"/>
          <a:ea typeface="Geneva" charset="0"/>
          <a:cs typeface="Geneva" charset="0"/>
        </a:defRPr>
      </a:lvl4pPr>
      <a:lvl5pPr algn="l" defTabSz="457200" rtl="0" eaLnBrk="1" fontAlgn="base" hangingPunct="1">
        <a:spcBef>
          <a:spcPct val="0"/>
        </a:spcBef>
        <a:spcAft>
          <a:spcPts val="100"/>
        </a:spcAft>
        <a:defRPr sz="2400" b="1">
          <a:solidFill>
            <a:srgbClr val="474747"/>
          </a:solidFill>
          <a:latin typeface="Arial" charset="0"/>
          <a:ea typeface="Geneva" charset="0"/>
          <a:cs typeface="Geneva" charset="0"/>
        </a:defRPr>
      </a:lvl5pPr>
      <a:lvl6pPr marL="457200" algn="l" defTabSz="457200" rtl="0" eaLnBrk="1" fontAlgn="base" hangingPunct="1">
        <a:spcBef>
          <a:spcPct val="0"/>
        </a:spcBef>
        <a:spcAft>
          <a:spcPts val="100"/>
        </a:spcAft>
        <a:defRPr sz="2400" b="1">
          <a:solidFill>
            <a:srgbClr val="474747"/>
          </a:solidFill>
          <a:latin typeface="Calibri" charset="0"/>
          <a:ea typeface="Geneva" charset="0"/>
          <a:cs typeface="Geneva" charset="0"/>
        </a:defRPr>
      </a:lvl6pPr>
      <a:lvl7pPr marL="914400" algn="l" defTabSz="457200" rtl="0" eaLnBrk="1" fontAlgn="base" hangingPunct="1">
        <a:spcBef>
          <a:spcPct val="0"/>
        </a:spcBef>
        <a:spcAft>
          <a:spcPts val="100"/>
        </a:spcAft>
        <a:defRPr sz="2400" b="1">
          <a:solidFill>
            <a:srgbClr val="474747"/>
          </a:solidFill>
          <a:latin typeface="Calibri" charset="0"/>
          <a:ea typeface="Geneva" charset="0"/>
          <a:cs typeface="Geneva" charset="0"/>
        </a:defRPr>
      </a:lvl7pPr>
      <a:lvl8pPr marL="1371600" algn="l" defTabSz="457200" rtl="0" eaLnBrk="1" fontAlgn="base" hangingPunct="1">
        <a:spcBef>
          <a:spcPct val="0"/>
        </a:spcBef>
        <a:spcAft>
          <a:spcPts val="100"/>
        </a:spcAft>
        <a:defRPr sz="2400" b="1">
          <a:solidFill>
            <a:srgbClr val="474747"/>
          </a:solidFill>
          <a:latin typeface="Calibri" charset="0"/>
          <a:ea typeface="Geneva" charset="0"/>
          <a:cs typeface="Geneva" charset="0"/>
        </a:defRPr>
      </a:lvl8pPr>
      <a:lvl9pPr marL="1828800" algn="l" defTabSz="457200" rtl="0" eaLnBrk="1" fontAlgn="base" hangingPunct="1">
        <a:spcBef>
          <a:spcPct val="0"/>
        </a:spcBef>
        <a:spcAft>
          <a:spcPts val="100"/>
        </a:spcAft>
        <a:defRPr sz="2400" b="1">
          <a:solidFill>
            <a:srgbClr val="474747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rgbClr val="474747"/>
          </a:solidFill>
          <a:latin typeface="Arial"/>
          <a:ea typeface="Geneva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474747"/>
          </a:solidFill>
          <a:latin typeface="Arial"/>
          <a:ea typeface="Geneva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 pitchFamily="-96" charset="0"/>
        <a:buChar char="-"/>
        <a:defRPr sz="1400" kern="1200">
          <a:solidFill>
            <a:srgbClr val="474747"/>
          </a:solidFill>
          <a:latin typeface="Arial"/>
          <a:ea typeface="Geneva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474747"/>
          </a:solidFill>
          <a:latin typeface="Arial"/>
          <a:ea typeface="Geneva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474747"/>
          </a:solidFill>
          <a:latin typeface="Arial"/>
          <a:ea typeface="Geneva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457200" y="1500188"/>
            <a:ext cx="7105650" cy="1143000"/>
          </a:xfrm>
        </p:spPr>
        <p:txBody>
          <a:bodyPr>
            <a:normAutofit/>
          </a:bodyPr>
          <a:lstStyle/>
          <a:p>
            <a:r>
              <a:rPr lang="en-US" altLang="en-US" sz="3200">
                <a:latin typeface="Arial" pitchFamily="34" charset="0"/>
                <a:ea typeface="Geneva" pitchFamily="-96" charset="-128"/>
              </a:rPr>
              <a:t>Subjective Expert Judgement:</a:t>
            </a:r>
            <a:br>
              <a:rPr lang="en-US" altLang="en-US" sz="3200">
                <a:latin typeface="Arial" pitchFamily="34" charset="0"/>
                <a:ea typeface="Geneva" pitchFamily="-96" charset="-128"/>
              </a:rPr>
            </a:br>
            <a:r>
              <a:rPr lang="en-US" altLang="en-US" sz="3200">
                <a:latin typeface="Arial" pitchFamily="34" charset="0"/>
                <a:ea typeface="Geneva" pitchFamily="-96" charset="-128"/>
              </a:rPr>
              <a:t>A retrospective over 4 decades</a:t>
            </a:r>
            <a:endParaRPr lang="en-GB" altLang="en-US" sz="3200">
              <a:latin typeface="Arial" pitchFamily="34" charset="0"/>
              <a:ea typeface="Geneva" pitchFamily="-96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16D73-109E-4BC9-BD92-0600BE312F10}"/>
              </a:ext>
            </a:extLst>
          </p:cNvPr>
          <p:cNvSpPr txBox="1"/>
          <p:nvPr/>
        </p:nvSpPr>
        <p:spPr>
          <a:xfrm>
            <a:off x="457200" y="3284984"/>
            <a:ext cx="52959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Simon French</a:t>
            </a:r>
            <a:br>
              <a:rPr lang="en-US" sz="280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200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Alliance Manchester Business School</a:t>
            </a:r>
          </a:p>
          <a:p>
            <a:r>
              <a:rPr lang="en-US" sz="200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simon.french.50@gmail.com</a:t>
            </a:r>
            <a:endParaRPr lang="en-GB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2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712495" y="269776"/>
            <a:ext cx="6021190" cy="1143000"/>
          </a:xfrm>
        </p:spPr>
        <p:txBody>
          <a:bodyPr/>
          <a:lstStyle/>
          <a:p>
            <a:r>
              <a:rPr lang="en-GB" sz="2000" b="1"/>
              <a:t>Group Consensus Probability Distributions</a:t>
            </a:r>
            <a:br>
              <a:rPr lang="en-GB" sz="2000" b="1"/>
            </a:br>
            <a:r>
              <a:rPr lang="en-GB" sz="2000"/>
              <a:t>Bayesian Statistics 2, Valencia 1983</a:t>
            </a:r>
            <a:endParaRPr lang="en-GB" sz="280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216587"/>
              </p:ext>
            </p:extLst>
          </p:nvPr>
        </p:nvGraphicFramePr>
        <p:xfrm>
          <a:off x="691537" y="1708800"/>
          <a:ext cx="7772400" cy="6400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The Expert 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Th</a:t>
                      </a:r>
                      <a:r>
                        <a:rPr lang="en-GB" baseline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e Group Decision Problem</a:t>
                      </a:r>
                      <a:endParaRPr lang="en-GB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The Text-Book</a:t>
                      </a:r>
                      <a:r>
                        <a:rPr lang="en-GB" baseline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 Problem</a:t>
                      </a:r>
                      <a:endParaRPr lang="en-GB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345"/>
          <p:cNvGrpSpPr>
            <a:grpSpLocks/>
          </p:cNvGrpSpPr>
          <p:nvPr/>
        </p:nvGrpSpPr>
        <p:grpSpPr bwMode="auto">
          <a:xfrm>
            <a:off x="749300" y="2430041"/>
            <a:ext cx="2413000" cy="3951287"/>
            <a:chOff x="749146" y="2541320"/>
            <a:chExt cx="2412694" cy="3952137"/>
          </a:xfrm>
        </p:grpSpPr>
        <p:sp>
          <p:nvSpPr>
            <p:cNvPr id="25" name="Oval 24"/>
            <p:cNvSpPr/>
            <p:nvPr/>
          </p:nvSpPr>
          <p:spPr bwMode="auto">
            <a:xfrm>
              <a:off x="749146" y="2541320"/>
              <a:ext cx="1222220" cy="357423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116281" y="2667956"/>
              <a:ext cx="312078" cy="859014"/>
              <a:chOff x="1753743" y="3063742"/>
              <a:chExt cx="145004" cy="453759"/>
            </a:xfrm>
          </p:grpSpPr>
          <p:sp>
            <p:nvSpPr>
              <p:cNvPr id="6362" name="Oval 8"/>
              <p:cNvSpPr>
                <a:spLocks noChangeArrowheads="1"/>
              </p:cNvSpPr>
              <p:nvPr/>
            </p:nvSpPr>
            <p:spPr bwMode="auto">
              <a:xfrm>
                <a:off x="1783463" y="3063742"/>
                <a:ext cx="81887" cy="17742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 type="arrow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6363" name="Straight Connector 10"/>
              <p:cNvCxnSpPr>
                <a:cxnSpLocks noChangeShapeType="1"/>
                <a:stCxn id="6362" idx="4"/>
              </p:cNvCxnSpPr>
              <p:nvPr/>
            </p:nvCxnSpPr>
            <p:spPr bwMode="auto">
              <a:xfrm rot="5400000">
                <a:off x="1749345" y="3316225"/>
                <a:ext cx="150125" cy="0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64" name="Straight Connector 19"/>
              <p:cNvCxnSpPr>
                <a:cxnSpLocks noChangeShapeType="1"/>
              </p:cNvCxnSpPr>
              <p:nvPr/>
            </p:nvCxnSpPr>
            <p:spPr bwMode="auto">
              <a:xfrm rot="16200000" flipH="1">
                <a:off x="1790288" y="341274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65" name="Straight Connector 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9625" y="3415141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66" name="Straight Connector 23"/>
              <p:cNvCxnSpPr>
                <a:cxnSpLocks noChangeShapeType="1"/>
              </p:cNvCxnSpPr>
              <p:nvPr/>
            </p:nvCxnSpPr>
            <p:spPr bwMode="auto">
              <a:xfrm rot="16200000" flipH="1">
                <a:off x="179638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67" name="Straight Connector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2323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600651" y="3871357"/>
              <a:ext cx="344430" cy="949084"/>
              <a:chOff x="1753743" y="3063742"/>
              <a:chExt cx="145004" cy="453759"/>
            </a:xfrm>
          </p:grpSpPr>
          <p:sp>
            <p:nvSpPr>
              <p:cNvPr id="6356" name="Oval 8"/>
              <p:cNvSpPr>
                <a:spLocks noChangeArrowheads="1"/>
              </p:cNvSpPr>
              <p:nvPr/>
            </p:nvSpPr>
            <p:spPr bwMode="auto">
              <a:xfrm>
                <a:off x="1783463" y="3063742"/>
                <a:ext cx="81887" cy="17742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 type="arrow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6357" name="Straight Connector 10"/>
              <p:cNvCxnSpPr>
                <a:cxnSpLocks noChangeShapeType="1"/>
                <a:stCxn id="6356" idx="4"/>
              </p:cNvCxnSpPr>
              <p:nvPr/>
            </p:nvCxnSpPr>
            <p:spPr bwMode="auto">
              <a:xfrm rot="5400000">
                <a:off x="1749345" y="3316225"/>
                <a:ext cx="150125" cy="0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58" name="Straight Connector 19"/>
              <p:cNvCxnSpPr>
                <a:cxnSpLocks noChangeShapeType="1"/>
              </p:cNvCxnSpPr>
              <p:nvPr/>
            </p:nvCxnSpPr>
            <p:spPr bwMode="auto">
              <a:xfrm rot="16200000" flipH="1">
                <a:off x="1790288" y="341274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59" name="Straight Connector 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9625" y="3415141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60" name="Straight Connector 23"/>
              <p:cNvCxnSpPr>
                <a:cxnSpLocks noChangeShapeType="1"/>
              </p:cNvCxnSpPr>
              <p:nvPr/>
            </p:nvCxnSpPr>
            <p:spPr bwMode="auto">
              <a:xfrm rot="16200000" flipH="1">
                <a:off x="179638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61" name="Straight Connector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2323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6283" name="Straight Arrow Connector 21"/>
            <p:cNvCxnSpPr>
              <a:cxnSpLocks noChangeShapeType="1"/>
            </p:cNvCxnSpPr>
            <p:nvPr/>
          </p:nvCxnSpPr>
          <p:spPr bwMode="auto">
            <a:xfrm>
              <a:off x="2027104" y="4607599"/>
              <a:ext cx="407624" cy="1588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sp>
          <p:nvSpPr>
            <p:cNvPr id="6284" name="TextBox 22"/>
            <p:cNvSpPr txBox="1">
              <a:spLocks noChangeArrowheads="1"/>
            </p:cNvSpPr>
            <p:nvPr/>
          </p:nvSpPr>
          <p:spPr bwMode="auto">
            <a:xfrm>
              <a:off x="914399" y="6185680"/>
              <a:ext cx="82626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/>
                <a:t>Experts</a:t>
              </a:r>
            </a:p>
          </p:txBody>
        </p:sp>
        <p:sp>
          <p:nvSpPr>
            <p:cNvPr id="6285" name="TextBox 23"/>
            <p:cNvSpPr txBox="1">
              <a:spLocks noChangeArrowheads="1"/>
            </p:cNvSpPr>
            <p:nvPr/>
          </p:nvSpPr>
          <p:spPr bwMode="auto">
            <a:xfrm>
              <a:off x="2190518" y="5093172"/>
              <a:ext cx="97132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400"/>
                <a:t>Decision Maker</a:t>
              </a:r>
            </a:p>
          </p:txBody>
        </p:sp>
        <p:grpSp>
          <p:nvGrpSpPr>
            <p:cNvPr id="6" name="Group 8"/>
            <p:cNvGrpSpPr>
              <a:grpSpLocks noChangeAspect="1"/>
            </p:cNvGrpSpPr>
            <p:nvPr/>
          </p:nvGrpSpPr>
          <p:grpSpPr bwMode="auto">
            <a:xfrm>
              <a:off x="2256321" y="5568162"/>
              <a:ext cx="846809" cy="703365"/>
              <a:chOff x="810" y="1980"/>
              <a:chExt cx="2655" cy="2205"/>
            </a:xfrm>
          </p:grpSpPr>
          <p:sp>
            <p:nvSpPr>
              <p:cNvPr id="6315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810" y="1980"/>
                <a:ext cx="2655" cy="2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16" name="Freeform 9"/>
              <p:cNvSpPr>
                <a:spLocks/>
              </p:cNvSpPr>
              <p:nvPr/>
            </p:nvSpPr>
            <p:spPr bwMode="auto">
              <a:xfrm>
                <a:off x="2588" y="2103"/>
                <a:ext cx="782" cy="140"/>
              </a:xfrm>
              <a:custGeom>
                <a:avLst/>
                <a:gdLst>
                  <a:gd name="T0" fmla="*/ 782 w 782"/>
                  <a:gd name="T1" fmla="*/ 0 h 140"/>
                  <a:gd name="T2" fmla="*/ 80 w 782"/>
                  <a:gd name="T3" fmla="*/ 0 h 140"/>
                  <a:gd name="T4" fmla="*/ 0 w 782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0"/>
                  <a:gd name="T11" fmla="*/ 782 w 782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0">
                    <a:moveTo>
                      <a:pt x="782" y="0"/>
                    </a:moveTo>
                    <a:lnTo>
                      <a:pt x="80" y="0"/>
                    </a:lnTo>
                    <a:lnTo>
                      <a:pt x="0" y="14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17" name="Freeform 12"/>
              <p:cNvSpPr>
                <a:spLocks/>
              </p:cNvSpPr>
              <p:nvPr/>
            </p:nvSpPr>
            <p:spPr bwMode="auto">
              <a:xfrm>
                <a:off x="3370" y="2065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18" name="Freeform 13"/>
              <p:cNvSpPr>
                <a:spLocks/>
              </p:cNvSpPr>
              <p:nvPr/>
            </p:nvSpPr>
            <p:spPr bwMode="auto">
              <a:xfrm>
                <a:off x="2588" y="2243"/>
                <a:ext cx="782" cy="1"/>
              </a:xfrm>
              <a:custGeom>
                <a:avLst/>
                <a:gdLst>
                  <a:gd name="T0" fmla="*/ 782 w 782"/>
                  <a:gd name="T1" fmla="*/ 0 h 1"/>
                  <a:gd name="T2" fmla="*/ 80 w 782"/>
                  <a:gd name="T3" fmla="*/ 0 h 1"/>
                  <a:gd name="T4" fmla="*/ 0 w 78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"/>
                  <a:gd name="T11" fmla="*/ 782 w 78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">
                    <a:moveTo>
                      <a:pt x="782" y="0"/>
                    </a:move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19" name="Freeform 16"/>
              <p:cNvSpPr>
                <a:spLocks/>
              </p:cNvSpPr>
              <p:nvPr/>
            </p:nvSpPr>
            <p:spPr bwMode="auto">
              <a:xfrm>
                <a:off x="3370" y="2205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20" name="Freeform 17"/>
              <p:cNvSpPr>
                <a:spLocks/>
              </p:cNvSpPr>
              <p:nvPr/>
            </p:nvSpPr>
            <p:spPr bwMode="auto">
              <a:xfrm>
                <a:off x="2588" y="2243"/>
                <a:ext cx="782" cy="142"/>
              </a:xfrm>
              <a:custGeom>
                <a:avLst/>
                <a:gdLst>
                  <a:gd name="T0" fmla="*/ 782 w 782"/>
                  <a:gd name="T1" fmla="*/ 142 h 142"/>
                  <a:gd name="T2" fmla="*/ 80 w 782"/>
                  <a:gd name="T3" fmla="*/ 142 h 142"/>
                  <a:gd name="T4" fmla="*/ 0 w 782"/>
                  <a:gd name="T5" fmla="*/ 0 h 142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2"/>
                  <a:gd name="T11" fmla="*/ 782 w 782"/>
                  <a:gd name="T12" fmla="*/ 142 h 1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2">
                    <a:moveTo>
                      <a:pt x="782" y="142"/>
                    </a:moveTo>
                    <a:lnTo>
                      <a:pt x="80" y="14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21" name="Freeform 20"/>
              <p:cNvSpPr>
                <a:spLocks/>
              </p:cNvSpPr>
              <p:nvPr/>
            </p:nvSpPr>
            <p:spPr bwMode="auto">
              <a:xfrm>
                <a:off x="3370" y="2346"/>
                <a:ext cx="77" cy="77"/>
              </a:xfrm>
              <a:custGeom>
                <a:avLst/>
                <a:gdLst>
                  <a:gd name="T0" fmla="*/ 0 w 77"/>
                  <a:gd name="T1" fmla="*/ 39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9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22" name="Freeform 21"/>
              <p:cNvSpPr>
                <a:spLocks/>
              </p:cNvSpPr>
              <p:nvPr/>
            </p:nvSpPr>
            <p:spPr bwMode="auto">
              <a:xfrm>
                <a:off x="2131" y="2243"/>
                <a:ext cx="418" cy="72"/>
              </a:xfrm>
              <a:custGeom>
                <a:avLst/>
                <a:gdLst>
                  <a:gd name="T0" fmla="*/ 418 w 418"/>
                  <a:gd name="T1" fmla="*/ 0 h 72"/>
                  <a:gd name="T2" fmla="*/ 80 w 418"/>
                  <a:gd name="T3" fmla="*/ 0 h 72"/>
                  <a:gd name="T4" fmla="*/ 0 w 418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418"/>
                  <a:gd name="T10" fmla="*/ 0 h 72"/>
                  <a:gd name="T11" fmla="*/ 418 w 4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8" h="72">
                    <a:moveTo>
                      <a:pt x="418" y="0"/>
                    </a:moveTo>
                    <a:lnTo>
                      <a:pt x="80" y="0"/>
                    </a:lnTo>
                    <a:lnTo>
                      <a:pt x="0" y="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23" name="Oval 23"/>
              <p:cNvSpPr>
                <a:spLocks noChangeArrowheads="1"/>
              </p:cNvSpPr>
              <p:nvPr/>
            </p:nvSpPr>
            <p:spPr bwMode="auto">
              <a:xfrm>
                <a:off x="2549" y="2205"/>
                <a:ext cx="74" cy="73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4" name="Freeform 26"/>
              <p:cNvSpPr>
                <a:spLocks/>
              </p:cNvSpPr>
              <p:nvPr/>
            </p:nvSpPr>
            <p:spPr bwMode="auto">
              <a:xfrm>
                <a:off x="2131" y="2315"/>
                <a:ext cx="1203" cy="270"/>
              </a:xfrm>
              <a:custGeom>
                <a:avLst/>
                <a:gdLst>
                  <a:gd name="T0" fmla="*/ 1203 w 1203"/>
                  <a:gd name="T1" fmla="*/ 270 h 270"/>
                  <a:gd name="T2" fmla="*/ 80 w 1203"/>
                  <a:gd name="T3" fmla="*/ 270 h 270"/>
                  <a:gd name="T4" fmla="*/ 0 w 1203"/>
                  <a:gd name="T5" fmla="*/ 0 h 270"/>
                  <a:gd name="T6" fmla="*/ 0 60000 65536"/>
                  <a:gd name="T7" fmla="*/ 0 60000 65536"/>
                  <a:gd name="T8" fmla="*/ 0 60000 65536"/>
                  <a:gd name="T9" fmla="*/ 0 w 1203"/>
                  <a:gd name="T10" fmla="*/ 0 h 270"/>
                  <a:gd name="T11" fmla="*/ 1203 w 1203"/>
                  <a:gd name="T12" fmla="*/ 270 h 2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3" h="270">
                    <a:moveTo>
                      <a:pt x="1203" y="270"/>
                    </a:moveTo>
                    <a:lnTo>
                      <a:pt x="80" y="27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25" name="Freeform 29"/>
              <p:cNvSpPr>
                <a:spLocks/>
              </p:cNvSpPr>
              <p:nvPr/>
            </p:nvSpPr>
            <p:spPr bwMode="auto">
              <a:xfrm>
                <a:off x="3334" y="2547"/>
                <a:ext cx="78" cy="77"/>
              </a:xfrm>
              <a:custGeom>
                <a:avLst/>
                <a:gdLst>
                  <a:gd name="T0" fmla="*/ 0 w 78"/>
                  <a:gd name="T1" fmla="*/ 38 h 77"/>
                  <a:gd name="T2" fmla="*/ 78 w 78"/>
                  <a:gd name="T3" fmla="*/ 0 h 77"/>
                  <a:gd name="T4" fmla="*/ 78 w 78"/>
                  <a:gd name="T5" fmla="*/ 77 h 77"/>
                  <a:gd name="T6" fmla="*/ 0 w 78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77"/>
                  <a:gd name="T14" fmla="*/ 78 w 78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77">
                    <a:moveTo>
                      <a:pt x="0" y="38"/>
                    </a:moveTo>
                    <a:lnTo>
                      <a:pt x="78" y="0"/>
                    </a:lnTo>
                    <a:lnTo>
                      <a:pt x="78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26" name="Freeform 30"/>
              <p:cNvSpPr>
                <a:spLocks/>
              </p:cNvSpPr>
              <p:nvPr/>
            </p:nvSpPr>
            <p:spPr bwMode="auto">
              <a:xfrm>
                <a:off x="1615" y="2315"/>
                <a:ext cx="477" cy="279"/>
              </a:xfrm>
              <a:custGeom>
                <a:avLst/>
                <a:gdLst>
                  <a:gd name="T0" fmla="*/ 477 w 477"/>
                  <a:gd name="T1" fmla="*/ 0 h 279"/>
                  <a:gd name="T2" fmla="*/ 80 w 477"/>
                  <a:gd name="T3" fmla="*/ 0 h 279"/>
                  <a:gd name="T4" fmla="*/ 0 w 477"/>
                  <a:gd name="T5" fmla="*/ 279 h 279"/>
                  <a:gd name="T6" fmla="*/ 0 60000 65536"/>
                  <a:gd name="T7" fmla="*/ 0 60000 65536"/>
                  <a:gd name="T8" fmla="*/ 0 60000 65536"/>
                  <a:gd name="T9" fmla="*/ 0 w 477"/>
                  <a:gd name="T10" fmla="*/ 0 h 279"/>
                  <a:gd name="T11" fmla="*/ 477 w 477"/>
                  <a:gd name="T12" fmla="*/ 279 h 2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7" h="279">
                    <a:moveTo>
                      <a:pt x="477" y="0"/>
                    </a:moveTo>
                    <a:lnTo>
                      <a:pt x="80" y="0"/>
                    </a:lnTo>
                    <a:lnTo>
                      <a:pt x="0" y="27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27" name="Rectangle 32"/>
              <p:cNvSpPr>
                <a:spLocks noChangeArrowheads="1"/>
              </p:cNvSpPr>
              <p:nvPr/>
            </p:nvSpPr>
            <p:spPr bwMode="auto">
              <a:xfrm>
                <a:off x="2092" y="2276"/>
                <a:ext cx="75" cy="7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8" name="Freeform 35"/>
              <p:cNvSpPr>
                <a:spLocks/>
              </p:cNvSpPr>
              <p:nvPr/>
            </p:nvSpPr>
            <p:spPr bwMode="auto">
              <a:xfrm>
                <a:off x="2588" y="2783"/>
                <a:ext cx="769" cy="154"/>
              </a:xfrm>
              <a:custGeom>
                <a:avLst/>
                <a:gdLst>
                  <a:gd name="T0" fmla="*/ 769 w 769"/>
                  <a:gd name="T1" fmla="*/ 0 h 154"/>
                  <a:gd name="T2" fmla="*/ 67 w 769"/>
                  <a:gd name="T3" fmla="*/ 0 h 154"/>
                  <a:gd name="T4" fmla="*/ 0 w 769"/>
                  <a:gd name="T5" fmla="*/ 154 h 154"/>
                  <a:gd name="T6" fmla="*/ 0 60000 65536"/>
                  <a:gd name="T7" fmla="*/ 0 60000 65536"/>
                  <a:gd name="T8" fmla="*/ 0 60000 65536"/>
                  <a:gd name="T9" fmla="*/ 0 w 769"/>
                  <a:gd name="T10" fmla="*/ 0 h 154"/>
                  <a:gd name="T11" fmla="*/ 769 w 769"/>
                  <a:gd name="T12" fmla="*/ 154 h 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9" h="154">
                    <a:moveTo>
                      <a:pt x="769" y="0"/>
                    </a:moveTo>
                    <a:lnTo>
                      <a:pt x="67" y="0"/>
                    </a:lnTo>
                    <a:lnTo>
                      <a:pt x="0" y="15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29" name="Freeform 38"/>
              <p:cNvSpPr>
                <a:spLocks/>
              </p:cNvSpPr>
              <p:nvPr/>
            </p:nvSpPr>
            <p:spPr bwMode="auto">
              <a:xfrm>
                <a:off x="3357" y="2745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30" name="Freeform 39"/>
              <p:cNvSpPr>
                <a:spLocks/>
              </p:cNvSpPr>
              <p:nvPr/>
            </p:nvSpPr>
            <p:spPr bwMode="auto">
              <a:xfrm>
                <a:off x="2588" y="2937"/>
                <a:ext cx="769" cy="1"/>
              </a:xfrm>
              <a:custGeom>
                <a:avLst/>
                <a:gdLst>
                  <a:gd name="T0" fmla="*/ 769 w 769"/>
                  <a:gd name="T1" fmla="*/ 0 h 1"/>
                  <a:gd name="T2" fmla="*/ 67 w 769"/>
                  <a:gd name="T3" fmla="*/ 0 h 1"/>
                  <a:gd name="T4" fmla="*/ 0 w 76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69"/>
                  <a:gd name="T10" fmla="*/ 0 h 1"/>
                  <a:gd name="T11" fmla="*/ 769 w 76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9" h="1">
                    <a:moveTo>
                      <a:pt x="769" y="0"/>
                    </a:moveTo>
                    <a:lnTo>
                      <a:pt x="6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31" name="Freeform 42"/>
              <p:cNvSpPr>
                <a:spLocks/>
              </p:cNvSpPr>
              <p:nvPr/>
            </p:nvSpPr>
            <p:spPr bwMode="auto">
              <a:xfrm>
                <a:off x="3357" y="2898"/>
                <a:ext cx="77" cy="77"/>
              </a:xfrm>
              <a:custGeom>
                <a:avLst/>
                <a:gdLst>
                  <a:gd name="T0" fmla="*/ 0 w 77"/>
                  <a:gd name="T1" fmla="*/ 39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9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32" name="Freeform 43"/>
              <p:cNvSpPr>
                <a:spLocks/>
              </p:cNvSpPr>
              <p:nvPr/>
            </p:nvSpPr>
            <p:spPr bwMode="auto">
              <a:xfrm>
                <a:off x="2588" y="2937"/>
                <a:ext cx="769" cy="153"/>
              </a:xfrm>
              <a:custGeom>
                <a:avLst/>
                <a:gdLst>
                  <a:gd name="T0" fmla="*/ 769 w 769"/>
                  <a:gd name="T1" fmla="*/ 153 h 153"/>
                  <a:gd name="T2" fmla="*/ 67 w 769"/>
                  <a:gd name="T3" fmla="*/ 153 h 153"/>
                  <a:gd name="T4" fmla="*/ 0 w 769"/>
                  <a:gd name="T5" fmla="*/ 0 h 153"/>
                  <a:gd name="T6" fmla="*/ 0 60000 65536"/>
                  <a:gd name="T7" fmla="*/ 0 60000 65536"/>
                  <a:gd name="T8" fmla="*/ 0 60000 65536"/>
                  <a:gd name="T9" fmla="*/ 0 w 769"/>
                  <a:gd name="T10" fmla="*/ 0 h 153"/>
                  <a:gd name="T11" fmla="*/ 769 w 769"/>
                  <a:gd name="T12" fmla="*/ 153 h 1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9" h="153">
                    <a:moveTo>
                      <a:pt x="769" y="153"/>
                    </a:moveTo>
                    <a:lnTo>
                      <a:pt x="67" y="15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33" name="Freeform 46"/>
              <p:cNvSpPr>
                <a:spLocks/>
              </p:cNvSpPr>
              <p:nvPr/>
            </p:nvSpPr>
            <p:spPr bwMode="auto">
              <a:xfrm>
                <a:off x="3357" y="3051"/>
                <a:ext cx="77" cy="77"/>
              </a:xfrm>
              <a:custGeom>
                <a:avLst/>
                <a:gdLst>
                  <a:gd name="T0" fmla="*/ 0 w 77"/>
                  <a:gd name="T1" fmla="*/ 39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9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34" name="Freeform 47"/>
              <p:cNvSpPr>
                <a:spLocks/>
              </p:cNvSpPr>
              <p:nvPr/>
            </p:nvSpPr>
            <p:spPr bwMode="auto">
              <a:xfrm>
                <a:off x="2131" y="2937"/>
                <a:ext cx="418" cy="72"/>
              </a:xfrm>
              <a:custGeom>
                <a:avLst/>
                <a:gdLst>
                  <a:gd name="T0" fmla="*/ 418 w 418"/>
                  <a:gd name="T1" fmla="*/ 0 h 72"/>
                  <a:gd name="T2" fmla="*/ 67 w 418"/>
                  <a:gd name="T3" fmla="*/ 0 h 72"/>
                  <a:gd name="T4" fmla="*/ 0 w 418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418"/>
                  <a:gd name="T10" fmla="*/ 0 h 72"/>
                  <a:gd name="T11" fmla="*/ 418 w 4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8" h="72">
                    <a:moveTo>
                      <a:pt x="418" y="0"/>
                    </a:moveTo>
                    <a:lnTo>
                      <a:pt x="67" y="0"/>
                    </a:lnTo>
                    <a:lnTo>
                      <a:pt x="0" y="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35" name="Oval 49"/>
              <p:cNvSpPr>
                <a:spLocks noChangeArrowheads="1"/>
              </p:cNvSpPr>
              <p:nvPr/>
            </p:nvSpPr>
            <p:spPr bwMode="auto">
              <a:xfrm>
                <a:off x="2549" y="2898"/>
                <a:ext cx="74" cy="74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6" name="Freeform 52"/>
              <p:cNvSpPr>
                <a:spLocks/>
              </p:cNvSpPr>
              <p:nvPr/>
            </p:nvSpPr>
            <p:spPr bwMode="auto">
              <a:xfrm>
                <a:off x="2131" y="3009"/>
                <a:ext cx="1199" cy="280"/>
              </a:xfrm>
              <a:custGeom>
                <a:avLst/>
                <a:gdLst>
                  <a:gd name="T0" fmla="*/ 1199 w 1199"/>
                  <a:gd name="T1" fmla="*/ 280 h 280"/>
                  <a:gd name="T2" fmla="*/ 67 w 1199"/>
                  <a:gd name="T3" fmla="*/ 280 h 280"/>
                  <a:gd name="T4" fmla="*/ 0 w 1199"/>
                  <a:gd name="T5" fmla="*/ 0 h 280"/>
                  <a:gd name="T6" fmla="*/ 0 60000 65536"/>
                  <a:gd name="T7" fmla="*/ 0 60000 65536"/>
                  <a:gd name="T8" fmla="*/ 0 60000 65536"/>
                  <a:gd name="T9" fmla="*/ 0 w 1199"/>
                  <a:gd name="T10" fmla="*/ 0 h 280"/>
                  <a:gd name="T11" fmla="*/ 1199 w 1199"/>
                  <a:gd name="T12" fmla="*/ 280 h 2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99" h="280">
                    <a:moveTo>
                      <a:pt x="1199" y="280"/>
                    </a:moveTo>
                    <a:lnTo>
                      <a:pt x="67" y="2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37" name="Freeform 55"/>
              <p:cNvSpPr>
                <a:spLocks/>
              </p:cNvSpPr>
              <p:nvPr/>
            </p:nvSpPr>
            <p:spPr bwMode="auto">
              <a:xfrm>
                <a:off x="3330" y="3250"/>
                <a:ext cx="77" cy="78"/>
              </a:xfrm>
              <a:custGeom>
                <a:avLst/>
                <a:gdLst>
                  <a:gd name="T0" fmla="*/ 0 w 77"/>
                  <a:gd name="T1" fmla="*/ 39 h 78"/>
                  <a:gd name="T2" fmla="*/ 77 w 77"/>
                  <a:gd name="T3" fmla="*/ 0 h 78"/>
                  <a:gd name="T4" fmla="*/ 77 w 77"/>
                  <a:gd name="T5" fmla="*/ 78 h 78"/>
                  <a:gd name="T6" fmla="*/ 0 w 77"/>
                  <a:gd name="T7" fmla="*/ 39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8"/>
                  <a:gd name="T14" fmla="*/ 77 w 77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8">
                    <a:moveTo>
                      <a:pt x="0" y="39"/>
                    </a:moveTo>
                    <a:lnTo>
                      <a:pt x="77" y="0"/>
                    </a:lnTo>
                    <a:lnTo>
                      <a:pt x="77" y="7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38" name="Freeform 56"/>
              <p:cNvSpPr>
                <a:spLocks/>
              </p:cNvSpPr>
              <p:nvPr/>
            </p:nvSpPr>
            <p:spPr bwMode="auto">
              <a:xfrm>
                <a:off x="1615" y="2594"/>
                <a:ext cx="477" cy="415"/>
              </a:xfrm>
              <a:custGeom>
                <a:avLst/>
                <a:gdLst>
                  <a:gd name="T0" fmla="*/ 477 w 477"/>
                  <a:gd name="T1" fmla="*/ 415 h 415"/>
                  <a:gd name="T2" fmla="*/ 80 w 477"/>
                  <a:gd name="T3" fmla="*/ 415 h 415"/>
                  <a:gd name="T4" fmla="*/ 0 w 477"/>
                  <a:gd name="T5" fmla="*/ 0 h 415"/>
                  <a:gd name="T6" fmla="*/ 0 60000 65536"/>
                  <a:gd name="T7" fmla="*/ 0 60000 65536"/>
                  <a:gd name="T8" fmla="*/ 0 60000 65536"/>
                  <a:gd name="T9" fmla="*/ 0 w 477"/>
                  <a:gd name="T10" fmla="*/ 0 h 415"/>
                  <a:gd name="T11" fmla="*/ 477 w 477"/>
                  <a:gd name="T12" fmla="*/ 415 h 4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7" h="415">
                    <a:moveTo>
                      <a:pt x="477" y="415"/>
                    </a:moveTo>
                    <a:lnTo>
                      <a:pt x="80" y="41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39" name="Rectangle 58"/>
              <p:cNvSpPr>
                <a:spLocks noChangeArrowheads="1"/>
              </p:cNvSpPr>
              <p:nvPr/>
            </p:nvSpPr>
            <p:spPr bwMode="auto">
              <a:xfrm>
                <a:off x="2092" y="2971"/>
                <a:ext cx="75" cy="7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0" name="Freeform 61"/>
              <p:cNvSpPr>
                <a:spLocks/>
              </p:cNvSpPr>
              <p:nvPr/>
            </p:nvSpPr>
            <p:spPr bwMode="auto">
              <a:xfrm>
                <a:off x="934" y="2594"/>
                <a:ext cx="642" cy="592"/>
              </a:xfrm>
              <a:custGeom>
                <a:avLst/>
                <a:gdLst>
                  <a:gd name="T0" fmla="*/ 642 w 642"/>
                  <a:gd name="T1" fmla="*/ 0 h 592"/>
                  <a:gd name="T2" fmla="*/ 80 w 642"/>
                  <a:gd name="T3" fmla="*/ 0 h 592"/>
                  <a:gd name="T4" fmla="*/ 0 w 642"/>
                  <a:gd name="T5" fmla="*/ 592 h 592"/>
                  <a:gd name="T6" fmla="*/ 0 60000 65536"/>
                  <a:gd name="T7" fmla="*/ 0 60000 65536"/>
                  <a:gd name="T8" fmla="*/ 0 60000 65536"/>
                  <a:gd name="T9" fmla="*/ 0 w 642"/>
                  <a:gd name="T10" fmla="*/ 0 h 592"/>
                  <a:gd name="T11" fmla="*/ 642 w 642"/>
                  <a:gd name="T12" fmla="*/ 592 h 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2" h="592">
                    <a:moveTo>
                      <a:pt x="642" y="0"/>
                    </a:moveTo>
                    <a:lnTo>
                      <a:pt x="80" y="0"/>
                    </a:lnTo>
                    <a:lnTo>
                      <a:pt x="0" y="59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41" name="Oval 63"/>
              <p:cNvSpPr>
                <a:spLocks noChangeArrowheads="1"/>
              </p:cNvSpPr>
              <p:nvPr/>
            </p:nvSpPr>
            <p:spPr bwMode="auto">
              <a:xfrm>
                <a:off x="1576" y="2556"/>
                <a:ext cx="75" cy="74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2" name="Freeform 65"/>
              <p:cNvSpPr>
                <a:spLocks/>
              </p:cNvSpPr>
              <p:nvPr/>
            </p:nvSpPr>
            <p:spPr bwMode="auto">
              <a:xfrm>
                <a:off x="2588" y="3506"/>
                <a:ext cx="782" cy="140"/>
              </a:xfrm>
              <a:custGeom>
                <a:avLst/>
                <a:gdLst>
                  <a:gd name="T0" fmla="*/ 782 w 782"/>
                  <a:gd name="T1" fmla="*/ 0 h 140"/>
                  <a:gd name="T2" fmla="*/ 80 w 782"/>
                  <a:gd name="T3" fmla="*/ 0 h 140"/>
                  <a:gd name="T4" fmla="*/ 0 w 782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0"/>
                  <a:gd name="T11" fmla="*/ 782 w 782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0">
                    <a:moveTo>
                      <a:pt x="782" y="0"/>
                    </a:moveTo>
                    <a:lnTo>
                      <a:pt x="80" y="0"/>
                    </a:lnTo>
                    <a:lnTo>
                      <a:pt x="0" y="1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43" name="Freeform 68"/>
              <p:cNvSpPr>
                <a:spLocks/>
              </p:cNvSpPr>
              <p:nvPr/>
            </p:nvSpPr>
            <p:spPr bwMode="auto">
              <a:xfrm>
                <a:off x="3370" y="3468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44" name="Freeform 69"/>
              <p:cNvSpPr>
                <a:spLocks/>
              </p:cNvSpPr>
              <p:nvPr/>
            </p:nvSpPr>
            <p:spPr bwMode="auto">
              <a:xfrm>
                <a:off x="2588" y="3646"/>
                <a:ext cx="782" cy="1"/>
              </a:xfrm>
              <a:custGeom>
                <a:avLst/>
                <a:gdLst>
                  <a:gd name="T0" fmla="*/ 782 w 782"/>
                  <a:gd name="T1" fmla="*/ 0 h 1"/>
                  <a:gd name="T2" fmla="*/ 80 w 782"/>
                  <a:gd name="T3" fmla="*/ 0 h 1"/>
                  <a:gd name="T4" fmla="*/ 0 w 78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"/>
                  <a:gd name="T11" fmla="*/ 782 w 78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">
                    <a:moveTo>
                      <a:pt x="782" y="0"/>
                    </a:move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45" name="Freeform 72"/>
              <p:cNvSpPr>
                <a:spLocks/>
              </p:cNvSpPr>
              <p:nvPr/>
            </p:nvSpPr>
            <p:spPr bwMode="auto">
              <a:xfrm>
                <a:off x="3370" y="3607"/>
                <a:ext cx="77" cy="78"/>
              </a:xfrm>
              <a:custGeom>
                <a:avLst/>
                <a:gdLst>
                  <a:gd name="T0" fmla="*/ 0 w 77"/>
                  <a:gd name="T1" fmla="*/ 39 h 78"/>
                  <a:gd name="T2" fmla="*/ 77 w 77"/>
                  <a:gd name="T3" fmla="*/ 0 h 78"/>
                  <a:gd name="T4" fmla="*/ 77 w 77"/>
                  <a:gd name="T5" fmla="*/ 78 h 78"/>
                  <a:gd name="T6" fmla="*/ 0 w 77"/>
                  <a:gd name="T7" fmla="*/ 39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8"/>
                  <a:gd name="T14" fmla="*/ 77 w 77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8">
                    <a:moveTo>
                      <a:pt x="0" y="39"/>
                    </a:moveTo>
                    <a:lnTo>
                      <a:pt x="77" y="0"/>
                    </a:lnTo>
                    <a:lnTo>
                      <a:pt x="77" y="7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46" name="Freeform 73"/>
              <p:cNvSpPr>
                <a:spLocks/>
              </p:cNvSpPr>
              <p:nvPr/>
            </p:nvSpPr>
            <p:spPr bwMode="auto">
              <a:xfrm>
                <a:off x="2588" y="3646"/>
                <a:ext cx="782" cy="141"/>
              </a:xfrm>
              <a:custGeom>
                <a:avLst/>
                <a:gdLst>
                  <a:gd name="T0" fmla="*/ 782 w 782"/>
                  <a:gd name="T1" fmla="*/ 141 h 141"/>
                  <a:gd name="T2" fmla="*/ 80 w 782"/>
                  <a:gd name="T3" fmla="*/ 141 h 141"/>
                  <a:gd name="T4" fmla="*/ 0 w 782"/>
                  <a:gd name="T5" fmla="*/ 0 h 141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1"/>
                  <a:gd name="T11" fmla="*/ 782 w 782"/>
                  <a:gd name="T12" fmla="*/ 141 h 1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1">
                    <a:moveTo>
                      <a:pt x="782" y="141"/>
                    </a:moveTo>
                    <a:lnTo>
                      <a:pt x="80" y="1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47" name="Freeform 76"/>
              <p:cNvSpPr>
                <a:spLocks/>
              </p:cNvSpPr>
              <p:nvPr/>
            </p:nvSpPr>
            <p:spPr bwMode="auto">
              <a:xfrm>
                <a:off x="3370" y="3749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48" name="Freeform 77"/>
              <p:cNvSpPr>
                <a:spLocks/>
              </p:cNvSpPr>
              <p:nvPr/>
            </p:nvSpPr>
            <p:spPr bwMode="auto">
              <a:xfrm>
                <a:off x="2131" y="3646"/>
                <a:ext cx="418" cy="223"/>
              </a:xfrm>
              <a:custGeom>
                <a:avLst/>
                <a:gdLst>
                  <a:gd name="T0" fmla="*/ 418 w 418"/>
                  <a:gd name="T1" fmla="*/ 0 h 223"/>
                  <a:gd name="T2" fmla="*/ 80 w 418"/>
                  <a:gd name="T3" fmla="*/ 0 h 223"/>
                  <a:gd name="T4" fmla="*/ 0 w 418"/>
                  <a:gd name="T5" fmla="*/ 223 h 223"/>
                  <a:gd name="T6" fmla="*/ 0 60000 65536"/>
                  <a:gd name="T7" fmla="*/ 0 60000 65536"/>
                  <a:gd name="T8" fmla="*/ 0 60000 65536"/>
                  <a:gd name="T9" fmla="*/ 0 w 418"/>
                  <a:gd name="T10" fmla="*/ 0 h 223"/>
                  <a:gd name="T11" fmla="*/ 418 w 418"/>
                  <a:gd name="T12" fmla="*/ 223 h 2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8" h="223">
                    <a:moveTo>
                      <a:pt x="418" y="0"/>
                    </a:moveTo>
                    <a:lnTo>
                      <a:pt x="80" y="0"/>
                    </a:lnTo>
                    <a:lnTo>
                      <a:pt x="0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49" name="Oval 79"/>
              <p:cNvSpPr>
                <a:spLocks noChangeArrowheads="1"/>
              </p:cNvSpPr>
              <p:nvPr/>
            </p:nvSpPr>
            <p:spPr bwMode="auto">
              <a:xfrm>
                <a:off x="2549" y="3607"/>
                <a:ext cx="74" cy="73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" name="Freeform 82"/>
              <p:cNvSpPr>
                <a:spLocks/>
              </p:cNvSpPr>
              <p:nvPr/>
            </p:nvSpPr>
            <p:spPr bwMode="auto">
              <a:xfrm>
                <a:off x="2131" y="3869"/>
                <a:ext cx="1206" cy="203"/>
              </a:xfrm>
              <a:custGeom>
                <a:avLst/>
                <a:gdLst>
                  <a:gd name="T0" fmla="*/ 1206 w 1206"/>
                  <a:gd name="T1" fmla="*/ 203 h 203"/>
                  <a:gd name="T2" fmla="*/ 80 w 1206"/>
                  <a:gd name="T3" fmla="*/ 203 h 203"/>
                  <a:gd name="T4" fmla="*/ 0 w 1206"/>
                  <a:gd name="T5" fmla="*/ 0 h 203"/>
                  <a:gd name="T6" fmla="*/ 0 60000 65536"/>
                  <a:gd name="T7" fmla="*/ 0 60000 65536"/>
                  <a:gd name="T8" fmla="*/ 0 60000 65536"/>
                  <a:gd name="T9" fmla="*/ 0 w 1206"/>
                  <a:gd name="T10" fmla="*/ 0 h 203"/>
                  <a:gd name="T11" fmla="*/ 1206 w 1206"/>
                  <a:gd name="T12" fmla="*/ 203 h 2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6" h="203">
                    <a:moveTo>
                      <a:pt x="1206" y="203"/>
                    </a:moveTo>
                    <a:lnTo>
                      <a:pt x="80" y="20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51" name="Freeform 85"/>
              <p:cNvSpPr>
                <a:spLocks/>
              </p:cNvSpPr>
              <p:nvPr/>
            </p:nvSpPr>
            <p:spPr bwMode="auto">
              <a:xfrm>
                <a:off x="3337" y="4033"/>
                <a:ext cx="78" cy="77"/>
              </a:xfrm>
              <a:custGeom>
                <a:avLst/>
                <a:gdLst>
                  <a:gd name="T0" fmla="*/ 0 w 78"/>
                  <a:gd name="T1" fmla="*/ 39 h 77"/>
                  <a:gd name="T2" fmla="*/ 78 w 78"/>
                  <a:gd name="T3" fmla="*/ 0 h 77"/>
                  <a:gd name="T4" fmla="*/ 78 w 78"/>
                  <a:gd name="T5" fmla="*/ 77 h 77"/>
                  <a:gd name="T6" fmla="*/ 0 w 78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77"/>
                  <a:gd name="T14" fmla="*/ 78 w 78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77">
                    <a:moveTo>
                      <a:pt x="0" y="39"/>
                    </a:moveTo>
                    <a:lnTo>
                      <a:pt x="78" y="0"/>
                    </a:lnTo>
                    <a:lnTo>
                      <a:pt x="78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52" name="Freeform 86"/>
              <p:cNvSpPr>
                <a:spLocks/>
              </p:cNvSpPr>
              <p:nvPr/>
            </p:nvSpPr>
            <p:spPr bwMode="auto">
              <a:xfrm>
                <a:off x="934" y="3186"/>
                <a:ext cx="1158" cy="683"/>
              </a:xfrm>
              <a:custGeom>
                <a:avLst/>
                <a:gdLst>
                  <a:gd name="T0" fmla="*/ 1158 w 1158"/>
                  <a:gd name="T1" fmla="*/ 683 h 683"/>
                  <a:gd name="T2" fmla="*/ 80 w 1158"/>
                  <a:gd name="T3" fmla="*/ 683 h 683"/>
                  <a:gd name="T4" fmla="*/ 0 w 1158"/>
                  <a:gd name="T5" fmla="*/ 0 h 683"/>
                  <a:gd name="T6" fmla="*/ 0 60000 65536"/>
                  <a:gd name="T7" fmla="*/ 0 60000 65536"/>
                  <a:gd name="T8" fmla="*/ 0 60000 65536"/>
                  <a:gd name="T9" fmla="*/ 0 w 1158"/>
                  <a:gd name="T10" fmla="*/ 0 h 683"/>
                  <a:gd name="T11" fmla="*/ 1158 w 1158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8" h="683">
                    <a:moveTo>
                      <a:pt x="1158" y="683"/>
                    </a:moveTo>
                    <a:lnTo>
                      <a:pt x="80" y="68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53" name="Rectangle 88"/>
              <p:cNvSpPr>
                <a:spLocks noChangeArrowheads="1"/>
              </p:cNvSpPr>
              <p:nvPr/>
            </p:nvSpPr>
            <p:spPr bwMode="auto">
              <a:xfrm>
                <a:off x="2092" y="3831"/>
                <a:ext cx="75" cy="72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" name="Line 91"/>
              <p:cNvSpPr>
                <a:spLocks noChangeShapeType="1"/>
              </p:cNvSpPr>
              <p:nvPr/>
            </p:nvSpPr>
            <p:spPr bwMode="auto">
              <a:xfrm>
                <a:off x="895" y="3186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55" name="Rectangle 92"/>
              <p:cNvSpPr>
                <a:spLocks noChangeArrowheads="1"/>
              </p:cNvSpPr>
              <p:nvPr/>
            </p:nvSpPr>
            <p:spPr bwMode="auto">
              <a:xfrm>
                <a:off x="895" y="3148"/>
                <a:ext cx="73" cy="74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1482437" y="3200366"/>
              <a:ext cx="312078" cy="859014"/>
              <a:chOff x="1753743" y="3063742"/>
              <a:chExt cx="145004" cy="453759"/>
            </a:xfrm>
          </p:grpSpPr>
          <p:sp>
            <p:nvSpPr>
              <p:cNvPr id="6309" name="Oval 8"/>
              <p:cNvSpPr>
                <a:spLocks noChangeArrowheads="1"/>
              </p:cNvSpPr>
              <p:nvPr/>
            </p:nvSpPr>
            <p:spPr bwMode="auto">
              <a:xfrm>
                <a:off x="1783463" y="3063742"/>
                <a:ext cx="81887" cy="17742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 type="arrow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6310" name="Straight Connector 10"/>
              <p:cNvCxnSpPr>
                <a:cxnSpLocks noChangeShapeType="1"/>
                <a:stCxn id="6309" idx="4"/>
              </p:cNvCxnSpPr>
              <p:nvPr/>
            </p:nvCxnSpPr>
            <p:spPr bwMode="auto">
              <a:xfrm rot="5400000">
                <a:off x="1749345" y="3316225"/>
                <a:ext cx="150125" cy="0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11" name="Straight Connector 19"/>
              <p:cNvCxnSpPr>
                <a:cxnSpLocks noChangeShapeType="1"/>
              </p:cNvCxnSpPr>
              <p:nvPr/>
            </p:nvCxnSpPr>
            <p:spPr bwMode="auto">
              <a:xfrm rot="16200000" flipH="1">
                <a:off x="1790288" y="341274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12" name="Straight Connector 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9625" y="3415141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13" name="Straight Connector 23"/>
              <p:cNvCxnSpPr>
                <a:cxnSpLocks noChangeShapeType="1"/>
              </p:cNvCxnSpPr>
              <p:nvPr/>
            </p:nvCxnSpPr>
            <p:spPr bwMode="auto">
              <a:xfrm rot="16200000" flipH="1">
                <a:off x="179638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14" name="Straight Connector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2323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862947" y="3661520"/>
              <a:ext cx="312078" cy="859014"/>
              <a:chOff x="1753743" y="3063742"/>
              <a:chExt cx="145004" cy="453759"/>
            </a:xfrm>
          </p:grpSpPr>
          <p:sp>
            <p:nvSpPr>
              <p:cNvPr id="6303" name="Oval 8"/>
              <p:cNvSpPr>
                <a:spLocks noChangeArrowheads="1"/>
              </p:cNvSpPr>
              <p:nvPr/>
            </p:nvSpPr>
            <p:spPr bwMode="auto">
              <a:xfrm>
                <a:off x="1783463" y="3063742"/>
                <a:ext cx="81887" cy="17742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 type="arrow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6304" name="Straight Connector 10"/>
              <p:cNvCxnSpPr>
                <a:cxnSpLocks noChangeShapeType="1"/>
                <a:stCxn id="6303" idx="4"/>
              </p:cNvCxnSpPr>
              <p:nvPr/>
            </p:nvCxnSpPr>
            <p:spPr bwMode="auto">
              <a:xfrm rot="5400000">
                <a:off x="1749345" y="3316225"/>
                <a:ext cx="150125" cy="0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05" name="Straight Connector 19"/>
              <p:cNvCxnSpPr>
                <a:cxnSpLocks noChangeShapeType="1"/>
              </p:cNvCxnSpPr>
              <p:nvPr/>
            </p:nvCxnSpPr>
            <p:spPr bwMode="auto">
              <a:xfrm rot="16200000" flipH="1">
                <a:off x="1790288" y="341274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06" name="Straight Connector 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9625" y="3415141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07" name="Straight Connector 23"/>
              <p:cNvCxnSpPr>
                <a:cxnSpLocks noChangeShapeType="1"/>
              </p:cNvCxnSpPr>
              <p:nvPr/>
            </p:nvCxnSpPr>
            <p:spPr bwMode="auto">
              <a:xfrm rot="16200000" flipH="1">
                <a:off x="179638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08" name="Straight Connector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2323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361704" y="4089036"/>
              <a:ext cx="312078" cy="859014"/>
              <a:chOff x="1753743" y="3063742"/>
              <a:chExt cx="145004" cy="453759"/>
            </a:xfrm>
          </p:grpSpPr>
          <p:sp>
            <p:nvSpPr>
              <p:cNvPr id="6297" name="Oval 8"/>
              <p:cNvSpPr>
                <a:spLocks noChangeArrowheads="1"/>
              </p:cNvSpPr>
              <p:nvPr/>
            </p:nvSpPr>
            <p:spPr bwMode="auto">
              <a:xfrm>
                <a:off x="1783463" y="3063742"/>
                <a:ext cx="81887" cy="17742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 type="arrow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6298" name="Straight Connector 10"/>
              <p:cNvCxnSpPr>
                <a:cxnSpLocks noChangeShapeType="1"/>
                <a:stCxn id="6297" idx="4"/>
              </p:cNvCxnSpPr>
              <p:nvPr/>
            </p:nvCxnSpPr>
            <p:spPr bwMode="auto">
              <a:xfrm rot="5400000">
                <a:off x="1749345" y="3316225"/>
                <a:ext cx="150125" cy="0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299" name="Straight Connector 19"/>
              <p:cNvCxnSpPr>
                <a:cxnSpLocks noChangeShapeType="1"/>
              </p:cNvCxnSpPr>
              <p:nvPr/>
            </p:nvCxnSpPr>
            <p:spPr bwMode="auto">
              <a:xfrm rot="16200000" flipH="1">
                <a:off x="1790288" y="341274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00" name="Straight Connector 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9625" y="3415141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01" name="Straight Connector 23"/>
              <p:cNvCxnSpPr>
                <a:cxnSpLocks noChangeShapeType="1"/>
              </p:cNvCxnSpPr>
              <p:nvPr/>
            </p:nvCxnSpPr>
            <p:spPr bwMode="auto">
              <a:xfrm rot="16200000" flipH="1">
                <a:off x="179638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302" name="Straight Connector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2323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1076697" y="4860932"/>
              <a:ext cx="312078" cy="859014"/>
              <a:chOff x="1753743" y="3063742"/>
              <a:chExt cx="145004" cy="453759"/>
            </a:xfrm>
          </p:grpSpPr>
          <p:sp>
            <p:nvSpPr>
              <p:cNvPr id="6291" name="Oval 8"/>
              <p:cNvSpPr>
                <a:spLocks noChangeArrowheads="1"/>
              </p:cNvSpPr>
              <p:nvPr/>
            </p:nvSpPr>
            <p:spPr bwMode="auto">
              <a:xfrm>
                <a:off x="1783463" y="3063742"/>
                <a:ext cx="81887" cy="17742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 type="arrow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6292" name="Straight Connector 10"/>
              <p:cNvCxnSpPr>
                <a:cxnSpLocks noChangeShapeType="1"/>
                <a:stCxn id="6291" idx="4"/>
              </p:cNvCxnSpPr>
              <p:nvPr/>
            </p:nvCxnSpPr>
            <p:spPr bwMode="auto">
              <a:xfrm rot="5400000">
                <a:off x="1749345" y="3316225"/>
                <a:ext cx="150125" cy="0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293" name="Straight Connector 19"/>
              <p:cNvCxnSpPr>
                <a:cxnSpLocks noChangeShapeType="1"/>
              </p:cNvCxnSpPr>
              <p:nvPr/>
            </p:nvCxnSpPr>
            <p:spPr bwMode="auto">
              <a:xfrm rot="16200000" flipH="1">
                <a:off x="1790288" y="341274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294" name="Straight Connector 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9625" y="3415141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295" name="Straight Connector 23"/>
              <p:cNvCxnSpPr>
                <a:cxnSpLocks noChangeShapeType="1"/>
              </p:cNvCxnSpPr>
              <p:nvPr/>
            </p:nvCxnSpPr>
            <p:spPr bwMode="auto">
              <a:xfrm rot="16200000" flipH="1">
                <a:off x="179638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296" name="Straight Connector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2323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</p:grpSp>
      <p:grpSp>
        <p:nvGrpSpPr>
          <p:cNvPr id="11" name="Group 419"/>
          <p:cNvGrpSpPr>
            <a:grpSpLocks/>
          </p:cNvGrpSpPr>
          <p:nvPr/>
        </p:nvGrpSpPr>
        <p:grpSpPr bwMode="auto">
          <a:xfrm>
            <a:off x="3689350" y="2553866"/>
            <a:ext cx="1763713" cy="3709987"/>
            <a:chOff x="3688820" y="2666081"/>
            <a:chExt cx="1764533" cy="3708933"/>
          </a:xfrm>
        </p:grpSpPr>
        <p:sp>
          <p:nvSpPr>
            <p:cNvPr id="6200" name="TextBox 66"/>
            <p:cNvSpPr txBox="1">
              <a:spLocks noChangeArrowheads="1"/>
            </p:cNvSpPr>
            <p:nvPr/>
          </p:nvSpPr>
          <p:spPr bwMode="auto">
            <a:xfrm>
              <a:off x="3818443" y="5065715"/>
              <a:ext cx="154419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400"/>
                <a:t>Group of decision makers</a:t>
              </a:r>
            </a:p>
          </p:txBody>
        </p:sp>
        <p:grpSp>
          <p:nvGrpSpPr>
            <p:cNvPr id="12" name="Group 8"/>
            <p:cNvGrpSpPr>
              <a:grpSpLocks noChangeAspect="1"/>
            </p:cNvGrpSpPr>
            <p:nvPr/>
          </p:nvGrpSpPr>
          <p:grpSpPr bwMode="auto">
            <a:xfrm>
              <a:off x="4091603" y="5671649"/>
              <a:ext cx="846809" cy="703365"/>
              <a:chOff x="810" y="1980"/>
              <a:chExt cx="2655" cy="2205"/>
            </a:xfrm>
          </p:grpSpPr>
          <p:sp>
            <p:nvSpPr>
              <p:cNvPr id="6239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810" y="1980"/>
                <a:ext cx="2655" cy="2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40" name="Freeform 9"/>
              <p:cNvSpPr>
                <a:spLocks/>
              </p:cNvSpPr>
              <p:nvPr/>
            </p:nvSpPr>
            <p:spPr bwMode="auto">
              <a:xfrm>
                <a:off x="2588" y="2103"/>
                <a:ext cx="782" cy="140"/>
              </a:xfrm>
              <a:custGeom>
                <a:avLst/>
                <a:gdLst>
                  <a:gd name="T0" fmla="*/ 782 w 782"/>
                  <a:gd name="T1" fmla="*/ 0 h 140"/>
                  <a:gd name="T2" fmla="*/ 80 w 782"/>
                  <a:gd name="T3" fmla="*/ 0 h 140"/>
                  <a:gd name="T4" fmla="*/ 0 w 782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0"/>
                  <a:gd name="T11" fmla="*/ 782 w 782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0">
                    <a:moveTo>
                      <a:pt x="782" y="0"/>
                    </a:moveTo>
                    <a:lnTo>
                      <a:pt x="80" y="0"/>
                    </a:lnTo>
                    <a:lnTo>
                      <a:pt x="0" y="14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41" name="Freeform 12"/>
              <p:cNvSpPr>
                <a:spLocks/>
              </p:cNvSpPr>
              <p:nvPr/>
            </p:nvSpPr>
            <p:spPr bwMode="auto">
              <a:xfrm>
                <a:off x="3370" y="2065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42" name="Freeform 13"/>
              <p:cNvSpPr>
                <a:spLocks/>
              </p:cNvSpPr>
              <p:nvPr/>
            </p:nvSpPr>
            <p:spPr bwMode="auto">
              <a:xfrm>
                <a:off x="2588" y="2243"/>
                <a:ext cx="782" cy="1"/>
              </a:xfrm>
              <a:custGeom>
                <a:avLst/>
                <a:gdLst>
                  <a:gd name="T0" fmla="*/ 782 w 782"/>
                  <a:gd name="T1" fmla="*/ 0 h 1"/>
                  <a:gd name="T2" fmla="*/ 80 w 782"/>
                  <a:gd name="T3" fmla="*/ 0 h 1"/>
                  <a:gd name="T4" fmla="*/ 0 w 78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"/>
                  <a:gd name="T11" fmla="*/ 782 w 78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">
                    <a:moveTo>
                      <a:pt x="782" y="0"/>
                    </a:move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43" name="Freeform 16"/>
              <p:cNvSpPr>
                <a:spLocks/>
              </p:cNvSpPr>
              <p:nvPr/>
            </p:nvSpPr>
            <p:spPr bwMode="auto">
              <a:xfrm>
                <a:off x="3370" y="2205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44" name="Freeform 17"/>
              <p:cNvSpPr>
                <a:spLocks/>
              </p:cNvSpPr>
              <p:nvPr/>
            </p:nvSpPr>
            <p:spPr bwMode="auto">
              <a:xfrm>
                <a:off x="2588" y="2243"/>
                <a:ext cx="782" cy="142"/>
              </a:xfrm>
              <a:custGeom>
                <a:avLst/>
                <a:gdLst>
                  <a:gd name="T0" fmla="*/ 782 w 782"/>
                  <a:gd name="T1" fmla="*/ 142 h 142"/>
                  <a:gd name="T2" fmla="*/ 80 w 782"/>
                  <a:gd name="T3" fmla="*/ 142 h 142"/>
                  <a:gd name="T4" fmla="*/ 0 w 782"/>
                  <a:gd name="T5" fmla="*/ 0 h 142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2"/>
                  <a:gd name="T11" fmla="*/ 782 w 782"/>
                  <a:gd name="T12" fmla="*/ 142 h 1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2">
                    <a:moveTo>
                      <a:pt x="782" y="142"/>
                    </a:moveTo>
                    <a:lnTo>
                      <a:pt x="80" y="14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45" name="Freeform 20"/>
              <p:cNvSpPr>
                <a:spLocks/>
              </p:cNvSpPr>
              <p:nvPr/>
            </p:nvSpPr>
            <p:spPr bwMode="auto">
              <a:xfrm>
                <a:off x="3370" y="2346"/>
                <a:ext cx="77" cy="77"/>
              </a:xfrm>
              <a:custGeom>
                <a:avLst/>
                <a:gdLst>
                  <a:gd name="T0" fmla="*/ 0 w 77"/>
                  <a:gd name="T1" fmla="*/ 39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9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46" name="Freeform 21"/>
              <p:cNvSpPr>
                <a:spLocks/>
              </p:cNvSpPr>
              <p:nvPr/>
            </p:nvSpPr>
            <p:spPr bwMode="auto">
              <a:xfrm>
                <a:off x="2131" y="2243"/>
                <a:ext cx="418" cy="72"/>
              </a:xfrm>
              <a:custGeom>
                <a:avLst/>
                <a:gdLst>
                  <a:gd name="T0" fmla="*/ 418 w 418"/>
                  <a:gd name="T1" fmla="*/ 0 h 72"/>
                  <a:gd name="T2" fmla="*/ 80 w 418"/>
                  <a:gd name="T3" fmla="*/ 0 h 72"/>
                  <a:gd name="T4" fmla="*/ 0 w 418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418"/>
                  <a:gd name="T10" fmla="*/ 0 h 72"/>
                  <a:gd name="T11" fmla="*/ 418 w 4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8" h="72">
                    <a:moveTo>
                      <a:pt x="418" y="0"/>
                    </a:moveTo>
                    <a:lnTo>
                      <a:pt x="80" y="0"/>
                    </a:lnTo>
                    <a:lnTo>
                      <a:pt x="0" y="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47" name="Oval 23"/>
              <p:cNvSpPr>
                <a:spLocks noChangeArrowheads="1"/>
              </p:cNvSpPr>
              <p:nvPr/>
            </p:nvSpPr>
            <p:spPr bwMode="auto">
              <a:xfrm>
                <a:off x="2549" y="2205"/>
                <a:ext cx="74" cy="73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" name="Freeform 26"/>
              <p:cNvSpPr>
                <a:spLocks/>
              </p:cNvSpPr>
              <p:nvPr/>
            </p:nvSpPr>
            <p:spPr bwMode="auto">
              <a:xfrm>
                <a:off x="2131" y="2315"/>
                <a:ext cx="1203" cy="270"/>
              </a:xfrm>
              <a:custGeom>
                <a:avLst/>
                <a:gdLst>
                  <a:gd name="T0" fmla="*/ 1203 w 1203"/>
                  <a:gd name="T1" fmla="*/ 270 h 270"/>
                  <a:gd name="T2" fmla="*/ 80 w 1203"/>
                  <a:gd name="T3" fmla="*/ 270 h 270"/>
                  <a:gd name="T4" fmla="*/ 0 w 1203"/>
                  <a:gd name="T5" fmla="*/ 0 h 270"/>
                  <a:gd name="T6" fmla="*/ 0 60000 65536"/>
                  <a:gd name="T7" fmla="*/ 0 60000 65536"/>
                  <a:gd name="T8" fmla="*/ 0 60000 65536"/>
                  <a:gd name="T9" fmla="*/ 0 w 1203"/>
                  <a:gd name="T10" fmla="*/ 0 h 270"/>
                  <a:gd name="T11" fmla="*/ 1203 w 1203"/>
                  <a:gd name="T12" fmla="*/ 270 h 2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3" h="270">
                    <a:moveTo>
                      <a:pt x="1203" y="270"/>
                    </a:moveTo>
                    <a:lnTo>
                      <a:pt x="80" y="27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49" name="Freeform 29"/>
              <p:cNvSpPr>
                <a:spLocks/>
              </p:cNvSpPr>
              <p:nvPr/>
            </p:nvSpPr>
            <p:spPr bwMode="auto">
              <a:xfrm>
                <a:off x="3334" y="2547"/>
                <a:ext cx="78" cy="77"/>
              </a:xfrm>
              <a:custGeom>
                <a:avLst/>
                <a:gdLst>
                  <a:gd name="T0" fmla="*/ 0 w 78"/>
                  <a:gd name="T1" fmla="*/ 38 h 77"/>
                  <a:gd name="T2" fmla="*/ 78 w 78"/>
                  <a:gd name="T3" fmla="*/ 0 h 77"/>
                  <a:gd name="T4" fmla="*/ 78 w 78"/>
                  <a:gd name="T5" fmla="*/ 77 h 77"/>
                  <a:gd name="T6" fmla="*/ 0 w 78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77"/>
                  <a:gd name="T14" fmla="*/ 78 w 78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77">
                    <a:moveTo>
                      <a:pt x="0" y="38"/>
                    </a:moveTo>
                    <a:lnTo>
                      <a:pt x="78" y="0"/>
                    </a:lnTo>
                    <a:lnTo>
                      <a:pt x="78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50" name="Freeform 30"/>
              <p:cNvSpPr>
                <a:spLocks/>
              </p:cNvSpPr>
              <p:nvPr/>
            </p:nvSpPr>
            <p:spPr bwMode="auto">
              <a:xfrm>
                <a:off x="1615" y="2315"/>
                <a:ext cx="477" cy="279"/>
              </a:xfrm>
              <a:custGeom>
                <a:avLst/>
                <a:gdLst>
                  <a:gd name="T0" fmla="*/ 477 w 477"/>
                  <a:gd name="T1" fmla="*/ 0 h 279"/>
                  <a:gd name="T2" fmla="*/ 80 w 477"/>
                  <a:gd name="T3" fmla="*/ 0 h 279"/>
                  <a:gd name="T4" fmla="*/ 0 w 477"/>
                  <a:gd name="T5" fmla="*/ 279 h 279"/>
                  <a:gd name="T6" fmla="*/ 0 60000 65536"/>
                  <a:gd name="T7" fmla="*/ 0 60000 65536"/>
                  <a:gd name="T8" fmla="*/ 0 60000 65536"/>
                  <a:gd name="T9" fmla="*/ 0 w 477"/>
                  <a:gd name="T10" fmla="*/ 0 h 279"/>
                  <a:gd name="T11" fmla="*/ 477 w 477"/>
                  <a:gd name="T12" fmla="*/ 279 h 2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7" h="279">
                    <a:moveTo>
                      <a:pt x="477" y="0"/>
                    </a:moveTo>
                    <a:lnTo>
                      <a:pt x="80" y="0"/>
                    </a:lnTo>
                    <a:lnTo>
                      <a:pt x="0" y="27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51" name="Rectangle 32"/>
              <p:cNvSpPr>
                <a:spLocks noChangeArrowheads="1"/>
              </p:cNvSpPr>
              <p:nvPr/>
            </p:nvSpPr>
            <p:spPr bwMode="auto">
              <a:xfrm>
                <a:off x="2092" y="2276"/>
                <a:ext cx="75" cy="7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" name="Freeform 35"/>
              <p:cNvSpPr>
                <a:spLocks/>
              </p:cNvSpPr>
              <p:nvPr/>
            </p:nvSpPr>
            <p:spPr bwMode="auto">
              <a:xfrm>
                <a:off x="2588" y="2783"/>
                <a:ext cx="769" cy="154"/>
              </a:xfrm>
              <a:custGeom>
                <a:avLst/>
                <a:gdLst>
                  <a:gd name="T0" fmla="*/ 769 w 769"/>
                  <a:gd name="T1" fmla="*/ 0 h 154"/>
                  <a:gd name="T2" fmla="*/ 67 w 769"/>
                  <a:gd name="T3" fmla="*/ 0 h 154"/>
                  <a:gd name="T4" fmla="*/ 0 w 769"/>
                  <a:gd name="T5" fmla="*/ 154 h 154"/>
                  <a:gd name="T6" fmla="*/ 0 60000 65536"/>
                  <a:gd name="T7" fmla="*/ 0 60000 65536"/>
                  <a:gd name="T8" fmla="*/ 0 60000 65536"/>
                  <a:gd name="T9" fmla="*/ 0 w 769"/>
                  <a:gd name="T10" fmla="*/ 0 h 154"/>
                  <a:gd name="T11" fmla="*/ 769 w 769"/>
                  <a:gd name="T12" fmla="*/ 154 h 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9" h="154">
                    <a:moveTo>
                      <a:pt x="769" y="0"/>
                    </a:moveTo>
                    <a:lnTo>
                      <a:pt x="67" y="0"/>
                    </a:lnTo>
                    <a:lnTo>
                      <a:pt x="0" y="15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53" name="Freeform 38"/>
              <p:cNvSpPr>
                <a:spLocks/>
              </p:cNvSpPr>
              <p:nvPr/>
            </p:nvSpPr>
            <p:spPr bwMode="auto">
              <a:xfrm>
                <a:off x="3357" y="2745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54" name="Freeform 39"/>
              <p:cNvSpPr>
                <a:spLocks/>
              </p:cNvSpPr>
              <p:nvPr/>
            </p:nvSpPr>
            <p:spPr bwMode="auto">
              <a:xfrm>
                <a:off x="2588" y="2937"/>
                <a:ext cx="769" cy="1"/>
              </a:xfrm>
              <a:custGeom>
                <a:avLst/>
                <a:gdLst>
                  <a:gd name="T0" fmla="*/ 769 w 769"/>
                  <a:gd name="T1" fmla="*/ 0 h 1"/>
                  <a:gd name="T2" fmla="*/ 67 w 769"/>
                  <a:gd name="T3" fmla="*/ 0 h 1"/>
                  <a:gd name="T4" fmla="*/ 0 w 76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69"/>
                  <a:gd name="T10" fmla="*/ 0 h 1"/>
                  <a:gd name="T11" fmla="*/ 769 w 76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9" h="1">
                    <a:moveTo>
                      <a:pt x="769" y="0"/>
                    </a:moveTo>
                    <a:lnTo>
                      <a:pt x="6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55" name="Freeform 42"/>
              <p:cNvSpPr>
                <a:spLocks/>
              </p:cNvSpPr>
              <p:nvPr/>
            </p:nvSpPr>
            <p:spPr bwMode="auto">
              <a:xfrm>
                <a:off x="3357" y="2898"/>
                <a:ext cx="77" cy="77"/>
              </a:xfrm>
              <a:custGeom>
                <a:avLst/>
                <a:gdLst>
                  <a:gd name="T0" fmla="*/ 0 w 77"/>
                  <a:gd name="T1" fmla="*/ 39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9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56" name="Freeform 43"/>
              <p:cNvSpPr>
                <a:spLocks/>
              </p:cNvSpPr>
              <p:nvPr/>
            </p:nvSpPr>
            <p:spPr bwMode="auto">
              <a:xfrm>
                <a:off x="2588" y="2937"/>
                <a:ext cx="769" cy="153"/>
              </a:xfrm>
              <a:custGeom>
                <a:avLst/>
                <a:gdLst>
                  <a:gd name="T0" fmla="*/ 769 w 769"/>
                  <a:gd name="T1" fmla="*/ 153 h 153"/>
                  <a:gd name="T2" fmla="*/ 67 w 769"/>
                  <a:gd name="T3" fmla="*/ 153 h 153"/>
                  <a:gd name="T4" fmla="*/ 0 w 769"/>
                  <a:gd name="T5" fmla="*/ 0 h 153"/>
                  <a:gd name="T6" fmla="*/ 0 60000 65536"/>
                  <a:gd name="T7" fmla="*/ 0 60000 65536"/>
                  <a:gd name="T8" fmla="*/ 0 60000 65536"/>
                  <a:gd name="T9" fmla="*/ 0 w 769"/>
                  <a:gd name="T10" fmla="*/ 0 h 153"/>
                  <a:gd name="T11" fmla="*/ 769 w 769"/>
                  <a:gd name="T12" fmla="*/ 153 h 1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9" h="153">
                    <a:moveTo>
                      <a:pt x="769" y="153"/>
                    </a:moveTo>
                    <a:lnTo>
                      <a:pt x="67" y="15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57" name="Freeform 46"/>
              <p:cNvSpPr>
                <a:spLocks/>
              </p:cNvSpPr>
              <p:nvPr/>
            </p:nvSpPr>
            <p:spPr bwMode="auto">
              <a:xfrm>
                <a:off x="3357" y="3051"/>
                <a:ext cx="77" cy="77"/>
              </a:xfrm>
              <a:custGeom>
                <a:avLst/>
                <a:gdLst>
                  <a:gd name="T0" fmla="*/ 0 w 77"/>
                  <a:gd name="T1" fmla="*/ 39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9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58" name="Freeform 47"/>
              <p:cNvSpPr>
                <a:spLocks/>
              </p:cNvSpPr>
              <p:nvPr/>
            </p:nvSpPr>
            <p:spPr bwMode="auto">
              <a:xfrm>
                <a:off x="2131" y="2937"/>
                <a:ext cx="418" cy="72"/>
              </a:xfrm>
              <a:custGeom>
                <a:avLst/>
                <a:gdLst>
                  <a:gd name="T0" fmla="*/ 418 w 418"/>
                  <a:gd name="T1" fmla="*/ 0 h 72"/>
                  <a:gd name="T2" fmla="*/ 67 w 418"/>
                  <a:gd name="T3" fmla="*/ 0 h 72"/>
                  <a:gd name="T4" fmla="*/ 0 w 418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418"/>
                  <a:gd name="T10" fmla="*/ 0 h 72"/>
                  <a:gd name="T11" fmla="*/ 418 w 4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8" h="72">
                    <a:moveTo>
                      <a:pt x="418" y="0"/>
                    </a:moveTo>
                    <a:lnTo>
                      <a:pt x="67" y="0"/>
                    </a:lnTo>
                    <a:lnTo>
                      <a:pt x="0" y="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59" name="Oval 49"/>
              <p:cNvSpPr>
                <a:spLocks noChangeArrowheads="1"/>
              </p:cNvSpPr>
              <p:nvPr/>
            </p:nvSpPr>
            <p:spPr bwMode="auto">
              <a:xfrm>
                <a:off x="2549" y="2898"/>
                <a:ext cx="74" cy="74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0" name="Freeform 52"/>
              <p:cNvSpPr>
                <a:spLocks/>
              </p:cNvSpPr>
              <p:nvPr/>
            </p:nvSpPr>
            <p:spPr bwMode="auto">
              <a:xfrm>
                <a:off x="2131" y="3009"/>
                <a:ext cx="1199" cy="280"/>
              </a:xfrm>
              <a:custGeom>
                <a:avLst/>
                <a:gdLst>
                  <a:gd name="T0" fmla="*/ 1199 w 1199"/>
                  <a:gd name="T1" fmla="*/ 280 h 280"/>
                  <a:gd name="T2" fmla="*/ 67 w 1199"/>
                  <a:gd name="T3" fmla="*/ 280 h 280"/>
                  <a:gd name="T4" fmla="*/ 0 w 1199"/>
                  <a:gd name="T5" fmla="*/ 0 h 280"/>
                  <a:gd name="T6" fmla="*/ 0 60000 65536"/>
                  <a:gd name="T7" fmla="*/ 0 60000 65536"/>
                  <a:gd name="T8" fmla="*/ 0 60000 65536"/>
                  <a:gd name="T9" fmla="*/ 0 w 1199"/>
                  <a:gd name="T10" fmla="*/ 0 h 280"/>
                  <a:gd name="T11" fmla="*/ 1199 w 1199"/>
                  <a:gd name="T12" fmla="*/ 280 h 2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99" h="280">
                    <a:moveTo>
                      <a:pt x="1199" y="280"/>
                    </a:moveTo>
                    <a:lnTo>
                      <a:pt x="67" y="2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61" name="Freeform 55"/>
              <p:cNvSpPr>
                <a:spLocks/>
              </p:cNvSpPr>
              <p:nvPr/>
            </p:nvSpPr>
            <p:spPr bwMode="auto">
              <a:xfrm>
                <a:off x="3330" y="3250"/>
                <a:ext cx="77" cy="78"/>
              </a:xfrm>
              <a:custGeom>
                <a:avLst/>
                <a:gdLst>
                  <a:gd name="T0" fmla="*/ 0 w 77"/>
                  <a:gd name="T1" fmla="*/ 39 h 78"/>
                  <a:gd name="T2" fmla="*/ 77 w 77"/>
                  <a:gd name="T3" fmla="*/ 0 h 78"/>
                  <a:gd name="T4" fmla="*/ 77 w 77"/>
                  <a:gd name="T5" fmla="*/ 78 h 78"/>
                  <a:gd name="T6" fmla="*/ 0 w 77"/>
                  <a:gd name="T7" fmla="*/ 39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8"/>
                  <a:gd name="T14" fmla="*/ 77 w 77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8">
                    <a:moveTo>
                      <a:pt x="0" y="39"/>
                    </a:moveTo>
                    <a:lnTo>
                      <a:pt x="77" y="0"/>
                    </a:lnTo>
                    <a:lnTo>
                      <a:pt x="77" y="7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62" name="Freeform 56"/>
              <p:cNvSpPr>
                <a:spLocks/>
              </p:cNvSpPr>
              <p:nvPr/>
            </p:nvSpPr>
            <p:spPr bwMode="auto">
              <a:xfrm>
                <a:off x="1615" y="2594"/>
                <a:ext cx="477" cy="415"/>
              </a:xfrm>
              <a:custGeom>
                <a:avLst/>
                <a:gdLst>
                  <a:gd name="T0" fmla="*/ 477 w 477"/>
                  <a:gd name="T1" fmla="*/ 415 h 415"/>
                  <a:gd name="T2" fmla="*/ 80 w 477"/>
                  <a:gd name="T3" fmla="*/ 415 h 415"/>
                  <a:gd name="T4" fmla="*/ 0 w 477"/>
                  <a:gd name="T5" fmla="*/ 0 h 415"/>
                  <a:gd name="T6" fmla="*/ 0 60000 65536"/>
                  <a:gd name="T7" fmla="*/ 0 60000 65536"/>
                  <a:gd name="T8" fmla="*/ 0 60000 65536"/>
                  <a:gd name="T9" fmla="*/ 0 w 477"/>
                  <a:gd name="T10" fmla="*/ 0 h 415"/>
                  <a:gd name="T11" fmla="*/ 477 w 477"/>
                  <a:gd name="T12" fmla="*/ 415 h 4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7" h="415">
                    <a:moveTo>
                      <a:pt x="477" y="415"/>
                    </a:moveTo>
                    <a:lnTo>
                      <a:pt x="80" y="41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63" name="Rectangle 58"/>
              <p:cNvSpPr>
                <a:spLocks noChangeArrowheads="1"/>
              </p:cNvSpPr>
              <p:nvPr/>
            </p:nvSpPr>
            <p:spPr bwMode="auto">
              <a:xfrm>
                <a:off x="2092" y="2971"/>
                <a:ext cx="75" cy="7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4" name="Freeform 61"/>
              <p:cNvSpPr>
                <a:spLocks/>
              </p:cNvSpPr>
              <p:nvPr/>
            </p:nvSpPr>
            <p:spPr bwMode="auto">
              <a:xfrm>
                <a:off x="934" y="2594"/>
                <a:ext cx="642" cy="592"/>
              </a:xfrm>
              <a:custGeom>
                <a:avLst/>
                <a:gdLst>
                  <a:gd name="T0" fmla="*/ 642 w 642"/>
                  <a:gd name="T1" fmla="*/ 0 h 592"/>
                  <a:gd name="T2" fmla="*/ 80 w 642"/>
                  <a:gd name="T3" fmla="*/ 0 h 592"/>
                  <a:gd name="T4" fmla="*/ 0 w 642"/>
                  <a:gd name="T5" fmla="*/ 592 h 592"/>
                  <a:gd name="T6" fmla="*/ 0 60000 65536"/>
                  <a:gd name="T7" fmla="*/ 0 60000 65536"/>
                  <a:gd name="T8" fmla="*/ 0 60000 65536"/>
                  <a:gd name="T9" fmla="*/ 0 w 642"/>
                  <a:gd name="T10" fmla="*/ 0 h 592"/>
                  <a:gd name="T11" fmla="*/ 642 w 642"/>
                  <a:gd name="T12" fmla="*/ 592 h 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2" h="592">
                    <a:moveTo>
                      <a:pt x="642" y="0"/>
                    </a:moveTo>
                    <a:lnTo>
                      <a:pt x="80" y="0"/>
                    </a:lnTo>
                    <a:lnTo>
                      <a:pt x="0" y="59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65" name="Oval 63"/>
              <p:cNvSpPr>
                <a:spLocks noChangeArrowheads="1"/>
              </p:cNvSpPr>
              <p:nvPr/>
            </p:nvSpPr>
            <p:spPr bwMode="auto">
              <a:xfrm>
                <a:off x="1576" y="2556"/>
                <a:ext cx="75" cy="74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" name="Freeform 65"/>
              <p:cNvSpPr>
                <a:spLocks/>
              </p:cNvSpPr>
              <p:nvPr/>
            </p:nvSpPr>
            <p:spPr bwMode="auto">
              <a:xfrm>
                <a:off x="2588" y="3506"/>
                <a:ext cx="782" cy="140"/>
              </a:xfrm>
              <a:custGeom>
                <a:avLst/>
                <a:gdLst>
                  <a:gd name="T0" fmla="*/ 782 w 782"/>
                  <a:gd name="T1" fmla="*/ 0 h 140"/>
                  <a:gd name="T2" fmla="*/ 80 w 782"/>
                  <a:gd name="T3" fmla="*/ 0 h 140"/>
                  <a:gd name="T4" fmla="*/ 0 w 782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0"/>
                  <a:gd name="T11" fmla="*/ 782 w 782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0">
                    <a:moveTo>
                      <a:pt x="782" y="0"/>
                    </a:moveTo>
                    <a:lnTo>
                      <a:pt x="80" y="0"/>
                    </a:lnTo>
                    <a:lnTo>
                      <a:pt x="0" y="1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67" name="Freeform 68"/>
              <p:cNvSpPr>
                <a:spLocks/>
              </p:cNvSpPr>
              <p:nvPr/>
            </p:nvSpPr>
            <p:spPr bwMode="auto">
              <a:xfrm>
                <a:off x="3370" y="3468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68" name="Freeform 69"/>
              <p:cNvSpPr>
                <a:spLocks/>
              </p:cNvSpPr>
              <p:nvPr/>
            </p:nvSpPr>
            <p:spPr bwMode="auto">
              <a:xfrm>
                <a:off x="2588" y="3646"/>
                <a:ext cx="782" cy="1"/>
              </a:xfrm>
              <a:custGeom>
                <a:avLst/>
                <a:gdLst>
                  <a:gd name="T0" fmla="*/ 782 w 782"/>
                  <a:gd name="T1" fmla="*/ 0 h 1"/>
                  <a:gd name="T2" fmla="*/ 80 w 782"/>
                  <a:gd name="T3" fmla="*/ 0 h 1"/>
                  <a:gd name="T4" fmla="*/ 0 w 78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"/>
                  <a:gd name="T11" fmla="*/ 782 w 78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">
                    <a:moveTo>
                      <a:pt x="782" y="0"/>
                    </a:move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69" name="Freeform 72"/>
              <p:cNvSpPr>
                <a:spLocks/>
              </p:cNvSpPr>
              <p:nvPr/>
            </p:nvSpPr>
            <p:spPr bwMode="auto">
              <a:xfrm>
                <a:off x="3370" y="3607"/>
                <a:ext cx="77" cy="78"/>
              </a:xfrm>
              <a:custGeom>
                <a:avLst/>
                <a:gdLst>
                  <a:gd name="T0" fmla="*/ 0 w 77"/>
                  <a:gd name="T1" fmla="*/ 39 h 78"/>
                  <a:gd name="T2" fmla="*/ 77 w 77"/>
                  <a:gd name="T3" fmla="*/ 0 h 78"/>
                  <a:gd name="T4" fmla="*/ 77 w 77"/>
                  <a:gd name="T5" fmla="*/ 78 h 78"/>
                  <a:gd name="T6" fmla="*/ 0 w 77"/>
                  <a:gd name="T7" fmla="*/ 39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8"/>
                  <a:gd name="T14" fmla="*/ 77 w 77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8">
                    <a:moveTo>
                      <a:pt x="0" y="39"/>
                    </a:moveTo>
                    <a:lnTo>
                      <a:pt x="77" y="0"/>
                    </a:lnTo>
                    <a:lnTo>
                      <a:pt x="77" y="7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70" name="Freeform 73"/>
              <p:cNvSpPr>
                <a:spLocks/>
              </p:cNvSpPr>
              <p:nvPr/>
            </p:nvSpPr>
            <p:spPr bwMode="auto">
              <a:xfrm>
                <a:off x="2588" y="3646"/>
                <a:ext cx="782" cy="141"/>
              </a:xfrm>
              <a:custGeom>
                <a:avLst/>
                <a:gdLst>
                  <a:gd name="T0" fmla="*/ 782 w 782"/>
                  <a:gd name="T1" fmla="*/ 141 h 141"/>
                  <a:gd name="T2" fmla="*/ 80 w 782"/>
                  <a:gd name="T3" fmla="*/ 141 h 141"/>
                  <a:gd name="T4" fmla="*/ 0 w 782"/>
                  <a:gd name="T5" fmla="*/ 0 h 141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1"/>
                  <a:gd name="T11" fmla="*/ 782 w 782"/>
                  <a:gd name="T12" fmla="*/ 141 h 1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1">
                    <a:moveTo>
                      <a:pt x="782" y="141"/>
                    </a:moveTo>
                    <a:lnTo>
                      <a:pt x="80" y="1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71" name="Freeform 76"/>
              <p:cNvSpPr>
                <a:spLocks/>
              </p:cNvSpPr>
              <p:nvPr/>
            </p:nvSpPr>
            <p:spPr bwMode="auto">
              <a:xfrm>
                <a:off x="3370" y="3749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72" name="Freeform 77"/>
              <p:cNvSpPr>
                <a:spLocks/>
              </p:cNvSpPr>
              <p:nvPr/>
            </p:nvSpPr>
            <p:spPr bwMode="auto">
              <a:xfrm>
                <a:off x="2131" y="3646"/>
                <a:ext cx="418" cy="223"/>
              </a:xfrm>
              <a:custGeom>
                <a:avLst/>
                <a:gdLst>
                  <a:gd name="T0" fmla="*/ 418 w 418"/>
                  <a:gd name="T1" fmla="*/ 0 h 223"/>
                  <a:gd name="T2" fmla="*/ 80 w 418"/>
                  <a:gd name="T3" fmla="*/ 0 h 223"/>
                  <a:gd name="T4" fmla="*/ 0 w 418"/>
                  <a:gd name="T5" fmla="*/ 223 h 223"/>
                  <a:gd name="T6" fmla="*/ 0 60000 65536"/>
                  <a:gd name="T7" fmla="*/ 0 60000 65536"/>
                  <a:gd name="T8" fmla="*/ 0 60000 65536"/>
                  <a:gd name="T9" fmla="*/ 0 w 418"/>
                  <a:gd name="T10" fmla="*/ 0 h 223"/>
                  <a:gd name="T11" fmla="*/ 418 w 418"/>
                  <a:gd name="T12" fmla="*/ 223 h 2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8" h="223">
                    <a:moveTo>
                      <a:pt x="418" y="0"/>
                    </a:moveTo>
                    <a:lnTo>
                      <a:pt x="80" y="0"/>
                    </a:lnTo>
                    <a:lnTo>
                      <a:pt x="0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73" name="Oval 79"/>
              <p:cNvSpPr>
                <a:spLocks noChangeArrowheads="1"/>
              </p:cNvSpPr>
              <p:nvPr/>
            </p:nvSpPr>
            <p:spPr bwMode="auto">
              <a:xfrm>
                <a:off x="2549" y="3607"/>
                <a:ext cx="74" cy="73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4" name="Freeform 82"/>
              <p:cNvSpPr>
                <a:spLocks/>
              </p:cNvSpPr>
              <p:nvPr/>
            </p:nvSpPr>
            <p:spPr bwMode="auto">
              <a:xfrm>
                <a:off x="2131" y="3869"/>
                <a:ext cx="1206" cy="203"/>
              </a:xfrm>
              <a:custGeom>
                <a:avLst/>
                <a:gdLst>
                  <a:gd name="T0" fmla="*/ 1206 w 1206"/>
                  <a:gd name="T1" fmla="*/ 203 h 203"/>
                  <a:gd name="T2" fmla="*/ 80 w 1206"/>
                  <a:gd name="T3" fmla="*/ 203 h 203"/>
                  <a:gd name="T4" fmla="*/ 0 w 1206"/>
                  <a:gd name="T5" fmla="*/ 0 h 203"/>
                  <a:gd name="T6" fmla="*/ 0 60000 65536"/>
                  <a:gd name="T7" fmla="*/ 0 60000 65536"/>
                  <a:gd name="T8" fmla="*/ 0 60000 65536"/>
                  <a:gd name="T9" fmla="*/ 0 w 1206"/>
                  <a:gd name="T10" fmla="*/ 0 h 203"/>
                  <a:gd name="T11" fmla="*/ 1206 w 1206"/>
                  <a:gd name="T12" fmla="*/ 203 h 2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6" h="203">
                    <a:moveTo>
                      <a:pt x="1206" y="203"/>
                    </a:moveTo>
                    <a:lnTo>
                      <a:pt x="80" y="20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75" name="Freeform 85"/>
              <p:cNvSpPr>
                <a:spLocks/>
              </p:cNvSpPr>
              <p:nvPr/>
            </p:nvSpPr>
            <p:spPr bwMode="auto">
              <a:xfrm>
                <a:off x="3337" y="4033"/>
                <a:ext cx="78" cy="77"/>
              </a:xfrm>
              <a:custGeom>
                <a:avLst/>
                <a:gdLst>
                  <a:gd name="T0" fmla="*/ 0 w 78"/>
                  <a:gd name="T1" fmla="*/ 39 h 77"/>
                  <a:gd name="T2" fmla="*/ 78 w 78"/>
                  <a:gd name="T3" fmla="*/ 0 h 77"/>
                  <a:gd name="T4" fmla="*/ 78 w 78"/>
                  <a:gd name="T5" fmla="*/ 77 h 77"/>
                  <a:gd name="T6" fmla="*/ 0 w 78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77"/>
                  <a:gd name="T14" fmla="*/ 78 w 78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77">
                    <a:moveTo>
                      <a:pt x="0" y="39"/>
                    </a:moveTo>
                    <a:lnTo>
                      <a:pt x="78" y="0"/>
                    </a:lnTo>
                    <a:lnTo>
                      <a:pt x="78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76" name="Freeform 86"/>
              <p:cNvSpPr>
                <a:spLocks/>
              </p:cNvSpPr>
              <p:nvPr/>
            </p:nvSpPr>
            <p:spPr bwMode="auto">
              <a:xfrm>
                <a:off x="934" y="3186"/>
                <a:ext cx="1158" cy="683"/>
              </a:xfrm>
              <a:custGeom>
                <a:avLst/>
                <a:gdLst>
                  <a:gd name="T0" fmla="*/ 1158 w 1158"/>
                  <a:gd name="T1" fmla="*/ 683 h 683"/>
                  <a:gd name="T2" fmla="*/ 80 w 1158"/>
                  <a:gd name="T3" fmla="*/ 683 h 683"/>
                  <a:gd name="T4" fmla="*/ 0 w 1158"/>
                  <a:gd name="T5" fmla="*/ 0 h 683"/>
                  <a:gd name="T6" fmla="*/ 0 60000 65536"/>
                  <a:gd name="T7" fmla="*/ 0 60000 65536"/>
                  <a:gd name="T8" fmla="*/ 0 60000 65536"/>
                  <a:gd name="T9" fmla="*/ 0 w 1158"/>
                  <a:gd name="T10" fmla="*/ 0 h 683"/>
                  <a:gd name="T11" fmla="*/ 1158 w 1158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8" h="683">
                    <a:moveTo>
                      <a:pt x="1158" y="683"/>
                    </a:moveTo>
                    <a:lnTo>
                      <a:pt x="80" y="68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77" name="Rectangle 88"/>
              <p:cNvSpPr>
                <a:spLocks noChangeArrowheads="1"/>
              </p:cNvSpPr>
              <p:nvPr/>
            </p:nvSpPr>
            <p:spPr bwMode="auto">
              <a:xfrm>
                <a:off x="2092" y="3831"/>
                <a:ext cx="75" cy="72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" name="Line 91"/>
              <p:cNvSpPr>
                <a:spLocks noChangeShapeType="1"/>
              </p:cNvSpPr>
              <p:nvPr/>
            </p:nvSpPr>
            <p:spPr bwMode="auto">
              <a:xfrm>
                <a:off x="895" y="3186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79" name="Rectangle 92"/>
              <p:cNvSpPr>
                <a:spLocks noChangeArrowheads="1"/>
              </p:cNvSpPr>
              <p:nvPr/>
            </p:nvSpPr>
            <p:spPr bwMode="auto">
              <a:xfrm>
                <a:off x="895" y="3148"/>
                <a:ext cx="73" cy="74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381"/>
            <p:cNvGrpSpPr>
              <a:grpSpLocks/>
            </p:cNvGrpSpPr>
            <p:nvPr/>
          </p:nvGrpSpPr>
          <p:grpSpPr bwMode="auto">
            <a:xfrm>
              <a:off x="3688820" y="2666081"/>
              <a:ext cx="1764533" cy="2416557"/>
              <a:chOff x="3688820" y="2666081"/>
              <a:chExt cx="1764533" cy="2416557"/>
            </a:xfrm>
          </p:grpSpPr>
          <p:sp>
            <p:nvSpPr>
              <p:cNvPr id="63" name="Oval 62"/>
              <p:cNvSpPr/>
              <p:nvPr/>
            </p:nvSpPr>
            <p:spPr bwMode="auto">
              <a:xfrm>
                <a:off x="3688820" y="2666081"/>
                <a:ext cx="1764533" cy="241707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14" name="Group 26"/>
              <p:cNvGrpSpPr>
                <a:grpSpLocks/>
              </p:cNvGrpSpPr>
              <p:nvPr/>
            </p:nvGrpSpPr>
            <p:grpSpPr bwMode="auto">
              <a:xfrm>
                <a:off x="4425538" y="4136537"/>
                <a:ext cx="312078" cy="859014"/>
                <a:chOff x="1753743" y="3063742"/>
                <a:chExt cx="145004" cy="453759"/>
              </a:xfrm>
            </p:grpSpPr>
            <p:sp>
              <p:nvSpPr>
                <p:cNvPr id="6233" name="Oval 8"/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6234" name="Straight Connector 10"/>
                <p:cNvCxnSpPr>
                  <a:cxnSpLocks noChangeShapeType="1"/>
                  <a:stCxn id="6233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35" name="Straight Connector 1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36" name="Straight Connector 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37" name="Straight Connector 2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38" name="Straight Connector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15" name="Group 26"/>
              <p:cNvGrpSpPr>
                <a:grpSpLocks/>
              </p:cNvGrpSpPr>
              <p:nvPr/>
            </p:nvGrpSpPr>
            <p:grpSpPr bwMode="auto">
              <a:xfrm>
                <a:off x="4045528" y="3899031"/>
                <a:ext cx="312078" cy="859014"/>
                <a:chOff x="1753743" y="3063742"/>
                <a:chExt cx="145004" cy="453759"/>
              </a:xfrm>
            </p:grpSpPr>
            <p:sp>
              <p:nvSpPr>
                <p:cNvPr id="6227" name="Oval 8"/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6228" name="Straight Connector 10"/>
                <p:cNvCxnSpPr>
                  <a:cxnSpLocks noChangeShapeType="1"/>
                  <a:stCxn id="6227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29" name="Straight Connector 1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30" name="Straight Connector 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31" name="Straight Connector 2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32" name="Straight Connector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16" name="Group 26"/>
              <p:cNvGrpSpPr>
                <a:grpSpLocks/>
              </p:cNvGrpSpPr>
              <p:nvPr/>
            </p:nvGrpSpPr>
            <p:grpSpPr bwMode="auto">
              <a:xfrm>
                <a:off x="4649190" y="2768896"/>
                <a:ext cx="312078" cy="859014"/>
                <a:chOff x="1753743" y="3063742"/>
                <a:chExt cx="145004" cy="453759"/>
              </a:xfrm>
            </p:grpSpPr>
            <p:sp>
              <p:nvSpPr>
                <p:cNvPr id="6221" name="Oval 8"/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6222" name="Straight Connector 10"/>
                <p:cNvCxnSpPr>
                  <a:cxnSpLocks noChangeShapeType="1"/>
                  <a:stCxn id="6221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23" name="Straight Connector 1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24" name="Straight Connector 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25" name="Straight Connector 2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26" name="Straight Connector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17" name="Group 26"/>
              <p:cNvGrpSpPr>
                <a:grpSpLocks/>
              </p:cNvGrpSpPr>
              <p:nvPr/>
            </p:nvGrpSpPr>
            <p:grpSpPr bwMode="auto">
              <a:xfrm>
                <a:off x="3936671" y="2947026"/>
                <a:ext cx="312078" cy="859014"/>
                <a:chOff x="1753743" y="3063742"/>
                <a:chExt cx="145004" cy="453759"/>
              </a:xfrm>
            </p:grpSpPr>
            <p:sp>
              <p:nvSpPr>
                <p:cNvPr id="6215" name="Oval 8"/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6216" name="Straight Connector 10"/>
                <p:cNvCxnSpPr>
                  <a:cxnSpLocks noChangeShapeType="1"/>
                  <a:stCxn id="6215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17" name="Straight Connector 1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18" name="Straight Connector 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19" name="Straight Connector 2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20" name="Straight Connector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18" name="Group 26"/>
              <p:cNvGrpSpPr>
                <a:grpSpLocks/>
              </p:cNvGrpSpPr>
              <p:nvPr/>
            </p:nvGrpSpPr>
            <p:grpSpPr bwMode="auto">
              <a:xfrm>
                <a:off x="4851071" y="3707046"/>
                <a:ext cx="312078" cy="859014"/>
                <a:chOff x="1753743" y="3063742"/>
                <a:chExt cx="145004" cy="453759"/>
              </a:xfrm>
            </p:grpSpPr>
            <p:sp>
              <p:nvSpPr>
                <p:cNvPr id="6209" name="Oval 8"/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6210" name="Straight Connector 10"/>
                <p:cNvCxnSpPr>
                  <a:cxnSpLocks noChangeShapeType="1"/>
                  <a:stCxn id="6209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11" name="Straight Connector 1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12" name="Straight Connector 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13" name="Straight Connector 2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214" name="Straight Connector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</p:grpSp>
      </p:grpSp>
      <p:grpSp>
        <p:nvGrpSpPr>
          <p:cNvPr id="19" name="Group 420"/>
          <p:cNvGrpSpPr>
            <a:grpSpLocks/>
          </p:cNvGrpSpPr>
          <p:nvPr/>
        </p:nvGrpSpPr>
        <p:grpSpPr bwMode="auto">
          <a:xfrm>
            <a:off x="6299200" y="2517353"/>
            <a:ext cx="1920875" cy="3633415"/>
            <a:chOff x="6299412" y="2628474"/>
            <a:chExt cx="1920461" cy="3634320"/>
          </a:xfrm>
        </p:grpSpPr>
        <p:sp>
          <p:nvSpPr>
            <p:cNvPr id="6161" name="TextBox 134"/>
            <p:cNvSpPr txBox="1">
              <a:spLocks noChangeArrowheads="1"/>
            </p:cNvSpPr>
            <p:nvPr/>
          </p:nvSpPr>
          <p:spPr bwMode="auto">
            <a:xfrm>
              <a:off x="6536475" y="4991557"/>
              <a:ext cx="15441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400"/>
                <a:t>Group of experts</a:t>
              </a:r>
            </a:p>
          </p:txBody>
        </p:sp>
        <p:sp>
          <p:nvSpPr>
            <p:cNvPr id="6162" name="Cloud"/>
            <p:cNvSpPr>
              <a:spLocks noChangeAspect="1" noEditPoints="1" noChangeArrowheads="1"/>
            </p:cNvSpPr>
            <p:nvPr/>
          </p:nvSpPr>
          <p:spPr bwMode="auto">
            <a:xfrm>
              <a:off x="6410529" y="5340997"/>
              <a:ext cx="1809344" cy="921797"/>
            </a:xfrm>
            <a:custGeom>
              <a:avLst/>
              <a:gdLst>
                <a:gd name="T0" fmla="*/ 470094 w 21600"/>
                <a:gd name="T1" fmla="*/ 19669226 h 21600"/>
                <a:gd name="T2" fmla="*/ 75780681 w 21600"/>
                <a:gd name="T3" fmla="*/ 39296501 h 21600"/>
                <a:gd name="T4" fmla="*/ 151435044 w 21600"/>
                <a:gd name="T5" fmla="*/ 19669226 h 21600"/>
                <a:gd name="T6" fmla="*/ 75780681 w 21600"/>
                <a:gd name="T7" fmla="*/ 22492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200"/>
                <a:t>Issues and undefined decisions</a:t>
              </a:r>
            </a:p>
          </p:txBody>
        </p:sp>
        <p:grpSp>
          <p:nvGrpSpPr>
            <p:cNvPr id="20" name="Group 382"/>
            <p:cNvGrpSpPr>
              <a:grpSpLocks/>
            </p:cNvGrpSpPr>
            <p:nvPr/>
          </p:nvGrpSpPr>
          <p:grpSpPr bwMode="auto">
            <a:xfrm>
              <a:off x="6299412" y="2628474"/>
              <a:ext cx="1764533" cy="2416557"/>
              <a:chOff x="3688820" y="2666081"/>
              <a:chExt cx="1764533" cy="2416557"/>
            </a:xfrm>
          </p:grpSpPr>
          <p:sp>
            <p:nvSpPr>
              <p:cNvPr id="384" name="Oval 383"/>
              <p:cNvSpPr/>
              <p:nvPr/>
            </p:nvSpPr>
            <p:spPr bwMode="auto">
              <a:xfrm>
                <a:off x="3688820" y="2666081"/>
                <a:ext cx="1764920" cy="2416777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21" name="Group 26"/>
              <p:cNvGrpSpPr>
                <a:grpSpLocks/>
              </p:cNvGrpSpPr>
              <p:nvPr/>
            </p:nvGrpSpPr>
            <p:grpSpPr bwMode="auto">
              <a:xfrm>
                <a:off x="4425526" y="4136543"/>
                <a:ext cx="312077" cy="859015"/>
                <a:chOff x="1753743" y="3063742"/>
                <a:chExt cx="145004" cy="453759"/>
              </a:xfrm>
            </p:grpSpPr>
            <p:sp>
              <p:nvSpPr>
                <p:cNvPr id="6194" name="Oval 8"/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6195" name="Straight Connector 10"/>
                <p:cNvCxnSpPr>
                  <a:cxnSpLocks noChangeShapeType="1"/>
                  <a:stCxn id="6194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96" name="Straight Connector 1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97" name="Straight Connector 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98" name="Straight Connector 2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99" name="Straight Connector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22" name="Group 26"/>
              <p:cNvGrpSpPr>
                <a:grpSpLocks/>
              </p:cNvGrpSpPr>
              <p:nvPr/>
            </p:nvGrpSpPr>
            <p:grpSpPr bwMode="auto">
              <a:xfrm>
                <a:off x="4045516" y="3899037"/>
                <a:ext cx="312077" cy="859015"/>
                <a:chOff x="1753743" y="3063742"/>
                <a:chExt cx="145004" cy="453759"/>
              </a:xfrm>
            </p:grpSpPr>
            <p:sp>
              <p:nvSpPr>
                <p:cNvPr id="6188" name="Oval 8"/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6189" name="Straight Connector 10"/>
                <p:cNvCxnSpPr>
                  <a:cxnSpLocks noChangeShapeType="1"/>
                  <a:stCxn id="6188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90" name="Straight Connector 1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91" name="Straight Connector 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92" name="Straight Connector 2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93" name="Straight Connector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23" name="Group 26"/>
              <p:cNvGrpSpPr>
                <a:grpSpLocks/>
              </p:cNvGrpSpPr>
              <p:nvPr/>
            </p:nvGrpSpPr>
            <p:grpSpPr bwMode="auto">
              <a:xfrm>
                <a:off x="4649178" y="2768902"/>
                <a:ext cx="312077" cy="859015"/>
                <a:chOff x="1753743" y="3063742"/>
                <a:chExt cx="145004" cy="453759"/>
              </a:xfrm>
            </p:grpSpPr>
            <p:sp>
              <p:nvSpPr>
                <p:cNvPr id="6182" name="Oval 8"/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6183" name="Straight Connector 10"/>
                <p:cNvCxnSpPr>
                  <a:cxnSpLocks noChangeShapeType="1"/>
                  <a:stCxn id="6182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84" name="Straight Connector 1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85" name="Straight Connector 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86" name="Straight Connector 2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87" name="Straight Connector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24" name="Group 26"/>
              <p:cNvGrpSpPr>
                <a:grpSpLocks/>
              </p:cNvGrpSpPr>
              <p:nvPr/>
            </p:nvGrpSpPr>
            <p:grpSpPr bwMode="auto">
              <a:xfrm>
                <a:off x="3936659" y="2947032"/>
                <a:ext cx="312077" cy="859015"/>
                <a:chOff x="1753743" y="3063742"/>
                <a:chExt cx="145004" cy="453759"/>
              </a:xfrm>
            </p:grpSpPr>
            <p:sp>
              <p:nvSpPr>
                <p:cNvPr id="6176" name="Oval 8"/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6177" name="Straight Connector 10"/>
                <p:cNvCxnSpPr>
                  <a:cxnSpLocks noChangeShapeType="1"/>
                  <a:stCxn id="6176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78" name="Straight Connector 1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79" name="Straight Connector 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80" name="Straight Connector 2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81" name="Straight Connector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26" name="Group 26"/>
              <p:cNvGrpSpPr>
                <a:grpSpLocks/>
              </p:cNvGrpSpPr>
              <p:nvPr/>
            </p:nvGrpSpPr>
            <p:grpSpPr bwMode="auto">
              <a:xfrm>
                <a:off x="4851059" y="3707052"/>
                <a:ext cx="312077" cy="859015"/>
                <a:chOff x="1753743" y="3063742"/>
                <a:chExt cx="145004" cy="453759"/>
              </a:xfrm>
            </p:grpSpPr>
            <p:sp>
              <p:nvSpPr>
                <p:cNvPr id="6170" name="Oval 8"/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6171" name="Straight Connector 10"/>
                <p:cNvCxnSpPr>
                  <a:cxnSpLocks noChangeShapeType="1"/>
                  <a:stCxn id="6170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72" name="Straight Connector 1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73" name="Straight Connector 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74" name="Straight Connector 2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6175" name="Straight Connector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CF909-0925-4BB2-8935-DFC708AE7C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556792"/>
            <a:ext cx="4546848" cy="45231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Probably the most common structure in risk analysis.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Bayesian perspective: experts’ probabilities are </a:t>
            </a:r>
            <a:r>
              <a:rPr lang="en-GB" sz="1800" i="1" dirty="0"/>
              <a:t>data</a:t>
            </a:r>
            <a:r>
              <a:rPr lang="en-GB" sz="1800" dirty="0"/>
              <a:t> to the decision-maker(s)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It is easy to take an ethical position that is justifiable to calibrate or ignore some or all of the experts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Questions about choosing experts, how to work with them and elicit their judgements.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Perhaps not entirely solved, but we have it under control.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616981-F058-419F-8B78-3A80ABA0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Expert Problem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7D4FF5-75BF-4C4B-A8BD-AA5680964443}"/>
              </a:ext>
            </a:extLst>
          </p:cNvPr>
          <p:cNvGrpSpPr/>
          <p:nvPr/>
        </p:nvGrpSpPr>
        <p:grpSpPr>
          <a:xfrm>
            <a:off x="5710931" y="2132318"/>
            <a:ext cx="2413000" cy="3951287"/>
            <a:chOff x="5710931" y="2132318"/>
            <a:chExt cx="2413000" cy="395128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649CAF2-D268-4066-8118-7AFDE625E03C}"/>
                </a:ext>
              </a:extLst>
            </p:cNvPr>
            <p:cNvSpPr/>
            <p:nvPr/>
          </p:nvSpPr>
          <p:spPr bwMode="auto">
            <a:xfrm>
              <a:off x="5710931" y="2132318"/>
              <a:ext cx="1222375" cy="357346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3781FBB7-FF36-4498-91E4-75F14F23F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8113" y="2258927"/>
              <a:ext cx="312118" cy="858829"/>
              <a:chOff x="1753743" y="3063742"/>
              <a:chExt cx="145004" cy="453759"/>
            </a:xfrm>
          </p:grpSpPr>
          <p:sp>
            <p:nvSpPr>
              <p:cNvPr id="89" name="Oval 8">
                <a:extLst>
                  <a:ext uri="{FF2B5EF4-FFF2-40B4-BE49-F238E27FC236}">
                    <a16:creationId xmlns:a16="http://schemas.microsoft.com/office/drawing/2014/main" id="{DE8600B4-C22F-45E7-B617-9A307C3E9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463" y="3063742"/>
                <a:ext cx="81887" cy="17742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 type="arrow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90" name="Straight Connector 10">
                <a:extLst>
                  <a:ext uri="{FF2B5EF4-FFF2-40B4-BE49-F238E27FC236}">
                    <a16:creationId xmlns:a16="http://schemas.microsoft.com/office/drawing/2014/main" id="{44057AA9-5457-4D1A-9ADA-ECF8AD9E65A7}"/>
                  </a:ext>
                </a:extLst>
              </p:cNvPr>
              <p:cNvCxnSpPr>
                <a:cxnSpLocks noChangeShapeType="1"/>
                <a:stCxn id="89" idx="4"/>
              </p:cNvCxnSpPr>
              <p:nvPr/>
            </p:nvCxnSpPr>
            <p:spPr bwMode="auto">
              <a:xfrm rot="5400000">
                <a:off x="1749345" y="3316225"/>
                <a:ext cx="150125" cy="0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1" name="Straight Connector 19">
                <a:extLst>
                  <a:ext uri="{FF2B5EF4-FFF2-40B4-BE49-F238E27FC236}">
                    <a16:creationId xmlns:a16="http://schemas.microsoft.com/office/drawing/2014/main" id="{0240D484-9597-421A-BC85-264A2EAF0C2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0288" y="341274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2" name="Straight Connector 22">
                <a:extLst>
                  <a:ext uri="{FF2B5EF4-FFF2-40B4-BE49-F238E27FC236}">
                    <a16:creationId xmlns:a16="http://schemas.microsoft.com/office/drawing/2014/main" id="{8D8B5266-0BA4-49CE-947D-2ADDED83EF6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9625" y="3415141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3" name="Straight Connector 23">
                <a:extLst>
                  <a:ext uri="{FF2B5EF4-FFF2-40B4-BE49-F238E27FC236}">
                    <a16:creationId xmlns:a16="http://schemas.microsoft.com/office/drawing/2014/main" id="{0C3C926E-CF5C-4F0E-AA25-1147351F44F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638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94" name="Straight Connector 24">
                <a:extLst>
                  <a:ext uri="{FF2B5EF4-FFF2-40B4-BE49-F238E27FC236}">
                    <a16:creationId xmlns:a16="http://schemas.microsoft.com/office/drawing/2014/main" id="{A75FE680-6B43-4B64-8AFC-D6818401B3B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2323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02A994BF-DB81-4E2E-B16B-B75591A5D8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2671" y="3462069"/>
              <a:ext cx="344474" cy="948880"/>
              <a:chOff x="1753743" y="3063742"/>
              <a:chExt cx="145004" cy="453759"/>
            </a:xfrm>
          </p:grpSpPr>
          <p:sp>
            <p:nvSpPr>
              <p:cNvPr id="83" name="Oval 8">
                <a:extLst>
                  <a:ext uri="{FF2B5EF4-FFF2-40B4-BE49-F238E27FC236}">
                    <a16:creationId xmlns:a16="http://schemas.microsoft.com/office/drawing/2014/main" id="{AB9C00C8-3A1F-4C1C-97DA-13045D667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463" y="3063742"/>
                <a:ext cx="81887" cy="17742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 type="arrow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84" name="Straight Connector 10">
                <a:extLst>
                  <a:ext uri="{FF2B5EF4-FFF2-40B4-BE49-F238E27FC236}">
                    <a16:creationId xmlns:a16="http://schemas.microsoft.com/office/drawing/2014/main" id="{D7FE1F06-6BAA-432D-A206-BAB6410B8BC7}"/>
                  </a:ext>
                </a:extLst>
              </p:cNvPr>
              <p:cNvCxnSpPr>
                <a:cxnSpLocks noChangeShapeType="1"/>
                <a:stCxn id="83" idx="4"/>
              </p:cNvCxnSpPr>
              <p:nvPr/>
            </p:nvCxnSpPr>
            <p:spPr bwMode="auto">
              <a:xfrm rot="5400000">
                <a:off x="1749345" y="3316225"/>
                <a:ext cx="150125" cy="0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5" name="Straight Connector 19">
                <a:extLst>
                  <a:ext uri="{FF2B5EF4-FFF2-40B4-BE49-F238E27FC236}">
                    <a16:creationId xmlns:a16="http://schemas.microsoft.com/office/drawing/2014/main" id="{0449E900-47A6-4C9E-A7D8-EA9FB477A4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0288" y="341274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6" name="Straight Connector 22">
                <a:extLst>
                  <a:ext uri="{FF2B5EF4-FFF2-40B4-BE49-F238E27FC236}">
                    <a16:creationId xmlns:a16="http://schemas.microsoft.com/office/drawing/2014/main" id="{E3174B40-CB0C-44DA-97FD-D98722C61F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9625" y="3415141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7" name="Straight Connector 23">
                <a:extLst>
                  <a:ext uri="{FF2B5EF4-FFF2-40B4-BE49-F238E27FC236}">
                    <a16:creationId xmlns:a16="http://schemas.microsoft.com/office/drawing/2014/main" id="{3C544507-05FF-4448-9A5E-501CE1642C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638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8" name="Straight Connector 24">
                <a:extLst>
                  <a:ext uri="{FF2B5EF4-FFF2-40B4-BE49-F238E27FC236}">
                    <a16:creationId xmlns:a16="http://schemas.microsoft.com/office/drawing/2014/main" id="{9D5FAECD-CB90-445B-8D59-6105DAEDDEB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2323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10" name="Straight Arrow Connector 21">
              <a:extLst>
                <a:ext uri="{FF2B5EF4-FFF2-40B4-BE49-F238E27FC236}">
                  <a16:creationId xmlns:a16="http://schemas.microsoft.com/office/drawing/2014/main" id="{320B36F3-826C-49C5-B82E-7CD74BD873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89051" y="4198153"/>
              <a:ext cx="407676" cy="1588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4A574140-98FD-4523-BC60-CF09BD738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6205" y="5775894"/>
              <a:ext cx="826370" cy="30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/>
                <a:t>Experts</a:t>
              </a: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DFBF44A2-774B-43B7-A39F-1EADA43BA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2486" y="4683621"/>
              <a:ext cx="971445" cy="523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400"/>
                <a:t>Decision Maker</a:t>
              </a:r>
            </a:p>
          </p:txBody>
        </p:sp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B0A57D25-67F2-44B2-878F-EAA5E3352CA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18297" y="5158509"/>
              <a:ext cx="846916" cy="703214"/>
              <a:chOff x="810" y="1980"/>
              <a:chExt cx="2655" cy="2205"/>
            </a:xfrm>
          </p:grpSpPr>
          <p:sp>
            <p:nvSpPr>
              <p:cNvPr id="42" name="AutoShape 7">
                <a:extLst>
                  <a:ext uri="{FF2B5EF4-FFF2-40B4-BE49-F238E27FC236}">
                    <a16:creationId xmlns:a16="http://schemas.microsoft.com/office/drawing/2014/main" id="{7DD61FFC-C23C-457D-AD0F-59DDCCD8C9D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10" y="1980"/>
                <a:ext cx="2655" cy="2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9B6552F4-9EDE-4A00-B89B-08B591D75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103"/>
                <a:ext cx="782" cy="140"/>
              </a:xfrm>
              <a:custGeom>
                <a:avLst/>
                <a:gdLst>
                  <a:gd name="T0" fmla="*/ 782 w 782"/>
                  <a:gd name="T1" fmla="*/ 0 h 140"/>
                  <a:gd name="T2" fmla="*/ 80 w 782"/>
                  <a:gd name="T3" fmla="*/ 0 h 140"/>
                  <a:gd name="T4" fmla="*/ 0 w 782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0"/>
                  <a:gd name="T11" fmla="*/ 782 w 782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0">
                    <a:moveTo>
                      <a:pt x="782" y="0"/>
                    </a:moveTo>
                    <a:lnTo>
                      <a:pt x="80" y="0"/>
                    </a:lnTo>
                    <a:lnTo>
                      <a:pt x="0" y="14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22B193B7-F09B-42F0-B273-9DF645497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065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AB5BB2D6-35C0-4AEF-8FA7-C5824FBD9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243"/>
                <a:ext cx="782" cy="1"/>
              </a:xfrm>
              <a:custGeom>
                <a:avLst/>
                <a:gdLst>
                  <a:gd name="T0" fmla="*/ 782 w 782"/>
                  <a:gd name="T1" fmla="*/ 0 h 1"/>
                  <a:gd name="T2" fmla="*/ 80 w 782"/>
                  <a:gd name="T3" fmla="*/ 0 h 1"/>
                  <a:gd name="T4" fmla="*/ 0 w 78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"/>
                  <a:gd name="T11" fmla="*/ 782 w 78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">
                    <a:moveTo>
                      <a:pt x="782" y="0"/>
                    </a:move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16">
                <a:extLst>
                  <a:ext uri="{FF2B5EF4-FFF2-40B4-BE49-F238E27FC236}">
                    <a16:creationId xmlns:a16="http://schemas.microsoft.com/office/drawing/2014/main" id="{7D7F55E9-2251-4194-A556-88556C68C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205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17">
                <a:extLst>
                  <a:ext uri="{FF2B5EF4-FFF2-40B4-BE49-F238E27FC236}">
                    <a16:creationId xmlns:a16="http://schemas.microsoft.com/office/drawing/2014/main" id="{38263527-767F-4AF4-9A58-6DA080B8C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243"/>
                <a:ext cx="782" cy="142"/>
              </a:xfrm>
              <a:custGeom>
                <a:avLst/>
                <a:gdLst>
                  <a:gd name="T0" fmla="*/ 782 w 782"/>
                  <a:gd name="T1" fmla="*/ 142 h 142"/>
                  <a:gd name="T2" fmla="*/ 80 w 782"/>
                  <a:gd name="T3" fmla="*/ 142 h 142"/>
                  <a:gd name="T4" fmla="*/ 0 w 782"/>
                  <a:gd name="T5" fmla="*/ 0 h 142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2"/>
                  <a:gd name="T11" fmla="*/ 782 w 782"/>
                  <a:gd name="T12" fmla="*/ 142 h 1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2">
                    <a:moveTo>
                      <a:pt x="782" y="142"/>
                    </a:moveTo>
                    <a:lnTo>
                      <a:pt x="80" y="14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B896F0C2-972F-4CA1-876F-9135C8C9A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346"/>
                <a:ext cx="77" cy="77"/>
              </a:xfrm>
              <a:custGeom>
                <a:avLst/>
                <a:gdLst>
                  <a:gd name="T0" fmla="*/ 0 w 77"/>
                  <a:gd name="T1" fmla="*/ 39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9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0C5B616D-D98B-407C-BC9F-A0D0E3777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2243"/>
                <a:ext cx="418" cy="72"/>
              </a:xfrm>
              <a:custGeom>
                <a:avLst/>
                <a:gdLst>
                  <a:gd name="T0" fmla="*/ 418 w 418"/>
                  <a:gd name="T1" fmla="*/ 0 h 72"/>
                  <a:gd name="T2" fmla="*/ 80 w 418"/>
                  <a:gd name="T3" fmla="*/ 0 h 72"/>
                  <a:gd name="T4" fmla="*/ 0 w 418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418"/>
                  <a:gd name="T10" fmla="*/ 0 h 72"/>
                  <a:gd name="T11" fmla="*/ 418 w 4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8" h="72">
                    <a:moveTo>
                      <a:pt x="418" y="0"/>
                    </a:moveTo>
                    <a:lnTo>
                      <a:pt x="80" y="0"/>
                    </a:lnTo>
                    <a:lnTo>
                      <a:pt x="0" y="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Oval 23">
                <a:extLst>
                  <a:ext uri="{FF2B5EF4-FFF2-40B4-BE49-F238E27FC236}">
                    <a16:creationId xmlns:a16="http://schemas.microsoft.com/office/drawing/2014/main" id="{2DBD069F-A253-47A8-BCBB-1060E2D9A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" y="2205"/>
                <a:ext cx="74" cy="73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6">
                <a:extLst>
                  <a:ext uri="{FF2B5EF4-FFF2-40B4-BE49-F238E27FC236}">
                    <a16:creationId xmlns:a16="http://schemas.microsoft.com/office/drawing/2014/main" id="{110A79EF-070D-4037-A79B-D163A9B70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2315"/>
                <a:ext cx="1203" cy="270"/>
              </a:xfrm>
              <a:custGeom>
                <a:avLst/>
                <a:gdLst>
                  <a:gd name="T0" fmla="*/ 1203 w 1203"/>
                  <a:gd name="T1" fmla="*/ 270 h 270"/>
                  <a:gd name="T2" fmla="*/ 80 w 1203"/>
                  <a:gd name="T3" fmla="*/ 270 h 270"/>
                  <a:gd name="T4" fmla="*/ 0 w 1203"/>
                  <a:gd name="T5" fmla="*/ 0 h 270"/>
                  <a:gd name="T6" fmla="*/ 0 60000 65536"/>
                  <a:gd name="T7" fmla="*/ 0 60000 65536"/>
                  <a:gd name="T8" fmla="*/ 0 60000 65536"/>
                  <a:gd name="T9" fmla="*/ 0 w 1203"/>
                  <a:gd name="T10" fmla="*/ 0 h 270"/>
                  <a:gd name="T11" fmla="*/ 1203 w 1203"/>
                  <a:gd name="T12" fmla="*/ 270 h 2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3" h="270">
                    <a:moveTo>
                      <a:pt x="1203" y="270"/>
                    </a:moveTo>
                    <a:lnTo>
                      <a:pt x="80" y="27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DA362F7E-DF4C-44A2-89E7-BD491D796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4" y="2547"/>
                <a:ext cx="78" cy="77"/>
              </a:xfrm>
              <a:custGeom>
                <a:avLst/>
                <a:gdLst>
                  <a:gd name="T0" fmla="*/ 0 w 78"/>
                  <a:gd name="T1" fmla="*/ 38 h 77"/>
                  <a:gd name="T2" fmla="*/ 78 w 78"/>
                  <a:gd name="T3" fmla="*/ 0 h 77"/>
                  <a:gd name="T4" fmla="*/ 78 w 78"/>
                  <a:gd name="T5" fmla="*/ 77 h 77"/>
                  <a:gd name="T6" fmla="*/ 0 w 78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77"/>
                  <a:gd name="T14" fmla="*/ 78 w 78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77">
                    <a:moveTo>
                      <a:pt x="0" y="38"/>
                    </a:moveTo>
                    <a:lnTo>
                      <a:pt x="78" y="0"/>
                    </a:lnTo>
                    <a:lnTo>
                      <a:pt x="78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1B2DE379-CEE2-452A-8444-4CB594573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315"/>
                <a:ext cx="477" cy="279"/>
              </a:xfrm>
              <a:custGeom>
                <a:avLst/>
                <a:gdLst>
                  <a:gd name="T0" fmla="*/ 477 w 477"/>
                  <a:gd name="T1" fmla="*/ 0 h 279"/>
                  <a:gd name="T2" fmla="*/ 80 w 477"/>
                  <a:gd name="T3" fmla="*/ 0 h 279"/>
                  <a:gd name="T4" fmla="*/ 0 w 477"/>
                  <a:gd name="T5" fmla="*/ 279 h 279"/>
                  <a:gd name="T6" fmla="*/ 0 60000 65536"/>
                  <a:gd name="T7" fmla="*/ 0 60000 65536"/>
                  <a:gd name="T8" fmla="*/ 0 60000 65536"/>
                  <a:gd name="T9" fmla="*/ 0 w 477"/>
                  <a:gd name="T10" fmla="*/ 0 h 279"/>
                  <a:gd name="T11" fmla="*/ 477 w 477"/>
                  <a:gd name="T12" fmla="*/ 279 h 2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7" h="279">
                    <a:moveTo>
                      <a:pt x="477" y="0"/>
                    </a:moveTo>
                    <a:lnTo>
                      <a:pt x="80" y="0"/>
                    </a:lnTo>
                    <a:lnTo>
                      <a:pt x="0" y="27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Rectangle 32">
                <a:extLst>
                  <a:ext uri="{FF2B5EF4-FFF2-40B4-BE49-F238E27FC236}">
                    <a16:creationId xmlns:a16="http://schemas.microsoft.com/office/drawing/2014/main" id="{89271EF5-D125-471C-8F66-70D7C875B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" y="2276"/>
                <a:ext cx="75" cy="7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35">
                <a:extLst>
                  <a:ext uri="{FF2B5EF4-FFF2-40B4-BE49-F238E27FC236}">
                    <a16:creationId xmlns:a16="http://schemas.microsoft.com/office/drawing/2014/main" id="{EA65F5B5-FE37-4DD1-9D9E-622BB1DEA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783"/>
                <a:ext cx="769" cy="154"/>
              </a:xfrm>
              <a:custGeom>
                <a:avLst/>
                <a:gdLst>
                  <a:gd name="T0" fmla="*/ 769 w 769"/>
                  <a:gd name="T1" fmla="*/ 0 h 154"/>
                  <a:gd name="T2" fmla="*/ 67 w 769"/>
                  <a:gd name="T3" fmla="*/ 0 h 154"/>
                  <a:gd name="T4" fmla="*/ 0 w 769"/>
                  <a:gd name="T5" fmla="*/ 154 h 154"/>
                  <a:gd name="T6" fmla="*/ 0 60000 65536"/>
                  <a:gd name="T7" fmla="*/ 0 60000 65536"/>
                  <a:gd name="T8" fmla="*/ 0 60000 65536"/>
                  <a:gd name="T9" fmla="*/ 0 w 769"/>
                  <a:gd name="T10" fmla="*/ 0 h 154"/>
                  <a:gd name="T11" fmla="*/ 769 w 769"/>
                  <a:gd name="T12" fmla="*/ 154 h 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9" h="154">
                    <a:moveTo>
                      <a:pt x="769" y="0"/>
                    </a:moveTo>
                    <a:lnTo>
                      <a:pt x="67" y="0"/>
                    </a:lnTo>
                    <a:lnTo>
                      <a:pt x="0" y="15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Freeform 38">
                <a:extLst>
                  <a:ext uri="{FF2B5EF4-FFF2-40B4-BE49-F238E27FC236}">
                    <a16:creationId xmlns:a16="http://schemas.microsoft.com/office/drawing/2014/main" id="{67558FDA-BD93-4841-B4DD-99766E295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2745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Freeform 39">
                <a:extLst>
                  <a:ext uri="{FF2B5EF4-FFF2-40B4-BE49-F238E27FC236}">
                    <a16:creationId xmlns:a16="http://schemas.microsoft.com/office/drawing/2014/main" id="{7237242D-D6E7-49D0-B60C-B1F38F70C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937"/>
                <a:ext cx="769" cy="1"/>
              </a:xfrm>
              <a:custGeom>
                <a:avLst/>
                <a:gdLst>
                  <a:gd name="T0" fmla="*/ 769 w 769"/>
                  <a:gd name="T1" fmla="*/ 0 h 1"/>
                  <a:gd name="T2" fmla="*/ 67 w 769"/>
                  <a:gd name="T3" fmla="*/ 0 h 1"/>
                  <a:gd name="T4" fmla="*/ 0 w 76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69"/>
                  <a:gd name="T10" fmla="*/ 0 h 1"/>
                  <a:gd name="T11" fmla="*/ 769 w 76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9" h="1">
                    <a:moveTo>
                      <a:pt x="769" y="0"/>
                    </a:moveTo>
                    <a:lnTo>
                      <a:pt x="6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9D0BF8C0-E484-4BD6-926E-4E6E1158A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2898"/>
                <a:ext cx="77" cy="77"/>
              </a:xfrm>
              <a:custGeom>
                <a:avLst/>
                <a:gdLst>
                  <a:gd name="T0" fmla="*/ 0 w 77"/>
                  <a:gd name="T1" fmla="*/ 39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9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98CCED6B-2F49-46E7-B8C7-252221BBB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937"/>
                <a:ext cx="769" cy="153"/>
              </a:xfrm>
              <a:custGeom>
                <a:avLst/>
                <a:gdLst>
                  <a:gd name="T0" fmla="*/ 769 w 769"/>
                  <a:gd name="T1" fmla="*/ 153 h 153"/>
                  <a:gd name="T2" fmla="*/ 67 w 769"/>
                  <a:gd name="T3" fmla="*/ 153 h 153"/>
                  <a:gd name="T4" fmla="*/ 0 w 769"/>
                  <a:gd name="T5" fmla="*/ 0 h 153"/>
                  <a:gd name="T6" fmla="*/ 0 60000 65536"/>
                  <a:gd name="T7" fmla="*/ 0 60000 65536"/>
                  <a:gd name="T8" fmla="*/ 0 60000 65536"/>
                  <a:gd name="T9" fmla="*/ 0 w 769"/>
                  <a:gd name="T10" fmla="*/ 0 h 153"/>
                  <a:gd name="T11" fmla="*/ 769 w 769"/>
                  <a:gd name="T12" fmla="*/ 153 h 1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9" h="153">
                    <a:moveTo>
                      <a:pt x="769" y="153"/>
                    </a:moveTo>
                    <a:lnTo>
                      <a:pt x="67" y="15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Freeform 46">
                <a:extLst>
                  <a:ext uri="{FF2B5EF4-FFF2-40B4-BE49-F238E27FC236}">
                    <a16:creationId xmlns:a16="http://schemas.microsoft.com/office/drawing/2014/main" id="{5B4A8B43-68D5-4A72-A79A-A445C3A46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3051"/>
                <a:ext cx="77" cy="77"/>
              </a:xfrm>
              <a:custGeom>
                <a:avLst/>
                <a:gdLst>
                  <a:gd name="T0" fmla="*/ 0 w 77"/>
                  <a:gd name="T1" fmla="*/ 39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9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" name="Freeform 47">
                <a:extLst>
                  <a:ext uri="{FF2B5EF4-FFF2-40B4-BE49-F238E27FC236}">
                    <a16:creationId xmlns:a16="http://schemas.microsoft.com/office/drawing/2014/main" id="{3B6F7DBD-1F66-4F25-BF66-1701528BE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2937"/>
                <a:ext cx="418" cy="72"/>
              </a:xfrm>
              <a:custGeom>
                <a:avLst/>
                <a:gdLst>
                  <a:gd name="T0" fmla="*/ 418 w 418"/>
                  <a:gd name="T1" fmla="*/ 0 h 72"/>
                  <a:gd name="T2" fmla="*/ 67 w 418"/>
                  <a:gd name="T3" fmla="*/ 0 h 72"/>
                  <a:gd name="T4" fmla="*/ 0 w 418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418"/>
                  <a:gd name="T10" fmla="*/ 0 h 72"/>
                  <a:gd name="T11" fmla="*/ 418 w 4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8" h="72">
                    <a:moveTo>
                      <a:pt x="418" y="0"/>
                    </a:moveTo>
                    <a:lnTo>
                      <a:pt x="67" y="0"/>
                    </a:lnTo>
                    <a:lnTo>
                      <a:pt x="0" y="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Oval 49">
                <a:extLst>
                  <a:ext uri="{FF2B5EF4-FFF2-40B4-BE49-F238E27FC236}">
                    <a16:creationId xmlns:a16="http://schemas.microsoft.com/office/drawing/2014/main" id="{C4098109-D950-4A6D-8216-268D51E2C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" y="2898"/>
                <a:ext cx="74" cy="74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EF166A2F-F9A1-45D4-9C2F-FE8AD3BBF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3009"/>
                <a:ext cx="1199" cy="280"/>
              </a:xfrm>
              <a:custGeom>
                <a:avLst/>
                <a:gdLst>
                  <a:gd name="T0" fmla="*/ 1199 w 1199"/>
                  <a:gd name="T1" fmla="*/ 280 h 280"/>
                  <a:gd name="T2" fmla="*/ 67 w 1199"/>
                  <a:gd name="T3" fmla="*/ 280 h 280"/>
                  <a:gd name="T4" fmla="*/ 0 w 1199"/>
                  <a:gd name="T5" fmla="*/ 0 h 280"/>
                  <a:gd name="T6" fmla="*/ 0 60000 65536"/>
                  <a:gd name="T7" fmla="*/ 0 60000 65536"/>
                  <a:gd name="T8" fmla="*/ 0 60000 65536"/>
                  <a:gd name="T9" fmla="*/ 0 w 1199"/>
                  <a:gd name="T10" fmla="*/ 0 h 280"/>
                  <a:gd name="T11" fmla="*/ 1199 w 1199"/>
                  <a:gd name="T12" fmla="*/ 280 h 2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99" h="280">
                    <a:moveTo>
                      <a:pt x="1199" y="280"/>
                    </a:moveTo>
                    <a:lnTo>
                      <a:pt x="67" y="2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Freeform 55">
                <a:extLst>
                  <a:ext uri="{FF2B5EF4-FFF2-40B4-BE49-F238E27FC236}">
                    <a16:creationId xmlns:a16="http://schemas.microsoft.com/office/drawing/2014/main" id="{D025D819-09BD-4349-8EBE-E7AA02923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3250"/>
                <a:ext cx="77" cy="78"/>
              </a:xfrm>
              <a:custGeom>
                <a:avLst/>
                <a:gdLst>
                  <a:gd name="T0" fmla="*/ 0 w 77"/>
                  <a:gd name="T1" fmla="*/ 39 h 78"/>
                  <a:gd name="T2" fmla="*/ 77 w 77"/>
                  <a:gd name="T3" fmla="*/ 0 h 78"/>
                  <a:gd name="T4" fmla="*/ 77 w 77"/>
                  <a:gd name="T5" fmla="*/ 78 h 78"/>
                  <a:gd name="T6" fmla="*/ 0 w 77"/>
                  <a:gd name="T7" fmla="*/ 39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8"/>
                  <a:gd name="T14" fmla="*/ 77 w 77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8">
                    <a:moveTo>
                      <a:pt x="0" y="39"/>
                    </a:moveTo>
                    <a:lnTo>
                      <a:pt x="77" y="0"/>
                    </a:lnTo>
                    <a:lnTo>
                      <a:pt x="77" y="7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" name="Freeform 56">
                <a:extLst>
                  <a:ext uri="{FF2B5EF4-FFF2-40B4-BE49-F238E27FC236}">
                    <a16:creationId xmlns:a16="http://schemas.microsoft.com/office/drawing/2014/main" id="{F39EF036-B8CA-4877-A9EF-B9E3C387C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594"/>
                <a:ext cx="477" cy="415"/>
              </a:xfrm>
              <a:custGeom>
                <a:avLst/>
                <a:gdLst>
                  <a:gd name="T0" fmla="*/ 477 w 477"/>
                  <a:gd name="T1" fmla="*/ 415 h 415"/>
                  <a:gd name="T2" fmla="*/ 80 w 477"/>
                  <a:gd name="T3" fmla="*/ 415 h 415"/>
                  <a:gd name="T4" fmla="*/ 0 w 477"/>
                  <a:gd name="T5" fmla="*/ 0 h 415"/>
                  <a:gd name="T6" fmla="*/ 0 60000 65536"/>
                  <a:gd name="T7" fmla="*/ 0 60000 65536"/>
                  <a:gd name="T8" fmla="*/ 0 60000 65536"/>
                  <a:gd name="T9" fmla="*/ 0 w 477"/>
                  <a:gd name="T10" fmla="*/ 0 h 415"/>
                  <a:gd name="T11" fmla="*/ 477 w 477"/>
                  <a:gd name="T12" fmla="*/ 415 h 4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7" h="415">
                    <a:moveTo>
                      <a:pt x="477" y="415"/>
                    </a:moveTo>
                    <a:lnTo>
                      <a:pt x="80" y="41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Rectangle 58">
                <a:extLst>
                  <a:ext uri="{FF2B5EF4-FFF2-40B4-BE49-F238E27FC236}">
                    <a16:creationId xmlns:a16="http://schemas.microsoft.com/office/drawing/2014/main" id="{6CB6E26C-D756-49CA-931A-057210457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" y="2971"/>
                <a:ext cx="75" cy="7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1">
                <a:extLst>
                  <a:ext uri="{FF2B5EF4-FFF2-40B4-BE49-F238E27FC236}">
                    <a16:creationId xmlns:a16="http://schemas.microsoft.com/office/drawing/2014/main" id="{3F0D377C-64FF-45C5-9B05-2D565D807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" y="2594"/>
                <a:ext cx="642" cy="592"/>
              </a:xfrm>
              <a:custGeom>
                <a:avLst/>
                <a:gdLst>
                  <a:gd name="T0" fmla="*/ 642 w 642"/>
                  <a:gd name="T1" fmla="*/ 0 h 592"/>
                  <a:gd name="T2" fmla="*/ 80 w 642"/>
                  <a:gd name="T3" fmla="*/ 0 h 592"/>
                  <a:gd name="T4" fmla="*/ 0 w 642"/>
                  <a:gd name="T5" fmla="*/ 592 h 592"/>
                  <a:gd name="T6" fmla="*/ 0 60000 65536"/>
                  <a:gd name="T7" fmla="*/ 0 60000 65536"/>
                  <a:gd name="T8" fmla="*/ 0 60000 65536"/>
                  <a:gd name="T9" fmla="*/ 0 w 642"/>
                  <a:gd name="T10" fmla="*/ 0 h 592"/>
                  <a:gd name="T11" fmla="*/ 642 w 642"/>
                  <a:gd name="T12" fmla="*/ 592 h 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2" h="592">
                    <a:moveTo>
                      <a:pt x="642" y="0"/>
                    </a:moveTo>
                    <a:lnTo>
                      <a:pt x="80" y="0"/>
                    </a:lnTo>
                    <a:lnTo>
                      <a:pt x="0" y="59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Oval 63">
                <a:extLst>
                  <a:ext uri="{FF2B5EF4-FFF2-40B4-BE49-F238E27FC236}">
                    <a16:creationId xmlns:a16="http://schemas.microsoft.com/office/drawing/2014/main" id="{1E068B44-9178-4555-B136-899E6CAAF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" y="2556"/>
                <a:ext cx="75" cy="74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5">
                <a:extLst>
                  <a:ext uri="{FF2B5EF4-FFF2-40B4-BE49-F238E27FC236}">
                    <a16:creationId xmlns:a16="http://schemas.microsoft.com/office/drawing/2014/main" id="{F2BFA5C1-AA22-44C1-B4CF-9A4F56581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506"/>
                <a:ext cx="782" cy="140"/>
              </a:xfrm>
              <a:custGeom>
                <a:avLst/>
                <a:gdLst>
                  <a:gd name="T0" fmla="*/ 782 w 782"/>
                  <a:gd name="T1" fmla="*/ 0 h 140"/>
                  <a:gd name="T2" fmla="*/ 80 w 782"/>
                  <a:gd name="T3" fmla="*/ 0 h 140"/>
                  <a:gd name="T4" fmla="*/ 0 w 782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0"/>
                  <a:gd name="T11" fmla="*/ 782 w 782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0">
                    <a:moveTo>
                      <a:pt x="782" y="0"/>
                    </a:moveTo>
                    <a:lnTo>
                      <a:pt x="80" y="0"/>
                    </a:lnTo>
                    <a:lnTo>
                      <a:pt x="0" y="1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Freeform 68">
                <a:extLst>
                  <a:ext uri="{FF2B5EF4-FFF2-40B4-BE49-F238E27FC236}">
                    <a16:creationId xmlns:a16="http://schemas.microsoft.com/office/drawing/2014/main" id="{D299A08D-4141-497C-BD9D-80FC5B373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3468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Freeform 69">
                <a:extLst>
                  <a:ext uri="{FF2B5EF4-FFF2-40B4-BE49-F238E27FC236}">
                    <a16:creationId xmlns:a16="http://schemas.microsoft.com/office/drawing/2014/main" id="{1F401846-2A7F-46A2-B15C-985FC10C6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646"/>
                <a:ext cx="782" cy="1"/>
              </a:xfrm>
              <a:custGeom>
                <a:avLst/>
                <a:gdLst>
                  <a:gd name="T0" fmla="*/ 782 w 782"/>
                  <a:gd name="T1" fmla="*/ 0 h 1"/>
                  <a:gd name="T2" fmla="*/ 80 w 782"/>
                  <a:gd name="T3" fmla="*/ 0 h 1"/>
                  <a:gd name="T4" fmla="*/ 0 w 78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"/>
                  <a:gd name="T11" fmla="*/ 782 w 78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">
                    <a:moveTo>
                      <a:pt x="782" y="0"/>
                    </a:move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Freeform 72">
                <a:extLst>
                  <a:ext uri="{FF2B5EF4-FFF2-40B4-BE49-F238E27FC236}">
                    <a16:creationId xmlns:a16="http://schemas.microsoft.com/office/drawing/2014/main" id="{283D2531-DE41-4F69-9D7A-DDC468025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3607"/>
                <a:ext cx="77" cy="78"/>
              </a:xfrm>
              <a:custGeom>
                <a:avLst/>
                <a:gdLst>
                  <a:gd name="T0" fmla="*/ 0 w 77"/>
                  <a:gd name="T1" fmla="*/ 39 h 78"/>
                  <a:gd name="T2" fmla="*/ 77 w 77"/>
                  <a:gd name="T3" fmla="*/ 0 h 78"/>
                  <a:gd name="T4" fmla="*/ 77 w 77"/>
                  <a:gd name="T5" fmla="*/ 78 h 78"/>
                  <a:gd name="T6" fmla="*/ 0 w 77"/>
                  <a:gd name="T7" fmla="*/ 39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8"/>
                  <a:gd name="T14" fmla="*/ 77 w 77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8">
                    <a:moveTo>
                      <a:pt x="0" y="39"/>
                    </a:moveTo>
                    <a:lnTo>
                      <a:pt x="77" y="0"/>
                    </a:lnTo>
                    <a:lnTo>
                      <a:pt x="77" y="7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436133A9-AC11-47BC-AEC0-D43E91075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646"/>
                <a:ext cx="782" cy="141"/>
              </a:xfrm>
              <a:custGeom>
                <a:avLst/>
                <a:gdLst>
                  <a:gd name="T0" fmla="*/ 782 w 782"/>
                  <a:gd name="T1" fmla="*/ 141 h 141"/>
                  <a:gd name="T2" fmla="*/ 80 w 782"/>
                  <a:gd name="T3" fmla="*/ 141 h 141"/>
                  <a:gd name="T4" fmla="*/ 0 w 782"/>
                  <a:gd name="T5" fmla="*/ 0 h 141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1"/>
                  <a:gd name="T11" fmla="*/ 782 w 782"/>
                  <a:gd name="T12" fmla="*/ 141 h 1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1">
                    <a:moveTo>
                      <a:pt x="782" y="141"/>
                    </a:moveTo>
                    <a:lnTo>
                      <a:pt x="80" y="1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Freeform 76">
                <a:extLst>
                  <a:ext uri="{FF2B5EF4-FFF2-40B4-BE49-F238E27FC236}">
                    <a16:creationId xmlns:a16="http://schemas.microsoft.com/office/drawing/2014/main" id="{C39E1D21-3AAA-4658-B1CC-CEE37D1ED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3749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Freeform 77">
                <a:extLst>
                  <a:ext uri="{FF2B5EF4-FFF2-40B4-BE49-F238E27FC236}">
                    <a16:creationId xmlns:a16="http://schemas.microsoft.com/office/drawing/2014/main" id="{9C22380B-E926-4628-A656-0A9A2F89F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3646"/>
                <a:ext cx="418" cy="223"/>
              </a:xfrm>
              <a:custGeom>
                <a:avLst/>
                <a:gdLst>
                  <a:gd name="T0" fmla="*/ 418 w 418"/>
                  <a:gd name="T1" fmla="*/ 0 h 223"/>
                  <a:gd name="T2" fmla="*/ 80 w 418"/>
                  <a:gd name="T3" fmla="*/ 0 h 223"/>
                  <a:gd name="T4" fmla="*/ 0 w 418"/>
                  <a:gd name="T5" fmla="*/ 223 h 223"/>
                  <a:gd name="T6" fmla="*/ 0 60000 65536"/>
                  <a:gd name="T7" fmla="*/ 0 60000 65536"/>
                  <a:gd name="T8" fmla="*/ 0 60000 65536"/>
                  <a:gd name="T9" fmla="*/ 0 w 418"/>
                  <a:gd name="T10" fmla="*/ 0 h 223"/>
                  <a:gd name="T11" fmla="*/ 418 w 418"/>
                  <a:gd name="T12" fmla="*/ 223 h 2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8" h="223">
                    <a:moveTo>
                      <a:pt x="418" y="0"/>
                    </a:moveTo>
                    <a:lnTo>
                      <a:pt x="80" y="0"/>
                    </a:lnTo>
                    <a:lnTo>
                      <a:pt x="0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Oval 79">
                <a:extLst>
                  <a:ext uri="{FF2B5EF4-FFF2-40B4-BE49-F238E27FC236}">
                    <a16:creationId xmlns:a16="http://schemas.microsoft.com/office/drawing/2014/main" id="{18D5A841-D0F8-4725-A707-B64E9BB07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" y="3607"/>
                <a:ext cx="74" cy="73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82">
                <a:extLst>
                  <a:ext uri="{FF2B5EF4-FFF2-40B4-BE49-F238E27FC236}">
                    <a16:creationId xmlns:a16="http://schemas.microsoft.com/office/drawing/2014/main" id="{E63071B8-BB98-4E17-9628-913D10A13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3869"/>
                <a:ext cx="1206" cy="203"/>
              </a:xfrm>
              <a:custGeom>
                <a:avLst/>
                <a:gdLst>
                  <a:gd name="T0" fmla="*/ 1206 w 1206"/>
                  <a:gd name="T1" fmla="*/ 203 h 203"/>
                  <a:gd name="T2" fmla="*/ 80 w 1206"/>
                  <a:gd name="T3" fmla="*/ 203 h 203"/>
                  <a:gd name="T4" fmla="*/ 0 w 1206"/>
                  <a:gd name="T5" fmla="*/ 0 h 203"/>
                  <a:gd name="T6" fmla="*/ 0 60000 65536"/>
                  <a:gd name="T7" fmla="*/ 0 60000 65536"/>
                  <a:gd name="T8" fmla="*/ 0 60000 65536"/>
                  <a:gd name="T9" fmla="*/ 0 w 1206"/>
                  <a:gd name="T10" fmla="*/ 0 h 203"/>
                  <a:gd name="T11" fmla="*/ 1206 w 1206"/>
                  <a:gd name="T12" fmla="*/ 203 h 2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6" h="203">
                    <a:moveTo>
                      <a:pt x="1206" y="203"/>
                    </a:moveTo>
                    <a:lnTo>
                      <a:pt x="80" y="20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Freeform 85">
                <a:extLst>
                  <a:ext uri="{FF2B5EF4-FFF2-40B4-BE49-F238E27FC236}">
                    <a16:creationId xmlns:a16="http://schemas.microsoft.com/office/drawing/2014/main" id="{BF8E6E8B-9222-4EEA-863A-E5C4E1494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4033"/>
                <a:ext cx="78" cy="77"/>
              </a:xfrm>
              <a:custGeom>
                <a:avLst/>
                <a:gdLst>
                  <a:gd name="T0" fmla="*/ 0 w 78"/>
                  <a:gd name="T1" fmla="*/ 39 h 77"/>
                  <a:gd name="T2" fmla="*/ 78 w 78"/>
                  <a:gd name="T3" fmla="*/ 0 h 77"/>
                  <a:gd name="T4" fmla="*/ 78 w 78"/>
                  <a:gd name="T5" fmla="*/ 77 h 77"/>
                  <a:gd name="T6" fmla="*/ 0 w 78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77"/>
                  <a:gd name="T14" fmla="*/ 78 w 78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77">
                    <a:moveTo>
                      <a:pt x="0" y="39"/>
                    </a:moveTo>
                    <a:lnTo>
                      <a:pt x="78" y="0"/>
                    </a:lnTo>
                    <a:lnTo>
                      <a:pt x="78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Freeform 86">
                <a:extLst>
                  <a:ext uri="{FF2B5EF4-FFF2-40B4-BE49-F238E27FC236}">
                    <a16:creationId xmlns:a16="http://schemas.microsoft.com/office/drawing/2014/main" id="{B14CBF39-5DDF-4C5F-8AFA-CE1875C9B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" y="3186"/>
                <a:ext cx="1158" cy="683"/>
              </a:xfrm>
              <a:custGeom>
                <a:avLst/>
                <a:gdLst>
                  <a:gd name="T0" fmla="*/ 1158 w 1158"/>
                  <a:gd name="T1" fmla="*/ 683 h 683"/>
                  <a:gd name="T2" fmla="*/ 80 w 1158"/>
                  <a:gd name="T3" fmla="*/ 683 h 683"/>
                  <a:gd name="T4" fmla="*/ 0 w 1158"/>
                  <a:gd name="T5" fmla="*/ 0 h 683"/>
                  <a:gd name="T6" fmla="*/ 0 60000 65536"/>
                  <a:gd name="T7" fmla="*/ 0 60000 65536"/>
                  <a:gd name="T8" fmla="*/ 0 60000 65536"/>
                  <a:gd name="T9" fmla="*/ 0 w 1158"/>
                  <a:gd name="T10" fmla="*/ 0 h 683"/>
                  <a:gd name="T11" fmla="*/ 1158 w 1158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8" h="683">
                    <a:moveTo>
                      <a:pt x="1158" y="683"/>
                    </a:moveTo>
                    <a:lnTo>
                      <a:pt x="80" y="68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" name="Rectangle 88">
                <a:extLst>
                  <a:ext uri="{FF2B5EF4-FFF2-40B4-BE49-F238E27FC236}">
                    <a16:creationId xmlns:a16="http://schemas.microsoft.com/office/drawing/2014/main" id="{9CFAF228-4AED-431A-A5E7-1A6677DBE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" y="3831"/>
                <a:ext cx="75" cy="72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91">
                <a:extLst>
                  <a:ext uri="{FF2B5EF4-FFF2-40B4-BE49-F238E27FC236}">
                    <a16:creationId xmlns:a16="http://schemas.microsoft.com/office/drawing/2014/main" id="{9C1D3932-CAED-4A6D-BF21-F2232FB2D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186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Rectangle 92">
                <a:extLst>
                  <a:ext uri="{FF2B5EF4-FFF2-40B4-BE49-F238E27FC236}">
                    <a16:creationId xmlns:a16="http://schemas.microsoft.com/office/drawing/2014/main" id="{AC744B7F-70B0-4D36-98B0-04486A6E2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" y="3148"/>
                <a:ext cx="73" cy="74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6">
              <a:extLst>
                <a:ext uri="{FF2B5EF4-FFF2-40B4-BE49-F238E27FC236}">
                  <a16:creationId xmlns:a16="http://schemas.microsoft.com/office/drawing/2014/main" id="{502841D7-AEAF-44A6-B1EA-57A9EBD80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44315" y="2791222"/>
              <a:ext cx="312118" cy="858829"/>
              <a:chOff x="1753743" y="3063742"/>
              <a:chExt cx="145004" cy="453759"/>
            </a:xfrm>
          </p:grpSpPr>
          <p:sp>
            <p:nvSpPr>
              <p:cNvPr id="36" name="Oval 8">
                <a:extLst>
                  <a:ext uri="{FF2B5EF4-FFF2-40B4-BE49-F238E27FC236}">
                    <a16:creationId xmlns:a16="http://schemas.microsoft.com/office/drawing/2014/main" id="{A721E6D1-1B40-436A-B2D1-A5E971663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463" y="3063742"/>
                <a:ext cx="81887" cy="17742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 type="arrow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7" name="Straight Connector 10">
                <a:extLst>
                  <a:ext uri="{FF2B5EF4-FFF2-40B4-BE49-F238E27FC236}">
                    <a16:creationId xmlns:a16="http://schemas.microsoft.com/office/drawing/2014/main" id="{E0A1A7CF-F5B0-460D-9D0E-4E23299A053D}"/>
                  </a:ext>
                </a:extLst>
              </p:cNvPr>
              <p:cNvCxnSpPr>
                <a:cxnSpLocks noChangeShapeType="1"/>
                <a:stCxn id="36" idx="4"/>
              </p:cNvCxnSpPr>
              <p:nvPr/>
            </p:nvCxnSpPr>
            <p:spPr bwMode="auto">
              <a:xfrm rot="5400000">
                <a:off x="1749345" y="3316225"/>
                <a:ext cx="150125" cy="0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38" name="Straight Connector 19">
                <a:extLst>
                  <a:ext uri="{FF2B5EF4-FFF2-40B4-BE49-F238E27FC236}">
                    <a16:creationId xmlns:a16="http://schemas.microsoft.com/office/drawing/2014/main" id="{126E99D9-B924-418F-AE46-A653D4177E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0288" y="341274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39" name="Straight Connector 22">
                <a:extLst>
                  <a:ext uri="{FF2B5EF4-FFF2-40B4-BE49-F238E27FC236}">
                    <a16:creationId xmlns:a16="http://schemas.microsoft.com/office/drawing/2014/main" id="{88A27B0C-A5E9-4F38-9130-D04401613A1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9625" y="3415141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40" name="Straight Connector 23">
                <a:extLst>
                  <a:ext uri="{FF2B5EF4-FFF2-40B4-BE49-F238E27FC236}">
                    <a16:creationId xmlns:a16="http://schemas.microsoft.com/office/drawing/2014/main" id="{F2EF4BE0-74FA-44F0-A0EC-B10C63DD7BF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638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41" name="Straight Connector 24">
                <a:extLst>
                  <a:ext uri="{FF2B5EF4-FFF2-40B4-BE49-F238E27FC236}">
                    <a16:creationId xmlns:a16="http://schemas.microsoft.com/office/drawing/2014/main" id="{CE047AB3-3804-4B5E-8B22-FBEEA578FD8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2323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15" name="Group 26">
              <a:extLst>
                <a:ext uri="{FF2B5EF4-FFF2-40B4-BE49-F238E27FC236}">
                  <a16:creationId xmlns:a16="http://schemas.microsoft.com/office/drawing/2014/main" id="{5C56946F-DE2E-40B7-8FF4-077E59561F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4746" y="3252277"/>
              <a:ext cx="312118" cy="858829"/>
              <a:chOff x="1753743" y="3063742"/>
              <a:chExt cx="145004" cy="453759"/>
            </a:xfrm>
          </p:grpSpPr>
          <p:sp>
            <p:nvSpPr>
              <p:cNvPr id="30" name="Oval 8">
                <a:extLst>
                  <a:ext uri="{FF2B5EF4-FFF2-40B4-BE49-F238E27FC236}">
                    <a16:creationId xmlns:a16="http://schemas.microsoft.com/office/drawing/2014/main" id="{BCC72850-EE81-4209-AFCD-941FF31CF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463" y="3063742"/>
                <a:ext cx="81887" cy="17742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 type="arrow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1" name="Straight Connector 10">
                <a:extLst>
                  <a:ext uri="{FF2B5EF4-FFF2-40B4-BE49-F238E27FC236}">
                    <a16:creationId xmlns:a16="http://schemas.microsoft.com/office/drawing/2014/main" id="{3116AB35-D91E-4F16-B8B8-C8AE117F561F}"/>
                  </a:ext>
                </a:extLst>
              </p:cNvPr>
              <p:cNvCxnSpPr>
                <a:cxnSpLocks noChangeShapeType="1"/>
                <a:stCxn id="30" idx="4"/>
              </p:cNvCxnSpPr>
              <p:nvPr/>
            </p:nvCxnSpPr>
            <p:spPr bwMode="auto">
              <a:xfrm rot="5400000">
                <a:off x="1749345" y="3316225"/>
                <a:ext cx="150125" cy="0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32" name="Straight Connector 19">
                <a:extLst>
                  <a:ext uri="{FF2B5EF4-FFF2-40B4-BE49-F238E27FC236}">
                    <a16:creationId xmlns:a16="http://schemas.microsoft.com/office/drawing/2014/main" id="{056BFC1C-450E-49BA-99EA-EB8CAF40CF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0288" y="341274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33" name="Straight Connector 22">
                <a:extLst>
                  <a:ext uri="{FF2B5EF4-FFF2-40B4-BE49-F238E27FC236}">
                    <a16:creationId xmlns:a16="http://schemas.microsoft.com/office/drawing/2014/main" id="{4109C7C4-29F1-49AA-935D-1A55A7EA35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9625" y="3415141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34" name="Straight Connector 23">
                <a:extLst>
                  <a:ext uri="{FF2B5EF4-FFF2-40B4-BE49-F238E27FC236}">
                    <a16:creationId xmlns:a16="http://schemas.microsoft.com/office/drawing/2014/main" id="{46AB9A1B-F8F3-4ACE-AA73-BF10BAC515A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638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35" name="Straight Connector 24">
                <a:extLst>
                  <a:ext uri="{FF2B5EF4-FFF2-40B4-BE49-F238E27FC236}">
                    <a16:creationId xmlns:a16="http://schemas.microsoft.com/office/drawing/2014/main" id="{39D35688-087E-4E1C-B0C9-5AD26B164F5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2323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F550644-7FE3-4533-BAF5-340F6B8625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3567" y="3679701"/>
              <a:ext cx="312118" cy="858829"/>
              <a:chOff x="1753743" y="3063742"/>
              <a:chExt cx="145004" cy="453759"/>
            </a:xfrm>
          </p:grpSpPr>
          <p:sp>
            <p:nvSpPr>
              <p:cNvPr id="24" name="Oval 8">
                <a:extLst>
                  <a:ext uri="{FF2B5EF4-FFF2-40B4-BE49-F238E27FC236}">
                    <a16:creationId xmlns:a16="http://schemas.microsoft.com/office/drawing/2014/main" id="{3782392C-ABC0-4E81-8001-1CB7C445A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463" y="3063742"/>
                <a:ext cx="81887" cy="17742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 type="arrow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25" name="Straight Connector 10">
                <a:extLst>
                  <a:ext uri="{FF2B5EF4-FFF2-40B4-BE49-F238E27FC236}">
                    <a16:creationId xmlns:a16="http://schemas.microsoft.com/office/drawing/2014/main" id="{91AE8C0E-2495-4B20-B683-4AD940DB339D}"/>
                  </a:ext>
                </a:extLst>
              </p:cNvPr>
              <p:cNvCxnSpPr>
                <a:cxnSpLocks noChangeShapeType="1"/>
                <a:stCxn id="24" idx="4"/>
              </p:cNvCxnSpPr>
              <p:nvPr/>
            </p:nvCxnSpPr>
            <p:spPr bwMode="auto">
              <a:xfrm rot="5400000">
                <a:off x="1749345" y="3316225"/>
                <a:ext cx="150125" cy="0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26" name="Straight Connector 19">
                <a:extLst>
                  <a:ext uri="{FF2B5EF4-FFF2-40B4-BE49-F238E27FC236}">
                    <a16:creationId xmlns:a16="http://schemas.microsoft.com/office/drawing/2014/main" id="{16BB9C34-D38E-4BDA-9CB0-6C46DD87E7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0288" y="341274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27" name="Straight Connector 22">
                <a:extLst>
                  <a:ext uri="{FF2B5EF4-FFF2-40B4-BE49-F238E27FC236}">
                    <a16:creationId xmlns:a16="http://schemas.microsoft.com/office/drawing/2014/main" id="{DE0F34CE-AAB7-4787-A883-3404260D94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9625" y="3415141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28" name="Straight Connector 23">
                <a:extLst>
                  <a:ext uri="{FF2B5EF4-FFF2-40B4-BE49-F238E27FC236}">
                    <a16:creationId xmlns:a16="http://schemas.microsoft.com/office/drawing/2014/main" id="{2D2500C9-364E-438F-8993-2060D682F8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638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29" name="Straight Connector 24">
                <a:extLst>
                  <a:ext uri="{FF2B5EF4-FFF2-40B4-BE49-F238E27FC236}">
                    <a16:creationId xmlns:a16="http://schemas.microsoft.com/office/drawing/2014/main" id="{A8B9F648-7D79-4959-B4D0-FCA06948EBD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2323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17" name="Group 26">
              <a:extLst>
                <a:ext uri="{FF2B5EF4-FFF2-40B4-BE49-F238E27FC236}">
                  <a16:creationId xmlns:a16="http://schemas.microsoft.com/office/drawing/2014/main" id="{C3985481-4B06-4458-A6E2-303C8C30F8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8524" y="4451431"/>
              <a:ext cx="312118" cy="858829"/>
              <a:chOff x="1753743" y="3063742"/>
              <a:chExt cx="145004" cy="453759"/>
            </a:xfrm>
          </p:grpSpPr>
          <p:sp>
            <p:nvSpPr>
              <p:cNvPr id="18" name="Oval 8">
                <a:extLst>
                  <a:ext uri="{FF2B5EF4-FFF2-40B4-BE49-F238E27FC236}">
                    <a16:creationId xmlns:a16="http://schemas.microsoft.com/office/drawing/2014/main" id="{3460D889-98AA-425B-8DF3-E021B46D2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463" y="3063742"/>
                <a:ext cx="81887" cy="17742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 type="arrow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19" name="Straight Connector 10">
                <a:extLst>
                  <a:ext uri="{FF2B5EF4-FFF2-40B4-BE49-F238E27FC236}">
                    <a16:creationId xmlns:a16="http://schemas.microsoft.com/office/drawing/2014/main" id="{B4AE3558-FC5A-4176-8324-F318C24083AA}"/>
                  </a:ext>
                </a:extLst>
              </p:cNvPr>
              <p:cNvCxnSpPr>
                <a:cxnSpLocks noChangeShapeType="1"/>
                <a:stCxn id="18" idx="4"/>
              </p:cNvCxnSpPr>
              <p:nvPr/>
            </p:nvCxnSpPr>
            <p:spPr bwMode="auto">
              <a:xfrm rot="5400000">
                <a:off x="1749345" y="3316225"/>
                <a:ext cx="150125" cy="0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84A6E67-2818-43CA-9D0A-647FDEA44F8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0288" y="341274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21" name="Straight Connector 22">
                <a:extLst>
                  <a:ext uri="{FF2B5EF4-FFF2-40B4-BE49-F238E27FC236}">
                    <a16:creationId xmlns:a16="http://schemas.microsoft.com/office/drawing/2014/main" id="{D2C93EB6-1DB8-4A8F-982A-176DD22CEDB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9625" y="3415141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22" name="Straight Connector 23">
                <a:extLst>
                  <a:ext uri="{FF2B5EF4-FFF2-40B4-BE49-F238E27FC236}">
                    <a16:creationId xmlns:a16="http://schemas.microsoft.com/office/drawing/2014/main" id="{EE4AC272-8CC5-4B14-B669-6A22DB3BC16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638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23" name="Straight Connector 24">
                <a:extLst>
                  <a:ext uri="{FF2B5EF4-FFF2-40B4-BE49-F238E27FC236}">
                    <a16:creationId xmlns:a16="http://schemas.microsoft.com/office/drawing/2014/main" id="{8FA3F379-0156-4D56-9FD8-4ED9378C06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2323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48304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CF909-0925-4BB2-8935-DFC708AE7C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385" y="1508422"/>
            <a:ext cx="5768523" cy="51609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Most auditable decisions made by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 group member’s probabilities are </a:t>
            </a:r>
            <a:r>
              <a:rPr lang="en-GB" sz="1800" i="1" dirty="0"/>
              <a:t>her</a:t>
            </a:r>
            <a:r>
              <a:rPr lang="en-GB" sz="1800" dirty="0"/>
              <a:t> assessment of the uncertainties; but those of others may be </a:t>
            </a:r>
            <a:r>
              <a:rPr lang="en-GB" sz="1800" i="1" dirty="0"/>
              <a:t>data</a:t>
            </a:r>
            <a:r>
              <a:rPr lang="en-GB" sz="1800" dirty="0"/>
              <a:t> to her.</a:t>
            </a:r>
          </a:p>
          <a:p>
            <a:pPr marL="685800" lvl="1"/>
            <a:r>
              <a:rPr lang="en-GB" sz="1800" dirty="0"/>
              <a:t>Bayesian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Hard to take an ethical position allowing calibration of their probabilities.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Arrow’s Impossibility Theory </a:t>
            </a:r>
            <a:r>
              <a:rPr lang="en-GB" sz="1800" dirty="0">
                <a:sym typeface="Symbol" panose="05050102010706020507" pitchFamily="18" charset="2"/>
              </a:rPr>
              <a:t> difficulties!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ym typeface="Symbol" panose="05050102010706020507" pitchFamily="18" charset="2"/>
              </a:rPr>
              <a:t>Manipulability and dishonesty  more difficulties!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ym typeface="Symbol" panose="05050102010706020507" pitchFamily="18" charset="2"/>
              </a:rPr>
              <a:t>Groups are social processes not decision-making entities </a:t>
            </a:r>
          </a:p>
          <a:p>
            <a:pPr marL="685800" lvl="1"/>
            <a:r>
              <a:rPr lang="en-GB" sz="1800" dirty="0">
                <a:sym typeface="Symbol" panose="05050102010706020507" pitchFamily="18" charset="2"/>
              </a:rPr>
              <a:t>Decision conferencing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ym typeface="Symbol" panose="05050102010706020507" pitchFamily="18" charset="2"/>
              </a:rPr>
              <a:t>Far from solved: and there is much naïve (and wrong) software available!</a:t>
            </a:r>
          </a:p>
          <a:p>
            <a:pPr marL="0" indent="0">
              <a:spcBef>
                <a:spcPts val="1200"/>
              </a:spcBef>
            </a:pPr>
            <a:r>
              <a:rPr lang="en-GB" sz="1200" b="1" dirty="0"/>
              <a:t>Reference</a:t>
            </a:r>
            <a:br>
              <a:rPr lang="en-GB" sz="1200" b="1" dirty="0"/>
            </a:br>
            <a:r>
              <a:rPr lang="en-US" sz="1200" dirty="0"/>
              <a:t>French, S. (2007) Web-enabled strategic GDSS, e-democracy and Arrow's theorem: A Bayesian perspective. </a:t>
            </a:r>
            <a:r>
              <a:rPr lang="en-US" sz="1200" i="1" dirty="0"/>
              <a:t>Decision Support Systems</a:t>
            </a:r>
            <a:r>
              <a:rPr lang="en-US" sz="1200" dirty="0"/>
              <a:t>, </a:t>
            </a:r>
            <a:r>
              <a:rPr lang="en-US" sz="1200" i="1" dirty="0"/>
              <a:t>43</a:t>
            </a:r>
            <a:r>
              <a:rPr lang="en-US" sz="1200" dirty="0"/>
              <a:t>(4), pp.1476-1484.</a:t>
            </a:r>
            <a:endParaRPr lang="en-GB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616981-F058-419F-8B78-3A80ABA0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Group Decision Problem</a:t>
            </a:r>
          </a:p>
        </p:txBody>
      </p:sp>
      <p:grpSp>
        <p:nvGrpSpPr>
          <p:cNvPr id="6" name="Group 419">
            <a:extLst>
              <a:ext uri="{FF2B5EF4-FFF2-40B4-BE49-F238E27FC236}">
                <a16:creationId xmlns:a16="http://schemas.microsoft.com/office/drawing/2014/main" id="{6AF7004F-F8B4-4B8A-A345-C62BA84BA051}"/>
              </a:ext>
            </a:extLst>
          </p:cNvPr>
          <p:cNvGrpSpPr>
            <a:grpSpLocks/>
          </p:cNvGrpSpPr>
          <p:nvPr/>
        </p:nvGrpSpPr>
        <p:grpSpPr bwMode="auto">
          <a:xfrm>
            <a:off x="6552703" y="2252968"/>
            <a:ext cx="1763713" cy="3709987"/>
            <a:chOff x="3688820" y="2666081"/>
            <a:chExt cx="1764533" cy="3708933"/>
          </a:xfrm>
        </p:grpSpPr>
        <p:sp>
          <p:nvSpPr>
            <p:cNvPr id="7" name="TextBox 66">
              <a:extLst>
                <a:ext uri="{FF2B5EF4-FFF2-40B4-BE49-F238E27FC236}">
                  <a16:creationId xmlns:a16="http://schemas.microsoft.com/office/drawing/2014/main" id="{62B25F2E-EEB4-4E78-A147-2BFE1FAD53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443" y="5065715"/>
              <a:ext cx="154419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400"/>
                <a:t>Group of decision makers</a:t>
              </a:r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D81D7B03-CFFF-43CE-9E6B-37C32272AF9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91603" y="5671649"/>
              <a:ext cx="846809" cy="703365"/>
              <a:chOff x="810" y="1980"/>
              <a:chExt cx="2655" cy="2205"/>
            </a:xfrm>
          </p:grpSpPr>
          <p:sp>
            <p:nvSpPr>
              <p:cNvPr id="46" name="AutoShape 7">
                <a:extLst>
                  <a:ext uri="{FF2B5EF4-FFF2-40B4-BE49-F238E27FC236}">
                    <a16:creationId xmlns:a16="http://schemas.microsoft.com/office/drawing/2014/main" id="{680B95F1-D4D1-479E-874A-48DD8BC0356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10" y="1980"/>
                <a:ext cx="2655" cy="2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A7CDFBCA-3058-479C-875F-9EADA339C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103"/>
                <a:ext cx="782" cy="140"/>
              </a:xfrm>
              <a:custGeom>
                <a:avLst/>
                <a:gdLst>
                  <a:gd name="T0" fmla="*/ 782 w 782"/>
                  <a:gd name="T1" fmla="*/ 0 h 140"/>
                  <a:gd name="T2" fmla="*/ 80 w 782"/>
                  <a:gd name="T3" fmla="*/ 0 h 140"/>
                  <a:gd name="T4" fmla="*/ 0 w 782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0"/>
                  <a:gd name="T11" fmla="*/ 782 w 782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0">
                    <a:moveTo>
                      <a:pt x="782" y="0"/>
                    </a:moveTo>
                    <a:lnTo>
                      <a:pt x="80" y="0"/>
                    </a:lnTo>
                    <a:lnTo>
                      <a:pt x="0" y="14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12">
                <a:extLst>
                  <a:ext uri="{FF2B5EF4-FFF2-40B4-BE49-F238E27FC236}">
                    <a16:creationId xmlns:a16="http://schemas.microsoft.com/office/drawing/2014/main" id="{6AB4B16C-FBA0-4BCC-8F5D-8C25AA5AE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065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13">
                <a:extLst>
                  <a:ext uri="{FF2B5EF4-FFF2-40B4-BE49-F238E27FC236}">
                    <a16:creationId xmlns:a16="http://schemas.microsoft.com/office/drawing/2014/main" id="{7887F5CD-8D17-434C-9A2E-F711AB7C4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243"/>
                <a:ext cx="782" cy="1"/>
              </a:xfrm>
              <a:custGeom>
                <a:avLst/>
                <a:gdLst>
                  <a:gd name="T0" fmla="*/ 782 w 782"/>
                  <a:gd name="T1" fmla="*/ 0 h 1"/>
                  <a:gd name="T2" fmla="*/ 80 w 782"/>
                  <a:gd name="T3" fmla="*/ 0 h 1"/>
                  <a:gd name="T4" fmla="*/ 0 w 78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"/>
                  <a:gd name="T11" fmla="*/ 782 w 78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">
                    <a:moveTo>
                      <a:pt x="782" y="0"/>
                    </a:move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C96D1D25-4518-48C0-8318-2D866F850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205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8DD8F24A-02DC-4119-B11A-685A67716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243"/>
                <a:ext cx="782" cy="142"/>
              </a:xfrm>
              <a:custGeom>
                <a:avLst/>
                <a:gdLst>
                  <a:gd name="T0" fmla="*/ 782 w 782"/>
                  <a:gd name="T1" fmla="*/ 142 h 142"/>
                  <a:gd name="T2" fmla="*/ 80 w 782"/>
                  <a:gd name="T3" fmla="*/ 142 h 142"/>
                  <a:gd name="T4" fmla="*/ 0 w 782"/>
                  <a:gd name="T5" fmla="*/ 0 h 142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2"/>
                  <a:gd name="T11" fmla="*/ 782 w 782"/>
                  <a:gd name="T12" fmla="*/ 142 h 1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2">
                    <a:moveTo>
                      <a:pt x="782" y="142"/>
                    </a:moveTo>
                    <a:lnTo>
                      <a:pt x="80" y="14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8765733A-D332-4D3A-B81E-3A2F40FC7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346"/>
                <a:ext cx="77" cy="77"/>
              </a:xfrm>
              <a:custGeom>
                <a:avLst/>
                <a:gdLst>
                  <a:gd name="T0" fmla="*/ 0 w 77"/>
                  <a:gd name="T1" fmla="*/ 39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9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3A39BB97-245E-4AB3-B61C-21F7EF3AB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2243"/>
                <a:ext cx="418" cy="72"/>
              </a:xfrm>
              <a:custGeom>
                <a:avLst/>
                <a:gdLst>
                  <a:gd name="T0" fmla="*/ 418 w 418"/>
                  <a:gd name="T1" fmla="*/ 0 h 72"/>
                  <a:gd name="T2" fmla="*/ 80 w 418"/>
                  <a:gd name="T3" fmla="*/ 0 h 72"/>
                  <a:gd name="T4" fmla="*/ 0 w 418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418"/>
                  <a:gd name="T10" fmla="*/ 0 h 72"/>
                  <a:gd name="T11" fmla="*/ 418 w 4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8" h="72">
                    <a:moveTo>
                      <a:pt x="418" y="0"/>
                    </a:moveTo>
                    <a:lnTo>
                      <a:pt x="80" y="0"/>
                    </a:lnTo>
                    <a:lnTo>
                      <a:pt x="0" y="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Oval 23">
                <a:extLst>
                  <a:ext uri="{FF2B5EF4-FFF2-40B4-BE49-F238E27FC236}">
                    <a16:creationId xmlns:a16="http://schemas.microsoft.com/office/drawing/2014/main" id="{B8860650-091A-44EA-97EA-4A4FE38BD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" y="2205"/>
                <a:ext cx="74" cy="73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92AD94A6-00E2-4AF3-BD4F-BA95FA998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2315"/>
                <a:ext cx="1203" cy="270"/>
              </a:xfrm>
              <a:custGeom>
                <a:avLst/>
                <a:gdLst>
                  <a:gd name="T0" fmla="*/ 1203 w 1203"/>
                  <a:gd name="T1" fmla="*/ 270 h 270"/>
                  <a:gd name="T2" fmla="*/ 80 w 1203"/>
                  <a:gd name="T3" fmla="*/ 270 h 270"/>
                  <a:gd name="T4" fmla="*/ 0 w 1203"/>
                  <a:gd name="T5" fmla="*/ 0 h 270"/>
                  <a:gd name="T6" fmla="*/ 0 60000 65536"/>
                  <a:gd name="T7" fmla="*/ 0 60000 65536"/>
                  <a:gd name="T8" fmla="*/ 0 60000 65536"/>
                  <a:gd name="T9" fmla="*/ 0 w 1203"/>
                  <a:gd name="T10" fmla="*/ 0 h 270"/>
                  <a:gd name="T11" fmla="*/ 1203 w 1203"/>
                  <a:gd name="T12" fmla="*/ 270 h 2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3" h="270">
                    <a:moveTo>
                      <a:pt x="1203" y="270"/>
                    </a:moveTo>
                    <a:lnTo>
                      <a:pt x="80" y="27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Freeform 29">
                <a:extLst>
                  <a:ext uri="{FF2B5EF4-FFF2-40B4-BE49-F238E27FC236}">
                    <a16:creationId xmlns:a16="http://schemas.microsoft.com/office/drawing/2014/main" id="{F18EB94E-8958-4D29-8DE6-526774239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4" y="2547"/>
                <a:ext cx="78" cy="77"/>
              </a:xfrm>
              <a:custGeom>
                <a:avLst/>
                <a:gdLst>
                  <a:gd name="T0" fmla="*/ 0 w 78"/>
                  <a:gd name="T1" fmla="*/ 38 h 77"/>
                  <a:gd name="T2" fmla="*/ 78 w 78"/>
                  <a:gd name="T3" fmla="*/ 0 h 77"/>
                  <a:gd name="T4" fmla="*/ 78 w 78"/>
                  <a:gd name="T5" fmla="*/ 77 h 77"/>
                  <a:gd name="T6" fmla="*/ 0 w 78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77"/>
                  <a:gd name="T14" fmla="*/ 78 w 78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77">
                    <a:moveTo>
                      <a:pt x="0" y="38"/>
                    </a:moveTo>
                    <a:lnTo>
                      <a:pt x="78" y="0"/>
                    </a:lnTo>
                    <a:lnTo>
                      <a:pt x="78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Freeform 30">
                <a:extLst>
                  <a:ext uri="{FF2B5EF4-FFF2-40B4-BE49-F238E27FC236}">
                    <a16:creationId xmlns:a16="http://schemas.microsoft.com/office/drawing/2014/main" id="{776E9E3B-A2E4-461A-AFC5-59E243CC0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315"/>
                <a:ext cx="477" cy="279"/>
              </a:xfrm>
              <a:custGeom>
                <a:avLst/>
                <a:gdLst>
                  <a:gd name="T0" fmla="*/ 477 w 477"/>
                  <a:gd name="T1" fmla="*/ 0 h 279"/>
                  <a:gd name="T2" fmla="*/ 80 w 477"/>
                  <a:gd name="T3" fmla="*/ 0 h 279"/>
                  <a:gd name="T4" fmla="*/ 0 w 477"/>
                  <a:gd name="T5" fmla="*/ 279 h 279"/>
                  <a:gd name="T6" fmla="*/ 0 60000 65536"/>
                  <a:gd name="T7" fmla="*/ 0 60000 65536"/>
                  <a:gd name="T8" fmla="*/ 0 60000 65536"/>
                  <a:gd name="T9" fmla="*/ 0 w 477"/>
                  <a:gd name="T10" fmla="*/ 0 h 279"/>
                  <a:gd name="T11" fmla="*/ 477 w 477"/>
                  <a:gd name="T12" fmla="*/ 279 h 2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7" h="279">
                    <a:moveTo>
                      <a:pt x="477" y="0"/>
                    </a:moveTo>
                    <a:lnTo>
                      <a:pt x="80" y="0"/>
                    </a:lnTo>
                    <a:lnTo>
                      <a:pt x="0" y="27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Rectangle 32">
                <a:extLst>
                  <a:ext uri="{FF2B5EF4-FFF2-40B4-BE49-F238E27FC236}">
                    <a16:creationId xmlns:a16="http://schemas.microsoft.com/office/drawing/2014/main" id="{0360F37A-80B6-45EC-A8D7-9C3CFFFDE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" y="2276"/>
                <a:ext cx="75" cy="7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5">
                <a:extLst>
                  <a:ext uri="{FF2B5EF4-FFF2-40B4-BE49-F238E27FC236}">
                    <a16:creationId xmlns:a16="http://schemas.microsoft.com/office/drawing/2014/main" id="{29A2DB5C-7E87-4C90-81C9-E24008D8D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783"/>
                <a:ext cx="769" cy="154"/>
              </a:xfrm>
              <a:custGeom>
                <a:avLst/>
                <a:gdLst>
                  <a:gd name="T0" fmla="*/ 769 w 769"/>
                  <a:gd name="T1" fmla="*/ 0 h 154"/>
                  <a:gd name="T2" fmla="*/ 67 w 769"/>
                  <a:gd name="T3" fmla="*/ 0 h 154"/>
                  <a:gd name="T4" fmla="*/ 0 w 769"/>
                  <a:gd name="T5" fmla="*/ 154 h 154"/>
                  <a:gd name="T6" fmla="*/ 0 60000 65536"/>
                  <a:gd name="T7" fmla="*/ 0 60000 65536"/>
                  <a:gd name="T8" fmla="*/ 0 60000 65536"/>
                  <a:gd name="T9" fmla="*/ 0 w 769"/>
                  <a:gd name="T10" fmla="*/ 0 h 154"/>
                  <a:gd name="T11" fmla="*/ 769 w 769"/>
                  <a:gd name="T12" fmla="*/ 154 h 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9" h="154">
                    <a:moveTo>
                      <a:pt x="769" y="0"/>
                    </a:moveTo>
                    <a:lnTo>
                      <a:pt x="67" y="0"/>
                    </a:lnTo>
                    <a:lnTo>
                      <a:pt x="0" y="15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Freeform 38">
                <a:extLst>
                  <a:ext uri="{FF2B5EF4-FFF2-40B4-BE49-F238E27FC236}">
                    <a16:creationId xmlns:a16="http://schemas.microsoft.com/office/drawing/2014/main" id="{AE8B16E4-46C3-4030-92A2-35C624300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2745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" name="Freeform 39">
                <a:extLst>
                  <a:ext uri="{FF2B5EF4-FFF2-40B4-BE49-F238E27FC236}">
                    <a16:creationId xmlns:a16="http://schemas.microsoft.com/office/drawing/2014/main" id="{8C9CF709-5CDB-433C-A417-646A4FA2A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937"/>
                <a:ext cx="769" cy="1"/>
              </a:xfrm>
              <a:custGeom>
                <a:avLst/>
                <a:gdLst>
                  <a:gd name="T0" fmla="*/ 769 w 769"/>
                  <a:gd name="T1" fmla="*/ 0 h 1"/>
                  <a:gd name="T2" fmla="*/ 67 w 769"/>
                  <a:gd name="T3" fmla="*/ 0 h 1"/>
                  <a:gd name="T4" fmla="*/ 0 w 76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69"/>
                  <a:gd name="T10" fmla="*/ 0 h 1"/>
                  <a:gd name="T11" fmla="*/ 769 w 76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9" h="1">
                    <a:moveTo>
                      <a:pt x="769" y="0"/>
                    </a:moveTo>
                    <a:lnTo>
                      <a:pt x="6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Freeform 42">
                <a:extLst>
                  <a:ext uri="{FF2B5EF4-FFF2-40B4-BE49-F238E27FC236}">
                    <a16:creationId xmlns:a16="http://schemas.microsoft.com/office/drawing/2014/main" id="{77D8D21E-797D-4ED3-96A9-56D4BBC2F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2898"/>
                <a:ext cx="77" cy="77"/>
              </a:xfrm>
              <a:custGeom>
                <a:avLst/>
                <a:gdLst>
                  <a:gd name="T0" fmla="*/ 0 w 77"/>
                  <a:gd name="T1" fmla="*/ 39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9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Freeform 43">
                <a:extLst>
                  <a:ext uri="{FF2B5EF4-FFF2-40B4-BE49-F238E27FC236}">
                    <a16:creationId xmlns:a16="http://schemas.microsoft.com/office/drawing/2014/main" id="{06CE9C7B-F38A-48A2-93C4-30731C2B2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937"/>
                <a:ext cx="769" cy="153"/>
              </a:xfrm>
              <a:custGeom>
                <a:avLst/>
                <a:gdLst>
                  <a:gd name="T0" fmla="*/ 769 w 769"/>
                  <a:gd name="T1" fmla="*/ 153 h 153"/>
                  <a:gd name="T2" fmla="*/ 67 w 769"/>
                  <a:gd name="T3" fmla="*/ 153 h 153"/>
                  <a:gd name="T4" fmla="*/ 0 w 769"/>
                  <a:gd name="T5" fmla="*/ 0 h 153"/>
                  <a:gd name="T6" fmla="*/ 0 60000 65536"/>
                  <a:gd name="T7" fmla="*/ 0 60000 65536"/>
                  <a:gd name="T8" fmla="*/ 0 60000 65536"/>
                  <a:gd name="T9" fmla="*/ 0 w 769"/>
                  <a:gd name="T10" fmla="*/ 0 h 153"/>
                  <a:gd name="T11" fmla="*/ 769 w 769"/>
                  <a:gd name="T12" fmla="*/ 153 h 1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9" h="153">
                    <a:moveTo>
                      <a:pt x="769" y="153"/>
                    </a:moveTo>
                    <a:lnTo>
                      <a:pt x="67" y="15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Freeform 46">
                <a:extLst>
                  <a:ext uri="{FF2B5EF4-FFF2-40B4-BE49-F238E27FC236}">
                    <a16:creationId xmlns:a16="http://schemas.microsoft.com/office/drawing/2014/main" id="{71FF1C90-CE29-4AD6-92E5-18022B7F9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3051"/>
                <a:ext cx="77" cy="77"/>
              </a:xfrm>
              <a:custGeom>
                <a:avLst/>
                <a:gdLst>
                  <a:gd name="T0" fmla="*/ 0 w 77"/>
                  <a:gd name="T1" fmla="*/ 39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9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" name="Freeform 47">
                <a:extLst>
                  <a:ext uri="{FF2B5EF4-FFF2-40B4-BE49-F238E27FC236}">
                    <a16:creationId xmlns:a16="http://schemas.microsoft.com/office/drawing/2014/main" id="{F6CB72D2-7492-4416-92DC-01E900556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2937"/>
                <a:ext cx="418" cy="72"/>
              </a:xfrm>
              <a:custGeom>
                <a:avLst/>
                <a:gdLst>
                  <a:gd name="T0" fmla="*/ 418 w 418"/>
                  <a:gd name="T1" fmla="*/ 0 h 72"/>
                  <a:gd name="T2" fmla="*/ 67 w 418"/>
                  <a:gd name="T3" fmla="*/ 0 h 72"/>
                  <a:gd name="T4" fmla="*/ 0 w 418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418"/>
                  <a:gd name="T10" fmla="*/ 0 h 72"/>
                  <a:gd name="T11" fmla="*/ 418 w 4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8" h="72">
                    <a:moveTo>
                      <a:pt x="418" y="0"/>
                    </a:moveTo>
                    <a:lnTo>
                      <a:pt x="67" y="0"/>
                    </a:lnTo>
                    <a:lnTo>
                      <a:pt x="0" y="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Oval 49">
                <a:extLst>
                  <a:ext uri="{FF2B5EF4-FFF2-40B4-BE49-F238E27FC236}">
                    <a16:creationId xmlns:a16="http://schemas.microsoft.com/office/drawing/2014/main" id="{2373A447-09FB-4645-8643-0EDCFB65F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" y="2898"/>
                <a:ext cx="74" cy="74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52">
                <a:extLst>
                  <a:ext uri="{FF2B5EF4-FFF2-40B4-BE49-F238E27FC236}">
                    <a16:creationId xmlns:a16="http://schemas.microsoft.com/office/drawing/2014/main" id="{F6B2FA2A-D768-4B1B-BB0A-9CDC4329E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3009"/>
                <a:ext cx="1199" cy="280"/>
              </a:xfrm>
              <a:custGeom>
                <a:avLst/>
                <a:gdLst>
                  <a:gd name="T0" fmla="*/ 1199 w 1199"/>
                  <a:gd name="T1" fmla="*/ 280 h 280"/>
                  <a:gd name="T2" fmla="*/ 67 w 1199"/>
                  <a:gd name="T3" fmla="*/ 280 h 280"/>
                  <a:gd name="T4" fmla="*/ 0 w 1199"/>
                  <a:gd name="T5" fmla="*/ 0 h 280"/>
                  <a:gd name="T6" fmla="*/ 0 60000 65536"/>
                  <a:gd name="T7" fmla="*/ 0 60000 65536"/>
                  <a:gd name="T8" fmla="*/ 0 60000 65536"/>
                  <a:gd name="T9" fmla="*/ 0 w 1199"/>
                  <a:gd name="T10" fmla="*/ 0 h 280"/>
                  <a:gd name="T11" fmla="*/ 1199 w 1199"/>
                  <a:gd name="T12" fmla="*/ 280 h 2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99" h="280">
                    <a:moveTo>
                      <a:pt x="1199" y="280"/>
                    </a:moveTo>
                    <a:lnTo>
                      <a:pt x="67" y="2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Freeform 55">
                <a:extLst>
                  <a:ext uri="{FF2B5EF4-FFF2-40B4-BE49-F238E27FC236}">
                    <a16:creationId xmlns:a16="http://schemas.microsoft.com/office/drawing/2014/main" id="{204DC54C-A51B-4BB6-A8AF-C318DAF49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3250"/>
                <a:ext cx="77" cy="78"/>
              </a:xfrm>
              <a:custGeom>
                <a:avLst/>
                <a:gdLst>
                  <a:gd name="T0" fmla="*/ 0 w 77"/>
                  <a:gd name="T1" fmla="*/ 39 h 78"/>
                  <a:gd name="T2" fmla="*/ 77 w 77"/>
                  <a:gd name="T3" fmla="*/ 0 h 78"/>
                  <a:gd name="T4" fmla="*/ 77 w 77"/>
                  <a:gd name="T5" fmla="*/ 78 h 78"/>
                  <a:gd name="T6" fmla="*/ 0 w 77"/>
                  <a:gd name="T7" fmla="*/ 39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8"/>
                  <a:gd name="T14" fmla="*/ 77 w 77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8">
                    <a:moveTo>
                      <a:pt x="0" y="39"/>
                    </a:moveTo>
                    <a:lnTo>
                      <a:pt x="77" y="0"/>
                    </a:lnTo>
                    <a:lnTo>
                      <a:pt x="77" y="7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Freeform 56">
                <a:extLst>
                  <a:ext uri="{FF2B5EF4-FFF2-40B4-BE49-F238E27FC236}">
                    <a16:creationId xmlns:a16="http://schemas.microsoft.com/office/drawing/2014/main" id="{405F5D17-CC4E-4E31-97C5-780D15218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594"/>
                <a:ext cx="477" cy="415"/>
              </a:xfrm>
              <a:custGeom>
                <a:avLst/>
                <a:gdLst>
                  <a:gd name="T0" fmla="*/ 477 w 477"/>
                  <a:gd name="T1" fmla="*/ 415 h 415"/>
                  <a:gd name="T2" fmla="*/ 80 w 477"/>
                  <a:gd name="T3" fmla="*/ 415 h 415"/>
                  <a:gd name="T4" fmla="*/ 0 w 477"/>
                  <a:gd name="T5" fmla="*/ 0 h 415"/>
                  <a:gd name="T6" fmla="*/ 0 60000 65536"/>
                  <a:gd name="T7" fmla="*/ 0 60000 65536"/>
                  <a:gd name="T8" fmla="*/ 0 60000 65536"/>
                  <a:gd name="T9" fmla="*/ 0 w 477"/>
                  <a:gd name="T10" fmla="*/ 0 h 415"/>
                  <a:gd name="T11" fmla="*/ 477 w 477"/>
                  <a:gd name="T12" fmla="*/ 415 h 4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7" h="415">
                    <a:moveTo>
                      <a:pt x="477" y="415"/>
                    </a:moveTo>
                    <a:lnTo>
                      <a:pt x="80" y="41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Rectangle 58">
                <a:extLst>
                  <a:ext uri="{FF2B5EF4-FFF2-40B4-BE49-F238E27FC236}">
                    <a16:creationId xmlns:a16="http://schemas.microsoft.com/office/drawing/2014/main" id="{BF99C2C7-27CB-4A55-8734-C1C81091B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" y="2971"/>
                <a:ext cx="75" cy="7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61">
                <a:extLst>
                  <a:ext uri="{FF2B5EF4-FFF2-40B4-BE49-F238E27FC236}">
                    <a16:creationId xmlns:a16="http://schemas.microsoft.com/office/drawing/2014/main" id="{0CA31DE8-7E83-4927-A51B-DCD99CA68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" y="2594"/>
                <a:ext cx="642" cy="592"/>
              </a:xfrm>
              <a:custGeom>
                <a:avLst/>
                <a:gdLst>
                  <a:gd name="T0" fmla="*/ 642 w 642"/>
                  <a:gd name="T1" fmla="*/ 0 h 592"/>
                  <a:gd name="T2" fmla="*/ 80 w 642"/>
                  <a:gd name="T3" fmla="*/ 0 h 592"/>
                  <a:gd name="T4" fmla="*/ 0 w 642"/>
                  <a:gd name="T5" fmla="*/ 592 h 592"/>
                  <a:gd name="T6" fmla="*/ 0 60000 65536"/>
                  <a:gd name="T7" fmla="*/ 0 60000 65536"/>
                  <a:gd name="T8" fmla="*/ 0 60000 65536"/>
                  <a:gd name="T9" fmla="*/ 0 w 642"/>
                  <a:gd name="T10" fmla="*/ 0 h 592"/>
                  <a:gd name="T11" fmla="*/ 642 w 642"/>
                  <a:gd name="T12" fmla="*/ 592 h 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2" h="592">
                    <a:moveTo>
                      <a:pt x="642" y="0"/>
                    </a:moveTo>
                    <a:lnTo>
                      <a:pt x="80" y="0"/>
                    </a:lnTo>
                    <a:lnTo>
                      <a:pt x="0" y="59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Oval 63">
                <a:extLst>
                  <a:ext uri="{FF2B5EF4-FFF2-40B4-BE49-F238E27FC236}">
                    <a16:creationId xmlns:a16="http://schemas.microsoft.com/office/drawing/2014/main" id="{187A6EE7-C105-4F14-AE81-8177B0F20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" y="2556"/>
                <a:ext cx="75" cy="74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65">
                <a:extLst>
                  <a:ext uri="{FF2B5EF4-FFF2-40B4-BE49-F238E27FC236}">
                    <a16:creationId xmlns:a16="http://schemas.microsoft.com/office/drawing/2014/main" id="{BE6DEFBB-400D-466F-8EB4-1D569FD95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506"/>
                <a:ext cx="782" cy="140"/>
              </a:xfrm>
              <a:custGeom>
                <a:avLst/>
                <a:gdLst>
                  <a:gd name="T0" fmla="*/ 782 w 782"/>
                  <a:gd name="T1" fmla="*/ 0 h 140"/>
                  <a:gd name="T2" fmla="*/ 80 w 782"/>
                  <a:gd name="T3" fmla="*/ 0 h 140"/>
                  <a:gd name="T4" fmla="*/ 0 w 782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0"/>
                  <a:gd name="T11" fmla="*/ 782 w 782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0">
                    <a:moveTo>
                      <a:pt x="782" y="0"/>
                    </a:moveTo>
                    <a:lnTo>
                      <a:pt x="80" y="0"/>
                    </a:lnTo>
                    <a:lnTo>
                      <a:pt x="0" y="1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Freeform 68">
                <a:extLst>
                  <a:ext uri="{FF2B5EF4-FFF2-40B4-BE49-F238E27FC236}">
                    <a16:creationId xmlns:a16="http://schemas.microsoft.com/office/drawing/2014/main" id="{93F7BCED-B322-4907-B0A6-062219613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3468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Freeform 69">
                <a:extLst>
                  <a:ext uri="{FF2B5EF4-FFF2-40B4-BE49-F238E27FC236}">
                    <a16:creationId xmlns:a16="http://schemas.microsoft.com/office/drawing/2014/main" id="{8A04F109-598C-42CA-8C19-9BF8D50AC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646"/>
                <a:ext cx="782" cy="1"/>
              </a:xfrm>
              <a:custGeom>
                <a:avLst/>
                <a:gdLst>
                  <a:gd name="T0" fmla="*/ 782 w 782"/>
                  <a:gd name="T1" fmla="*/ 0 h 1"/>
                  <a:gd name="T2" fmla="*/ 80 w 782"/>
                  <a:gd name="T3" fmla="*/ 0 h 1"/>
                  <a:gd name="T4" fmla="*/ 0 w 78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"/>
                  <a:gd name="T11" fmla="*/ 782 w 78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">
                    <a:moveTo>
                      <a:pt x="782" y="0"/>
                    </a:move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Freeform 72">
                <a:extLst>
                  <a:ext uri="{FF2B5EF4-FFF2-40B4-BE49-F238E27FC236}">
                    <a16:creationId xmlns:a16="http://schemas.microsoft.com/office/drawing/2014/main" id="{EE91D7DA-58B4-4C46-AAEB-E85395125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3607"/>
                <a:ext cx="77" cy="78"/>
              </a:xfrm>
              <a:custGeom>
                <a:avLst/>
                <a:gdLst>
                  <a:gd name="T0" fmla="*/ 0 w 77"/>
                  <a:gd name="T1" fmla="*/ 39 h 78"/>
                  <a:gd name="T2" fmla="*/ 77 w 77"/>
                  <a:gd name="T3" fmla="*/ 0 h 78"/>
                  <a:gd name="T4" fmla="*/ 77 w 77"/>
                  <a:gd name="T5" fmla="*/ 78 h 78"/>
                  <a:gd name="T6" fmla="*/ 0 w 77"/>
                  <a:gd name="T7" fmla="*/ 39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8"/>
                  <a:gd name="T14" fmla="*/ 77 w 77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8">
                    <a:moveTo>
                      <a:pt x="0" y="39"/>
                    </a:moveTo>
                    <a:lnTo>
                      <a:pt x="77" y="0"/>
                    </a:lnTo>
                    <a:lnTo>
                      <a:pt x="77" y="7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669A4895-00CD-4462-B94E-345A2C8FF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646"/>
                <a:ext cx="782" cy="141"/>
              </a:xfrm>
              <a:custGeom>
                <a:avLst/>
                <a:gdLst>
                  <a:gd name="T0" fmla="*/ 782 w 782"/>
                  <a:gd name="T1" fmla="*/ 141 h 141"/>
                  <a:gd name="T2" fmla="*/ 80 w 782"/>
                  <a:gd name="T3" fmla="*/ 141 h 141"/>
                  <a:gd name="T4" fmla="*/ 0 w 782"/>
                  <a:gd name="T5" fmla="*/ 0 h 141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1"/>
                  <a:gd name="T11" fmla="*/ 782 w 782"/>
                  <a:gd name="T12" fmla="*/ 141 h 1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1">
                    <a:moveTo>
                      <a:pt x="782" y="141"/>
                    </a:moveTo>
                    <a:lnTo>
                      <a:pt x="80" y="1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Freeform 76">
                <a:extLst>
                  <a:ext uri="{FF2B5EF4-FFF2-40B4-BE49-F238E27FC236}">
                    <a16:creationId xmlns:a16="http://schemas.microsoft.com/office/drawing/2014/main" id="{404286CB-5BD4-44BE-9E2A-1CAB91EB7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3749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Freeform 77">
                <a:extLst>
                  <a:ext uri="{FF2B5EF4-FFF2-40B4-BE49-F238E27FC236}">
                    <a16:creationId xmlns:a16="http://schemas.microsoft.com/office/drawing/2014/main" id="{357B6CFC-A0CE-4DBB-B612-88E006247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3646"/>
                <a:ext cx="418" cy="223"/>
              </a:xfrm>
              <a:custGeom>
                <a:avLst/>
                <a:gdLst>
                  <a:gd name="T0" fmla="*/ 418 w 418"/>
                  <a:gd name="T1" fmla="*/ 0 h 223"/>
                  <a:gd name="T2" fmla="*/ 80 w 418"/>
                  <a:gd name="T3" fmla="*/ 0 h 223"/>
                  <a:gd name="T4" fmla="*/ 0 w 418"/>
                  <a:gd name="T5" fmla="*/ 223 h 223"/>
                  <a:gd name="T6" fmla="*/ 0 60000 65536"/>
                  <a:gd name="T7" fmla="*/ 0 60000 65536"/>
                  <a:gd name="T8" fmla="*/ 0 60000 65536"/>
                  <a:gd name="T9" fmla="*/ 0 w 418"/>
                  <a:gd name="T10" fmla="*/ 0 h 223"/>
                  <a:gd name="T11" fmla="*/ 418 w 418"/>
                  <a:gd name="T12" fmla="*/ 223 h 2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8" h="223">
                    <a:moveTo>
                      <a:pt x="418" y="0"/>
                    </a:moveTo>
                    <a:lnTo>
                      <a:pt x="80" y="0"/>
                    </a:lnTo>
                    <a:lnTo>
                      <a:pt x="0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F6E183D-BE8F-43C8-8E13-855E4A22E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" y="3607"/>
                <a:ext cx="74" cy="73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2">
                <a:extLst>
                  <a:ext uri="{FF2B5EF4-FFF2-40B4-BE49-F238E27FC236}">
                    <a16:creationId xmlns:a16="http://schemas.microsoft.com/office/drawing/2014/main" id="{10F2E837-B562-4B20-A818-7653E48AD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3869"/>
                <a:ext cx="1206" cy="203"/>
              </a:xfrm>
              <a:custGeom>
                <a:avLst/>
                <a:gdLst>
                  <a:gd name="T0" fmla="*/ 1206 w 1206"/>
                  <a:gd name="T1" fmla="*/ 203 h 203"/>
                  <a:gd name="T2" fmla="*/ 80 w 1206"/>
                  <a:gd name="T3" fmla="*/ 203 h 203"/>
                  <a:gd name="T4" fmla="*/ 0 w 1206"/>
                  <a:gd name="T5" fmla="*/ 0 h 203"/>
                  <a:gd name="T6" fmla="*/ 0 60000 65536"/>
                  <a:gd name="T7" fmla="*/ 0 60000 65536"/>
                  <a:gd name="T8" fmla="*/ 0 60000 65536"/>
                  <a:gd name="T9" fmla="*/ 0 w 1206"/>
                  <a:gd name="T10" fmla="*/ 0 h 203"/>
                  <a:gd name="T11" fmla="*/ 1206 w 1206"/>
                  <a:gd name="T12" fmla="*/ 203 h 2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6" h="203">
                    <a:moveTo>
                      <a:pt x="1206" y="203"/>
                    </a:moveTo>
                    <a:lnTo>
                      <a:pt x="80" y="20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Freeform 85">
                <a:extLst>
                  <a:ext uri="{FF2B5EF4-FFF2-40B4-BE49-F238E27FC236}">
                    <a16:creationId xmlns:a16="http://schemas.microsoft.com/office/drawing/2014/main" id="{0698DAF5-68A5-4DB9-B49F-47A831A2C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4033"/>
                <a:ext cx="78" cy="77"/>
              </a:xfrm>
              <a:custGeom>
                <a:avLst/>
                <a:gdLst>
                  <a:gd name="T0" fmla="*/ 0 w 78"/>
                  <a:gd name="T1" fmla="*/ 39 h 77"/>
                  <a:gd name="T2" fmla="*/ 78 w 78"/>
                  <a:gd name="T3" fmla="*/ 0 h 77"/>
                  <a:gd name="T4" fmla="*/ 78 w 78"/>
                  <a:gd name="T5" fmla="*/ 77 h 77"/>
                  <a:gd name="T6" fmla="*/ 0 w 78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77"/>
                  <a:gd name="T14" fmla="*/ 78 w 78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77">
                    <a:moveTo>
                      <a:pt x="0" y="39"/>
                    </a:moveTo>
                    <a:lnTo>
                      <a:pt x="78" y="0"/>
                    </a:lnTo>
                    <a:lnTo>
                      <a:pt x="78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" name="Freeform 86">
                <a:extLst>
                  <a:ext uri="{FF2B5EF4-FFF2-40B4-BE49-F238E27FC236}">
                    <a16:creationId xmlns:a16="http://schemas.microsoft.com/office/drawing/2014/main" id="{BEF7D1BB-BD64-4D2E-9D6B-CF86F0286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" y="3186"/>
                <a:ext cx="1158" cy="683"/>
              </a:xfrm>
              <a:custGeom>
                <a:avLst/>
                <a:gdLst>
                  <a:gd name="T0" fmla="*/ 1158 w 1158"/>
                  <a:gd name="T1" fmla="*/ 683 h 683"/>
                  <a:gd name="T2" fmla="*/ 80 w 1158"/>
                  <a:gd name="T3" fmla="*/ 683 h 683"/>
                  <a:gd name="T4" fmla="*/ 0 w 1158"/>
                  <a:gd name="T5" fmla="*/ 0 h 683"/>
                  <a:gd name="T6" fmla="*/ 0 60000 65536"/>
                  <a:gd name="T7" fmla="*/ 0 60000 65536"/>
                  <a:gd name="T8" fmla="*/ 0 60000 65536"/>
                  <a:gd name="T9" fmla="*/ 0 w 1158"/>
                  <a:gd name="T10" fmla="*/ 0 h 683"/>
                  <a:gd name="T11" fmla="*/ 1158 w 1158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8" h="683">
                    <a:moveTo>
                      <a:pt x="1158" y="683"/>
                    </a:moveTo>
                    <a:lnTo>
                      <a:pt x="80" y="68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Rectangle 88">
                <a:extLst>
                  <a:ext uri="{FF2B5EF4-FFF2-40B4-BE49-F238E27FC236}">
                    <a16:creationId xmlns:a16="http://schemas.microsoft.com/office/drawing/2014/main" id="{3ED6F8BA-A6A4-42C0-8166-EFA4C5490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" y="3831"/>
                <a:ext cx="75" cy="72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91">
                <a:extLst>
                  <a:ext uri="{FF2B5EF4-FFF2-40B4-BE49-F238E27FC236}">
                    <a16:creationId xmlns:a16="http://schemas.microsoft.com/office/drawing/2014/main" id="{F8640306-64DD-4FBB-A60D-F06772E45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186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" name="Rectangle 92">
                <a:extLst>
                  <a:ext uri="{FF2B5EF4-FFF2-40B4-BE49-F238E27FC236}">
                    <a16:creationId xmlns:a16="http://schemas.microsoft.com/office/drawing/2014/main" id="{541D8F3E-9223-4AF1-940D-68294D9EA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" y="3148"/>
                <a:ext cx="73" cy="74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381">
              <a:extLst>
                <a:ext uri="{FF2B5EF4-FFF2-40B4-BE49-F238E27FC236}">
                  <a16:creationId xmlns:a16="http://schemas.microsoft.com/office/drawing/2014/main" id="{82E81C35-44BA-484D-A1A2-A5CC0FDE9E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8820" y="2666081"/>
              <a:ext cx="1764533" cy="2416557"/>
              <a:chOff x="3688820" y="2666081"/>
              <a:chExt cx="1764533" cy="241655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ED88DCD-B3F6-4486-8138-4CD07EC6732D}"/>
                  </a:ext>
                </a:extLst>
              </p:cNvPr>
              <p:cNvSpPr/>
              <p:nvPr/>
            </p:nvSpPr>
            <p:spPr bwMode="auto">
              <a:xfrm>
                <a:off x="3688820" y="2666081"/>
                <a:ext cx="1764533" cy="241707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11" name="Group 26">
                <a:extLst>
                  <a:ext uri="{FF2B5EF4-FFF2-40B4-BE49-F238E27FC236}">
                    <a16:creationId xmlns:a16="http://schemas.microsoft.com/office/drawing/2014/main" id="{613080B4-AC1C-4549-8A8B-A70DFE9061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25538" y="4136537"/>
                <a:ext cx="312078" cy="859014"/>
                <a:chOff x="1753743" y="3063742"/>
                <a:chExt cx="145004" cy="453759"/>
              </a:xfrm>
            </p:grpSpPr>
            <p:sp>
              <p:nvSpPr>
                <p:cNvPr id="40" name="Oval 8">
                  <a:extLst>
                    <a:ext uri="{FF2B5EF4-FFF2-40B4-BE49-F238E27FC236}">
                      <a16:creationId xmlns:a16="http://schemas.microsoft.com/office/drawing/2014/main" id="{2255FFF0-CDA0-4E46-BA11-008A68AF8F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41" name="Straight Connector 10">
                  <a:extLst>
                    <a:ext uri="{FF2B5EF4-FFF2-40B4-BE49-F238E27FC236}">
                      <a16:creationId xmlns:a16="http://schemas.microsoft.com/office/drawing/2014/main" id="{90282F30-E78A-4A66-B7E5-D20BF61F1605}"/>
                    </a:ext>
                  </a:extLst>
                </p:cNvPr>
                <p:cNvCxnSpPr>
                  <a:cxnSpLocks noChangeShapeType="1"/>
                  <a:stCxn id="40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42" name="Straight Connector 19">
                  <a:extLst>
                    <a:ext uri="{FF2B5EF4-FFF2-40B4-BE49-F238E27FC236}">
                      <a16:creationId xmlns:a16="http://schemas.microsoft.com/office/drawing/2014/main" id="{1AF4D7E8-D9B1-41A2-9FC2-1B814011BB7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43" name="Straight Connector 22">
                  <a:extLst>
                    <a:ext uri="{FF2B5EF4-FFF2-40B4-BE49-F238E27FC236}">
                      <a16:creationId xmlns:a16="http://schemas.microsoft.com/office/drawing/2014/main" id="{CC00564D-40E0-47F3-BEE0-D1C62C685D6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44" name="Straight Connector 23">
                  <a:extLst>
                    <a:ext uri="{FF2B5EF4-FFF2-40B4-BE49-F238E27FC236}">
                      <a16:creationId xmlns:a16="http://schemas.microsoft.com/office/drawing/2014/main" id="{6CA1B661-6622-4B28-9747-FB8604532B9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45" name="Straight Connector 24">
                  <a:extLst>
                    <a:ext uri="{FF2B5EF4-FFF2-40B4-BE49-F238E27FC236}">
                      <a16:creationId xmlns:a16="http://schemas.microsoft.com/office/drawing/2014/main" id="{020533EF-CBAD-48E6-8519-B6D16CF32A1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12" name="Group 26">
                <a:extLst>
                  <a:ext uri="{FF2B5EF4-FFF2-40B4-BE49-F238E27FC236}">
                    <a16:creationId xmlns:a16="http://schemas.microsoft.com/office/drawing/2014/main" id="{FC66621C-49AF-450E-980A-9AC228B71E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45528" y="3899031"/>
                <a:ext cx="312078" cy="859014"/>
                <a:chOff x="1753743" y="3063742"/>
                <a:chExt cx="145004" cy="453759"/>
              </a:xfrm>
            </p:grpSpPr>
            <p:sp>
              <p:nvSpPr>
                <p:cNvPr id="34" name="Oval 8">
                  <a:extLst>
                    <a:ext uri="{FF2B5EF4-FFF2-40B4-BE49-F238E27FC236}">
                      <a16:creationId xmlns:a16="http://schemas.microsoft.com/office/drawing/2014/main" id="{F73848FA-A276-47F4-B2D9-BF895A8A2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35" name="Straight Connector 10">
                  <a:extLst>
                    <a:ext uri="{FF2B5EF4-FFF2-40B4-BE49-F238E27FC236}">
                      <a16:creationId xmlns:a16="http://schemas.microsoft.com/office/drawing/2014/main" id="{C6E85410-BA33-48B2-B1A0-91341411FB9A}"/>
                    </a:ext>
                  </a:extLst>
                </p:cNvPr>
                <p:cNvCxnSpPr>
                  <a:cxnSpLocks noChangeShapeType="1"/>
                  <a:stCxn id="34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36" name="Straight Connector 19">
                  <a:extLst>
                    <a:ext uri="{FF2B5EF4-FFF2-40B4-BE49-F238E27FC236}">
                      <a16:creationId xmlns:a16="http://schemas.microsoft.com/office/drawing/2014/main" id="{C8413CE1-1D71-4708-9FD9-0976ACE075D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37" name="Straight Connector 22">
                  <a:extLst>
                    <a:ext uri="{FF2B5EF4-FFF2-40B4-BE49-F238E27FC236}">
                      <a16:creationId xmlns:a16="http://schemas.microsoft.com/office/drawing/2014/main" id="{F164BA38-ABD2-4554-AE1D-6AC54567A7D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38" name="Straight Connector 23">
                  <a:extLst>
                    <a:ext uri="{FF2B5EF4-FFF2-40B4-BE49-F238E27FC236}">
                      <a16:creationId xmlns:a16="http://schemas.microsoft.com/office/drawing/2014/main" id="{5109019C-87D4-4CD6-B094-0ACD766ED21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39" name="Straight Connector 24">
                  <a:extLst>
                    <a:ext uri="{FF2B5EF4-FFF2-40B4-BE49-F238E27FC236}">
                      <a16:creationId xmlns:a16="http://schemas.microsoft.com/office/drawing/2014/main" id="{C462EAB2-5531-4672-A953-DDC80D3AFE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13" name="Group 26">
                <a:extLst>
                  <a:ext uri="{FF2B5EF4-FFF2-40B4-BE49-F238E27FC236}">
                    <a16:creationId xmlns:a16="http://schemas.microsoft.com/office/drawing/2014/main" id="{F6180A5A-23AD-40A1-A5ED-774FDA0CD6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9190" y="2768896"/>
                <a:ext cx="312078" cy="859014"/>
                <a:chOff x="1753743" y="3063742"/>
                <a:chExt cx="145004" cy="453759"/>
              </a:xfrm>
            </p:grpSpPr>
            <p:sp>
              <p:nvSpPr>
                <p:cNvPr id="28" name="Oval 8">
                  <a:extLst>
                    <a:ext uri="{FF2B5EF4-FFF2-40B4-BE49-F238E27FC236}">
                      <a16:creationId xmlns:a16="http://schemas.microsoft.com/office/drawing/2014/main" id="{D60FCF3E-0705-458F-A42A-5103484F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29" name="Straight Connector 10">
                  <a:extLst>
                    <a:ext uri="{FF2B5EF4-FFF2-40B4-BE49-F238E27FC236}">
                      <a16:creationId xmlns:a16="http://schemas.microsoft.com/office/drawing/2014/main" id="{350826F3-7855-4859-A3A9-D5FE4BBE0AAB}"/>
                    </a:ext>
                  </a:extLst>
                </p:cNvPr>
                <p:cNvCxnSpPr>
                  <a:cxnSpLocks noChangeShapeType="1"/>
                  <a:stCxn id="28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30" name="Straight Connector 19">
                  <a:extLst>
                    <a:ext uri="{FF2B5EF4-FFF2-40B4-BE49-F238E27FC236}">
                      <a16:creationId xmlns:a16="http://schemas.microsoft.com/office/drawing/2014/main" id="{29837EA9-6902-421F-B899-21A01B8CA41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31" name="Straight Connector 22">
                  <a:extLst>
                    <a:ext uri="{FF2B5EF4-FFF2-40B4-BE49-F238E27FC236}">
                      <a16:creationId xmlns:a16="http://schemas.microsoft.com/office/drawing/2014/main" id="{51D5328A-4B45-4CF8-8ED9-406C96DF76A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32" name="Straight Connector 23">
                  <a:extLst>
                    <a:ext uri="{FF2B5EF4-FFF2-40B4-BE49-F238E27FC236}">
                      <a16:creationId xmlns:a16="http://schemas.microsoft.com/office/drawing/2014/main" id="{E7AF93EE-AC39-412B-B416-305AD5F949F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33" name="Straight Connector 24">
                  <a:extLst>
                    <a:ext uri="{FF2B5EF4-FFF2-40B4-BE49-F238E27FC236}">
                      <a16:creationId xmlns:a16="http://schemas.microsoft.com/office/drawing/2014/main" id="{18F05ACC-AAF6-40AC-8D0E-DBDD8B4BF67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14" name="Group 26">
                <a:extLst>
                  <a:ext uri="{FF2B5EF4-FFF2-40B4-BE49-F238E27FC236}">
                    <a16:creationId xmlns:a16="http://schemas.microsoft.com/office/drawing/2014/main" id="{61306D0C-B1BE-4984-AA49-1FABEFEDC0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6671" y="2947026"/>
                <a:ext cx="312078" cy="859014"/>
                <a:chOff x="1753743" y="3063742"/>
                <a:chExt cx="145004" cy="453759"/>
              </a:xfrm>
            </p:grpSpPr>
            <p:sp>
              <p:nvSpPr>
                <p:cNvPr id="22" name="Oval 8">
                  <a:extLst>
                    <a:ext uri="{FF2B5EF4-FFF2-40B4-BE49-F238E27FC236}">
                      <a16:creationId xmlns:a16="http://schemas.microsoft.com/office/drawing/2014/main" id="{8844FC00-E45B-4644-9E64-6C672730D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23" name="Straight Connector 10">
                  <a:extLst>
                    <a:ext uri="{FF2B5EF4-FFF2-40B4-BE49-F238E27FC236}">
                      <a16:creationId xmlns:a16="http://schemas.microsoft.com/office/drawing/2014/main" id="{F0A6E467-08ED-4003-B2DD-79DABAE82100}"/>
                    </a:ext>
                  </a:extLst>
                </p:cNvPr>
                <p:cNvCxnSpPr>
                  <a:cxnSpLocks noChangeShapeType="1"/>
                  <a:stCxn id="22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24" name="Straight Connector 19">
                  <a:extLst>
                    <a:ext uri="{FF2B5EF4-FFF2-40B4-BE49-F238E27FC236}">
                      <a16:creationId xmlns:a16="http://schemas.microsoft.com/office/drawing/2014/main" id="{8848FC5E-2230-4AEF-9819-48DA84112D8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25" name="Straight Connector 22">
                  <a:extLst>
                    <a:ext uri="{FF2B5EF4-FFF2-40B4-BE49-F238E27FC236}">
                      <a16:creationId xmlns:a16="http://schemas.microsoft.com/office/drawing/2014/main" id="{0C567AC1-7C9A-4D3E-B4FB-29FC45E243F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26" name="Straight Connector 23">
                  <a:extLst>
                    <a:ext uri="{FF2B5EF4-FFF2-40B4-BE49-F238E27FC236}">
                      <a16:creationId xmlns:a16="http://schemas.microsoft.com/office/drawing/2014/main" id="{D195918D-4902-4948-A4AA-640F4177C19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27" name="Straight Connector 24">
                  <a:extLst>
                    <a:ext uri="{FF2B5EF4-FFF2-40B4-BE49-F238E27FC236}">
                      <a16:creationId xmlns:a16="http://schemas.microsoft.com/office/drawing/2014/main" id="{676759F1-FECF-4A88-B7CB-F1FA6EB2DAE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15" name="Group 26">
                <a:extLst>
                  <a:ext uri="{FF2B5EF4-FFF2-40B4-BE49-F238E27FC236}">
                    <a16:creationId xmlns:a16="http://schemas.microsoft.com/office/drawing/2014/main" id="{E0B52FB6-0D2E-4B23-9746-CC401F25CD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1071" y="3707046"/>
                <a:ext cx="312078" cy="859014"/>
                <a:chOff x="1753743" y="3063742"/>
                <a:chExt cx="145004" cy="453759"/>
              </a:xfrm>
            </p:grpSpPr>
            <p:sp>
              <p:nvSpPr>
                <p:cNvPr id="16" name="Oval 8">
                  <a:extLst>
                    <a:ext uri="{FF2B5EF4-FFF2-40B4-BE49-F238E27FC236}">
                      <a16:creationId xmlns:a16="http://schemas.microsoft.com/office/drawing/2014/main" id="{B077C7FF-A344-40F7-B767-D25A16EBE8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17" name="Straight Connector 10">
                  <a:extLst>
                    <a:ext uri="{FF2B5EF4-FFF2-40B4-BE49-F238E27FC236}">
                      <a16:creationId xmlns:a16="http://schemas.microsoft.com/office/drawing/2014/main" id="{1CDBD666-4700-4826-A4DB-C63AD7CFBB92}"/>
                    </a:ext>
                  </a:extLst>
                </p:cNvPr>
                <p:cNvCxnSpPr>
                  <a:cxnSpLocks noChangeShapeType="1"/>
                  <a:stCxn id="16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18" name="Straight Connector 19">
                  <a:extLst>
                    <a:ext uri="{FF2B5EF4-FFF2-40B4-BE49-F238E27FC236}">
                      <a16:creationId xmlns:a16="http://schemas.microsoft.com/office/drawing/2014/main" id="{A2D8D648-F228-48C8-A7A2-AA25A5086F9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19" name="Straight Connector 22">
                  <a:extLst>
                    <a:ext uri="{FF2B5EF4-FFF2-40B4-BE49-F238E27FC236}">
                      <a16:creationId xmlns:a16="http://schemas.microsoft.com/office/drawing/2014/main" id="{0A49F213-C631-4817-A0CF-11D6A059016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20" name="Straight Connector 23">
                  <a:extLst>
                    <a:ext uri="{FF2B5EF4-FFF2-40B4-BE49-F238E27FC236}">
                      <a16:creationId xmlns:a16="http://schemas.microsoft.com/office/drawing/2014/main" id="{E819FC20-D702-4180-A4BF-CE8BF672345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21" name="Straight Connector 24">
                  <a:extLst>
                    <a:ext uri="{FF2B5EF4-FFF2-40B4-BE49-F238E27FC236}">
                      <a16:creationId xmlns:a16="http://schemas.microsoft.com/office/drawing/2014/main" id="{9EA75ADC-9CF4-4D63-B75A-4C7509E074E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211142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CF909-0925-4BB2-8935-DFC708AE7C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1846386"/>
            <a:ext cx="5353367" cy="45231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Does it exist?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Reporting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Reuse of SEJ studies</a:t>
            </a:r>
          </a:p>
          <a:p>
            <a:pPr lvl="1"/>
            <a:r>
              <a:rPr lang="en-GB" sz="1800" dirty="0"/>
              <a:t>Now facilitated by web and social media</a:t>
            </a:r>
          </a:p>
          <a:p>
            <a:pPr lvl="1"/>
            <a:r>
              <a:rPr lang="en-GB" sz="1800" dirty="0"/>
              <a:t>Updating previous studies in the light of new data ( and alternative facts)?</a:t>
            </a:r>
          </a:p>
          <a:p>
            <a:pPr lvl="1"/>
            <a:r>
              <a:rPr lang="en-GB" sz="1800" dirty="0"/>
              <a:t>‘Plug-it-in’ computation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Methodology of meta-analyses of SEJ studies</a:t>
            </a:r>
          </a:p>
          <a:p>
            <a:pPr marL="0" indent="0"/>
            <a:endParaRPr lang="en-GB" sz="1800" dirty="0"/>
          </a:p>
          <a:p>
            <a:pPr marL="0" indent="0"/>
            <a:endParaRPr lang="en-GB" sz="1800" dirty="0"/>
          </a:p>
          <a:p>
            <a:pPr marL="0" indent="0"/>
            <a:endParaRPr lang="en-GB" sz="1800" dirty="0"/>
          </a:p>
          <a:p>
            <a:pPr marL="0" indent="0"/>
            <a:endParaRPr lang="en-GB" sz="1800" dirty="0"/>
          </a:p>
          <a:p>
            <a:pPr marL="0" indent="0"/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/>
                <a:ea typeface="Geneva" charset="0"/>
                <a:cs typeface="Arial"/>
              </a:rPr>
              <a:t>Reference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/>
                <a:ea typeface="Geneva" charset="0"/>
                <a:cs typeface="Arial"/>
              </a:rPr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French, S. (2012) Expert judgment, meta-analysis, and participatory risk analysis.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Decision Analysis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pp.119-127.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Arial"/>
              <a:ea typeface="Geneva" charset="0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616981-F058-419F-8B78-3A80ABA0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Textbook Problem</a:t>
            </a:r>
          </a:p>
        </p:txBody>
      </p:sp>
      <p:grpSp>
        <p:nvGrpSpPr>
          <p:cNvPr id="5" name="Group 420">
            <a:extLst>
              <a:ext uri="{FF2B5EF4-FFF2-40B4-BE49-F238E27FC236}">
                <a16:creationId xmlns:a16="http://schemas.microsoft.com/office/drawing/2014/main" id="{BB5CA574-37CE-4C0A-97D6-9D842638E74E}"/>
              </a:ext>
            </a:extLst>
          </p:cNvPr>
          <p:cNvGrpSpPr>
            <a:grpSpLocks/>
          </p:cNvGrpSpPr>
          <p:nvPr/>
        </p:nvGrpSpPr>
        <p:grpSpPr bwMode="auto">
          <a:xfrm>
            <a:off x="6444208" y="1525588"/>
            <a:ext cx="1920875" cy="3633415"/>
            <a:chOff x="6299412" y="2628474"/>
            <a:chExt cx="1920461" cy="3634320"/>
          </a:xfrm>
        </p:grpSpPr>
        <p:sp>
          <p:nvSpPr>
            <p:cNvPr id="6" name="TextBox 134">
              <a:extLst>
                <a:ext uri="{FF2B5EF4-FFF2-40B4-BE49-F238E27FC236}">
                  <a16:creationId xmlns:a16="http://schemas.microsoft.com/office/drawing/2014/main" id="{24DEF0A7-3767-4B80-BB88-BA588D7DD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6475" y="4991557"/>
              <a:ext cx="15441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400"/>
                <a:t>Group of experts</a:t>
              </a:r>
            </a:p>
          </p:txBody>
        </p:sp>
        <p:sp>
          <p:nvSpPr>
            <p:cNvPr id="7" name="Cloud">
              <a:extLst>
                <a:ext uri="{FF2B5EF4-FFF2-40B4-BE49-F238E27FC236}">
                  <a16:creationId xmlns:a16="http://schemas.microsoft.com/office/drawing/2014/main" id="{628D1AD7-E2FA-43EC-9135-6BE405D811E6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6410529" y="5340997"/>
              <a:ext cx="1809344" cy="921797"/>
            </a:xfrm>
            <a:custGeom>
              <a:avLst/>
              <a:gdLst>
                <a:gd name="T0" fmla="*/ 470094 w 21600"/>
                <a:gd name="T1" fmla="*/ 19669226 h 21600"/>
                <a:gd name="T2" fmla="*/ 75780681 w 21600"/>
                <a:gd name="T3" fmla="*/ 39296501 h 21600"/>
                <a:gd name="T4" fmla="*/ 151435044 w 21600"/>
                <a:gd name="T5" fmla="*/ 19669226 h 21600"/>
                <a:gd name="T6" fmla="*/ 75780681 w 21600"/>
                <a:gd name="T7" fmla="*/ 22492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200"/>
                <a:t>Issues and undefined decisions</a:t>
              </a:r>
            </a:p>
          </p:txBody>
        </p:sp>
        <p:grpSp>
          <p:nvGrpSpPr>
            <p:cNvPr id="8" name="Group 382">
              <a:extLst>
                <a:ext uri="{FF2B5EF4-FFF2-40B4-BE49-F238E27FC236}">
                  <a16:creationId xmlns:a16="http://schemas.microsoft.com/office/drawing/2014/main" id="{0FEED79B-CFA0-4D4D-854A-A42422E033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9412" y="2628474"/>
              <a:ext cx="1764533" cy="2416557"/>
              <a:chOff x="3688820" y="2666081"/>
              <a:chExt cx="1764533" cy="2416557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4D1C37A-35EE-4597-B96E-AE932230BCAE}"/>
                  </a:ext>
                </a:extLst>
              </p:cNvPr>
              <p:cNvSpPr/>
              <p:nvPr/>
            </p:nvSpPr>
            <p:spPr bwMode="auto">
              <a:xfrm>
                <a:off x="3688820" y="2666081"/>
                <a:ext cx="1764920" cy="2416777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10" name="Group 26">
                <a:extLst>
                  <a:ext uri="{FF2B5EF4-FFF2-40B4-BE49-F238E27FC236}">
                    <a16:creationId xmlns:a16="http://schemas.microsoft.com/office/drawing/2014/main" id="{1C542E43-267C-4436-8DB9-14DAE6DC89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25526" y="4136543"/>
                <a:ext cx="312077" cy="859015"/>
                <a:chOff x="1753743" y="3063742"/>
                <a:chExt cx="145004" cy="453759"/>
              </a:xfrm>
            </p:grpSpPr>
            <p:sp>
              <p:nvSpPr>
                <p:cNvPr id="39" name="Oval 8">
                  <a:extLst>
                    <a:ext uri="{FF2B5EF4-FFF2-40B4-BE49-F238E27FC236}">
                      <a16:creationId xmlns:a16="http://schemas.microsoft.com/office/drawing/2014/main" id="{A523ECF3-7B5C-4011-964E-75CAE8174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40" name="Straight Connector 10">
                  <a:extLst>
                    <a:ext uri="{FF2B5EF4-FFF2-40B4-BE49-F238E27FC236}">
                      <a16:creationId xmlns:a16="http://schemas.microsoft.com/office/drawing/2014/main" id="{03B2A642-A81F-4F52-A794-0055EF67A085}"/>
                    </a:ext>
                  </a:extLst>
                </p:cNvPr>
                <p:cNvCxnSpPr>
                  <a:cxnSpLocks noChangeShapeType="1"/>
                  <a:stCxn id="39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41" name="Straight Connector 19">
                  <a:extLst>
                    <a:ext uri="{FF2B5EF4-FFF2-40B4-BE49-F238E27FC236}">
                      <a16:creationId xmlns:a16="http://schemas.microsoft.com/office/drawing/2014/main" id="{D4939508-E666-4F56-8964-F4EA8C285A1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42" name="Straight Connector 22">
                  <a:extLst>
                    <a:ext uri="{FF2B5EF4-FFF2-40B4-BE49-F238E27FC236}">
                      <a16:creationId xmlns:a16="http://schemas.microsoft.com/office/drawing/2014/main" id="{CE4FACE4-E5A7-4908-9D34-F2933E582B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43" name="Straight Connector 23">
                  <a:extLst>
                    <a:ext uri="{FF2B5EF4-FFF2-40B4-BE49-F238E27FC236}">
                      <a16:creationId xmlns:a16="http://schemas.microsoft.com/office/drawing/2014/main" id="{95FF97B0-7A1D-44AB-8FD9-F090B7BB6E5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44" name="Straight Connector 24">
                  <a:extLst>
                    <a:ext uri="{FF2B5EF4-FFF2-40B4-BE49-F238E27FC236}">
                      <a16:creationId xmlns:a16="http://schemas.microsoft.com/office/drawing/2014/main" id="{B8EDC21D-2285-4F77-B413-4FE20665506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11" name="Group 26">
                <a:extLst>
                  <a:ext uri="{FF2B5EF4-FFF2-40B4-BE49-F238E27FC236}">
                    <a16:creationId xmlns:a16="http://schemas.microsoft.com/office/drawing/2014/main" id="{853CD5FA-B4D7-46DD-A050-6BFAD27E6E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45516" y="3899037"/>
                <a:ext cx="312077" cy="859015"/>
                <a:chOff x="1753743" y="3063742"/>
                <a:chExt cx="145004" cy="453759"/>
              </a:xfrm>
            </p:grpSpPr>
            <p:sp>
              <p:nvSpPr>
                <p:cNvPr id="33" name="Oval 8">
                  <a:extLst>
                    <a:ext uri="{FF2B5EF4-FFF2-40B4-BE49-F238E27FC236}">
                      <a16:creationId xmlns:a16="http://schemas.microsoft.com/office/drawing/2014/main" id="{73DE408D-8A4E-4D93-8A37-EC31B9D4EF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34" name="Straight Connector 10">
                  <a:extLst>
                    <a:ext uri="{FF2B5EF4-FFF2-40B4-BE49-F238E27FC236}">
                      <a16:creationId xmlns:a16="http://schemas.microsoft.com/office/drawing/2014/main" id="{7DEE8C31-7AF3-434A-9371-3EF041F6FDBD}"/>
                    </a:ext>
                  </a:extLst>
                </p:cNvPr>
                <p:cNvCxnSpPr>
                  <a:cxnSpLocks noChangeShapeType="1"/>
                  <a:stCxn id="33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35" name="Straight Connector 19">
                  <a:extLst>
                    <a:ext uri="{FF2B5EF4-FFF2-40B4-BE49-F238E27FC236}">
                      <a16:creationId xmlns:a16="http://schemas.microsoft.com/office/drawing/2014/main" id="{51209E46-BF9F-4001-B4DC-2D23EAECAE4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36" name="Straight Connector 22">
                  <a:extLst>
                    <a:ext uri="{FF2B5EF4-FFF2-40B4-BE49-F238E27FC236}">
                      <a16:creationId xmlns:a16="http://schemas.microsoft.com/office/drawing/2014/main" id="{DFA6B425-E98B-458F-B464-A39390A59AC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37" name="Straight Connector 23">
                  <a:extLst>
                    <a:ext uri="{FF2B5EF4-FFF2-40B4-BE49-F238E27FC236}">
                      <a16:creationId xmlns:a16="http://schemas.microsoft.com/office/drawing/2014/main" id="{7FA64BDA-58EF-40E7-83B7-5C4378BDE54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38" name="Straight Connector 24">
                  <a:extLst>
                    <a:ext uri="{FF2B5EF4-FFF2-40B4-BE49-F238E27FC236}">
                      <a16:creationId xmlns:a16="http://schemas.microsoft.com/office/drawing/2014/main" id="{AAFA4C9C-2E92-46E7-AC57-400187A69B7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12" name="Group 26">
                <a:extLst>
                  <a:ext uri="{FF2B5EF4-FFF2-40B4-BE49-F238E27FC236}">
                    <a16:creationId xmlns:a16="http://schemas.microsoft.com/office/drawing/2014/main" id="{AD38EEE7-1A42-4485-9D56-FF939C64F8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9178" y="2768902"/>
                <a:ext cx="312077" cy="859015"/>
                <a:chOff x="1753743" y="3063742"/>
                <a:chExt cx="145004" cy="453759"/>
              </a:xfrm>
            </p:grpSpPr>
            <p:sp>
              <p:nvSpPr>
                <p:cNvPr id="27" name="Oval 8">
                  <a:extLst>
                    <a:ext uri="{FF2B5EF4-FFF2-40B4-BE49-F238E27FC236}">
                      <a16:creationId xmlns:a16="http://schemas.microsoft.com/office/drawing/2014/main" id="{1F2212DE-A1F5-4B05-ADF5-6B0691701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28" name="Straight Connector 10">
                  <a:extLst>
                    <a:ext uri="{FF2B5EF4-FFF2-40B4-BE49-F238E27FC236}">
                      <a16:creationId xmlns:a16="http://schemas.microsoft.com/office/drawing/2014/main" id="{4366EEEA-3041-4F44-BD54-CA3D7D4B85E7}"/>
                    </a:ext>
                  </a:extLst>
                </p:cNvPr>
                <p:cNvCxnSpPr>
                  <a:cxnSpLocks noChangeShapeType="1"/>
                  <a:stCxn id="27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29" name="Straight Connector 19">
                  <a:extLst>
                    <a:ext uri="{FF2B5EF4-FFF2-40B4-BE49-F238E27FC236}">
                      <a16:creationId xmlns:a16="http://schemas.microsoft.com/office/drawing/2014/main" id="{BC71EB37-EA63-47E7-AB44-00D7A89ABC6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30" name="Straight Connector 22">
                  <a:extLst>
                    <a:ext uri="{FF2B5EF4-FFF2-40B4-BE49-F238E27FC236}">
                      <a16:creationId xmlns:a16="http://schemas.microsoft.com/office/drawing/2014/main" id="{72B61056-BFB6-4CF8-B7EE-B46040A98B5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31" name="Straight Connector 23">
                  <a:extLst>
                    <a:ext uri="{FF2B5EF4-FFF2-40B4-BE49-F238E27FC236}">
                      <a16:creationId xmlns:a16="http://schemas.microsoft.com/office/drawing/2014/main" id="{63304ACC-1BED-4244-BDB5-B6FBA9AC9C3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32" name="Straight Connector 24">
                  <a:extLst>
                    <a:ext uri="{FF2B5EF4-FFF2-40B4-BE49-F238E27FC236}">
                      <a16:creationId xmlns:a16="http://schemas.microsoft.com/office/drawing/2014/main" id="{07CF7822-AB0A-4ABE-8941-9DE45B3AA10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13" name="Group 26">
                <a:extLst>
                  <a:ext uri="{FF2B5EF4-FFF2-40B4-BE49-F238E27FC236}">
                    <a16:creationId xmlns:a16="http://schemas.microsoft.com/office/drawing/2014/main" id="{C17E96A6-8A9A-4D08-A025-488BE8A63C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6659" y="2947032"/>
                <a:ext cx="312077" cy="859015"/>
                <a:chOff x="1753743" y="3063742"/>
                <a:chExt cx="145004" cy="453759"/>
              </a:xfrm>
            </p:grpSpPr>
            <p:sp>
              <p:nvSpPr>
                <p:cNvPr id="21" name="Oval 8">
                  <a:extLst>
                    <a:ext uri="{FF2B5EF4-FFF2-40B4-BE49-F238E27FC236}">
                      <a16:creationId xmlns:a16="http://schemas.microsoft.com/office/drawing/2014/main" id="{3BF87A33-8424-47E0-984F-71501D0D1C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22" name="Straight Connector 10">
                  <a:extLst>
                    <a:ext uri="{FF2B5EF4-FFF2-40B4-BE49-F238E27FC236}">
                      <a16:creationId xmlns:a16="http://schemas.microsoft.com/office/drawing/2014/main" id="{CC473D00-4CF7-455E-B903-51832BAC0CEA}"/>
                    </a:ext>
                  </a:extLst>
                </p:cNvPr>
                <p:cNvCxnSpPr>
                  <a:cxnSpLocks noChangeShapeType="1"/>
                  <a:stCxn id="21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23" name="Straight Connector 19">
                  <a:extLst>
                    <a:ext uri="{FF2B5EF4-FFF2-40B4-BE49-F238E27FC236}">
                      <a16:creationId xmlns:a16="http://schemas.microsoft.com/office/drawing/2014/main" id="{6CC424CC-5036-47EF-92E1-A4C72F787C0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24" name="Straight Connector 22">
                  <a:extLst>
                    <a:ext uri="{FF2B5EF4-FFF2-40B4-BE49-F238E27FC236}">
                      <a16:creationId xmlns:a16="http://schemas.microsoft.com/office/drawing/2014/main" id="{041B33D6-FA72-42D6-B0E7-9F1A101D437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25" name="Straight Connector 23">
                  <a:extLst>
                    <a:ext uri="{FF2B5EF4-FFF2-40B4-BE49-F238E27FC236}">
                      <a16:creationId xmlns:a16="http://schemas.microsoft.com/office/drawing/2014/main" id="{982D00DF-AA65-492B-A8AE-2E5AB8D6ADB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26" name="Straight Connector 24">
                  <a:extLst>
                    <a:ext uri="{FF2B5EF4-FFF2-40B4-BE49-F238E27FC236}">
                      <a16:creationId xmlns:a16="http://schemas.microsoft.com/office/drawing/2014/main" id="{2D8FA8D3-03AF-4248-9BE5-8592A99A47C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  <p:grpSp>
            <p:nvGrpSpPr>
              <p:cNvPr id="14" name="Group 26">
                <a:extLst>
                  <a:ext uri="{FF2B5EF4-FFF2-40B4-BE49-F238E27FC236}">
                    <a16:creationId xmlns:a16="http://schemas.microsoft.com/office/drawing/2014/main" id="{A10B3CD6-504D-41B2-B820-DF2B3C123E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1059" y="3707052"/>
                <a:ext cx="312077" cy="859015"/>
                <a:chOff x="1753743" y="3063742"/>
                <a:chExt cx="145004" cy="453759"/>
              </a:xfrm>
            </p:grpSpPr>
            <p:sp>
              <p:nvSpPr>
                <p:cNvPr id="15" name="Oval 8">
                  <a:extLst>
                    <a:ext uri="{FF2B5EF4-FFF2-40B4-BE49-F238E27FC236}">
                      <a16:creationId xmlns:a16="http://schemas.microsoft.com/office/drawing/2014/main" id="{FCE47428-00F4-49CF-9AAE-86DD9F06AE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3463" y="3063742"/>
                  <a:ext cx="81887" cy="177421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00FF"/>
                  </a:solidFill>
                  <a:round/>
                  <a:headEnd/>
                  <a:tailEnd type="arrow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16" name="Straight Connector 10">
                  <a:extLst>
                    <a:ext uri="{FF2B5EF4-FFF2-40B4-BE49-F238E27FC236}">
                      <a16:creationId xmlns:a16="http://schemas.microsoft.com/office/drawing/2014/main" id="{23D6F2F9-1A0E-457A-8A5E-41B327BB1273}"/>
                    </a:ext>
                  </a:extLst>
                </p:cNvPr>
                <p:cNvCxnSpPr>
                  <a:cxnSpLocks noChangeShapeType="1"/>
                  <a:stCxn id="15" idx="4"/>
                </p:cNvCxnSpPr>
                <p:nvPr/>
              </p:nvCxnSpPr>
              <p:spPr bwMode="auto">
                <a:xfrm rot="5400000">
                  <a:off x="1749345" y="3316225"/>
                  <a:ext cx="150125" cy="0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17" name="Straight Connector 19">
                  <a:extLst>
                    <a:ext uri="{FF2B5EF4-FFF2-40B4-BE49-F238E27FC236}">
                      <a16:creationId xmlns:a16="http://schemas.microsoft.com/office/drawing/2014/main" id="{7085CA96-3D10-42CD-91B7-7A9E11447C7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0288" y="341274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18" name="Straight Connector 22">
                  <a:extLst>
                    <a:ext uri="{FF2B5EF4-FFF2-40B4-BE49-F238E27FC236}">
                      <a16:creationId xmlns:a16="http://schemas.microsoft.com/office/drawing/2014/main" id="{22F4322A-81D5-420D-AB87-77EEDAD25C0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19625" y="3415141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19" name="Straight Connector 23">
                  <a:extLst>
                    <a:ext uri="{FF2B5EF4-FFF2-40B4-BE49-F238E27FC236}">
                      <a16:creationId xmlns:a16="http://schemas.microsoft.com/office/drawing/2014/main" id="{1F4F21D0-5B88-4A43-A411-A88DFB86B35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79638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20" name="Straight Connector 24">
                  <a:extLst>
                    <a:ext uri="{FF2B5EF4-FFF2-40B4-BE49-F238E27FC236}">
                      <a16:creationId xmlns:a16="http://schemas.microsoft.com/office/drawing/2014/main" id="{789BCE9C-B6DE-4AFB-A2B1-904E0C2F43E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23238" y="3287173"/>
                  <a:ext cx="136478" cy="68241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 type="none" w="lg" len="lg"/>
                </a:ln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261643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0467-7160-4F9E-A20A-4C6225AE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Classical Model: the Early Years</a:t>
            </a:r>
          </a:p>
        </p:txBody>
      </p:sp>
    </p:spTree>
    <p:extLst>
      <p:ext uri="{BB962C8B-B14F-4D97-AF65-F5344CB8AC3E}">
        <p14:creationId xmlns:p14="http://schemas.microsoft.com/office/powerpoint/2010/main" val="4213029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C234-4319-4EB3-9956-E42476DB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Developments led by TU Delft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54EFE-A55A-4F4D-A8CD-2A2044D2C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TU Delft Project (1986-88)</a:t>
            </a:r>
          </a:p>
          <a:p>
            <a:pPr lvl="1"/>
            <a:r>
              <a:rPr lang="en-GB" dirty="0"/>
              <a:t>Driven by Seveso Directive</a:t>
            </a:r>
          </a:p>
          <a:p>
            <a:pPr lvl="1"/>
            <a:r>
              <a:rPr lang="en-GB" dirty="0"/>
              <a:t>Application led (4 major case studies)</a:t>
            </a:r>
          </a:p>
          <a:p>
            <a:pPr lvl="1"/>
            <a:r>
              <a:rPr lang="en-GB" dirty="0"/>
              <a:t>Developed Classical Model including: </a:t>
            </a:r>
          </a:p>
          <a:p>
            <a:pPr lvl="2"/>
            <a:r>
              <a:rPr lang="en-GB" dirty="0"/>
              <a:t>elicitation processes</a:t>
            </a:r>
          </a:p>
          <a:p>
            <a:pPr lvl="2"/>
            <a:r>
              <a:rPr lang="en-GB" dirty="0"/>
              <a:t>reporting guidelines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ESRRDA Report (1990)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Cooke (1991) </a:t>
            </a:r>
            <a:r>
              <a:rPr lang="en-GB" i="1" dirty="0"/>
              <a:t>Experts in Uncertainty</a:t>
            </a:r>
            <a:endParaRPr lang="en-GB" dirty="0"/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EU/USNRC (1994?-1998?)</a:t>
            </a:r>
          </a:p>
          <a:p>
            <a:pPr marL="0" indent="0"/>
            <a:r>
              <a:rPr lang="en-GB" dirty="0">
                <a:solidFill>
                  <a:srgbClr val="FF0000"/>
                </a:solidFill>
              </a:rPr>
              <a:t>The </a:t>
            </a:r>
            <a:r>
              <a:rPr lang="en-GB" i="1" dirty="0">
                <a:solidFill>
                  <a:srgbClr val="FF0000"/>
                </a:solidFill>
              </a:rPr>
              <a:t>processes</a:t>
            </a:r>
            <a:r>
              <a:rPr lang="en-GB" dirty="0">
                <a:solidFill>
                  <a:srgbClr val="FF0000"/>
                </a:solidFill>
              </a:rPr>
              <a:t> for using SEJ were largely set out by 2000 and there was an emphasis on further validation in future projects.</a:t>
            </a:r>
          </a:p>
        </p:txBody>
      </p:sp>
    </p:spTree>
    <p:extLst>
      <p:ext uri="{BB962C8B-B14F-4D97-AF65-F5344CB8AC3E}">
        <p14:creationId xmlns:p14="http://schemas.microsoft.com/office/powerpoint/2010/main" val="6701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C5CC-4CFD-4C91-9989-2EB101A6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94955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4102-F43F-4A1A-BE46-CD332DB6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3F934-09E8-4435-A07A-0AB921455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008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Lots of applications of usually equally weighted linear opinion pools</a:t>
            </a:r>
          </a:p>
          <a:p>
            <a:pPr lvl="1"/>
            <a:r>
              <a:rPr lang="en-GB" dirty="0"/>
              <a:t>Many unacknowledged, simply averaging expert judgements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 (very!) few applications of Bayesian methods</a:t>
            </a:r>
          </a:p>
          <a:p>
            <a:pPr lvl="1"/>
            <a:r>
              <a:rPr lang="en-GB" dirty="0"/>
              <a:t>(Aside) Bayesian statistical practice more concerned with ‘objective’ non-informative priors than drawing in current scientific knowledge.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Classical Model was motivated by applications</a:t>
            </a:r>
          </a:p>
          <a:p>
            <a:pPr lvl="1"/>
            <a:r>
              <a:rPr lang="en-GB" dirty="0"/>
              <a:t>Now over 200 reported and archived applications</a:t>
            </a:r>
          </a:p>
          <a:p>
            <a:pPr lvl="1"/>
            <a:r>
              <a:rPr lang="en-GB" dirty="0"/>
              <a:t>TU Delft database of applications </a:t>
            </a:r>
          </a:p>
          <a:p>
            <a:pPr lvl="2"/>
            <a:r>
              <a:rPr lang="en-GB" dirty="0"/>
              <a:t>test new methods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But has it been used for empirical evaluation of the outturn of the risk events?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EFSA has adopted SEJ (EKE in EFSA speak) as a standard procedure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COST project</a:t>
            </a:r>
          </a:p>
        </p:txBody>
      </p:sp>
    </p:spTree>
    <p:extLst>
      <p:ext uri="{BB962C8B-B14F-4D97-AF65-F5344CB8AC3E}">
        <p14:creationId xmlns:p14="http://schemas.microsoft.com/office/powerpoint/2010/main" val="30416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C5CC-4CFD-4C91-9989-2EB101A6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Bayesian Models</a:t>
            </a:r>
          </a:p>
        </p:txBody>
      </p:sp>
    </p:spTree>
    <p:extLst>
      <p:ext uri="{BB962C8B-B14F-4D97-AF65-F5344CB8AC3E}">
        <p14:creationId xmlns:p14="http://schemas.microsoft.com/office/powerpoint/2010/main" val="3233641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949575" y="382588"/>
            <a:ext cx="6086921" cy="1143000"/>
          </a:xfrm>
        </p:spPr>
        <p:txBody>
          <a:bodyPr/>
          <a:lstStyle/>
          <a:p>
            <a:r>
              <a:rPr lang="en-GB"/>
              <a:t>Bayesian Models for the Expert Problem</a:t>
            </a:r>
          </a:p>
        </p:txBody>
      </p:sp>
      <p:sp>
        <p:nvSpPr>
          <p:cNvPr id="215" name="Content Placeholder 214"/>
          <p:cNvSpPr>
            <a:spLocks noGrp="1"/>
          </p:cNvSpPr>
          <p:nvPr>
            <p:ph idx="1"/>
          </p:nvPr>
        </p:nvSpPr>
        <p:spPr>
          <a:xfrm>
            <a:off x="3544607" y="3088259"/>
            <a:ext cx="5172501" cy="3444161"/>
          </a:xfrm>
        </p:spPr>
        <p:txBody>
          <a:bodyPr/>
          <a:lstStyle/>
          <a:p>
            <a:r>
              <a:rPr lang="en-GB" sz="2000"/>
              <a:t>Expert judgements are data to DM</a:t>
            </a:r>
          </a:p>
          <a:p>
            <a:r>
              <a:rPr lang="en-GB" sz="2000"/>
              <a:t>Calibration of experts; overconfidence, etc.</a:t>
            </a:r>
          </a:p>
          <a:p>
            <a:pPr lvl="0">
              <a:tabLst>
                <a:tab pos="627063" algn="l"/>
              </a:tabLst>
            </a:pPr>
            <a:r>
              <a:rPr lang="en-GB" sz="2000"/>
              <a:t>Expert judgements are correlated</a:t>
            </a:r>
            <a:br>
              <a:rPr lang="en-GB" sz="2000"/>
            </a:br>
            <a:r>
              <a:rPr lang="en-GB" sz="2000"/>
              <a:t>-	with each other’s</a:t>
            </a:r>
            <a:br>
              <a:rPr lang="en-GB" sz="2000"/>
            </a:br>
            <a:r>
              <a:rPr lang="en-GB" sz="2000"/>
              <a:t>-	with decision maker’s</a:t>
            </a:r>
          </a:p>
          <a:p>
            <a:pPr marL="0" lvl="0" indent="0"/>
            <a:r>
              <a:rPr lang="en-GB" sz="2000"/>
              <a:t>Social pressures, conflicts of interest, competition between experts</a:t>
            </a:r>
          </a:p>
          <a:p>
            <a:pPr marL="0" lvl="0" indent="0"/>
            <a:r>
              <a:rPr lang="en-GB" sz="2000" b="1">
                <a:solidFill>
                  <a:srgbClr val="FF0000"/>
                </a:solidFill>
              </a:rPr>
              <a:t>Real difficulty for Bayesian methods is dealing with calibration and dependencies between experts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3562066" y="1268760"/>
            <a:ext cx="5076967" cy="219731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2000" b="1">
                <a:solidFill>
                  <a:srgbClr val="7030A0"/>
                </a:solidFill>
              </a:rPr>
              <a:t>Bayesian Approach</a:t>
            </a:r>
          </a:p>
          <a:p>
            <a:pPr>
              <a:spcAft>
                <a:spcPts val="600"/>
              </a:spcAft>
            </a:pPr>
            <a:r>
              <a:rPr lang="en-GB" sz="2000" i="1">
                <a:solidFill>
                  <a:srgbClr val="7030A0"/>
                </a:solidFill>
              </a:rPr>
              <a:t>P</a:t>
            </a:r>
            <a:r>
              <a:rPr lang="en-GB" sz="2000" baseline="-25000">
                <a:solidFill>
                  <a:srgbClr val="7030A0"/>
                </a:solidFill>
              </a:rPr>
              <a:t>DM</a:t>
            </a:r>
            <a:r>
              <a:rPr lang="en-GB" sz="2000">
                <a:solidFill>
                  <a:srgbClr val="7030A0"/>
                </a:solidFill>
              </a:rPr>
              <a:t>(</a:t>
            </a:r>
            <a:r>
              <a:rPr lang="en-GB" sz="2000" i="1">
                <a:solidFill>
                  <a:srgbClr val="7030A0"/>
                </a:solidFill>
                <a:sym typeface="Symbol"/>
              </a:rPr>
              <a:t> </a:t>
            </a:r>
            <a:r>
              <a:rPr lang="en-GB" sz="2000">
                <a:solidFill>
                  <a:srgbClr val="7030A0"/>
                </a:solidFill>
                <a:sym typeface="Symbol"/>
              </a:rPr>
              <a:t>|</a:t>
            </a:r>
            <a:r>
              <a:rPr lang="en-GB" sz="2000" b="1">
                <a:solidFill>
                  <a:srgbClr val="7030A0"/>
                </a:solidFill>
                <a:sym typeface="Symbol"/>
              </a:rPr>
              <a:t>Q</a:t>
            </a:r>
            <a:r>
              <a:rPr lang="en-GB" sz="2000">
                <a:solidFill>
                  <a:srgbClr val="7030A0"/>
                </a:solidFill>
                <a:sym typeface="Symbol"/>
              </a:rPr>
              <a:t>)  </a:t>
            </a:r>
            <a:r>
              <a:rPr lang="en-GB" sz="2000" i="1">
                <a:solidFill>
                  <a:srgbClr val="7030A0"/>
                </a:solidFill>
                <a:sym typeface="Symbol"/>
              </a:rPr>
              <a:t>P</a:t>
            </a:r>
            <a:r>
              <a:rPr lang="en-GB" sz="2000" baseline="-25000">
                <a:solidFill>
                  <a:srgbClr val="7030A0"/>
                </a:solidFill>
                <a:sym typeface="Symbol"/>
              </a:rPr>
              <a:t>DM</a:t>
            </a:r>
            <a:r>
              <a:rPr lang="en-GB" sz="2000">
                <a:solidFill>
                  <a:srgbClr val="7030A0"/>
                </a:solidFill>
                <a:sym typeface="Symbol"/>
              </a:rPr>
              <a:t>(</a:t>
            </a:r>
            <a:r>
              <a:rPr lang="en-GB" sz="2000" b="1">
                <a:solidFill>
                  <a:srgbClr val="7030A0"/>
                </a:solidFill>
                <a:sym typeface="Symbol"/>
              </a:rPr>
              <a:t>Q</a:t>
            </a:r>
            <a:r>
              <a:rPr lang="en-GB" sz="2000">
                <a:solidFill>
                  <a:srgbClr val="7030A0"/>
                </a:solidFill>
                <a:sym typeface="Symbol"/>
              </a:rPr>
              <a:t>|</a:t>
            </a:r>
            <a:r>
              <a:rPr lang="en-GB" sz="2000" i="1">
                <a:solidFill>
                  <a:srgbClr val="7030A0"/>
                </a:solidFill>
                <a:sym typeface="Symbol"/>
              </a:rPr>
              <a:t> </a:t>
            </a:r>
            <a:r>
              <a:rPr lang="en-GB" sz="2000">
                <a:solidFill>
                  <a:srgbClr val="7030A0"/>
                </a:solidFill>
                <a:sym typeface="Symbol"/>
              </a:rPr>
              <a:t>) × </a:t>
            </a:r>
            <a:r>
              <a:rPr lang="en-GB" sz="2000" i="1">
                <a:solidFill>
                  <a:srgbClr val="7030A0"/>
                </a:solidFill>
                <a:sym typeface="Symbol"/>
              </a:rPr>
              <a:t>P</a:t>
            </a:r>
            <a:r>
              <a:rPr lang="en-GB" sz="2000" baseline="-25000">
                <a:solidFill>
                  <a:srgbClr val="7030A0"/>
                </a:solidFill>
                <a:sym typeface="Symbol"/>
              </a:rPr>
              <a:t>DM</a:t>
            </a:r>
            <a:r>
              <a:rPr lang="en-GB" sz="2000">
                <a:solidFill>
                  <a:srgbClr val="7030A0"/>
                </a:solidFill>
                <a:sym typeface="Symbol"/>
              </a:rPr>
              <a:t>(</a:t>
            </a:r>
            <a:r>
              <a:rPr lang="en-GB" sz="2000" i="1">
                <a:solidFill>
                  <a:srgbClr val="7030A0"/>
                </a:solidFill>
                <a:sym typeface="Symbol"/>
              </a:rPr>
              <a:t> </a:t>
            </a:r>
            <a:r>
              <a:rPr lang="en-GB" sz="2000">
                <a:solidFill>
                  <a:srgbClr val="7030A0"/>
                </a:solidFill>
                <a:sym typeface="Symbol"/>
              </a:rPr>
              <a:t>)</a:t>
            </a:r>
          </a:p>
          <a:p>
            <a:pPr algn="l">
              <a:tabLst>
                <a:tab pos="900113" algn="l"/>
              </a:tabLst>
            </a:pPr>
            <a:r>
              <a:rPr lang="en-GB" sz="2000" i="1">
                <a:solidFill>
                  <a:srgbClr val="7030A0"/>
                </a:solidFill>
                <a:sym typeface="Symbol"/>
              </a:rPr>
              <a:t>P</a:t>
            </a:r>
            <a:r>
              <a:rPr lang="en-GB" sz="2000" i="1" baseline="-25000">
                <a:solidFill>
                  <a:srgbClr val="7030A0"/>
                </a:solidFill>
                <a:sym typeface="Symbol"/>
              </a:rPr>
              <a:t>DM</a:t>
            </a:r>
            <a:r>
              <a:rPr lang="en-GB" sz="2000">
                <a:solidFill>
                  <a:srgbClr val="7030A0"/>
                </a:solidFill>
                <a:sym typeface="Symbol"/>
              </a:rPr>
              <a:t>(</a:t>
            </a:r>
            <a:r>
              <a:rPr lang="en-GB" sz="1600">
                <a:solidFill>
                  <a:srgbClr val="7030A0"/>
                </a:solidFill>
                <a:sym typeface="Symbol"/>
              </a:rPr>
              <a:t></a:t>
            </a:r>
            <a:r>
              <a:rPr lang="en-GB" sz="2000">
                <a:solidFill>
                  <a:srgbClr val="7030A0"/>
                </a:solidFill>
                <a:sym typeface="Symbol"/>
              </a:rPr>
              <a:t>)	Decision maker’s probabilities</a:t>
            </a:r>
          </a:p>
          <a:p>
            <a:pPr algn="l">
              <a:tabLst>
                <a:tab pos="900113" algn="l"/>
              </a:tabLst>
            </a:pPr>
            <a:r>
              <a:rPr lang="en-GB" sz="2000" i="1">
                <a:solidFill>
                  <a:srgbClr val="7030A0"/>
                </a:solidFill>
                <a:sym typeface="Symbol"/>
              </a:rPr>
              <a:t>     	</a:t>
            </a:r>
            <a:r>
              <a:rPr lang="en-GB" sz="2000">
                <a:solidFill>
                  <a:srgbClr val="7030A0"/>
                </a:solidFill>
                <a:sym typeface="Symbol"/>
              </a:rPr>
              <a:t>unknown quantity</a:t>
            </a:r>
          </a:p>
          <a:p>
            <a:pPr algn="l">
              <a:tabLst>
                <a:tab pos="900113" algn="l"/>
              </a:tabLst>
            </a:pPr>
            <a:r>
              <a:rPr lang="en-GB" sz="2000" b="1">
                <a:solidFill>
                  <a:srgbClr val="7030A0"/>
                </a:solidFill>
                <a:sym typeface="Symbol"/>
              </a:rPr>
              <a:t>     Q	</a:t>
            </a:r>
            <a:r>
              <a:rPr lang="en-GB" sz="2000">
                <a:solidFill>
                  <a:srgbClr val="7030A0"/>
                </a:solidFill>
                <a:sym typeface="Symbol"/>
              </a:rPr>
              <a:t>expert  judgements</a:t>
            </a:r>
          </a:p>
          <a:p>
            <a:pPr algn="l">
              <a:tabLst>
                <a:tab pos="900113" algn="l"/>
              </a:tabLst>
            </a:pPr>
            <a:endParaRPr lang="en-GB" sz="2000" i="1">
              <a:solidFill>
                <a:srgbClr val="FF0000"/>
              </a:solidFill>
            </a:endParaRPr>
          </a:p>
        </p:txBody>
      </p:sp>
      <p:grpSp>
        <p:nvGrpSpPr>
          <p:cNvPr id="94" name="Group 345">
            <a:extLst>
              <a:ext uri="{FF2B5EF4-FFF2-40B4-BE49-F238E27FC236}">
                <a16:creationId xmlns:a16="http://schemas.microsoft.com/office/drawing/2014/main" id="{25CF69DF-F7F5-4EDE-B2F6-B0ABE0792FA3}"/>
              </a:ext>
            </a:extLst>
          </p:cNvPr>
          <p:cNvGrpSpPr>
            <a:grpSpLocks/>
          </p:cNvGrpSpPr>
          <p:nvPr/>
        </p:nvGrpSpPr>
        <p:grpSpPr bwMode="auto">
          <a:xfrm>
            <a:off x="683568" y="1627366"/>
            <a:ext cx="2413000" cy="3951287"/>
            <a:chOff x="749146" y="2541320"/>
            <a:chExt cx="2412694" cy="3952137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95B60E4-E89F-43F1-A245-56ADC92BD52A}"/>
                </a:ext>
              </a:extLst>
            </p:cNvPr>
            <p:cNvSpPr/>
            <p:nvPr/>
          </p:nvSpPr>
          <p:spPr bwMode="auto">
            <a:xfrm>
              <a:off x="749146" y="2541320"/>
              <a:ext cx="1222220" cy="357423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96" name="Group 26">
              <a:extLst>
                <a:ext uri="{FF2B5EF4-FFF2-40B4-BE49-F238E27FC236}">
                  <a16:creationId xmlns:a16="http://schemas.microsoft.com/office/drawing/2014/main" id="{FDCA4A91-83E8-4AFC-B873-19E2A7B417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281" y="2667956"/>
              <a:ext cx="312078" cy="859014"/>
              <a:chOff x="1753743" y="3063742"/>
              <a:chExt cx="145004" cy="453759"/>
            </a:xfrm>
          </p:grpSpPr>
          <p:sp>
            <p:nvSpPr>
              <p:cNvPr id="177" name="Oval 8">
                <a:extLst>
                  <a:ext uri="{FF2B5EF4-FFF2-40B4-BE49-F238E27FC236}">
                    <a16:creationId xmlns:a16="http://schemas.microsoft.com/office/drawing/2014/main" id="{8C1744C3-C102-4DBE-B091-3AE030254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463" y="3063742"/>
                <a:ext cx="81887" cy="17742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 type="arrow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178" name="Straight Connector 10">
                <a:extLst>
                  <a:ext uri="{FF2B5EF4-FFF2-40B4-BE49-F238E27FC236}">
                    <a16:creationId xmlns:a16="http://schemas.microsoft.com/office/drawing/2014/main" id="{32C8FC2A-F6C1-4671-BCB8-2ED38C646D58}"/>
                  </a:ext>
                </a:extLst>
              </p:cNvPr>
              <p:cNvCxnSpPr>
                <a:cxnSpLocks noChangeShapeType="1"/>
                <a:stCxn id="177" idx="4"/>
              </p:cNvCxnSpPr>
              <p:nvPr/>
            </p:nvCxnSpPr>
            <p:spPr bwMode="auto">
              <a:xfrm rot="5400000">
                <a:off x="1749345" y="3316225"/>
                <a:ext cx="150125" cy="0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79" name="Straight Connector 19">
                <a:extLst>
                  <a:ext uri="{FF2B5EF4-FFF2-40B4-BE49-F238E27FC236}">
                    <a16:creationId xmlns:a16="http://schemas.microsoft.com/office/drawing/2014/main" id="{4F24F5E5-F5FB-4141-91BC-29C9F282691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0288" y="341274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80" name="Straight Connector 22">
                <a:extLst>
                  <a:ext uri="{FF2B5EF4-FFF2-40B4-BE49-F238E27FC236}">
                    <a16:creationId xmlns:a16="http://schemas.microsoft.com/office/drawing/2014/main" id="{B1DB74B9-292B-424E-875A-32170D2A06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9625" y="3415141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81" name="Straight Connector 23">
                <a:extLst>
                  <a:ext uri="{FF2B5EF4-FFF2-40B4-BE49-F238E27FC236}">
                    <a16:creationId xmlns:a16="http://schemas.microsoft.com/office/drawing/2014/main" id="{6CDD485F-975F-459A-9A73-C0891E6871B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638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82" name="Straight Connector 24">
                <a:extLst>
                  <a:ext uri="{FF2B5EF4-FFF2-40B4-BE49-F238E27FC236}">
                    <a16:creationId xmlns:a16="http://schemas.microsoft.com/office/drawing/2014/main" id="{39C36C4F-1E52-422F-839C-DA7C07BD41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2323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97" name="Group 26">
              <a:extLst>
                <a:ext uri="{FF2B5EF4-FFF2-40B4-BE49-F238E27FC236}">
                  <a16:creationId xmlns:a16="http://schemas.microsoft.com/office/drawing/2014/main" id="{FAD8C531-8907-4951-864D-2D722FE03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0651" y="3871357"/>
              <a:ext cx="344430" cy="949084"/>
              <a:chOff x="1753743" y="3063742"/>
              <a:chExt cx="145004" cy="453759"/>
            </a:xfrm>
          </p:grpSpPr>
          <p:sp>
            <p:nvSpPr>
              <p:cNvPr id="171" name="Oval 8">
                <a:extLst>
                  <a:ext uri="{FF2B5EF4-FFF2-40B4-BE49-F238E27FC236}">
                    <a16:creationId xmlns:a16="http://schemas.microsoft.com/office/drawing/2014/main" id="{8D610CF6-A81F-4034-93E2-C2C4AEBA2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463" y="3063742"/>
                <a:ext cx="81887" cy="17742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 type="arrow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172" name="Straight Connector 10">
                <a:extLst>
                  <a:ext uri="{FF2B5EF4-FFF2-40B4-BE49-F238E27FC236}">
                    <a16:creationId xmlns:a16="http://schemas.microsoft.com/office/drawing/2014/main" id="{784A08EC-DB75-4F9B-82A5-46A4261C1ABB}"/>
                  </a:ext>
                </a:extLst>
              </p:cNvPr>
              <p:cNvCxnSpPr>
                <a:cxnSpLocks noChangeShapeType="1"/>
                <a:stCxn id="171" idx="4"/>
              </p:cNvCxnSpPr>
              <p:nvPr/>
            </p:nvCxnSpPr>
            <p:spPr bwMode="auto">
              <a:xfrm rot="5400000">
                <a:off x="1749345" y="3316225"/>
                <a:ext cx="150125" cy="0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73" name="Straight Connector 19">
                <a:extLst>
                  <a:ext uri="{FF2B5EF4-FFF2-40B4-BE49-F238E27FC236}">
                    <a16:creationId xmlns:a16="http://schemas.microsoft.com/office/drawing/2014/main" id="{0C2EE6F6-119E-43BC-AA88-74353A1B7A9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0288" y="341274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74" name="Straight Connector 22">
                <a:extLst>
                  <a:ext uri="{FF2B5EF4-FFF2-40B4-BE49-F238E27FC236}">
                    <a16:creationId xmlns:a16="http://schemas.microsoft.com/office/drawing/2014/main" id="{4AF56042-A754-424D-90C7-1DC33014D90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9625" y="3415141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75" name="Straight Connector 23">
                <a:extLst>
                  <a:ext uri="{FF2B5EF4-FFF2-40B4-BE49-F238E27FC236}">
                    <a16:creationId xmlns:a16="http://schemas.microsoft.com/office/drawing/2014/main" id="{ED0A1432-9FBC-4EFB-8A79-3A15B4EE13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638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76" name="Straight Connector 24">
                <a:extLst>
                  <a:ext uri="{FF2B5EF4-FFF2-40B4-BE49-F238E27FC236}">
                    <a16:creationId xmlns:a16="http://schemas.microsoft.com/office/drawing/2014/main" id="{44453660-CD27-4C3C-A9B2-2747D20982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2323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98" name="Straight Arrow Connector 21">
              <a:extLst>
                <a:ext uri="{FF2B5EF4-FFF2-40B4-BE49-F238E27FC236}">
                  <a16:creationId xmlns:a16="http://schemas.microsoft.com/office/drawing/2014/main" id="{8188DF9A-52F4-411D-BB40-F9D0E3D254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27104" y="4607599"/>
              <a:ext cx="407624" cy="1588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sp>
          <p:nvSpPr>
            <p:cNvPr id="99" name="TextBox 22">
              <a:extLst>
                <a:ext uri="{FF2B5EF4-FFF2-40B4-BE49-F238E27FC236}">
                  <a16:creationId xmlns:a16="http://schemas.microsoft.com/office/drawing/2014/main" id="{D963DEE2-1246-4288-8494-3A7F09FFE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399" y="6185680"/>
              <a:ext cx="82626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/>
                <a:t>Experts</a:t>
              </a:r>
            </a:p>
          </p:txBody>
        </p:sp>
        <p:sp>
          <p:nvSpPr>
            <p:cNvPr id="100" name="TextBox 23">
              <a:extLst>
                <a:ext uri="{FF2B5EF4-FFF2-40B4-BE49-F238E27FC236}">
                  <a16:creationId xmlns:a16="http://schemas.microsoft.com/office/drawing/2014/main" id="{528C8125-5BC9-41D3-819C-AFCE6FCEB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0518" y="5093172"/>
              <a:ext cx="97132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400"/>
                <a:t>Decision Maker</a:t>
              </a:r>
            </a:p>
          </p:txBody>
        </p:sp>
        <p:grpSp>
          <p:nvGrpSpPr>
            <p:cNvPr id="101" name="Group 8">
              <a:extLst>
                <a:ext uri="{FF2B5EF4-FFF2-40B4-BE49-F238E27FC236}">
                  <a16:creationId xmlns:a16="http://schemas.microsoft.com/office/drawing/2014/main" id="{45DCAC05-A525-4756-8AF1-B48B007173C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56321" y="5568162"/>
              <a:ext cx="846809" cy="703365"/>
              <a:chOff x="810" y="1980"/>
              <a:chExt cx="2655" cy="2205"/>
            </a:xfrm>
          </p:grpSpPr>
          <p:sp>
            <p:nvSpPr>
              <p:cNvPr id="130" name="AutoShape 7">
                <a:extLst>
                  <a:ext uri="{FF2B5EF4-FFF2-40B4-BE49-F238E27FC236}">
                    <a16:creationId xmlns:a16="http://schemas.microsoft.com/office/drawing/2014/main" id="{4EC307C0-FCDD-4FE6-B3F2-F5BA2A22B06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10" y="1980"/>
                <a:ext cx="2655" cy="2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9">
                <a:extLst>
                  <a:ext uri="{FF2B5EF4-FFF2-40B4-BE49-F238E27FC236}">
                    <a16:creationId xmlns:a16="http://schemas.microsoft.com/office/drawing/2014/main" id="{266C4DE5-F807-4CB9-A9F3-D0140C342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103"/>
                <a:ext cx="782" cy="140"/>
              </a:xfrm>
              <a:custGeom>
                <a:avLst/>
                <a:gdLst>
                  <a:gd name="T0" fmla="*/ 782 w 782"/>
                  <a:gd name="T1" fmla="*/ 0 h 140"/>
                  <a:gd name="T2" fmla="*/ 80 w 782"/>
                  <a:gd name="T3" fmla="*/ 0 h 140"/>
                  <a:gd name="T4" fmla="*/ 0 w 782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0"/>
                  <a:gd name="T11" fmla="*/ 782 w 782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0">
                    <a:moveTo>
                      <a:pt x="782" y="0"/>
                    </a:moveTo>
                    <a:lnTo>
                      <a:pt x="80" y="0"/>
                    </a:lnTo>
                    <a:lnTo>
                      <a:pt x="0" y="14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Freeform 12">
                <a:extLst>
                  <a:ext uri="{FF2B5EF4-FFF2-40B4-BE49-F238E27FC236}">
                    <a16:creationId xmlns:a16="http://schemas.microsoft.com/office/drawing/2014/main" id="{D2B5BB3F-3702-47DD-AA23-AFD4907D7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065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Freeform 13">
                <a:extLst>
                  <a:ext uri="{FF2B5EF4-FFF2-40B4-BE49-F238E27FC236}">
                    <a16:creationId xmlns:a16="http://schemas.microsoft.com/office/drawing/2014/main" id="{43901C96-77FA-4946-AAE6-DCEB0100A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243"/>
                <a:ext cx="782" cy="1"/>
              </a:xfrm>
              <a:custGeom>
                <a:avLst/>
                <a:gdLst>
                  <a:gd name="T0" fmla="*/ 782 w 782"/>
                  <a:gd name="T1" fmla="*/ 0 h 1"/>
                  <a:gd name="T2" fmla="*/ 80 w 782"/>
                  <a:gd name="T3" fmla="*/ 0 h 1"/>
                  <a:gd name="T4" fmla="*/ 0 w 78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"/>
                  <a:gd name="T11" fmla="*/ 782 w 78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">
                    <a:moveTo>
                      <a:pt x="782" y="0"/>
                    </a:move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16">
                <a:extLst>
                  <a:ext uri="{FF2B5EF4-FFF2-40B4-BE49-F238E27FC236}">
                    <a16:creationId xmlns:a16="http://schemas.microsoft.com/office/drawing/2014/main" id="{A887C960-E43B-4E19-B0B7-E5325655F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205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Freeform 17">
                <a:extLst>
                  <a:ext uri="{FF2B5EF4-FFF2-40B4-BE49-F238E27FC236}">
                    <a16:creationId xmlns:a16="http://schemas.microsoft.com/office/drawing/2014/main" id="{C9DAACDA-6916-410E-B506-13D99A34D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243"/>
                <a:ext cx="782" cy="142"/>
              </a:xfrm>
              <a:custGeom>
                <a:avLst/>
                <a:gdLst>
                  <a:gd name="T0" fmla="*/ 782 w 782"/>
                  <a:gd name="T1" fmla="*/ 142 h 142"/>
                  <a:gd name="T2" fmla="*/ 80 w 782"/>
                  <a:gd name="T3" fmla="*/ 142 h 142"/>
                  <a:gd name="T4" fmla="*/ 0 w 782"/>
                  <a:gd name="T5" fmla="*/ 0 h 142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2"/>
                  <a:gd name="T11" fmla="*/ 782 w 782"/>
                  <a:gd name="T12" fmla="*/ 142 h 1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2">
                    <a:moveTo>
                      <a:pt x="782" y="142"/>
                    </a:moveTo>
                    <a:lnTo>
                      <a:pt x="80" y="14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Freeform 20">
                <a:extLst>
                  <a:ext uri="{FF2B5EF4-FFF2-40B4-BE49-F238E27FC236}">
                    <a16:creationId xmlns:a16="http://schemas.microsoft.com/office/drawing/2014/main" id="{8E97D23A-77B4-4124-87F8-C4D86FCC7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346"/>
                <a:ext cx="77" cy="77"/>
              </a:xfrm>
              <a:custGeom>
                <a:avLst/>
                <a:gdLst>
                  <a:gd name="T0" fmla="*/ 0 w 77"/>
                  <a:gd name="T1" fmla="*/ 39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9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Freeform 21">
                <a:extLst>
                  <a:ext uri="{FF2B5EF4-FFF2-40B4-BE49-F238E27FC236}">
                    <a16:creationId xmlns:a16="http://schemas.microsoft.com/office/drawing/2014/main" id="{069586D0-8A40-48FC-8049-483BA77E7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2243"/>
                <a:ext cx="418" cy="72"/>
              </a:xfrm>
              <a:custGeom>
                <a:avLst/>
                <a:gdLst>
                  <a:gd name="T0" fmla="*/ 418 w 418"/>
                  <a:gd name="T1" fmla="*/ 0 h 72"/>
                  <a:gd name="T2" fmla="*/ 80 w 418"/>
                  <a:gd name="T3" fmla="*/ 0 h 72"/>
                  <a:gd name="T4" fmla="*/ 0 w 418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418"/>
                  <a:gd name="T10" fmla="*/ 0 h 72"/>
                  <a:gd name="T11" fmla="*/ 418 w 4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8" h="72">
                    <a:moveTo>
                      <a:pt x="418" y="0"/>
                    </a:moveTo>
                    <a:lnTo>
                      <a:pt x="80" y="0"/>
                    </a:lnTo>
                    <a:lnTo>
                      <a:pt x="0" y="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" name="Oval 23">
                <a:extLst>
                  <a:ext uri="{FF2B5EF4-FFF2-40B4-BE49-F238E27FC236}">
                    <a16:creationId xmlns:a16="http://schemas.microsoft.com/office/drawing/2014/main" id="{61369683-1B89-4D44-B9CC-1164B7934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" y="2205"/>
                <a:ext cx="74" cy="73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26">
                <a:extLst>
                  <a:ext uri="{FF2B5EF4-FFF2-40B4-BE49-F238E27FC236}">
                    <a16:creationId xmlns:a16="http://schemas.microsoft.com/office/drawing/2014/main" id="{F5E558F8-2229-4E6F-B016-3D4053B18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2315"/>
                <a:ext cx="1203" cy="270"/>
              </a:xfrm>
              <a:custGeom>
                <a:avLst/>
                <a:gdLst>
                  <a:gd name="T0" fmla="*/ 1203 w 1203"/>
                  <a:gd name="T1" fmla="*/ 270 h 270"/>
                  <a:gd name="T2" fmla="*/ 80 w 1203"/>
                  <a:gd name="T3" fmla="*/ 270 h 270"/>
                  <a:gd name="T4" fmla="*/ 0 w 1203"/>
                  <a:gd name="T5" fmla="*/ 0 h 270"/>
                  <a:gd name="T6" fmla="*/ 0 60000 65536"/>
                  <a:gd name="T7" fmla="*/ 0 60000 65536"/>
                  <a:gd name="T8" fmla="*/ 0 60000 65536"/>
                  <a:gd name="T9" fmla="*/ 0 w 1203"/>
                  <a:gd name="T10" fmla="*/ 0 h 270"/>
                  <a:gd name="T11" fmla="*/ 1203 w 1203"/>
                  <a:gd name="T12" fmla="*/ 270 h 2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3" h="270">
                    <a:moveTo>
                      <a:pt x="1203" y="270"/>
                    </a:moveTo>
                    <a:lnTo>
                      <a:pt x="80" y="27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Freeform 29">
                <a:extLst>
                  <a:ext uri="{FF2B5EF4-FFF2-40B4-BE49-F238E27FC236}">
                    <a16:creationId xmlns:a16="http://schemas.microsoft.com/office/drawing/2014/main" id="{F130C568-7E14-4C36-9897-E063DEED0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4" y="2547"/>
                <a:ext cx="78" cy="77"/>
              </a:xfrm>
              <a:custGeom>
                <a:avLst/>
                <a:gdLst>
                  <a:gd name="T0" fmla="*/ 0 w 78"/>
                  <a:gd name="T1" fmla="*/ 38 h 77"/>
                  <a:gd name="T2" fmla="*/ 78 w 78"/>
                  <a:gd name="T3" fmla="*/ 0 h 77"/>
                  <a:gd name="T4" fmla="*/ 78 w 78"/>
                  <a:gd name="T5" fmla="*/ 77 h 77"/>
                  <a:gd name="T6" fmla="*/ 0 w 78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77"/>
                  <a:gd name="T14" fmla="*/ 78 w 78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77">
                    <a:moveTo>
                      <a:pt x="0" y="38"/>
                    </a:moveTo>
                    <a:lnTo>
                      <a:pt x="78" y="0"/>
                    </a:lnTo>
                    <a:lnTo>
                      <a:pt x="78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" name="Freeform 30">
                <a:extLst>
                  <a:ext uri="{FF2B5EF4-FFF2-40B4-BE49-F238E27FC236}">
                    <a16:creationId xmlns:a16="http://schemas.microsoft.com/office/drawing/2014/main" id="{85C1C5E2-2C9A-4303-BD1A-EDB059561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315"/>
                <a:ext cx="477" cy="279"/>
              </a:xfrm>
              <a:custGeom>
                <a:avLst/>
                <a:gdLst>
                  <a:gd name="T0" fmla="*/ 477 w 477"/>
                  <a:gd name="T1" fmla="*/ 0 h 279"/>
                  <a:gd name="T2" fmla="*/ 80 w 477"/>
                  <a:gd name="T3" fmla="*/ 0 h 279"/>
                  <a:gd name="T4" fmla="*/ 0 w 477"/>
                  <a:gd name="T5" fmla="*/ 279 h 279"/>
                  <a:gd name="T6" fmla="*/ 0 60000 65536"/>
                  <a:gd name="T7" fmla="*/ 0 60000 65536"/>
                  <a:gd name="T8" fmla="*/ 0 60000 65536"/>
                  <a:gd name="T9" fmla="*/ 0 w 477"/>
                  <a:gd name="T10" fmla="*/ 0 h 279"/>
                  <a:gd name="T11" fmla="*/ 477 w 477"/>
                  <a:gd name="T12" fmla="*/ 279 h 2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7" h="279">
                    <a:moveTo>
                      <a:pt x="477" y="0"/>
                    </a:moveTo>
                    <a:lnTo>
                      <a:pt x="80" y="0"/>
                    </a:lnTo>
                    <a:lnTo>
                      <a:pt x="0" y="27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Rectangle 32">
                <a:extLst>
                  <a:ext uri="{FF2B5EF4-FFF2-40B4-BE49-F238E27FC236}">
                    <a16:creationId xmlns:a16="http://schemas.microsoft.com/office/drawing/2014/main" id="{D9D33885-E743-449D-BD42-8110526D9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" y="2276"/>
                <a:ext cx="75" cy="7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35">
                <a:extLst>
                  <a:ext uri="{FF2B5EF4-FFF2-40B4-BE49-F238E27FC236}">
                    <a16:creationId xmlns:a16="http://schemas.microsoft.com/office/drawing/2014/main" id="{0DB6AEDF-D5BE-40B4-B93F-E59B02C16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783"/>
                <a:ext cx="769" cy="154"/>
              </a:xfrm>
              <a:custGeom>
                <a:avLst/>
                <a:gdLst>
                  <a:gd name="T0" fmla="*/ 769 w 769"/>
                  <a:gd name="T1" fmla="*/ 0 h 154"/>
                  <a:gd name="T2" fmla="*/ 67 w 769"/>
                  <a:gd name="T3" fmla="*/ 0 h 154"/>
                  <a:gd name="T4" fmla="*/ 0 w 769"/>
                  <a:gd name="T5" fmla="*/ 154 h 154"/>
                  <a:gd name="T6" fmla="*/ 0 60000 65536"/>
                  <a:gd name="T7" fmla="*/ 0 60000 65536"/>
                  <a:gd name="T8" fmla="*/ 0 60000 65536"/>
                  <a:gd name="T9" fmla="*/ 0 w 769"/>
                  <a:gd name="T10" fmla="*/ 0 h 154"/>
                  <a:gd name="T11" fmla="*/ 769 w 769"/>
                  <a:gd name="T12" fmla="*/ 154 h 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9" h="154">
                    <a:moveTo>
                      <a:pt x="769" y="0"/>
                    </a:moveTo>
                    <a:lnTo>
                      <a:pt x="67" y="0"/>
                    </a:lnTo>
                    <a:lnTo>
                      <a:pt x="0" y="15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Freeform 38">
                <a:extLst>
                  <a:ext uri="{FF2B5EF4-FFF2-40B4-BE49-F238E27FC236}">
                    <a16:creationId xmlns:a16="http://schemas.microsoft.com/office/drawing/2014/main" id="{A06DA8BC-D738-41B8-A58B-279A98A1B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2745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Freeform 39">
                <a:extLst>
                  <a:ext uri="{FF2B5EF4-FFF2-40B4-BE49-F238E27FC236}">
                    <a16:creationId xmlns:a16="http://schemas.microsoft.com/office/drawing/2014/main" id="{C8170A76-FA99-4FEC-A92C-ADC040CD8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937"/>
                <a:ext cx="769" cy="1"/>
              </a:xfrm>
              <a:custGeom>
                <a:avLst/>
                <a:gdLst>
                  <a:gd name="T0" fmla="*/ 769 w 769"/>
                  <a:gd name="T1" fmla="*/ 0 h 1"/>
                  <a:gd name="T2" fmla="*/ 67 w 769"/>
                  <a:gd name="T3" fmla="*/ 0 h 1"/>
                  <a:gd name="T4" fmla="*/ 0 w 76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69"/>
                  <a:gd name="T10" fmla="*/ 0 h 1"/>
                  <a:gd name="T11" fmla="*/ 769 w 76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9" h="1">
                    <a:moveTo>
                      <a:pt x="769" y="0"/>
                    </a:moveTo>
                    <a:lnTo>
                      <a:pt x="6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Freeform 42">
                <a:extLst>
                  <a:ext uri="{FF2B5EF4-FFF2-40B4-BE49-F238E27FC236}">
                    <a16:creationId xmlns:a16="http://schemas.microsoft.com/office/drawing/2014/main" id="{064A1A44-E358-4A1B-B6FB-870342BC1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2898"/>
                <a:ext cx="77" cy="77"/>
              </a:xfrm>
              <a:custGeom>
                <a:avLst/>
                <a:gdLst>
                  <a:gd name="T0" fmla="*/ 0 w 77"/>
                  <a:gd name="T1" fmla="*/ 39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9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Freeform 43">
                <a:extLst>
                  <a:ext uri="{FF2B5EF4-FFF2-40B4-BE49-F238E27FC236}">
                    <a16:creationId xmlns:a16="http://schemas.microsoft.com/office/drawing/2014/main" id="{6D2F8ABB-8923-461B-B89A-BB55016FB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937"/>
                <a:ext cx="769" cy="153"/>
              </a:xfrm>
              <a:custGeom>
                <a:avLst/>
                <a:gdLst>
                  <a:gd name="T0" fmla="*/ 769 w 769"/>
                  <a:gd name="T1" fmla="*/ 153 h 153"/>
                  <a:gd name="T2" fmla="*/ 67 w 769"/>
                  <a:gd name="T3" fmla="*/ 153 h 153"/>
                  <a:gd name="T4" fmla="*/ 0 w 769"/>
                  <a:gd name="T5" fmla="*/ 0 h 153"/>
                  <a:gd name="T6" fmla="*/ 0 60000 65536"/>
                  <a:gd name="T7" fmla="*/ 0 60000 65536"/>
                  <a:gd name="T8" fmla="*/ 0 60000 65536"/>
                  <a:gd name="T9" fmla="*/ 0 w 769"/>
                  <a:gd name="T10" fmla="*/ 0 h 153"/>
                  <a:gd name="T11" fmla="*/ 769 w 769"/>
                  <a:gd name="T12" fmla="*/ 153 h 1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9" h="153">
                    <a:moveTo>
                      <a:pt x="769" y="153"/>
                    </a:moveTo>
                    <a:lnTo>
                      <a:pt x="67" y="15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Freeform 46">
                <a:extLst>
                  <a:ext uri="{FF2B5EF4-FFF2-40B4-BE49-F238E27FC236}">
                    <a16:creationId xmlns:a16="http://schemas.microsoft.com/office/drawing/2014/main" id="{D29D8B1C-B35F-47C0-B377-D3DC3F10B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3051"/>
                <a:ext cx="77" cy="77"/>
              </a:xfrm>
              <a:custGeom>
                <a:avLst/>
                <a:gdLst>
                  <a:gd name="T0" fmla="*/ 0 w 77"/>
                  <a:gd name="T1" fmla="*/ 39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9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Freeform 47">
                <a:extLst>
                  <a:ext uri="{FF2B5EF4-FFF2-40B4-BE49-F238E27FC236}">
                    <a16:creationId xmlns:a16="http://schemas.microsoft.com/office/drawing/2014/main" id="{8FFE1E43-B6FA-49DE-A66E-C36FE01AB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2937"/>
                <a:ext cx="418" cy="72"/>
              </a:xfrm>
              <a:custGeom>
                <a:avLst/>
                <a:gdLst>
                  <a:gd name="T0" fmla="*/ 418 w 418"/>
                  <a:gd name="T1" fmla="*/ 0 h 72"/>
                  <a:gd name="T2" fmla="*/ 67 w 418"/>
                  <a:gd name="T3" fmla="*/ 0 h 72"/>
                  <a:gd name="T4" fmla="*/ 0 w 418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418"/>
                  <a:gd name="T10" fmla="*/ 0 h 72"/>
                  <a:gd name="T11" fmla="*/ 418 w 4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8" h="72">
                    <a:moveTo>
                      <a:pt x="418" y="0"/>
                    </a:moveTo>
                    <a:lnTo>
                      <a:pt x="67" y="0"/>
                    </a:lnTo>
                    <a:lnTo>
                      <a:pt x="0" y="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Oval 49">
                <a:extLst>
                  <a:ext uri="{FF2B5EF4-FFF2-40B4-BE49-F238E27FC236}">
                    <a16:creationId xmlns:a16="http://schemas.microsoft.com/office/drawing/2014/main" id="{6FCC9F20-F6AA-499C-9D52-2ED6783AB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" y="2898"/>
                <a:ext cx="74" cy="74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52">
                <a:extLst>
                  <a:ext uri="{FF2B5EF4-FFF2-40B4-BE49-F238E27FC236}">
                    <a16:creationId xmlns:a16="http://schemas.microsoft.com/office/drawing/2014/main" id="{1EC410AD-6B7A-49A5-9D0F-1D95E82B3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3009"/>
                <a:ext cx="1199" cy="280"/>
              </a:xfrm>
              <a:custGeom>
                <a:avLst/>
                <a:gdLst>
                  <a:gd name="T0" fmla="*/ 1199 w 1199"/>
                  <a:gd name="T1" fmla="*/ 280 h 280"/>
                  <a:gd name="T2" fmla="*/ 67 w 1199"/>
                  <a:gd name="T3" fmla="*/ 280 h 280"/>
                  <a:gd name="T4" fmla="*/ 0 w 1199"/>
                  <a:gd name="T5" fmla="*/ 0 h 280"/>
                  <a:gd name="T6" fmla="*/ 0 60000 65536"/>
                  <a:gd name="T7" fmla="*/ 0 60000 65536"/>
                  <a:gd name="T8" fmla="*/ 0 60000 65536"/>
                  <a:gd name="T9" fmla="*/ 0 w 1199"/>
                  <a:gd name="T10" fmla="*/ 0 h 280"/>
                  <a:gd name="T11" fmla="*/ 1199 w 1199"/>
                  <a:gd name="T12" fmla="*/ 280 h 2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99" h="280">
                    <a:moveTo>
                      <a:pt x="1199" y="280"/>
                    </a:moveTo>
                    <a:lnTo>
                      <a:pt x="67" y="2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" name="Freeform 55">
                <a:extLst>
                  <a:ext uri="{FF2B5EF4-FFF2-40B4-BE49-F238E27FC236}">
                    <a16:creationId xmlns:a16="http://schemas.microsoft.com/office/drawing/2014/main" id="{563ADA98-A977-4B4F-8935-2EA6ABCD2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3250"/>
                <a:ext cx="77" cy="78"/>
              </a:xfrm>
              <a:custGeom>
                <a:avLst/>
                <a:gdLst>
                  <a:gd name="T0" fmla="*/ 0 w 77"/>
                  <a:gd name="T1" fmla="*/ 39 h 78"/>
                  <a:gd name="T2" fmla="*/ 77 w 77"/>
                  <a:gd name="T3" fmla="*/ 0 h 78"/>
                  <a:gd name="T4" fmla="*/ 77 w 77"/>
                  <a:gd name="T5" fmla="*/ 78 h 78"/>
                  <a:gd name="T6" fmla="*/ 0 w 77"/>
                  <a:gd name="T7" fmla="*/ 39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8"/>
                  <a:gd name="T14" fmla="*/ 77 w 77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8">
                    <a:moveTo>
                      <a:pt x="0" y="39"/>
                    </a:moveTo>
                    <a:lnTo>
                      <a:pt x="77" y="0"/>
                    </a:lnTo>
                    <a:lnTo>
                      <a:pt x="77" y="7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" name="Freeform 56">
                <a:extLst>
                  <a:ext uri="{FF2B5EF4-FFF2-40B4-BE49-F238E27FC236}">
                    <a16:creationId xmlns:a16="http://schemas.microsoft.com/office/drawing/2014/main" id="{D2AD4AA3-AF61-4308-A795-A354D4DB3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594"/>
                <a:ext cx="477" cy="415"/>
              </a:xfrm>
              <a:custGeom>
                <a:avLst/>
                <a:gdLst>
                  <a:gd name="T0" fmla="*/ 477 w 477"/>
                  <a:gd name="T1" fmla="*/ 415 h 415"/>
                  <a:gd name="T2" fmla="*/ 80 w 477"/>
                  <a:gd name="T3" fmla="*/ 415 h 415"/>
                  <a:gd name="T4" fmla="*/ 0 w 477"/>
                  <a:gd name="T5" fmla="*/ 0 h 415"/>
                  <a:gd name="T6" fmla="*/ 0 60000 65536"/>
                  <a:gd name="T7" fmla="*/ 0 60000 65536"/>
                  <a:gd name="T8" fmla="*/ 0 60000 65536"/>
                  <a:gd name="T9" fmla="*/ 0 w 477"/>
                  <a:gd name="T10" fmla="*/ 0 h 415"/>
                  <a:gd name="T11" fmla="*/ 477 w 477"/>
                  <a:gd name="T12" fmla="*/ 415 h 4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7" h="415">
                    <a:moveTo>
                      <a:pt x="477" y="415"/>
                    </a:moveTo>
                    <a:lnTo>
                      <a:pt x="80" y="41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Rectangle 58">
                <a:extLst>
                  <a:ext uri="{FF2B5EF4-FFF2-40B4-BE49-F238E27FC236}">
                    <a16:creationId xmlns:a16="http://schemas.microsoft.com/office/drawing/2014/main" id="{BE7015DA-9B85-4079-ADFC-2A8991645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" y="2971"/>
                <a:ext cx="75" cy="7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61">
                <a:extLst>
                  <a:ext uri="{FF2B5EF4-FFF2-40B4-BE49-F238E27FC236}">
                    <a16:creationId xmlns:a16="http://schemas.microsoft.com/office/drawing/2014/main" id="{34743889-A689-4429-9DCD-B43A8CDE7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" y="2594"/>
                <a:ext cx="642" cy="592"/>
              </a:xfrm>
              <a:custGeom>
                <a:avLst/>
                <a:gdLst>
                  <a:gd name="T0" fmla="*/ 642 w 642"/>
                  <a:gd name="T1" fmla="*/ 0 h 592"/>
                  <a:gd name="T2" fmla="*/ 80 w 642"/>
                  <a:gd name="T3" fmla="*/ 0 h 592"/>
                  <a:gd name="T4" fmla="*/ 0 w 642"/>
                  <a:gd name="T5" fmla="*/ 592 h 592"/>
                  <a:gd name="T6" fmla="*/ 0 60000 65536"/>
                  <a:gd name="T7" fmla="*/ 0 60000 65536"/>
                  <a:gd name="T8" fmla="*/ 0 60000 65536"/>
                  <a:gd name="T9" fmla="*/ 0 w 642"/>
                  <a:gd name="T10" fmla="*/ 0 h 592"/>
                  <a:gd name="T11" fmla="*/ 642 w 642"/>
                  <a:gd name="T12" fmla="*/ 592 h 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2" h="592">
                    <a:moveTo>
                      <a:pt x="642" y="0"/>
                    </a:moveTo>
                    <a:lnTo>
                      <a:pt x="80" y="0"/>
                    </a:lnTo>
                    <a:lnTo>
                      <a:pt x="0" y="59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" name="Oval 63">
                <a:extLst>
                  <a:ext uri="{FF2B5EF4-FFF2-40B4-BE49-F238E27FC236}">
                    <a16:creationId xmlns:a16="http://schemas.microsoft.com/office/drawing/2014/main" id="{40836AA9-8478-4B82-A247-B8A704472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" y="2556"/>
                <a:ext cx="75" cy="74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65">
                <a:extLst>
                  <a:ext uri="{FF2B5EF4-FFF2-40B4-BE49-F238E27FC236}">
                    <a16:creationId xmlns:a16="http://schemas.microsoft.com/office/drawing/2014/main" id="{57D36DAA-34A1-434D-9B79-C63FBB21B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506"/>
                <a:ext cx="782" cy="140"/>
              </a:xfrm>
              <a:custGeom>
                <a:avLst/>
                <a:gdLst>
                  <a:gd name="T0" fmla="*/ 782 w 782"/>
                  <a:gd name="T1" fmla="*/ 0 h 140"/>
                  <a:gd name="T2" fmla="*/ 80 w 782"/>
                  <a:gd name="T3" fmla="*/ 0 h 140"/>
                  <a:gd name="T4" fmla="*/ 0 w 782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0"/>
                  <a:gd name="T11" fmla="*/ 782 w 782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0">
                    <a:moveTo>
                      <a:pt x="782" y="0"/>
                    </a:moveTo>
                    <a:lnTo>
                      <a:pt x="80" y="0"/>
                    </a:lnTo>
                    <a:lnTo>
                      <a:pt x="0" y="1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" name="Freeform 68">
                <a:extLst>
                  <a:ext uri="{FF2B5EF4-FFF2-40B4-BE49-F238E27FC236}">
                    <a16:creationId xmlns:a16="http://schemas.microsoft.com/office/drawing/2014/main" id="{F63BD53A-E573-43C0-9433-B7D303306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3468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" name="Freeform 69">
                <a:extLst>
                  <a:ext uri="{FF2B5EF4-FFF2-40B4-BE49-F238E27FC236}">
                    <a16:creationId xmlns:a16="http://schemas.microsoft.com/office/drawing/2014/main" id="{746D4308-D94B-4FF4-B4F5-83F59FEDE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646"/>
                <a:ext cx="782" cy="1"/>
              </a:xfrm>
              <a:custGeom>
                <a:avLst/>
                <a:gdLst>
                  <a:gd name="T0" fmla="*/ 782 w 782"/>
                  <a:gd name="T1" fmla="*/ 0 h 1"/>
                  <a:gd name="T2" fmla="*/ 80 w 782"/>
                  <a:gd name="T3" fmla="*/ 0 h 1"/>
                  <a:gd name="T4" fmla="*/ 0 w 78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"/>
                  <a:gd name="T11" fmla="*/ 782 w 78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">
                    <a:moveTo>
                      <a:pt x="782" y="0"/>
                    </a:move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" name="Freeform 72">
                <a:extLst>
                  <a:ext uri="{FF2B5EF4-FFF2-40B4-BE49-F238E27FC236}">
                    <a16:creationId xmlns:a16="http://schemas.microsoft.com/office/drawing/2014/main" id="{084D0313-9FB7-4E6D-BF3B-D95FA0ED4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3607"/>
                <a:ext cx="77" cy="78"/>
              </a:xfrm>
              <a:custGeom>
                <a:avLst/>
                <a:gdLst>
                  <a:gd name="T0" fmla="*/ 0 w 77"/>
                  <a:gd name="T1" fmla="*/ 39 h 78"/>
                  <a:gd name="T2" fmla="*/ 77 w 77"/>
                  <a:gd name="T3" fmla="*/ 0 h 78"/>
                  <a:gd name="T4" fmla="*/ 77 w 77"/>
                  <a:gd name="T5" fmla="*/ 78 h 78"/>
                  <a:gd name="T6" fmla="*/ 0 w 77"/>
                  <a:gd name="T7" fmla="*/ 39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8"/>
                  <a:gd name="T14" fmla="*/ 77 w 77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8">
                    <a:moveTo>
                      <a:pt x="0" y="39"/>
                    </a:moveTo>
                    <a:lnTo>
                      <a:pt x="77" y="0"/>
                    </a:lnTo>
                    <a:lnTo>
                      <a:pt x="77" y="7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" name="Freeform 73">
                <a:extLst>
                  <a:ext uri="{FF2B5EF4-FFF2-40B4-BE49-F238E27FC236}">
                    <a16:creationId xmlns:a16="http://schemas.microsoft.com/office/drawing/2014/main" id="{8AA1E9D2-5482-40FA-85DC-F22B6577F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646"/>
                <a:ext cx="782" cy="141"/>
              </a:xfrm>
              <a:custGeom>
                <a:avLst/>
                <a:gdLst>
                  <a:gd name="T0" fmla="*/ 782 w 782"/>
                  <a:gd name="T1" fmla="*/ 141 h 141"/>
                  <a:gd name="T2" fmla="*/ 80 w 782"/>
                  <a:gd name="T3" fmla="*/ 141 h 141"/>
                  <a:gd name="T4" fmla="*/ 0 w 782"/>
                  <a:gd name="T5" fmla="*/ 0 h 141"/>
                  <a:gd name="T6" fmla="*/ 0 60000 65536"/>
                  <a:gd name="T7" fmla="*/ 0 60000 65536"/>
                  <a:gd name="T8" fmla="*/ 0 60000 65536"/>
                  <a:gd name="T9" fmla="*/ 0 w 782"/>
                  <a:gd name="T10" fmla="*/ 0 h 141"/>
                  <a:gd name="T11" fmla="*/ 782 w 782"/>
                  <a:gd name="T12" fmla="*/ 141 h 1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2" h="141">
                    <a:moveTo>
                      <a:pt x="782" y="141"/>
                    </a:moveTo>
                    <a:lnTo>
                      <a:pt x="80" y="1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" name="Freeform 76">
                <a:extLst>
                  <a:ext uri="{FF2B5EF4-FFF2-40B4-BE49-F238E27FC236}">
                    <a16:creationId xmlns:a16="http://schemas.microsoft.com/office/drawing/2014/main" id="{DAB48785-A4D4-4DF4-9739-CF090E9EE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3749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" name="Freeform 77">
                <a:extLst>
                  <a:ext uri="{FF2B5EF4-FFF2-40B4-BE49-F238E27FC236}">
                    <a16:creationId xmlns:a16="http://schemas.microsoft.com/office/drawing/2014/main" id="{3A1D5378-B414-4D86-A743-76B1AEDE8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3646"/>
                <a:ext cx="418" cy="223"/>
              </a:xfrm>
              <a:custGeom>
                <a:avLst/>
                <a:gdLst>
                  <a:gd name="T0" fmla="*/ 418 w 418"/>
                  <a:gd name="T1" fmla="*/ 0 h 223"/>
                  <a:gd name="T2" fmla="*/ 80 w 418"/>
                  <a:gd name="T3" fmla="*/ 0 h 223"/>
                  <a:gd name="T4" fmla="*/ 0 w 418"/>
                  <a:gd name="T5" fmla="*/ 223 h 223"/>
                  <a:gd name="T6" fmla="*/ 0 60000 65536"/>
                  <a:gd name="T7" fmla="*/ 0 60000 65536"/>
                  <a:gd name="T8" fmla="*/ 0 60000 65536"/>
                  <a:gd name="T9" fmla="*/ 0 w 418"/>
                  <a:gd name="T10" fmla="*/ 0 h 223"/>
                  <a:gd name="T11" fmla="*/ 418 w 418"/>
                  <a:gd name="T12" fmla="*/ 223 h 2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8" h="223">
                    <a:moveTo>
                      <a:pt x="418" y="0"/>
                    </a:moveTo>
                    <a:lnTo>
                      <a:pt x="80" y="0"/>
                    </a:lnTo>
                    <a:lnTo>
                      <a:pt x="0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" name="Oval 79">
                <a:extLst>
                  <a:ext uri="{FF2B5EF4-FFF2-40B4-BE49-F238E27FC236}">
                    <a16:creationId xmlns:a16="http://schemas.microsoft.com/office/drawing/2014/main" id="{3A20B343-1A04-448D-BF3A-9BB04F071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" y="3607"/>
                <a:ext cx="74" cy="73"/>
              </a:xfrm>
              <a:prstGeom prst="ellipse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82">
                <a:extLst>
                  <a:ext uri="{FF2B5EF4-FFF2-40B4-BE49-F238E27FC236}">
                    <a16:creationId xmlns:a16="http://schemas.microsoft.com/office/drawing/2014/main" id="{FD51D3C3-FFD8-4F9D-A2E8-D8D9122B3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3869"/>
                <a:ext cx="1206" cy="203"/>
              </a:xfrm>
              <a:custGeom>
                <a:avLst/>
                <a:gdLst>
                  <a:gd name="T0" fmla="*/ 1206 w 1206"/>
                  <a:gd name="T1" fmla="*/ 203 h 203"/>
                  <a:gd name="T2" fmla="*/ 80 w 1206"/>
                  <a:gd name="T3" fmla="*/ 203 h 203"/>
                  <a:gd name="T4" fmla="*/ 0 w 1206"/>
                  <a:gd name="T5" fmla="*/ 0 h 203"/>
                  <a:gd name="T6" fmla="*/ 0 60000 65536"/>
                  <a:gd name="T7" fmla="*/ 0 60000 65536"/>
                  <a:gd name="T8" fmla="*/ 0 60000 65536"/>
                  <a:gd name="T9" fmla="*/ 0 w 1206"/>
                  <a:gd name="T10" fmla="*/ 0 h 203"/>
                  <a:gd name="T11" fmla="*/ 1206 w 1206"/>
                  <a:gd name="T12" fmla="*/ 203 h 2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6" h="203">
                    <a:moveTo>
                      <a:pt x="1206" y="203"/>
                    </a:moveTo>
                    <a:lnTo>
                      <a:pt x="80" y="20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" name="Freeform 85">
                <a:extLst>
                  <a:ext uri="{FF2B5EF4-FFF2-40B4-BE49-F238E27FC236}">
                    <a16:creationId xmlns:a16="http://schemas.microsoft.com/office/drawing/2014/main" id="{2CBAC083-BB5B-412B-A86B-5EE4EB183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4033"/>
                <a:ext cx="78" cy="77"/>
              </a:xfrm>
              <a:custGeom>
                <a:avLst/>
                <a:gdLst>
                  <a:gd name="T0" fmla="*/ 0 w 78"/>
                  <a:gd name="T1" fmla="*/ 39 h 77"/>
                  <a:gd name="T2" fmla="*/ 78 w 78"/>
                  <a:gd name="T3" fmla="*/ 0 h 77"/>
                  <a:gd name="T4" fmla="*/ 78 w 78"/>
                  <a:gd name="T5" fmla="*/ 77 h 77"/>
                  <a:gd name="T6" fmla="*/ 0 w 78"/>
                  <a:gd name="T7" fmla="*/ 39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77"/>
                  <a:gd name="T14" fmla="*/ 78 w 78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77">
                    <a:moveTo>
                      <a:pt x="0" y="39"/>
                    </a:moveTo>
                    <a:lnTo>
                      <a:pt x="78" y="0"/>
                    </a:lnTo>
                    <a:lnTo>
                      <a:pt x="78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" name="Freeform 86">
                <a:extLst>
                  <a:ext uri="{FF2B5EF4-FFF2-40B4-BE49-F238E27FC236}">
                    <a16:creationId xmlns:a16="http://schemas.microsoft.com/office/drawing/2014/main" id="{02EF4958-60B7-430F-83C0-633664E75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" y="3186"/>
                <a:ext cx="1158" cy="683"/>
              </a:xfrm>
              <a:custGeom>
                <a:avLst/>
                <a:gdLst>
                  <a:gd name="T0" fmla="*/ 1158 w 1158"/>
                  <a:gd name="T1" fmla="*/ 683 h 683"/>
                  <a:gd name="T2" fmla="*/ 80 w 1158"/>
                  <a:gd name="T3" fmla="*/ 683 h 683"/>
                  <a:gd name="T4" fmla="*/ 0 w 1158"/>
                  <a:gd name="T5" fmla="*/ 0 h 683"/>
                  <a:gd name="T6" fmla="*/ 0 60000 65536"/>
                  <a:gd name="T7" fmla="*/ 0 60000 65536"/>
                  <a:gd name="T8" fmla="*/ 0 60000 65536"/>
                  <a:gd name="T9" fmla="*/ 0 w 1158"/>
                  <a:gd name="T10" fmla="*/ 0 h 683"/>
                  <a:gd name="T11" fmla="*/ 1158 w 1158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8" h="683">
                    <a:moveTo>
                      <a:pt x="1158" y="683"/>
                    </a:moveTo>
                    <a:lnTo>
                      <a:pt x="80" y="68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" name="Rectangle 88">
                <a:extLst>
                  <a:ext uri="{FF2B5EF4-FFF2-40B4-BE49-F238E27FC236}">
                    <a16:creationId xmlns:a16="http://schemas.microsoft.com/office/drawing/2014/main" id="{08326B19-AA6E-413D-A50F-164029830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" y="3831"/>
                <a:ext cx="75" cy="72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91">
                <a:extLst>
                  <a:ext uri="{FF2B5EF4-FFF2-40B4-BE49-F238E27FC236}">
                    <a16:creationId xmlns:a16="http://schemas.microsoft.com/office/drawing/2014/main" id="{FB0D6B5E-6592-4EDF-B91B-8E20875C6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186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" name="Rectangle 92">
                <a:extLst>
                  <a:ext uri="{FF2B5EF4-FFF2-40B4-BE49-F238E27FC236}">
                    <a16:creationId xmlns:a16="http://schemas.microsoft.com/office/drawing/2014/main" id="{BFF8D61F-5281-4813-9554-E0572FD68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" y="3148"/>
                <a:ext cx="73" cy="74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" name="Group 26">
              <a:extLst>
                <a:ext uri="{FF2B5EF4-FFF2-40B4-BE49-F238E27FC236}">
                  <a16:creationId xmlns:a16="http://schemas.microsoft.com/office/drawing/2014/main" id="{A10A4177-FC65-454C-8154-CAFD30F416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2437" y="3200366"/>
              <a:ext cx="312078" cy="859014"/>
              <a:chOff x="1753743" y="3063742"/>
              <a:chExt cx="145004" cy="453759"/>
            </a:xfrm>
          </p:grpSpPr>
          <p:sp>
            <p:nvSpPr>
              <p:cNvPr id="124" name="Oval 8">
                <a:extLst>
                  <a:ext uri="{FF2B5EF4-FFF2-40B4-BE49-F238E27FC236}">
                    <a16:creationId xmlns:a16="http://schemas.microsoft.com/office/drawing/2014/main" id="{2ACDA486-ED12-486E-A1D7-ADC18D098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463" y="3063742"/>
                <a:ext cx="81887" cy="17742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 type="arrow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125" name="Straight Connector 10">
                <a:extLst>
                  <a:ext uri="{FF2B5EF4-FFF2-40B4-BE49-F238E27FC236}">
                    <a16:creationId xmlns:a16="http://schemas.microsoft.com/office/drawing/2014/main" id="{45FC7CC7-5060-4E0F-97D3-BC47FFB0AEED}"/>
                  </a:ext>
                </a:extLst>
              </p:cNvPr>
              <p:cNvCxnSpPr>
                <a:cxnSpLocks noChangeShapeType="1"/>
                <a:stCxn id="124" idx="4"/>
              </p:cNvCxnSpPr>
              <p:nvPr/>
            </p:nvCxnSpPr>
            <p:spPr bwMode="auto">
              <a:xfrm rot="5400000">
                <a:off x="1749345" y="3316225"/>
                <a:ext cx="150125" cy="0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26" name="Straight Connector 19">
                <a:extLst>
                  <a:ext uri="{FF2B5EF4-FFF2-40B4-BE49-F238E27FC236}">
                    <a16:creationId xmlns:a16="http://schemas.microsoft.com/office/drawing/2014/main" id="{2D478D8C-45E2-441F-A515-21C9F2D9C0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0288" y="341274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27" name="Straight Connector 22">
                <a:extLst>
                  <a:ext uri="{FF2B5EF4-FFF2-40B4-BE49-F238E27FC236}">
                    <a16:creationId xmlns:a16="http://schemas.microsoft.com/office/drawing/2014/main" id="{FCF45FA3-6AF7-4052-957B-369F2A0A591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9625" y="3415141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28" name="Straight Connector 23">
                <a:extLst>
                  <a:ext uri="{FF2B5EF4-FFF2-40B4-BE49-F238E27FC236}">
                    <a16:creationId xmlns:a16="http://schemas.microsoft.com/office/drawing/2014/main" id="{B87C3869-04D8-4EBB-8276-0ED8B12B9A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638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29" name="Straight Connector 24">
                <a:extLst>
                  <a:ext uri="{FF2B5EF4-FFF2-40B4-BE49-F238E27FC236}">
                    <a16:creationId xmlns:a16="http://schemas.microsoft.com/office/drawing/2014/main" id="{B24539DA-77E3-4231-B2DB-CB93C8412BD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2323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103" name="Group 26">
              <a:extLst>
                <a:ext uri="{FF2B5EF4-FFF2-40B4-BE49-F238E27FC236}">
                  <a16:creationId xmlns:a16="http://schemas.microsoft.com/office/drawing/2014/main" id="{6AC7024C-7AEC-4B05-B340-A5886AE64B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2947" y="3661520"/>
              <a:ext cx="312078" cy="859014"/>
              <a:chOff x="1753743" y="3063742"/>
              <a:chExt cx="145004" cy="453759"/>
            </a:xfrm>
          </p:grpSpPr>
          <p:sp>
            <p:nvSpPr>
              <p:cNvPr id="118" name="Oval 8">
                <a:extLst>
                  <a:ext uri="{FF2B5EF4-FFF2-40B4-BE49-F238E27FC236}">
                    <a16:creationId xmlns:a16="http://schemas.microsoft.com/office/drawing/2014/main" id="{CF7E9764-82A6-4C55-9A7F-59BF4BB5A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463" y="3063742"/>
                <a:ext cx="81887" cy="17742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 type="arrow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119" name="Straight Connector 10">
                <a:extLst>
                  <a:ext uri="{FF2B5EF4-FFF2-40B4-BE49-F238E27FC236}">
                    <a16:creationId xmlns:a16="http://schemas.microsoft.com/office/drawing/2014/main" id="{FF5A4B5A-E78C-4E67-8456-761B4D51234C}"/>
                  </a:ext>
                </a:extLst>
              </p:cNvPr>
              <p:cNvCxnSpPr>
                <a:cxnSpLocks noChangeShapeType="1"/>
                <a:stCxn id="118" idx="4"/>
              </p:cNvCxnSpPr>
              <p:nvPr/>
            </p:nvCxnSpPr>
            <p:spPr bwMode="auto">
              <a:xfrm rot="5400000">
                <a:off x="1749345" y="3316225"/>
                <a:ext cx="150125" cy="0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20" name="Straight Connector 19">
                <a:extLst>
                  <a:ext uri="{FF2B5EF4-FFF2-40B4-BE49-F238E27FC236}">
                    <a16:creationId xmlns:a16="http://schemas.microsoft.com/office/drawing/2014/main" id="{EA77FED4-AC8A-404B-9EA8-DD7F41C1B7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0288" y="341274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21" name="Straight Connector 22">
                <a:extLst>
                  <a:ext uri="{FF2B5EF4-FFF2-40B4-BE49-F238E27FC236}">
                    <a16:creationId xmlns:a16="http://schemas.microsoft.com/office/drawing/2014/main" id="{CAB6ACF2-4788-4E60-BE18-84A62EECA0A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9625" y="3415141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22" name="Straight Connector 23">
                <a:extLst>
                  <a:ext uri="{FF2B5EF4-FFF2-40B4-BE49-F238E27FC236}">
                    <a16:creationId xmlns:a16="http://schemas.microsoft.com/office/drawing/2014/main" id="{656C70F9-7CA1-4FE8-997F-242076BC77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638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23" name="Straight Connector 24">
                <a:extLst>
                  <a:ext uri="{FF2B5EF4-FFF2-40B4-BE49-F238E27FC236}">
                    <a16:creationId xmlns:a16="http://schemas.microsoft.com/office/drawing/2014/main" id="{20D7C619-3D73-4F66-BD44-816948994DE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2323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ED503B7C-4665-4E9E-A1F8-F774C2771D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1704" y="4089036"/>
              <a:ext cx="312078" cy="859014"/>
              <a:chOff x="1753743" y="3063742"/>
              <a:chExt cx="145004" cy="453759"/>
            </a:xfrm>
          </p:grpSpPr>
          <p:sp>
            <p:nvSpPr>
              <p:cNvPr id="112" name="Oval 8">
                <a:extLst>
                  <a:ext uri="{FF2B5EF4-FFF2-40B4-BE49-F238E27FC236}">
                    <a16:creationId xmlns:a16="http://schemas.microsoft.com/office/drawing/2014/main" id="{D05E373E-AA35-4A14-982F-DE712A06F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463" y="3063742"/>
                <a:ext cx="81887" cy="17742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 type="arrow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113" name="Straight Connector 10">
                <a:extLst>
                  <a:ext uri="{FF2B5EF4-FFF2-40B4-BE49-F238E27FC236}">
                    <a16:creationId xmlns:a16="http://schemas.microsoft.com/office/drawing/2014/main" id="{8F8FDD14-6BF8-4EFD-9EFD-4A9D32C06FB9}"/>
                  </a:ext>
                </a:extLst>
              </p:cNvPr>
              <p:cNvCxnSpPr>
                <a:cxnSpLocks noChangeShapeType="1"/>
                <a:stCxn id="112" idx="4"/>
              </p:cNvCxnSpPr>
              <p:nvPr/>
            </p:nvCxnSpPr>
            <p:spPr bwMode="auto">
              <a:xfrm rot="5400000">
                <a:off x="1749345" y="3316225"/>
                <a:ext cx="150125" cy="0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14" name="Straight Connector 19">
                <a:extLst>
                  <a:ext uri="{FF2B5EF4-FFF2-40B4-BE49-F238E27FC236}">
                    <a16:creationId xmlns:a16="http://schemas.microsoft.com/office/drawing/2014/main" id="{5D3318C8-B1A8-4055-8DB2-82623792E7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0288" y="341274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15" name="Straight Connector 22">
                <a:extLst>
                  <a:ext uri="{FF2B5EF4-FFF2-40B4-BE49-F238E27FC236}">
                    <a16:creationId xmlns:a16="http://schemas.microsoft.com/office/drawing/2014/main" id="{62BB838D-4B5F-4FF9-BBCC-3BE36689AA8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9625" y="3415141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16" name="Straight Connector 23">
                <a:extLst>
                  <a:ext uri="{FF2B5EF4-FFF2-40B4-BE49-F238E27FC236}">
                    <a16:creationId xmlns:a16="http://schemas.microsoft.com/office/drawing/2014/main" id="{8570B39C-DB26-4CA0-8AC0-48E03BE392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638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17" name="Straight Connector 24">
                <a:extLst>
                  <a:ext uri="{FF2B5EF4-FFF2-40B4-BE49-F238E27FC236}">
                    <a16:creationId xmlns:a16="http://schemas.microsoft.com/office/drawing/2014/main" id="{C6DFA1E7-74E7-4B1E-93B6-B1303CF020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2323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  <p:grpSp>
          <p:nvGrpSpPr>
            <p:cNvPr id="105" name="Group 26">
              <a:extLst>
                <a:ext uri="{FF2B5EF4-FFF2-40B4-BE49-F238E27FC236}">
                  <a16:creationId xmlns:a16="http://schemas.microsoft.com/office/drawing/2014/main" id="{A2486346-8383-467A-AB11-527C68F3CE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6697" y="4860932"/>
              <a:ext cx="312078" cy="859014"/>
              <a:chOff x="1753743" y="3063742"/>
              <a:chExt cx="145004" cy="453759"/>
            </a:xfrm>
          </p:grpSpPr>
          <p:sp>
            <p:nvSpPr>
              <p:cNvPr id="106" name="Oval 8">
                <a:extLst>
                  <a:ext uri="{FF2B5EF4-FFF2-40B4-BE49-F238E27FC236}">
                    <a16:creationId xmlns:a16="http://schemas.microsoft.com/office/drawing/2014/main" id="{B088CE24-D66B-49F4-9C05-B789F1EF0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463" y="3063742"/>
                <a:ext cx="81887" cy="177421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 type="arrow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107" name="Straight Connector 10">
                <a:extLst>
                  <a:ext uri="{FF2B5EF4-FFF2-40B4-BE49-F238E27FC236}">
                    <a16:creationId xmlns:a16="http://schemas.microsoft.com/office/drawing/2014/main" id="{3292998D-58D8-4B60-98F2-88E8569A4972}"/>
                  </a:ext>
                </a:extLst>
              </p:cNvPr>
              <p:cNvCxnSpPr>
                <a:cxnSpLocks noChangeShapeType="1"/>
                <a:stCxn id="106" idx="4"/>
              </p:cNvCxnSpPr>
              <p:nvPr/>
            </p:nvCxnSpPr>
            <p:spPr bwMode="auto">
              <a:xfrm rot="5400000">
                <a:off x="1749345" y="3316225"/>
                <a:ext cx="150125" cy="0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8" name="Straight Connector 19">
                <a:extLst>
                  <a:ext uri="{FF2B5EF4-FFF2-40B4-BE49-F238E27FC236}">
                    <a16:creationId xmlns:a16="http://schemas.microsoft.com/office/drawing/2014/main" id="{23AF7028-14A4-42D2-8559-C97F8795889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0288" y="341274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09" name="Straight Connector 22">
                <a:extLst>
                  <a:ext uri="{FF2B5EF4-FFF2-40B4-BE49-F238E27FC236}">
                    <a16:creationId xmlns:a16="http://schemas.microsoft.com/office/drawing/2014/main" id="{C8C4AE92-8E93-4C0C-8511-4A3955EB31A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9625" y="3415141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10" name="Straight Connector 23">
                <a:extLst>
                  <a:ext uri="{FF2B5EF4-FFF2-40B4-BE49-F238E27FC236}">
                    <a16:creationId xmlns:a16="http://schemas.microsoft.com/office/drawing/2014/main" id="{66F1D764-7DBD-427E-B47B-6F44FCBF2E2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79638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111" name="Straight Connector 24">
                <a:extLst>
                  <a:ext uri="{FF2B5EF4-FFF2-40B4-BE49-F238E27FC236}">
                    <a16:creationId xmlns:a16="http://schemas.microsoft.com/office/drawing/2014/main" id="{16371A1E-565B-499B-ABF3-27E05562796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23238" y="3287173"/>
                <a:ext cx="136478" cy="68241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0389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  <p:bldP spid="2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9280-2CAD-44C7-B4C3-75B5E6BC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9F469-478A-4623-972C-A986D6D23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Reflections on Subjective Expert Judgement (SEJ) of uncertainties, particularly the 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combination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of the judgements of several experts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Beginnings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Lindley, Tversky and Brown </a:t>
            </a:r>
            <a:r>
              <a:rPr lang="en-GB" dirty="0">
                <a:sym typeface="Symbol" panose="05050102010706020507" pitchFamily="18" charset="2"/>
              </a:rPr>
              <a:t> Dependence of Experts and Decision-Makers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ym typeface="Symbol" panose="05050102010706020507" pitchFamily="18" charset="2"/>
              </a:rPr>
              <a:t>Three Problem Types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ym typeface="Symbol" panose="05050102010706020507" pitchFamily="18" charset="2"/>
              </a:rPr>
              <a:t>The Classical Model: the Early Years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ym typeface="Symbol" panose="05050102010706020507" pitchFamily="18" charset="2"/>
              </a:rPr>
              <a:t>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ym typeface="Symbol" panose="05050102010706020507" pitchFamily="18" charset="2"/>
              </a:rPr>
              <a:t>Bayesian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ym typeface="Symbol" panose="05050102010706020507" pitchFamily="18" charset="2"/>
              </a:rPr>
              <a:t>SEJ Elicitation and Modelling: a research agenda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sym typeface="Symbol" panose="05050102010706020507" pitchFamily="18" charset="2"/>
            </a:endParaRP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434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9512-CC7F-4745-A2A8-90A82473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Developments over 40+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222E0-6A28-45C3-8699-6109936C9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68" y="1356877"/>
            <a:ext cx="8507288" cy="51845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err="1"/>
              <a:t>Raiffa</a:t>
            </a:r>
            <a:r>
              <a:rPr lang="en-GB"/>
              <a:t> and Morris promoted the Bayesian approach to the Expert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Lindley, Tversky and Brown introduce the use of a normal linear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French explored variants of the normal linear model to explore </a:t>
            </a:r>
            <a:r>
              <a:rPr lang="en-GB" i="1"/>
              <a:t>conceptual</a:t>
            </a:r>
            <a:r>
              <a:rPr lang="en-GB"/>
              <a:t> ideas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Winkler and many co-workers have used normal linear models in some illustrative/real applications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Albert et al (2012) developed a more sophisticated Bayesian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French and Wiper (1995) and Hartley and French (2021) have explored Bayesian models that work with data in the format for the Classical Model.</a:t>
            </a:r>
          </a:p>
          <a:p>
            <a:pPr marL="0" indent="0">
              <a:spcBef>
                <a:spcPts val="1200"/>
              </a:spcBef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/>
                <a:ea typeface="Geneva" charset="0"/>
                <a:cs typeface="Arial"/>
              </a:rPr>
              <a:t>References</a:t>
            </a:r>
            <a:b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/>
                <a:ea typeface="Geneva" charset="0"/>
                <a:cs typeface="Arial"/>
              </a:rPr>
            </a:b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Wiper, M.P. and French, S. (1995) Combining experts' opinions using a normal‐</a:t>
            </a:r>
            <a:r>
              <a:rPr lang="en-US" sz="11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wishart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model.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Forecasting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14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pp.25-34.</a:t>
            </a:r>
            <a:br>
              <a:rPr lang="en-US" sz="110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sz="1100">
                <a:solidFill>
                  <a:srgbClr val="222222"/>
                </a:solidFill>
                <a:latin typeface="Arial" panose="020B0604020202020204" pitchFamily="34" charset="0"/>
              </a:rPr>
              <a:t>Albert, I., </a:t>
            </a:r>
            <a:r>
              <a:rPr lang="en-US" sz="1100" err="1">
                <a:solidFill>
                  <a:srgbClr val="222222"/>
                </a:solidFill>
                <a:latin typeface="Arial" panose="020B0604020202020204" pitchFamily="34" charset="0"/>
              </a:rPr>
              <a:t>Donnet</a:t>
            </a:r>
            <a:r>
              <a:rPr lang="en-US" sz="1100">
                <a:solidFill>
                  <a:srgbClr val="222222"/>
                </a:solidFill>
                <a:latin typeface="Arial" panose="020B0604020202020204" pitchFamily="34" charset="0"/>
              </a:rPr>
              <a:t>, S., </a:t>
            </a:r>
            <a:r>
              <a:rPr lang="en-US" sz="1100" err="1">
                <a:solidFill>
                  <a:srgbClr val="222222"/>
                </a:solidFill>
                <a:latin typeface="Arial" panose="020B0604020202020204" pitchFamily="34" charset="0"/>
              </a:rPr>
              <a:t>Guihenneuc-Jouyaux</a:t>
            </a:r>
            <a:r>
              <a:rPr lang="en-US" sz="1100">
                <a:solidFill>
                  <a:srgbClr val="222222"/>
                </a:solidFill>
                <a:latin typeface="Arial" panose="020B0604020202020204" pitchFamily="34" charset="0"/>
              </a:rPr>
              <a:t>, C., Low-Choy, S., </a:t>
            </a:r>
            <a:r>
              <a:rPr lang="en-US" sz="1100" err="1">
                <a:solidFill>
                  <a:srgbClr val="222222"/>
                </a:solidFill>
                <a:latin typeface="Arial" panose="020B0604020202020204" pitchFamily="34" charset="0"/>
              </a:rPr>
              <a:t>Mengersen</a:t>
            </a:r>
            <a:r>
              <a:rPr lang="en-US" sz="1100">
                <a:solidFill>
                  <a:srgbClr val="222222"/>
                </a:solidFill>
                <a:latin typeface="Arial" panose="020B0604020202020204" pitchFamily="34" charset="0"/>
              </a:rPr>
              <a:t>, K. and Rousseau, J., (2012) Combining expert opinions in prior elicitation. Bayesian Analysis, 7(3), pp.503-532.</a:t>
            </a:r>
            <a:br>
              <a:rPr lang="en-US" sz="110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Hartley, D. and French, S., 2021. A Bayesian method for calibration and aggregation of expert judgement.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Journal of Approximate Reasoning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130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pp.192-225.</a:t>
            </a:r>
            <a:b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/>
                <a:ea typeface="Geneva" charset="0"/>
                <a:cs typeface="Arial"/>
              </a:rPr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8F3BC-4878-4F2B-8350-C504CE76A9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06775" y="382588"/>
            <a:ext cx="5737225" cy="1143000"/>
          </a:xfrm>
        </p:spPr>
        <p:txBody>
          <a:bodyPr/>
          <a:lstStyle/>
          <a:p>
            <a:r>
              <a:rPr lang="en-GB"/>
              <a:t>Hartley and French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24F99-587D-4E7F-B7C0-AA77A37F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69" y="1522676"/>
            <a:ext cx="3856731" cy="3672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586DC1-5496-4054-A43C-62090945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390228"/>
            <a:ext cx="3366249" cy="5085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0C8278-F05A-45A6-955F-46CBF19C057C}"/>
              </a:ext>
            </a:extLst>
          </p:cNvPr>
          <p:cNvSpPr txBox="1"/>
          <p:nvPr/>
        </p:nvSpPr>
        <p:spPr>
          <a:xfrm>
            <a:off x="485671" y="5325015"/>
            <a:ext cx="4734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Method constructs correlations by clustering experts into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Bayesian result is unimodal, with broader support</a:t>
            </a:r>
          </a:p>
        </p:txBody>
      </p:sp>
    </p:spTree>
    <p:extLst>
      <p:ext uri="{BB962C8B-B14F-4D97-AF65-F5344CB8AC3E}">
        <p14:creationId xmlns:p14="http://schemas.microsoft.com/office/powerpoint/2010/main" val="997408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F97D-0C87-49F2-A3C0-23BF50DD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SEJ Elicitation and Modelling: </a:t>
            </a:r>
            <a:br>
              <a:rPr lang="en-GB"/>
            </a:br>
            <a:r>
              <a:rPr lang="en-GB"/>
              <a:t>A Research Agenda </a:t>
            </a:r>
          </a:p>
        </p:txBody>
      </p:sp>
    </p:spTree>
    <p:extLst>
      <p:ext uri="{BB962C8B-B14F-4D97-AF65-F5344CB8AC3E}">
        <p14:creationId xmlns:p14="http://schemas.microsoft.com/office/powerpoint/2010/main" val="49163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C7185-641D-4F81-BF93-E3BE1A93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wider expert judgement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9A73C-3034-41C9-A2E0-5078A3BE0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Have we been solving only part of the problem?</a:t>
            </a:r>
          </a:p>
        </p:txBody>
      </p:sp>
    </p:spTree>
    <p:extLst>
      <p:ext uri="{BB962C8B-B14F-4D97-AF65-F5344CB8AC3E}">
        <p14:creationId xmlns:p14="http://schemas.microsoft.com/office/powerpoint/2010/main" val="3234905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571D-AE01-4EE4-9B72-78A4FADE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outline of the analytical process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580DF8A-63A9-4E8A-9561-E9B0952DC70A}"/>
              </a:ext>
            </a:extLst>
          </p:cNvPr>
          <p:cNvGrpSpPr/>
          <p:nvPr/>
        </p:nvGrpSpPr>
        <p:grpSpPr>
          <a:xfrm>
            <a:off x="696342" y="1659469"/>
            <a:ext cx="1355378" cy="3833797"/>
            <a:chOff x="696342" y="1659469"/>
            <a:chExt cx="1355378" cy="3833797"/>
          </a:xfrm>
        </p:grpSpPr>
        <p:pic>
          <p:nvPicPr>
            <p:cNvPr id="4" name="Picture 3" descr="ed-fig1">
              <a:extLst>
                <a:ext uri="{FF2B5EF4-FFF2-40B4-BE49-F238E27FC236}">
                  <a16:creationId xmlns:a16="http://schemas.microsoft.com/office/drawing/2014/main" id="{A8BBBFD6-43B2-4743-83D5-63434B71C7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219" t="18288" r="65209" b="2503"/>
            <a:stretch/>
          </p:blipFill>
          <p:spPr bwMode="auto">
            <a:xfrm>
              <a:off x="725959" y="1659469"/>
              <a:ext cx="1296144" cy="2409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3018DB9-E2B6-4BFA-9192-8AEC51140CC9}"/>
                </a:ext>
              </a:extLst>
            </p:cNvPr>
            <p:cNvSpPr txBox="1"/>
            <p:nvPr/>
          </p:nvSpPr>
          <p:spPr>
            <a:xfrm>
              <a:off x="696342" y="4569936"/>
              <a:ext cx="13553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Problem-owners perceive risk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E61CD69-013D-4AC3-935A-53E8B1901725}"/>
              </a:ext>
            </a:extLst>
          </p:cNvPr>
          <p:cNvGrpSpPr/>
          <p:nvPr/>
        </p:nvGrpSpPr>
        <p:grpSpPr>
          <a:xfrm>
            <a:off x="2051720" y="1715625"/>
            <a:ext cx="1571402" cy="3777641"/>
            <a:chOff x="2051720" y="1715625"/>
            <a:chExt cx="1571402" cy="377764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E195D89-ADDD-4C0D-8B9C-C9CDD0B2FFC7}"/>
                </a:ext>
              </a:extLst>
            </p:cNvPr>
            <p:cNvGrpSpPr/>
            <p:nvPr/>
          </p:nvGrpSpPr>
          <p:grpSpPr>
            <a:xfrm>
              <a:off x="2051720" y="1715625"/>
              <a:ext cx="1304994" cy="2368586"/>
              <a:chOff x="2051720" y="1715625"/>
              <a:chExt cx="1304994" cy="236858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59C35A2-3D51-4817-9775-49D23CD1EC52}"/>
                  </a:ext>
                </a:extLst>
              </p:cNvPr>
              <p:cNvGrpSpPr/>
              <p:nvPr/>
            </p:nvGrpSpPr>
            <p:grpSpPr>
              <a:xfrm>
                <a:off x="2509798" y="1715625"/>
                <a:ext cx="846916" cy="2368586"/>
                <a:chOff x="2837721" y="1679137"/>
                <a:chExt cx="846916" cy="2368586"/>
              </a:xfrm>
            </p:grpSpPr>
            <p:pic>
              <p:nvPicPr>
                <p:cNvPr id="1026" name="Picture 2" descr="Cartoon Scientist Stock illustration Clip art - Scientists elderly ...">
                  <a:extLst>
                    <a:ext uri="{FF2B5EF4-FFF2-40B4-BE49-F238E27FC236}">
                      <a16:creationId xmlns:a16="http://schemas.microsoft.com/office/drawing/2014/main" id="{3FFA48A2-6F03-4D2B-826D-20785E791D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93648" y="1679137"/>
                  <a:ext cx="735062" cy="12961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7" name="Group 8">
                  <a:extLst>
                    <a:ext uri="{FF2B5EF4-FFF2-40B4-BE49-F238E27FC236}">
                      <a16:creationId xmlns:a16="http://schemas.microsoft.com/office/drawing/2014/main" id="{A5DB3F32-EBD5-4C2E-8FA9-0777789C168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837721" y="3344509"/>
                  <a:ext cx="846916" cy="703214"/>
                  <a:chOff x="810" y="1980"/>
                  <a:chExt cx="2655" cy="2205"/>
                </a:xfrm>
              </p:grpSpPr>
              <p:sp>
                <p:nvSpPr>
                  <p:cNvPr id="8" name="AutoShape 7">
                    <a:extLst>
                      <a:ext uri="{FF2B5EF4-FFF2-40B4-BE49-F238E27FC236}">
                        <a16:creationId xmlns:a16="http://schemas.microsoft.com/office/drawing/2014/main" id="{71D22BFF-282F-46C2-99EE-C7254DCEB1D3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810" y="1980"/>
                    <a:ext cx="2655" cy="22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" name="Freeform 9">
                    <a:extLst>
                      <a:ext uri="{FF2B5EF4-FFF2-40B4-BE49-F238E27FC236}">
                        <a16:creationId xmlns:a16="http://schemas.microsoft.com/office/drawing/2014/main" id="{9ED1CA62-C149-48FF-ABDE-148A0AF24E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2103"/>
                    <a:ext cx="782" cy="140"/>
                  </a:xfrm>
                  <a:custGeom>
                    <a:avLst/>
                    <a:gdLst>
                      <a:gd name="T0" fmla="*/ 782 w 782"/>
                      <a:gd name="T1" fmla="*/ 0 h 140"/>
                      <a:gd name="T2" fmla="*/ 80 w 782"/>
                      <a:gd name="T3" fmla="*/ 0 h 140"/>
                      <a:gd name="T4" fmla="*/ 0 w 782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782"/>
                      <a:gd name="T10" fmla="*/ 0 h 140"/>
                      <a:gd name="T11" fmla="*/ 782 w 782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2" h="140">
                        <a:moveTo>
                          <a:pt x="782" y="0"/>
                        </a:moveTo>
                        <a:lnTo>
                          <a:pt x="80" y="0"/>
                        </a:lnTo>
                        <a:lnTo>
                          <a:pt x="0" y="140"/>
                        </a:lnTo>
                      </a:path>
                    </a:pathLst>
                  </a:custGeom>
                  <a:noFill/>
                  <a:ln w="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" name="Freeform 12">
                    <a:extLst>
                      <a:ext uri="{FF2B5EF4-FFF2-40B4-BE49-F238E27FC236}">
                        <a16:creationId xmlns:a16="http://schemas.microsoft.com/office/drawing/2014/main" id="{3FAFD1B8-DE66-4227-B16E-BFEF4EE145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2065"/>
                    <a:ext cx="77" cy="77"/>
                  </a:xfrm>
                  <a:custGeom>
                    <a:avLst/>
                    <a:gdLst>
                      <a:gd name="T0" fmla="*/ 0 w 77"/>
                      <a:gd name="T1" fmla="*/ 38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8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8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" name="Freeform 13">
                    <a:extLst>
                      <a:ext uri="{FF2B5EF4-FFF2-40B4-BE49-F238E27FC236}">
                        <a16:creationId xmlns:a16="http://schemas.microsoft.com/office/drawing/2014/main" id="{05D37131-BBA3-44A8-8AC6-AA28ADE72D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2243"/>
                    <a:ext cx="782" cy="1"/>
                  </a:xfrm>
                  <a:custGeom>
                    <a:avLst/>
                    <a:gdLst>
                      <a:gd name="T0" fmla="*/ 782 w 782"/>
                      <a:gd name="T1" fmla="*/ 0 h 1"/>
                      <a:gd name="T2" fmla="*/ 80 w 782"/>
                      <a:gd name="T3" fmla="*/ 0 h 1"/>
                      <a:gd name="T4" fmla="*/ 0 w 782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782"/>
                      <a:gd name="T10" fmla="*/ 0 h 1"/>
                      <a:gd name="T11" fmla="*/ 782 w 782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2" h="1">
                        <a:moveTo>
                          <a:pt x="782" y="0"/>
                        </a:moveTo>
                        <a:lnTo>
                          <a:pt x="8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" name="Freeform 16">
                    <a:extLst>
                      <a:ext uri="{FF2B5EF4-FFF2-40B4-BE49-F238E27FC236}">
                        <a16:creationId xmlns:a16="http://schemas.microsoft.com/office/drawing/2014/main" id="{BCAC3F10-C3C9-4DFE-ADEE-5046D408C4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2205"/>
                    <a:ext cx="77" cy="77"/>
                  </a:xfrm>
                  <a:custGeom>
                    <a:avLst/>
                    <a:gdLst>
                      <a:gd name="T0" fmla="*/ 0 w 77"/>
                      <a:gd name="T1" fmla="*/ 38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8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8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" name="Freeform 17">
                    <a:extLst>
                      <a:ext uri="{FF2B5EF4-FFF2-40B4-BE49-F238E27FC236}">
                        <a16:creationId xmlns:a16="http://schemas.microsoft.com/office/drawing/2014/main" id="{2D51709D-3BC1-4F68-BA46-A09F9F776C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2243"/>
                    <a:ext cx="782" cy="142"/>
                  </a:xfrm>
                  <a:custGeom>
                    <a:avLst/>
                    <a:gdLst>
                      <a:gd name="T0" fmla="*/ 782 w 782"/>
                      <a:gd name="T1" fmla="*/ 142 h 142"/>
                      <a:gd name="T2" fmla="*/ 80 w 782"/>
                      <a:gd name="T3" fmla="*/ 142 h 142"/>
                      <a:gd name="T4" fmla="*/ 0 w 782"/>
                      <a:gd name="T5" fmla="*/ 0 h 142"/>
                      <a:gd name="T6" fmla="*/ 0 60000 65536"/>
                      <a:gd name="T7" fmla="*/ 0 60000 65536"/>
                      <a:gd name="T8" fmla="*/ 0 60000 65536"/>
                      <a:gd name="T9" fmla="*/ 0 w 782"/>
                      <a:gd name="T10" fmla="*/ 0 h 142"/>
                      <a:gd name="T11" fmla="*/ 782 w 782"/>
                      <a:gd name="T12" fmla="*/ 142 h 14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2" h="142">
                        <a:moveTo>
                          <a:pt x="782" y="142"/>
                        </a:moveTo>
                        <a:lnTo>
                          <a:pt x="80" y="14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" name="Freeform 20">
                    <a:extLst>
                      <a:ext uri="{FF2B5EF4-FFF2-40B4-BE49-F238E27FC236}">
                        <a16:creationId xmlns:a16="http://schemas.microsoft.com/office/drawing/2014/main" id="{CB702DF0-322E-4034-9FAF-2DAC365186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2346"/>
                    <a:ext cx="77" cy="77"/>
                  </a:xfrm>
                  <a:custGeom>
                    <a:avLst/>
                    <a:gdLst>
                      <a:gd name="T0" fmla="*/ 0 w 77"/>
                      <a:gd name="T1" fmla="*/ 39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9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9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" name="Freeform 21">
                    <a:extLst>
                      <a:ext uri="{FF2B5EF4-FFF2-40B4-BE49-F238E27FC236}">
                        <a16:creationId xmlns:a16="http://schemas.microsoft.com/office/drawing/2014/main" id="{4F6A288D-7C0D-4D0D-9F35-0A09A21FC9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2243"/>
                    <a:ext cx="418" cy="72"/>
                  </a:xfrm>
                  <a:custGeom>
                    <a:avLst/>
                    <a:gdLst>
                      <a:gd name="T0" fmla="*/ 418 w 418"/>
                      <a:gd name="T1" fmla="*/ 0 h 72"/>
                      <a:gd name="T2" fmla="*/ 80 w 418"/>
                      <a:gd name="T3" fmla="*/ 0 h 72"/>
                      <a:gd name="T4" fmla="*/ 0 w 418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418"/>
                      <a:gd name="T10" fmla="*/ 0 h 72"/>
                      <a:gd name="T11" fmla="*/ 418 w 418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8" h="72">
                        <a:moveTo>
                          <a:pt x="418" y="0"/>
                        </a:moveTo>
                        <a:lnTo>
                          <a:pt x="80" y="0"/>
                        </a:lnTo>
                        <a:lnTo>
                          <a:pt x="0" y="72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" name="Oval 23">
                    <a:extLst>
                      <a:ext uri="{FF2B5EF4-FFF2-40B4-BE49-F238E27FC236}">
                        <a16:creationId xmlns:a16="http://schemas.microsoft.com/office/drawing/2014/main" id="{9AB823A7-30CE-4DFF-AC54-E7B2A2B2CD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2205"/>
                    <a:ext cx="74" cy="7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26">
                    <a:extLst>
                      <a:ext uri="{FF2B5EF4-FFF2-40B4-BE49-F238E27FC236}">
                        <a16:creationId xmlns:a16="http://schemas.microsoft.com/office/drawing/2014/main" id="{99CA16C6-F766-4B68-8B61-3DADCCD294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2315"/>
                    <a:ext cx="1203" cy="270"/>
                  </a:xfrm>
                  <a:custGeom>
                    <a:avLst/>
                    <a:gdLst>
                      <a:gd name="T0" fmla="*/ 1203 w 1203"/>
                      <a:gd name="T1" fmla="*/ 270 h 270"/>
                      <a:gd name="T2" fmla="*/ 80 w 1203"/>
                      <a:gd name="T3" fmla="*/ 270 h 270"/>
                      <a:gd name="T4" fmla="*/ 0 w 1203"/>
                      <a:gd name="T5" fmla="*/ 0 h 270"/>
                      <a:gd name="T6" fmla="*/ 0 60000 65536"/>
                      <a:gd name="T7" fmla="*/ 0 60000 65536"/>
                      <a:gd name="T8" fmla="*/ 0 60000 65536"/>
                      <a:gd name="T9" fmla="*/ 0 w 1203"/>
                      <a:gd name="T10" fmla="*/ 0 h 270"/>
                      <a:gd name="T11" fmla="*/ 1203 w 1203"/>
                      <a:gd name="T12" fmla="*/ 270 h 2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3" h="270">
                        <a:moveTo>
                          <a:pt x="1203" y="270"/>
                        </a:moveTo>
                        <a:lnTo>
                          <a:pt x="80" y="27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" name="Freeform 29">
                    <a:extLst>
                      <a:ext uri="{FF2B5EF4-FFF2-40B4-BE49-F238E27FC236}">
                        <a16:creationId xmlns:a16="http://schemas.microsoft.com/office/drawing/2014/main" id="{9A76B6F7-DAE2-4EE6-AC9A-6C52FA79D2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4" y="2547"/>
                    <a:ext cx="78" cy="77"/>
                  </a:xfrm>
                  <a:custGeom>
                    <a:avLst/>
                    <a:gdLst>
                      <a:gd name="T0" fmla="*/ 0 w 78"/>
                      <a:gd name="T1" fmla="*/ 38 h 77"/>
                      <a:gd name="T2" fmla="*/ 78 w 78"/>
                      <a:gd name="T3" fmla="*/ 0 h 77"/>
                      <a:gd name="T4" fmla="*/ 78 w 78"/>
                      <a:gd name="T5" fmla="*/ 77 h 77"/>
                      <a:gd name="T6" fmla="*/ 0 w 78"/>
                      <a:gd name="T7" fmla="*/ 38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8"/>
                      <a:gd name="T13" fmla="*/ 0 h 77"/>
                      <a:gd name="T14" fmla="*/ 78 w 78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8" h="77">
                        <a:moveTo>
                          <a:pt x="0" y="38"/>
                        </a:moveTo>
                        <a:lnTo>
                          <a:pt x="78" y="0"/>
                        </a:lnTo>
                        <a:lnTo>
                          <a:pt x="78" y="7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" name="Freeform 30">
                    <a:extLst>
                      <a:ext uri="{FF2B5EF4-FFF2-40B4-BE49-F238E27FC236}">
                        <a16:creationId xmlns:a16="http://schemas.microsoft.com/office/drawing/2014/main" id="{34830558-2D56-4525-980B-1CB9FACB88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5" y="2315"/>
                    <a:ext cx="477" cy="279"/>
                  </a:xfrm>
                  <a:custGeom>
                    <a:avLst/>
                    <a:gdLst>
                      <a:gd name="T0" fmla="*/ 477 w 477"/>
                      <a:gd name="T1" fmla="*/ 0 h 279"/>
                      <a:gd name="T2" fmla="*/ 80 w 477"/>
                      <a:gd name="T3" fmla="*/ 0 h 279"/>
                      <a:gd name="T4" fmla="*/ 0 w 477"/>
                      <a:gd name="T5" fmla="*/ 279 h 279"/>
                      <a:gd name="T6" fmla="*/ 0 60000 65536"/>
                      <a:gd name="T7" fmla="*/ 0 60000 65536"/>
                      <a:gd name="T8" fmla="*/ 0 60000 65536"/>
                      <a:gd name="T9" fmla="*/ 0 w 477"/>
                      <a:gd name="T10" fmla="*/ 0 h 279"/>
                      <a:gd name="T11" fmla="*/ 477 w 477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77" h="279">
                        <a:moveTo>
                          <a:pt x="477" y="0"/>
                        </a:moveTo>
                        <a:lnTo>
                          <a:pt x="80" y="0"/>
                        </a:lnTo>
                        <a:lnTo>
                          <a:pt x="0" y="279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" name="Rectangle 32">
                    <a:extLst>
                      <a:ext uri="{FF2B5EF4-FFF2-40B4-BE49-F238E27FC236}">
                        <a16:creationId xmlns:a16="http://schemas.microsoft.com/office/drawing/2014/main" id="{EA275637-024F-465B-B7A4-113B80C304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92" y="2276"/>
                    <a:ext cx="75" cy="73"/>
                  </a:xfrm>
                  <a:prstGeom prst="rect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35">
                    <a:extLst>
                      <a:ext uri="{FF2B5EF4-FFF2-40B4-BE49-F238E27FC236}">
                        <a16:creationId xmlns:a16="http://schemas.microsoft.com/office/drawing/2014/main" id="{B918E3A3-7433-45E4-9C61-3D5FEC427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2783"/>
                    <a:ext cx="769" cy="154"/>
                  </a:xfrm>
                  <a:custGeom>
                    <a:avLst/>
                    <a:gdLst>
                      <a:gd name="T0" fmla="*/ 769 w 769"/>
                      <a:gd name="T1" fmla="*/ 0 h 154"/>
                      <a:gd name="T2" fmla="*/ 67 w 769"/>
                      <a:gd name="T3" fmla="*/ 0 h 154"/>
                      <a:gd name="T4" fmla="*/ 0 w 769"/>
                      <a:gd name="T5" fmla="*/ 154 h 154"/>
                      <a:gd name="T6" fmla="*/ 0 60000 65536"/>
                      <a:gd name="T7" fmla="*/ 0 60000 65536"/>
                      <a:gd name="T8" fmla="*/ 0 60000 65536"/>
                      <a:gd name="T9" fmla="*/ 0 w 769"/>
                      <a:gd name="T10" fmla="*/ 0 h 154"/>
                      <a:gd name="T11" fmla="*/ 769 w 769"/>
                      <a:gd name="T12" fmla="*/ 154 h 1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69" h="154">
                        <a:moveTo>
                          <a:pt x="769" y="0"/>
                        </a:moveTo>
                        <a:lnTo>
                          <a:pt x="67" y="0"/>
                        </a:lnTo>
                        <a:lnTo>
                          <a:pt x="0" y="154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" name="Freeform 38">
                    <a:extLst>
                      <a:ext uri="{FF2B5EF4-FFF2-40B4-BE49-F238E27FC236}">
                        <a16:creationId xmlns:a16="http://schemas.microsoft.com/office/drawing/2014/main" id="{9A28A6C0-AC26-4D61-8BF0-581CAE1175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7" y="2745"/>
                    <a:ext cx="77" cy="77"/>
                  </a:xfrm>
                  <a:custGeom>
                    <a:avLst/>
                    <a:gdLst>
                      <a:gd name="T0" fmla="*/ 0 w 77"/>
                      <a:gd name="T1" fmla="*/ 38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8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8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" name="Freeform 39">
                    <a:extLst>
                      <a:ext uri="{FF2B5EF4-FFF2-40B4-BE49-F238E27FC236}">
                        <a16:creationId xmlns:a16="http://schemas.microsoft.com/office/drawing/2014/main" id="{B6260AA6-981D-4ADA-8406-2875C3DE9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2937"/>
                    <a:ext cx="769" cy="1"/>
                  </a:xfrm>
                  <a:custGeom>
                    <a:avLst/>
                    <a:gdLst>
                      <a:gd name="T0" fmla="*/ 769 w 769"/>
                      <a:gd name="T1" fmla="*/ 0 h 1"/>
                      <a:gd name="T2" fmla="*/ 67 w 769"/>
                      <a:gd name="T3" fmla="*/ 0 h 1"/>
                      <a:gd name="T4" fmla="*/ 0 w 769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769"/>
                      <a:gd name="T10" fmla="*/ 0 h 1"/>
                      <a:gd name="T11" fmla="*/ 769 w 769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69" h="1">
                        <a:moveTo>
                          <a:pt x="769" y="0"/>
                        </a:moveTo>
                        <a:lnTo>
                          <a:pt x="67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" name="Freeform 42">
                    <a:extLst>
                      <a:ext uri="{FF2B5EF4-FFF2-40B4-BE49-F238E27FC236}">
                        <a16:creationId xmlns:a16="http://schemas.microsoft.com/office/drawing/2014/main" id="{5C8C0D3A-393F-4F54-9172-9271439791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7" y="2898"/>
                    <a:ext cx="77" cy="77"/>
                  </a:xfrm>
                  <a:custGeom>
                    <a:avLst/>
                    <a:gdLst>
                      <a:gd name="T0" fmla="*/ 0 w 77"/>
                      <a:gd name="T1" fmla="*/ 39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9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9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" name="Freeform 43">
                    <a:extLst>
                      <a:ext uri="{FF2B5EF4-FFF2-40B4-BE49-F238E27FC236}">
                        <a16:creationId xmlns:a16="http://schemas.microsoft.com/office/drawing/2014/main" id="{96348BAD-670C-4647-8E20-8E27B4F96F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2937"/>
                    <a:ext cx="769" cy="153"/>
                  </a:xfrm>
                  <a:custGeom>
                    <a:avLst/>
                    <a:gdLst>
                      <a:gd name="T0" fmla="*/ 769 w 769"/>
                      <a:gd name="T1" fmla="*/ 153 h 153"/>
                      <a:gd name="T2" fmla="*/ 67 w 769"/>
                      <a:gd name="T3" fmla="*/ 153 h 153"/>
                      <a:gd name="T4" fmla="*/ 0 w 769"/>
                      <a:gd name="T5" fmla="*/ 0 h 153"/>
                      <a:gd name="T6" fmla="*/ 0 60000 65536"/>
                      <a:gd name="T7" fmla="*/ 0 60000 65536"/>
                      <a:gd name="T8" fmla="*/ 0 60000 65536"/>
                      <a:gd name="T9" fmla="*/ 0 w 769"/>
                      <a:gd name="T10" fmla="*/ 0 h 153"/>
                      <a:gd name="T11" fmla="*/ 769 w 769"/>
                      <a:gd name="T12" fmla="*/ 153 h 1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69" h="153">
                        <a:moveTo>
                          <a:pt x="769" y="153"/>
                        </a:moveTo>
                        <a:lnTo>
                          <a:pt x="67" y="15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" name="Freeform 46">
                    <a:extLst>
                      <a:ext uri="{FF2B5EF4-FFF2-40B4-BE49-F238E27FC236}">
                        <a16:creationId xmlns:a16="http://schemas.microsoft.com/office/drawing/2014/main" id="{E752D575-B002-46CF-B1BB-CE50697E25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7" y="3051"/>
                    <a:ext cx="77" cy="77"/>
                  </a:xfrm>
                  <a:custGeom>
                    <a:avLst/>
                    <a:gdLst>
                      <a:gd name="T0" fmla="*/ 0 w 77"/>
                      <a:gd name="T1" fmla="*/ 39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9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9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" name="Freeform 47">
                    <a:extLst>
                      <a:ext uri="{FF2B5EF4-FFF2-40B4-BE49-F238E27FC236}">
                        <a16:creationId xmlns:a16="http://schemas.microsoft.com/office/drawing/2014/main" id="{29C5EFB0-1593-452E-801D-9693790BCB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2937"/>
                    <a:ext cx="418" cy="72"/>
                  </a:xfrm>
                  <a:custGeom>
                    <a:avLst/>
                    <a:gdLst>
                      <a:gd name="T0" fmla="*/ 418 w 418"/>
                      <a:gd name="T1" fmla="*/ 0 h 72"/>
                      <a:gd name="T2" fmla="*/ 67 w 418"/>
                      <a:gd name="T3" fmla="*/ 0 h 72"/>
                      <a:gd name="T4" fmla="*/ 0 w 418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418"/>
                      <a:gd name="T10" fmla="*/ 0 h 72"/>
                      <a:gd name="T11" fmla="*/ 418 w 418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8" h="72">
                        <a:moveTo>
                          <a:pt x="418" y="0"/>
                        </a:moveTo>
                        <a:lnTo>
                          <a:pt x="67" y="0"/>
                        </a:lnTo>
                        <a:lnTo>
                          <a:pt x="0" y="72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" name="Oval 49">
                    <a:extLst>
                      <a:ext uri="{FF2B5EF4-FFF2-40B4-BE49-F238E27FC236}">
                        <a16:creationId xmlns:a16="http://schemas.microsoft.com/office/drawing/2014/main" id="{75BD3D4E-986E-442E-8980-CBD1FD8043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2898"/>
                    <a:ext cx="74" cy="7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52">
                    <a:extLst>
                      <a:ext uri="{FF2B5EF4-FFF2-40B4-BE49-F238E27FC236}">
                        <a16:creationId xmlns:a16="http://schemas.microsoft.com/office/drawing/2014/main" id="{CDBC2CCA-671E-4C41-A03D-DA7C7857E4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3009"/>
                    <a:ext cx="1199" cy="280"/>
                  </a:xfrm>
                  <a:custGeom>
                    <a:avLst/>
                    <a:gdLst>
                      <a:gd name="T0" fmla="*/ 1199 w 1199"/>
                      <a:gd name="T1" fmla="*/ 280 h 280"/>
                      <a:gd name="T2" fmla="*/ 67 w 1199"/>
                      <a:gd name="T3" fmla="*/ 280 h 280"/>
                      <a:gd name="T4" fmla="*/ 0 w 1199"/>
                      <a:gd name="T5" fmla="*/ 0 h 280"/>
                      <a:gd name="T6" fmla="*/ 0 60000 65536"/>
                      <a:gd name="T7" fmla="*/ 0 60000 65536"/>
                      <a:gd name="T8" fmla="*/ 0 60000 65536"/>
                      <a:gd name="T9" fmla="*/ 0 w 1199"/>
                      <a:gd name="T10" fmla="*/ 0 h 280"/>
                      <a:gd name="T11" fmla="*/ 1199 w 1199"/>
                      <a:gd name="T12" fmla="*/ 280 h 2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99" h="280">
                        <a:moveTo>
                          <a:pt x="1199" y="280"/>
                        </a:moveTo>
                        <a:lnTo>
                          <a:pt x="67" y="28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" name="Freeform 55">
                    <a:extLst>
                      <a:ext uri="{FF2B5EF4-FFF2-40B4-BE49-F238E27FC236}">
                        <a16:creationId xmlns:a16="http://schemas.microsoft.com/office/drawing/2014/main" id="{BBC92E80-FCF6-4105-AA03-0EA2B1B755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0" y="3250"/>
                    <a:ext cx="77" cy="78"/>
                  </a:xfrm>
                  <a:custGeom>
                    <a:avLst/>
                    <a:gdLst>
                      <a:gd name="T0" fmla="*/ 0 w 77"/>
                      <a:gd name="T1" fmla="*/ 39 h 78"/>
                      <a:gd name="T2" fmla="*/ 77 w 77"/>
                      <a:gd name="T3" fmla="*/ 0 h 78"/>
                      <a:gd name="T4" fmla="*/ 77 w 77"/>
                      <a:gd name="T5" fmla="*/ 78 h 78"/>
                      <a:gd name="T6" fmla="*/ 0 w 77"/>
                      <a:gd name="T7" fmla="*/ 39 h 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8"/>
                      <a:gd name="T14" fmla="*/ 77 w 77"/>
                      <a:gd name="T15" fmla="*/ 78 h 7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8">
                        <a:moveTo>
                          <a:pt x="0" y="39"/>
                        </a:moveTo>
                        <a:lnTo>
                          <a:pt x="77" y="0"/>
                        </a:lnTo>
                        <a:lnTo>
                          <a:pt x="77" y="78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" name="Freeform 56">
                    <a:extLst>
                      <a:ext uri="{FF2B5EF4-FFF2-40B4-BE49-F238E27FC236}">
                        <a16:creationId xmlns:a16="http://schemas.microsoft.com/office/drawing/2014/main" id="{848ED314-171D-4D6F-BD56-4573CC67A8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5" y="2594"/>
                    <a:ext cx="477" cy="415"/>
                  </a:xfrm>
                  <a:custGeom>
                    <a:avLst/>
                    <a:gdLst>
                      <a:gd name="T0" fmla="*/ 477 w 477"/>
                      <a:gd name="T1" fmla="*/ 415 h 415"/>
                      <a:gd name="T2" fmla="*/ 80 w 477"/>
                      <a:gd name="T3" fmla="*/ 415 h 415"/>
                      <a:gd name="T4" fmla="*/ 0 w 477"/>
                      <a:gd name="T5" fmla="*/ 0 h 415"/>
                      <a:gd name="T6" fmla="*/ 0 60000 65536"/>
                      <a:gd name="T7" fmla="*/ 0 60000 65536"/>
                      <a:gd name="T8" fmla="*/ 0 60000 65536"/>
                      <a:gd name="T9" fmla="*/ 0 w 477"/>
                      <a:gd name="T10" fmla="*/ 0 h 415"/>
                      <a:gd name="T11" fmla="*/ 477 w 477"/>
                      <a:gd name="T12" fmla="*/ 415 h 41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77" h="415">
                        <a:moveTo>
                          <a:pt x="477" y="415"/>
                        </a:moveTo>
                        <a:lnTo>
                          <a:pt x="80" y="41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" name="Rectangle 58">
                    <a:extLst>
                      <a:ext uri="{FF2B5EF4-FFF2-40B4-BE49-F238E27FC236}">
                        <a16:creationId xmlns:a16="http://schemas.microsoft.com/office/drawing/2014/main" id="{158392FB-7E4E-48E5-8F78-65EE6BBFF3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92" y="2971"/>
                    <a:ext cx="75" cy="73"/>
                  </a:xfrm>
                  <a:prstGeom prst="rect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61">
                    <a:extLst>
                      <a:ext uri="{FF2B5EF4-FFF2-40B4-BE49-F238E27FC236}">
                        <a16:creationId xmlns:a16="http://schemas.microsoft.com/office/drawing/2014/main" id="{4EED536D-6DEC-4786-A7E7-843C968C14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4" y="2594"/>
                    <a:ext cx="642" cy="592"/>
                  </a:xfrm>
                  <a:custGeom>
                    <a:avLst/>
                    <a:gdLst>
                      <a:gd name="T0" fmla="*/ 642 w 642"/>
                      <a:gd name="T1" fmla="*/ 0 h 592"/>
                      <a:gd name="T2" fmla="*/ 80 w 642"/>
                      <a:gd name="T3" fmla="*/ 0 h 592"/>
                      <a:gd name="T4" fmla="*/ 0 w 642"/>
                      <a:gd name="T5" fmla="*/ 592 h 592"/>
                      <a:gd name="T6" fmla="*/ 0 60000 65536"/>
                      <a:gd name="T7" fmla="*/ 0 60000 65536"/>
                      <a:gd name="T8" fmla="*/ 0 60000 65536"/>
                      <a:gd name="T9" fmla="*/ 0 w 642"/>
                      <a:gd name="T10" fmla="*/ 0 h 592"/>
                      <a:gd name="T11" fmla="*/ 642 w 642"/>
                      <a:gd name="T12" fmla="*/ 592 h 5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42" h="592">
                        <a:moveTo>
                          <a:pt x="642" y="0"/>
                        </a:moveTo>
                        <a:lnTo>
                          <a:pt x="80" y="0"/>
                        </a:lnTo>
                        <a:lnTo>
                          <a:pt x="0" y="592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" name="Oval 63">
                    <a:extLst>
                      <a:ext uri="{FF2B5EF4-FFF2-40B4-BE49-F238E27FC236}">
                        <a16:creationId xmlns:a16="http://schemas.microsoft.com/office/drawing/2014/main" id="{97CEE8C2-959C-4044-BB28-EF2EC93A5C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2556"/>
                    <a:ext cx="75" cy="7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65">
                    <a:extLst>
                      <a:ext uri="{FF2B5EF4-FFF2-40B4-BE49-F238E27FC236}">
                        <a16:creationId xmlns:a16="http://schemas.microsoft.com/office/drawing/2014/main" id="{81B938F5-D1CC-404F-8FA6-FD7A3ABC7F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3506"/>
                    <a:ext cx="782" cy="140"/>
                  </a:xfrm>
                  <a:custGeom>
                    <a:avLst/>
                    <a:gdLst>
                      <a:gd name="T0" fmla="*/ 782 w 782"/>
                      <a:gd name="T1" fmla="*/ 0 h 140"/>
                      <a:gd name="T2" fmla="*/ 80 w 782"/>
                      <a:gd name="T3" fmla="*/ 0 h 140"/>
                      <a:gd name="T4" fmla="*/ 0 w 782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782"/>
                      <a:gd name="T10" fmla="*/ 0 h 140"/>
                      <a:gd name="T11" fmla="*/ 782 w 782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2" h="140">
                        <a:moveTo>
                          <a:pt x="782" y="0"/>
                        </a:moveTo>
                        <a:lnTo>
                          <a:pt x="80" y="0"/>
                        </a:lnTo>
                        <a:lnTo>
                          <a:pt x="0" y="14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" name="Freeform 68">
                    <a:extLst>
                      <a:ext uri="{FF2B5EF4-FFF2-40B4-BE49-F238E27FC236}">
                        <a16:creationId xmlns:a16="http://schemas.microsoft.com/office/drawing/2014/main" id="{59F34E75-C8E5-474A-8BB6-C8D27F0668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3468"/>
                    <a:ext cx="77" cy="77"/>
                  </a:xfrm>
                  <a:custGeom>
                    <a:avLst/>
                    <a:gdLst>
                      <a:gd name="T0" fmla="*/ 0 w 77"/>
                      <a:gd name="T1" fmla="*/ 38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8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8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" name="Freeform 69">
                    <a:extLst>
                      <a:ext uri="{FF2B5EF4-FFF2-40B4-BE49-F238E27FC236}">
                        <a16:creationId xmlns:a16="http://schemas.microsoft.com/office/drawing/2014/main" id="{56379F28-77C5-4D38-BCA4-1F62A9D230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3646"/>
                    <a:ext cx="782" cy="1"/>
                  </a:xfrm>
                  <a:custGeom>
                    <a:avLst/>
                    <a:gdLst>
                      <a:gd name="T0" fmla="*/ 782 w 782"/>
                      <a:gd name="T1" fmla="*/ 0 h 1"/>
                      <a:gd name="T2" fmla="*/ 80 w 782"/>
                      <a:gd name="T3" fmla="*/ 0 h 1"/>
                      <a:gd name="T4" fmla="*/ 0 w 782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782"/>
                      <a:gd name="T10" fmla="*/ 0 h 1"/>
                      <a:gd name="T11" fmla="*/ 782 w 782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2" h="1">
                        <a:moveTo>
                          <a:pt x="782" y="0"/>
                        </a:moveTo>
                        <a:lnTo>
                          <a:pt x="8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" name="Freeform 72">
                    <a:extLst>
                      <a:ext uri="{FF2B5EF4-FFF2-40B4-BE49-F238E27FC236}">
                        <a16:creationId xmlns:a16="http://schemas.microsoft.com/office/drawing/2014/main" id="{2200BE07-25F9-49BA-A79B-963165E50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3607"/>
                    <a:ext cx="77" cy="78"/>
                  </a:xfrm>
                  <a:custGeom>
                    <a:avLst/>
                    <a:gdLst>
                      <a:gd name="T0" fmla="*/ 0 w 77"/>
                      <a:gd name="T1" fmla="*/ 39 h 78"/>
                      <a:gd name="T2" fmla="*/ 77 w 77"/>
                      <a:gd name="T3" fmla="*/ 0 h 78"/>
                      <a:gd name="T4" fmla="*/ 77 w 77"/>
                      <a:gd name="T5" fmla="*/ 78 h 78"/>
                      <a:gd name="T6" fmla="*/ 0 w 77"/>
                      <a:gd name="T7" fmla="*/ 39 h 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8"/>
                      <a:gd name="T14" fmla="*/ 77 w 77"/>
                      <a:gd name="T15" fmla="*/ 78 h 7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8">
                        <a:moveTo>
                          <a:pt x="0" y="39"/>
                        </a:moveTo>
                        <a:lnTo>
                          <a:pt x="77" y="0"/>
                        </a:lnTo>
                        <a:lnTo>
                          <a:pt x="77" y="78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" name="Freeform 73">
                    <a:extLst>
                      <a:ext uri="{FF2B5EF4-FFF2-40B4-BE49-F238E27FC236}">
                        <a16:creationId xmlns:a16="http://schemas.microsoft.com/office/drawing/2014/main" id="{AB421C2C-7749-416F-850B-68E6C35504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3646"/>
                    <a:ext cx="782" cy="141"/>
                  </a:xfrm>
                  <a:custGeom>
                    <a:avLst/>
                    <a:gdLst>
                      <a:gd name="T0" fmla="*/ 782 w 782"/>
                      <a:gd name="T1" fmla="*/ 141 h 141"/>
                      <a:gd name="T2" fmla="*/ 80 w 782"/>
                      <a:gd name="T3" fmla="*/ 141 h 141"/>
                      <a:gd name="T4" fmla="*/ 0 w 782"/>
                      <a:gd name="T5" fmla="*/ 0 h 141"/>
                      <a:gd name="T6" fmla="*/ 0 60000 65536"/>
                      <a:gd name="T7" fmla="*/ 0 60000 65536"/>
                      <a:gd name="T8" fmla="*/ 0 60000 65536"/>
                      <a:gd name="T9" fmla="*/ 0 w 782"/>
                      <a:gd name="T10" fmla="*/ 0 h 141"/>
                      <a:gd name="T11" fmla="*/ 782 w 782"/>
                      <a:gd name="T12" fmla="*/ 141 h 14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2" h="141">
                        <a:moveTo>
                          <a:pt x="782" y="141"/>
                        </a:moveTo>
                        <a:lnTo>
                          <a:pt x="80" y="14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0" name="Freeform 76">
                    <a:extLst>
                      <a:ext uri="{FF2B5EF4-FFF2-40B4-BE49-F238E27FC236}">
                        <a16:creationId xmlns:a16="http://schemas.microsoft.com/office/drawing/2014/main" id="{8E14B6AC-B3F1-4C58-8781-39C068E636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3749"/>
                    <a:ext cx="77" cy="77"/>
                  </a:xfrm>
                  <a:custGeom>
                    <a:avLst/>
                    <a:gdLst>
                      <a:gd name="T0" fmla="*/ 0 w 77"/>
                      <a:gd name="T1" fmla="*/ 38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8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8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" name="Freeform 77">
                    <a:extLst>
                      <a:ext uri="{FF2B5EF4-FFF2-40B4-BE49-F238E27FC236}">
                        <a16:creationId xmlns:a16="http://schemas.microsoft.com/office/drawing/2014/main" id="{7A45B2DD-505B-407D-89E5-91F57ED2F6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3646"/>
                    <a:ext cx="418" cy="223"/>
                  </a:xfrm>
                  <a:custGeom>
                    <a:avLst/>
                    <a:gdLst>
                      <a:gd name="T0" fmla="*/ 418 w 418"/>
                      <a:gd name="T1" fmla="*/ 0 h 223"/>
                      <a:gd name="T2" fmla="*/ 80 w 418"/>
                      <a:gd name="T3" fmla="*/ 0 h 223"/>
                      <a:gd name="T4" fmla="*/ 0 w 418"/>
                      <a:gd name="T5" fmla="*/ 223 h 223"/>
                      <a:gd name="T6" fmla="*/ 0 60000 65536"/>
                      <a:gd name="T7" fmla="*/ 0 60000 65536"/>
                      <a:gd name="T8" fmla="*/ 0 60000 65536"/>
                      <a:gd name="T9" fmla="*/ 0 w 418"/>
                      <a:gd name="T10" fmla="*/ 0 h 223"/>
                      <a:gd name="T11" fmla="*/ 418 w 418"/>
                      <a:gd name="T12" fmla="*/ 223 h 22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8" h="223">
                        <a:moveTo>
                          <a:pt x="418" y="0"/>
                        </a:moveTo>
                        <a:lnTo>
                          <a:pt x="80" y="0"/>
                        </a:lnTo>
                        <a:lnTo>
                          <a:pt x="0" y="223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" name="Oval 79">
                    <a:extLst>
                      <a:ext uri="{FF2B5EF4-FFF2-40B4-BE49-F238E27FC236}">
                        <a16:creationId xmlns:a16="http://schemas.microsoft.com/office/drawing/2014/main" id="{807CD4A6-B103-4046-8A08-0D0CEA4B9E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607"/>
                    <a:ext cx="74" cy="7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82">
                    <a:extLst>
                      <a:ext uri="{FF2B5EF4-FFF2-40B4-BE49-F238E27FC236}">
                        <a16:creationId xmlns:a16="http://schemas.microsoft.com/office/drawing/2014/main" id="{6522F223-BFF3-45CC-8CD6-B0E4CD5D6F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3869"/>
                    <a:ext cx="1206" cy="203"/>
                  </a:xfrm>
                  <a:custGeom>
                    <a:avLst/>
                    <a:gdLst>
                      <a:gd name="T0" fmla="*/ 1206 w 1206"/>
                      <a:gd name="T1" fmla="*/ 203 h 203"/>
                      <a:gd name="T2" fmla="*/ 80 w 1206"/>
                      <a:gd name="T3" fmla="*/ 203 h 203"/>
                      <a:gd name="T4" fmla="*/ 0 w 1206"/>
                      <a:gd name="T5" fmla="*/ 0 h 203"/>
                      <a:gd name="T6" fmla="*/ 0 60000 65536"/>
                      <a:gd name="T7" fmla="*/ 0 60000 65536"/>
                      <a:gd name="T8" fmla="*/ 0 60000 65536"/>
                      <a:gd name="T9" fmla="*/ 0 w 1206"/>
                      <a:gd name="T10" fmla="*/ 0 h 203"/>
                      <a:gd name="T11" fmla="*/ 1206 w 1206"/>
                      <a:gd name="T12" fmla="*/ 203 h 2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6" h="203">
                        <a:moveTo>
                          <a:pt x="1206" y="203"/>
                        </a:moveTo>
                        <a:lnTo>
                          <a:pt x="80" y="20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4" name="Freeform 85">
                    <a:extLst>
                      <a:ext uri="{FF2B5EF4-FFF2-40B4-BE49-F238E27FC236}">
                        <a16:creationId xmlns:a16="http://schemas.microsoft.com/office/drawing/2014/main" id="{4F510E98-636A-41E3-B559-C92BAFF53B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7" y="4033"/>
                    <a:ext cx="78" cy="77"/>
                  </a:xfrm>
                  <a:custGeom>
                    <a:avLst/>
                    <a:gdLst>
                      <a:gd name="T0" fmla="*/ 0 w 78"/>
                      <a:gd name="T1" fmla="*/ 39 h 77"/>
                      <a:gd name="T2" fmla="*/ 78 w 78"/>
                      <a:gd name="T3" fmla="*/ 0 h 77"/>
                      <a:gd name="T4" fmla="*/ 78 w 78"/>
                      <a:gd name="T5" fmla="*/ 77 h 77"/>
                      <a:gd name="T6" fmla="*/ 0 w 78"/>
                      <a:gd name="T7" fmla="*/ 39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8"/>
                      <a:gd name="T13" fmla="*/ 0 h 77"/>
                      <a:gd name="T14" fmla="*/ 78 w 78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8" h="77">
                        <a:moveTo>
                          <a:pt x="0" y="39"/>
                        </a:moveTo>
                        <a:lnTo>
                          <a:pt x="78" y="0"/>
                        </a:lnTo>
                        <a:lnTo>
                          <a:pt x="78" y="77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5" name="Freeform 86">
                    <a:extLst>
                      <a:ext uri="{FF2B5EF4-FFF2-40B4-BE49-F238E27FC236}">
                        <a16:creationId xmlns:a16="http://schemas.microsoft.com/office/drawing/2014/main" id="{6E1B885F-6CE9-40F2-B764-9B939C9FC8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4" y="3186"/>
                    <a:ext cx="1158" cy="683"/>
                  </a:xfrm>
                  <a:custGeom>
                    <a:avLst/>
                    <a:gdLst>
                      <a:gd name="T0" fmla="*/ 1158 w 1158"/>
                      <a:gd name="T1" fmla="*/ 683 h 683"/>
                      <a:gd name="T2" fmla="*/ 80 w 1158"/>
                      <a:gd name="T3" fmla="*/ 683 h 683"/>
                      <a:gd name="T4" fmla="*/ 0 w 1158"/>
                      <a:gd name="T5" fmla="*/ 0 h 683"/>
                      <a:gd name="T6" fmla="*/ 0 60000 65536"/>
                      <a:gd name="T7" fmla="*/ 0 60000 65536"/>
                      <a:gd name="T8" fmla="*/ 0 60000 65536"/>
                      <a:gd name="T9" fmla="*/ 0 w 1158"/>
                      <a:gd name="T10" fmla="*/ 0 h 683"/>
                      <a:gd name="T11" fmla="*/ 1158 w 1158"/>
                      <a:gd name="T12" fmla="*/ 683 h 6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58" h="683">
                        <a:moveTo>
                          <a:pt x="1158" y="683"/>
                        </a:moveTo>
                        <a:lnTo>
                          <a:pt x="80" y="68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6" name="Rectangle 88">
                    <a:extLst>
                      <a:ext uri="{FF2B5EF4-FFF2-40B4-BE49-F238E27FC236}">
                        <a16:creationId xmlns:a16="http://schemas.microsoft.com/office/drawing/2014/main" id="{A573E451-AA2A-44A3-B69A-C2D9CBF97D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92" y="3831"/>
                    <a:ext cx="75" cy="72"/>
                  </a:xfrm>
                  <a:prstGeom prst="rect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Line 91">
                    <a:extLst>
                      <a:ext uri="{FF2B5EF4-FFF2-40B4-BE49-F238E27FC236}">
                        <a16:creationId xmlns:a16="http://schemas.microsoft.com/office/drawing/2014/main" id="{E9A8F578-E1B8-46BC-A18F-1F01787519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95" y="3186"/>
                    <a:ext cx="39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8" name="Rectangle 92">
                    <a:extLst>
                      <a:ext uri="{FF2B5EF4-FFF2-40B4-BE49-F238E27FC236}">
                        <a16:creationId xmlns:a16="http://schemas.microsoft.com/office/drawing/2014/main" id="{88B4FE29-3E1D-4424-8404-D83410CF0F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5" y="3148"/>
                    <a:ext cx="73" cy="74"/>
                  </a:xfrm>
                  <a:prstGeom prst="rect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" name="Arrow: Right 50">
                <a:extLst>
                  <a:ext uri="{FF2B5EF4-FFF2-40B4-BE49-F238E27FC236}">
                    <a16:creationId xmlns:a16="http://schemas.microsoft.com/office/drawing/2014/main" id="{BE0325C6-BAA8-47EF-B537-F46656D8E35F}"/>
                  </a:ext>
                </a:extLst>
              </p:cNvPr>
              <p:cNvSpPr/>
              <p:nvPr/>
            </p:nvSpPr>
            <p:spPr>
              <a:xfrm>
                <a:off x="2051720" y="2724487"/>
                <a:ext cx="355383" cy="5710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01EBD17-F5CC-4BF7-B9C8-DAFF848B8A28}"/>
                </a:ext>
              </a:extLst>
            </p:cNvPr>
            <p:cNvSpPr txBox="1"/>
            <p:nvPr/>
          </p:nvSpPr>
          <p:spPr>
            <a:xfrm>
              <a:off x="2267744" y="4569936"/>
              <a:ext cx="13553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Analyst builds risk model.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0ECF392-8A84-4450-BE4F-A8B3E5D4DAE4}"/>
              </a:ext>
            </a:extLst>
          </p:cNvPr>
          <p:cNvGrpSpPr/>
          <p:nvPr/>
        </p:nvGrpSpPr>
        <p:grpSpPr>
          <a:xfrm>
            <a:off x="3263480" y="1715625"/>
            <a:ext cx="1974023" cy="4896828"/>
            <a:chOff x="3263480" y="1715625"/>
            <a:chExt cx="1974023" cy="4896828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1A1B40B0-CE67-4BE3-B02E-D2ADC64146BC}"/>
                </a:ext>
              </a:extLst>
            </p:cNvPr>
            <p:cNvGrpSpPr/>
            <p:nvPr/>
          </p:nvGrpSpPr>
          <p:grpSpPr>
            <a:xfrm>
              <a:off x="3263480" y="1715625"/>
              <a:ext cx="1974023" cy="2440471"/>
              <a:chOff x="3263480" y="1715625"/>
              <a:chExt cx="1974023" cy="2440471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9CE9FF4-FAE0-469C-AEF5-D6294EC65FAB}"/>
                  </a:ext>
                </a:extLst>
              </p:cNvPr>
              <p:cNvGrpSpPr/>
              <p:nvPr/>
            </p:nvGrpSpPr>
            <p:grpSpPr>
              <a:xfrm>
                <a:off x="3750346" y="1715625"/>
                <a:ext cx="1487157" cy="2440471"/>
                <a:chOff x="3750346" y="1715625"/>
                <a:chExt cx="1487157" cy="2440471"/>
              </a:xfrm>
            </p:grpSpPr>
            <p:pic>
              <p:nvPicPr>
                <p:cNvPr id="49" name="Picture 2" descr="Cartoon Scientist Stock illustration Clip art - Scientists elderly ...">
                  <a:extLst>
                    <a:ext uri="{FF2B5EF4-FFF2-40B4-BE49-F238E27FC236}">
                      <a16:creationId xmlns:a16="http://schemas.microsoft.com/office/drawing/2014/main" id="{E528C85D-F861-44B6-BB17-022BC94C5F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26393" y="1715625"/>
                  <a:ext cx="735062" cy="12961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 descr="group discussion clipart - Clip Art Library">
                  <a:extLst>
                    <a:ext uri="{FF2B5EF4-FFF2-40B4-BE49-F238E27FC236}">
                      <a16:creationId xmlns:a16="http://schemas.microsoft.com/office/drawing/2014/main" id="{8BA79302-27B0-42AA-9739-A01A34FA9D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0346" y="3093841"/>
                  <a:ext cx="1487157" cy="10622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1" name="Arrow: Right 100">
                <a:extLst>
                  <a:ext uri="{FF2B5EF4-FFF2-40B4-BE49-F238E27FC236}">
                    <a16:creationId xmlns:a16="http://schemas.microsoft.com/office/drawing/2014/main" id="{DFCA5F15-0682-4D4E-87C7-DD61028B5CE3}"/>
                  </a:ext>
                </a:extLst>
              </p:cNvPr>
              <p:cNvSpPr/>
              <p:nvPr/>
            </p:nvSpPr>
            <p:spPr>
              <a:xfrm>
                <a:off x="3263480" y="2724487"/>
                <a:ext cx="355383" cy="5710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6ECE362-6F98-4BBF-98A2-559C172D90A0}"/>
                </a:ext>
              </a:extLst>
            </p:cNvPr>
            <p:cNvSpPr txBox="1"/>
            <p:nvPr/>
          </p:nvSpPr>
          <p:spPr>
            <a:xfrm>
              <a:off x="3732915" y="4581128"/>
              <a:ext cx="148715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Analyst consults experts for parameters in model (or observables from model)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C5E22BF-FB23-47FE-9BB8-CC43CDD6B7E5}"/>
              </a:ext>
            </a:extLst>
          </p:cNvPr>
          <p:cNvGrpSpPr/>
          <p:nvPr/>
        </p:nvGrpSpPr>
        <p:grpSpPr>
          <a:xfrm>
            <a:off x="5229407" y="1659469"/>
            <a:ext cx="1646849" cy="4110796"/>
            <a:chOff x="5229407" y="1659469"/>
            <a:chExt cx="1646849" cy="4110796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B0E91D6-CE54-4C50-8CBB-F20A0539776B}"/>
                </a:ext>
              </a:extLst>
            </p:cNvPr>
            <p:cNvGrpSpPr/>
            <p:nvPr/>
          </p:nvGrpSpPr>
          <p:grpSpPr>
            <a:xfrm>
              <a:off x="5229407" y="1659469"/>
              <a:ext cx="1341637" cy="2368586"/>
              <a:chOff x="5229407" y="1659469"/>
              <a:chExt cx="1341637" cy="236858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1A55D0B-9B0C-44A1-840C-8EFA18076D8C}"/>
                  </a:ext>
                </a:extLst>
              </p:cNvPr>
              <p:cNvGrpSpPr/>
              <p:nvPr/>
            </p:nvGrpSpPr>
            <p:grpSpPr>
              <a:xfrm>
                <a:off x="5724128" y="1659469"/>
                <a:ext cx="846916" cy="2368586"/>
                <a:chOff x="2837721" y="1679137"/>
                <a:chExt cx="846916" cy="2368586"/>
              </a:xfrm>
            </p:grpSpPr>
            <p:pic>
              <p:nvPicPr>
                <p:cNvPr id="55" name="Picture 2" descr="Cartoon Scientist Stock illustration Clip art - Scientists elderly ...">
                  <a:extLst>
                    <a:ext uri="{FF2B5EF4-FFF2-40B4-BE49-F238E27FC236}">
                      <a16:creationId xmlns:a16="http://schemas.microsoft.com/office/drawing/2014/main" id="{7531C29D-48AB-4236-AC1F-2E2CEF234A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93648" y="1679137"/>
                  <a:ext cx="735062" cy="12961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56" name="Group 8">
                  <a:extLst>
                    <a:ext uri="{FF2B5EF4-FFF2-40B4-BE49-F238E27FC236}">
                      <a16:creationId xmlns:a16="http://schemas.microsoft.com/office/drawing/2014/main" id="{3B4B9920-9319-4FA5-AEF3-59EA1C9A0B5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837721" y="3344509"/>
                  <a:ext cx="846916" cy="703214"/>
                  <a:chOff x="810" y="1980"/>
                  <a:chExt cx="2655" cy="2205"/>
                </a:xfrm>
              </p:grpSpPr>
              <p:sp>
                <p:nvSpPr>
                  <p:cNvPr id="57" name="AutoShape 7">
                    <a:extLst>
                      <a:ext uri="{FF2B5EF4-FFF2-40B4-BE49-F238E27FC236}">
                        <a16:creationId xmlns:a16="http://schemas.microsoft.com/office/drawing/2014/main" id="{486A225E-645E-4DA8-B359-83A860E15D24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810" y="1980"/>
                    <a:ext cx="2655" cy="22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" name="Freeform 9">
                    <a:extLst>
                      <a:ext uri="{FF2B5EF4-FFF2-40B4-BE49-F238E27FC236}">
                        <a16:creationId xmlns:a16="http://schemas.microsoft.com/office/drawing/2014/main" id="{954F7456-3AE2-42E5-A7CF-9A243977E7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2103"/>
                    <a:ext cx="782" cy="140"/>
                  </a:xfrm>
                  <a:custGeom>
                    <a:avLst/>
                    <a:gdLst>
                      <a:gd name="T0" fmla="*/ 782 w 782"/>
                      <a:gd name="T1" fmla="*/ 0 h 140"/>
                      <a:gd name="T2" fmla="*/ 80 w 782"/>
                      <a:gd name="T3" fmla="*/ 0 h 140"/>
                      <a:gd name="T4" fmla="*/ 0 w 782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782"/>
                      <a:gd name="T10" fmla="*/ 0 h 140"/>
                      <a:gd name="T11" fmla="*/ 782 w 782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2" h="140">
                        <a:moveTo>
                          <a:pt x="782" y="0"/>
                        </a:moveTo>
                        <a:lnTo>
                          <a:pt x="80" y="0"/>
                        </a:lnTo>
                        <a:lnTo>
                          <a:pt x="0" y="140"/>
                        </a:lnTo>
                      </a:path>
                    </a:pathLst>
                  </a:custGeom>
                  <a:noFill/>
                  <a:ln w="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9" name="Freeform 12">
                    <a:extLst>
                      <a:ext uri="{FF2B5EF4-FFF2-40B4-BE49-F238E27FC236}">
                        <a16:creationId xmlns:a16="http://schemas.microsoft.com/office/drawing/2014/main" id="{3162217B-5C3A-405C-94D5-8A7F2A05F1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2065"/>
                    <a:ext cx="77" cy="77"/>
                  </a:xfrm>
                  <a:custGeom>
                    <a:avLst/>
                    <a:gdLst>
                      <a:gd name="T0" fmla="*/ 0 w 77"/>
                      <a:gd name="T1" fmla="*/ 38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8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8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0" name="Freeform 13">
                    <a:extLst>
                      <a:ext uri="{FF2B5EF4-FFF2-40B4-BE49-F238E27FC236}">
                        <a16:creationId xmlns:a16="http://schemas.microsoft.com/office/drawing/2014/main" id="{6E8FA212-B113-46ED-8384-4B386DEF4B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2243"/>
                    <a:ext cx="782" cy="1"/>
                  </a:xfrm>
                  <a:custGeom>
                    <a:avLst/>
                    <a:gdLst>
                      <a:gd name="T0" fmla="*/ 782 w 782"/>
                      <a:gd name="T1" fmla="*/ 0 h 1"/>
                      <a:gd name="T2" fmla="*/ 80 w 782"/>
                      <a:gd name="T3" fmla="*/ 0 h 1"/>
                      <a:gd name="T4" fmla="*/ 0 w 782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782"/>
                      <a:gd name="T10" fmla="*/ 0 h 1"/>
                      <a:gd name="T11" fmla="*/ 782 w 782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2" h="1">
                        <a:moveTo>
                          <a:pt x="782" y="0"/>
                        </a:moveTo>
                        <a:lnTo>
                          <a:pt x="8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1" name="Freeform 16">
                    <a:extLst>
                      <a:ext uri="{FF2B5EF4-FFF2-40B4-BE49-F238E27FC236}">
                        <a16:creationId xmlns:a16="http://schemas.microsoft.com/office/drawing/2014/main" id="{7A4D1BCD-9834-4AD8-AD5E-D66FA2FFB2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2205"/>
                    <a:ext cx="77" cy="77"/>
                  </a:xfrm>
                  <a:custGeom>
                    <a:avLst/>
                    <a:gdLst>
                      <a:gd name="T0" fmla="*/ 0 w 77"/>
                      <a:gd name="T1" fmla="*/ 38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8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8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2" name="Freeform 17">
                    <a:extLst>
                      <a:ext uri="{FF2B5EF4-FFF2-40B4-BE49-F238E27FC236}">
                        <a16:creationId xmlns:a16="http://schemas.microsoft.com/office/drawing/2014/main" id="{8CD1DD65-2F89-46F9-B91D-2C203BADE4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2243"/>
                    <a:ext cx="782" cy="142"/>
                  </a:xfrm>
                  <a:custGeom>
                    <a:avLst/>
                    <a:gdLst>
                      <a:gd name="T0" fmla="*/ 782 w 782"/>
                      <a:gd name="T1" fmla="*/ 142 h 142"/>
                      <a:gd name="T2" fmla="*/ 80 w 782"/>
                      <a:gd name="T3" fmla="*/ 142 h 142"/>
                      <a:gd name="T4" fmla="*/ 0 w 782"/>
                      <a:gd name="T5" fmla="*/ 0 h 142"/>
                      <a:gd name="T6" fmla="*/ 0 60000 65536"/>
                      <a:gd name="T7" fmla="*/ 0 60000 65536"/>
                      <a:gd name="T8" fmla="*/ 0 60000 65536"/>
                      <a:gd name="T9" fmla="*/ 0 w 782"/>
                      <a:gd name="T10" fmla="*/ 0 h 142"/>
                      <a:gd name="T11" fmla="*/ 782 w 782"/>
                      <a:gd name="T12" fmla="*/ 142 h 14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2" h="142">
                        <a:moveTo>
                          <a:pt x="782" y="142"/>
                        </a:moveTo>
                        <a:lnTo>
                          <a:pt x="80" y="14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" name="Freeform 20">
                    <a:extLst>
                      <a:ext uri="{FF2B5EF4-FFF2-40B4-BE49-F238E27FC236}">
                        <a16:creationId xmlns:a16="http://schemas.microsoft.com/office/drawing/2014/main" id="{5C2B9762-6BFE-4215-8B89-C426500B01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2346"/>
                    <a:ext cx="77" cy="77"/>
                  </a:xfrm>
                  <a:custGeom>
                    <a:avLst/>
                    <a:gdLst>
                      <a:gd name="T0" fmla="*/ 0 w 77"/>
                      <a:gd name="T1" fmla="*/ 39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9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9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4" name="Freeform 21">
                    <a:extLst>
                      <a:ext uri="{FF2B5EF4-FFF2-40B4-BE49-F238E27FC236}">
                        <a16:creationId xmlns:a16="http://schemas.microsoft.com/office/drawing/2014/main" id="{2C409288-7F7A-4913-86CD-CAEB535B67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2243"/>
                    <a:ext cx="418" cy="72"/>
                  </a:xfrm>
                  <a:custGeom>
                    <a:avLst/>
                    <a:gdLst>
                      <a:gd name="T0" fmla="*/ 418 w 418"/>
                      <a:gd name="T1" fmla="*/ 0 h 72"/>
                      <a:gd name="T2" fmla="*/ 80 w 418"/>
                      <a:gd name="T3" fmla="*/ 0 h 72"/>
                      <a:gd name="T4" fmla="*/ 0 w 418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418"/>
                      <a:gd name="T10" fmla="*/ 0 h 72"/>
                      <a:gd name="T11" fmla="*/ 418 w 418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8" h="72">
                        <a:moveTo>
                          <a:pt x="418" y="0"/>
                        </a:moveTo>
                        <a:lnTo>
                          <a:pt x="80" y="0"/>
                        </a:lnTo>
                        <a:lnTo>
                          <a:pt x="0" y="72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" name="Oval 23">
                    <a:extLst>
                      <a:ext uri="{FF2B5EF4-FFF2-40B4-BE49-F238E27FC236}">
                        <a16:creationId xmlns:a16="http://schemas.microsoft.com/office/drawing/2014/main" id="{32CD4387-9585-4D6A-B4AC-C54BF87FC5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2205"/>
                    <a:ext cx="74" cy="7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26">
                    <a:extLst>
                      <a:ext uri="{FF2B5EF4-FFF2-40B4-BE49-F238E27FC236}">
                        <a16:creationId xmlns:a16="http://schemas.microsoft.com/office/drawing/2014/main" id="{B2A83CE4-52FB-4300-8A1D-2013486534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2315"/>
                    <a:ext cx="1203" cy="270"/>
                  </a:xfrm>
                  <a:custGeom>
                    <a:avLst/>
                    <a:gdLst>
                      <a:gd name="T0" fmla="*/ 1203 w 1203"/>
                      <a:gd name="T1" fmla="*/ 270 h 270"/>
                      <a:gd name="T2" fmla="*/ 80 w 1203"/>
                      <a:gd name="T3" fmla="*/ 270 h 270"/>
                      <a:gd name="T4" fmla="*/ 0 w 1203"/>
                      <a:gd name="T5" fmla="*/ 0 h 270"/>
                      <a:gd name="T6" fmla="*/ 0 60000 65536"/>
                      <a:gd name="T7" fmla="*/ 0 60000 65536"/>
                      <a:gd name="T8" fmla="*/ 0 60000 65536"/>
                      <a:gd name="T9" fmla="*/ 0 w 1203"/>
                      <a:gd name="T10" fmla="*/ 0 h 270"/>
                      <a:gd name="T11" fmla="*/ 1203 w 1203"/>
                      <a:gd name="T12" fmla="*/ 270 h 2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3" h="270">
                        <a:moveTo>
                          <a:pt x="1203" y="270"/>
                        </a:moveTo>
                        <a:lnTo>
                          <a:pt x="80" y="27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7" name="Freeform 29">
                    <a:extLst>
                      <a:ext uri="{FF2B5EF4-FFF2-40B4-BE49-F238E27FC236}">
                        <a16:creationId xmlns:a16="http://schemas.microsoft.com/office/drawing/2014/main" id="{AC823216-8C82-4563-9411-0B871A5A43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4" y="2547"/>
                    <a:ext cx="78" cy="77"/>
                  </a:xfrm>
                  <a:custGeom>
                    <a:avLst/>
                    <a:gdLst>
                      <a:gd name="T0" fmla="*/ 0 w 78"/>
                      <a:gd name="T1" fmla="*/ 38 h 77"/>
                      <a:gd name="T2" fmla="*/ 78 w 78"/>
                      <a:gd name="T3" fmla="*/ 0 h 77"/>
                      <a:gd name="T4" fmla="*/ 78 w 78"/>
                      <a:gd name="T5" fmla="*/ 77 h 77"/>
                      <a:gd name="T6" fmla="*/ 0 w 78"/>
                      <a:gd name="T7" fmla="*/ 38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8"/>
                      <a:gd name="T13" fmla="*/ 0 h 77"/>
                      <a:gd name="T14" fmla="*/ 78 w 78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8" h="77">
                        <a:moveTo>
                          <a:pt x="0" y="38"/>
                        </a:moveTo>
                        <a:lnTo>
                          <a:pt x="78" y="0"/>
                        </a:lnTo>
                        <a:lnTo>
                          <a:pt x="78" y="7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8" name="Freeform 30">
                    <a:extLst>
                      <a:ext uri="{FF2B5EF4-FFF2-40B4-BE49-F238E27FC236}">
                        <a16:creationId xmlns:a16="http://schemas.microsoft.com/office/drawing/2014/main" id="{3957BE8E-2537-4900-820D-A6C743C8E3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5" y="2315"/>
                    <a:ext cx="477" cy="279"/>
                  </a:xfrm>
                  <a:custGeom>
                    <a:avLst/>
                    <a:gdLst>
                      <a:gd name="T0" fmla="*/ 477 w 477"/>
                      <a:gd name="T1" fmla="*/ 0 h 279"/>
                      <a:gd name="T2" fmla="*/ 80 w 477"/>
                      <a:gd name="T3" fmla="*/ 0 h 279"/>
                      <a:gd name="T4" fmla="*/ 0 w 477"/>
                      <a:gd name="T5" fmla="*/ 279 h 279"/>
                      <a:gd name="T6" fmla="*/ 0 60000 65536"/>
                      <a:gd name="T7" fmla="*/ 0 60000 65536"/>
                      <a:gd name="T8" fmla="*/ 0 60000 65536"/>
                      <a:gd name="T9" fmla="*/ 0 w 477"/>
                      <a:gd name="T10" fmla="*/ 0 h 279"/>
                      <a:gd name="T11" fmla="*/ 477 w 477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77" h="279">
                        <a:moveTo>
                          <a:pt x="477" y="0"/>
                        </a:moveTo>
                        <a:lnTo>
                          <a:pt x="80" y="0"/>
                        </a:lnTo>
                        <a:lnTo>
                          <a:pt x="0" y="279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" name="Rectangle 32">
                    <a:extLst>
                      <a:ext uri="{FF2B5EF4-FFF2-40B4-BE49-F238E27FC236}">
                        <a16:creationId xmlns:a16="http://schemas.microsoft.com/office/drawing/2014/main" id="{6F71ADFA-0B81-4044-A98F-2187CEB7C6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92" y="2276"/>
                    <a:ext cx="75" cy="73"/>
                  </a:xfrm>
                  <a:prstGeom prst="rect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35">
                    <a:extLst>
                      <a:ext uri="{FF2B5EF4-FFF2-40B4-BE49-F238E27FC236}">
                        <a16:creationId xmlns:a16="http://schemas.microsoft.com/office/drawing/2014/main" id="{AF37B8C3-7C5F-4F94-B693-E8352C3173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2783"/>
                    <a:ext cx="769" cy="154"/>
                  </a:xfrm>
                  <a:custGeom>
                    <a:avLst/>
                    <a:gdLst>
                      <a:gd name="T0" fmla="*/ 769 w 769"/>
                      <a:gd name="T1" fmla="*/ 0 h 154"/>
                      <a:gd name="T2" fmla="*/ 67 w 769"/>
                      <a:gd name="T3" fmla="*/ 0 h 154"/>
                      <a:gd name="T4" fmla="*/ 0 w 769"/>
                      <a:gd name="T5" fmla="*/ 154 h 154"/>
                      <a:gd name="T6" fmla="*/ 0 60000 65536"/>
                      <a:gd name="T7" fmla="*/ 0 60000 65536"/>
                      <a:gd name="T8" fmla="*/ 0 60000 65536"/>
                      <a:gd name="T9" fmla="*/ 0 w 769"/>
                      <a:gd name="T10" fmla="*/ 0 h 154"/>
                      <a:gd name="T11" fmla="*/ 769 w 769"/>
                      <a:gd name="T12" fmla="*/ 154 h 1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69" h="154">
                        <a:moveTo>
                          <a:pt x="769" y="0"/>
                        </a:moveTo>
                        <a:lnTo>
                          <a:pt x="67" y="0"/>
                        </a:lnTo>
                        <a:lnTo>
                          <a:pt x="0" y="154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1" name="Freeform 38">
                    <a:extLst>
                      <a:ext uri="{FF2B5EF4-FFF2-40B4-BE49-F238E27FC236}">
                        <a16:creationId xmlns:a16="http://schemas.microsoft.com/office/drawing/2014/main" id="{AC5E9073-B603-4A19-B72F-ADF1FF307D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7" y="2745"/>
                    <a:ext cx="77" cy="77"/>
                  </a:xfrm>
                  <a:custGeom>
                    <a:avLst/>
                    <a:gdLst>
                      <a:gd name="T0" fmla="*/ 0 w 77"/>
                      <a:gd name="T1" fmla="*/ 38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8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8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" name="Freeform 39">
                    <a:extLst>
                      <a:ext uri="{FF2B5EF4-FFF2-40B4-BE49-F238E27FC236}">
                        <a16:creationId xmlns:a16="http://schemas.microsoft.com/office/drawing/2014/main" id="{B496D919-D1C0-4657-ABB8-96E7A29AB2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2937"/>
                    <a:ext cx="769" cy="1"/>
                  </a:xfrm>
                  <a:custGeom>
                    <a:avLst/>
                    <a:gdLst>
                      <a:gd name="T0" fmla="*/ 769 w 769"/>
                      <a:gd name="T1" fmla="*/ 0 h 1"/>
                      <a:gd name="T2" fmla="*/ 67 w 769"/>
                      <a:gd name="T3" fmla="*/ 0 h 1"/>
                      <a:gd name="T4" fmla="*/ 0 w 769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769"/>
                      <a:gd name="T10" fmla="*/ 0 h 1"/>
                      <a:gd name="T11" fmla="*/ 769 w 769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69" h="1">
                        <a:moveTo>
                          <a:pt x="769" y="0"/>
                        </a:moveTo>
                        <a:lnTo>
                          <a:pt x="67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3" name="Freeform 42">
                    <a:extLst>
                      <a:ext uri="{FF2B5EF4-FFF2-40B4-BE49-F238E27FC236}">
                        <a16:creationId xmlns:a16="http://schemas.microsoft.com/office/drawing/2014/main" id="{7231810B-7D7B-45F3-8CBA-CB78DEF511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7" y="2898"/>
                    <a:ext cx="77" cy="77"/>
                  </a:xfrm>
                  <a:custGeom>
                    <a:avLst/>
                    <a:gdLst>
                      <a:gd name="T0" fmla="*/ 0 w 77"/>
                      <a:gd name="T1" fmla="*/ 39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9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9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4" name="Freeform 43">
                    <a:extLst>
                      <a:ext uri="{FF2B5EF4-FFF2-40B4-BE49-F238E27FC236}">
                        <a16:creationId xmlns:a16="http://schemas.microsoft.com/office/drawing/2014/main" id="{B01131F0-CC1E-4958-A3CF-22599A2E3D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2937"/>
                    <a:ext cx="769" cy="153"/>
                  </a:xfrm>
                  <a:custGeom>
                    <a:avLst/>
                    <a:gdLst>
                      <a:gd name="T0" fmla="*/ 769 w 769"/>
                      <a:gd name="T1" fmla="*/ 153 h 153"/>
                      <a:gd name="T2" fmla="*/ 67 w 769"/>
                      <a:gd name="T3" fmla="*/ 153 h 153"/>
                      <a:gd name="T4" fmla="*/ 0 w 769"/>
                      <a:gd name="T5" fmla="*/ 0 h 153"/>
                      <a:gd name="T6" fmla="*/ 0 60000 65536"/>
                      <a:gd name="T7" fmla="*/ 0 60000 65536"/>
                      <a:gd name="T8" fmla="*/ 0 60000 65536"/>
                      <a:gd name="T9" fmla="*/ 0 w 769"/>
                      <a:gd name="T10" fmla="*/ 0 h 153"/>
                      <a:gd name="T11" fmla="*/ 769 w 769"/>
                      <a:gd name="T12" fmla="*/ 153 h 1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69" h="153">
                        <a:moveTo>
                          <a:pt x="769" y="153"/>
                        </a:moveTo>
                        <a:lnTo>
                          <a:pt x="67" y="15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5" name="Freeform 46">
                    <a:extLst>
                      <a:ext uri="{FF2B5EF4-FFF2-40B4-BE49-F238E27FC236}">
                        <a16:creationId xmlns:a16="http://schemas.microsoft.com/office/drawing/2014/main" id="{077420E1-B6B2-461D-A6BC-8F0A711421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7" y="3051"/>
                    <a:ext cx="77" cy="77"/>
                  </a:xfrm>
                  <a:custGeom>
                    <a:avLst/>
                    <a:gdLst>
                      <a:gd name="T0" fmla="*/ 0 w 77"/>
                      <a:gd name="T1" fmla="*/ 39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9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9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6" name="Freeform 47">
                    <a:extLst>
                      <a:ext uri="{FF2B5EF4-FFF2-40B4-BE49-F238E27FC236}">
                        <a16:creationId xmlns:a16="http://schemas.microsoft.com/office/drawing/2014/main" id="{46066E7F-9085-44BD-9163-D9135B5AA0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2937"/>
                    <a:ext cx="418" cy="72"/>
                  </a:xfrm>
                  <a:custGeom>
                    <a:avLst/>
                    <a:gdLst>
                      <a:gd name="T0" fmla="*/ 418 w 418"/>
                      <a:gd name="T1" fmla="*/ 0 h 72"/>
                      <a:gd name="T2" fmla="*/ 67 w 418"/>
                      <a:gd name="T3" fmla="*/ 0 h 72"/>
                      <a:gd name="T4" fmla="*/ 0 w 418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418"/>
                      <a:gd name="T10" fmla="*/ 0 h 72"/>
                      <a:gd name="T11" fmla="*/ 418 w 418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8" h="72">
                        <a:moveTo>
                          <a:pt x="418" y="0"/>
                        </a:moveTo>
                        <a:lnTo>
                          <a:pt x="67" y="0"/>
                        </a:lnTo>
                        <a:lnTo>
                          <a:pt x="0" y="72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7" name="Oval 49">
                    <a:extLst>
                      <a:ext uri="{FF2B5EF4-FFF2-40B4-BE49-F238E27FC236}">
                        <a16:creationId xmlns:a16="http://schemas.microsoft.com/office/drawing/2014/main" id="{8BA52B02-E83C-46F1-A177-58830FC8C6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2898"/>
                    <a:ext cx="74" cy="7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52">
                    <a:extLst>
                      <a:ext uri="{FF2B5EF4-FFF2-40B4-BE49-F238E27FC236}">
                        <a16:creationId xmlns:a16="http://schemas.microsoft.com/office/drawing/2014/main" id="{C3516227-4AE1-498E-8D61-011EB835F0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3009"/>
                    <a:ext cx="1199" cy="280"/>
                  </a:xfrm>
                  <a:custGeom>
                    <a:avLst/>
                    <a:gdLst>
                      <a:gd name="T0" fmla="*/ 1199 w 1199"/>
                      <a:gd name="T1" fmla="*/ 280 h 280"/>
                      <a:gd name="T2" fmla="*/ 67 w 1199"/>
                      <a:gd name="T3" fmla="*/ 280 h 280"/>
                      <a:gd name="T4" fmla="*/ 0 w 1199"/>
                      <a:gd name="T5" fmla="*/ 0 h 280"/>
                      <a:gd name="T6" fmla="*/ 0 60000 65536"/>
                      <a:gd name="T7" fmla="*/ 0 60000 65536"/>
                      <a:gd name="T8" fmla="*/ 0 60000 65536"/>
                      <a:gd name="T9" fmla="*/ 0 w 1199"/>
                      <a:gd name="T10" fmla="*/ 0 h 280"/>
                      <a:gd name="T11" fmla="*/ 1199 w 1199"/>
                      <a:gd name="T12" fmla="*/ 280 h 2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99" h="280">
                        <a:moveTo>
                          <a:pt x="1199" y="280"/>
                        </a:moveTo>
                        <a:lnTo>
                          <a:pt x="67" y="28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9" name="Freeform 55">
                    <a:extLst>
                      <a:ext uri="{FF2B5EF4-FFF2-40B4-BE49-F238E27FC236}">
                        <a16:creationId xmlns:a16="http://schemas.microsoft.com/office/drawing/2014/main" id="{3FADF82E-A62E-4A4A-AC96-CE7CFDB979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0" y="3250"/>
                    <a:ext cx="77" cy="78"/>
                  </a:xfrm>
                  <a:custGeom>
                    <a:avLst/>
                    <a:gdLst>
                      <a:gd name="T0" fmla="*/ 0 w 77"/>
                      <a:gd name="T1" fmla="*/ 39 h 78"/>
                      <a:gd name="T2" fmla="*/ 77 w 77"/>
                      <a:gd name="T3" fmla="*/ 0 h 78"/>
                      <a:gd name="T4" fmla="*/ 77 w 77"/>
                      <a:gd name="T5" fmla="*/ 78 h 78"/>
                      <a:gd name="T6" fmla="*/ 0 w 77"/>
                      <a:gd name="T7" fmla="*/ 39 h 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8"/>
                      <a:gd name="T14" fmla="*/ 77 w 77"/>
                      <a:gd name="T15" fmla="*/ 78 h 7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8">
                        <a:moveTo>
                          <a:pt x="0" y="39"/>
                        </a:moveTo>
                        <a:lnTo>
                          <a:pt x="77" y="0"/>
                        </a:lnTo>
                        <a:lnTo>
                          <a:pt x="77" y="78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0" name="Freeform 56">
                    <a:extLst>
                      <a:ext uri="{FF2B5EF4-FFF2-40B4-BE49-F238E27FC236}">
                        <a16:creationId xmlns:a16="http://schemas.microsoft.com/office/drawing/2014/main" id="{5FC0D8E0-2AB5-4B0D-9D14-535490FDBE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5" y="2594"/>
                    <a:ext cx="477" cy="415"/>
                  </a:xfrm>
                  <a:custGeom>
                    <a:avLst/>
                    <a:gdLst>
                      <a:gd name="T0" fmla="*/ 477 w 477"/>
                      <a:gd name="T1" fmla="*/ 415 h 415"/>
                      <a:gd name="T2" fmla="*/ 80 w 477"/>
                      <a:gd name="T3" fmla="*/ 415 h 415"/>
                      <a:gd name="T4" fmla="*/ 0 w 477"/>
                      <a:gd name="T5" fmla="*/ 0 h 415"/>
                      <a:gd name="T6" fmla="*/ 0 60000 65536"/>
                      <a:gd name="T7" fmla="*/ 0 60000 65536"/>
                      <a:gd name="T8" fmla="*/ 0 60000 65536"/>
                      <a:gd name="T9" fmla="*/ 0 w 477"/>
                      <a:gd name="T10" fmla="*/ 0 h 415"/>
                      <a:gd name="T11" fmla="*/ 477 w 477"/>
                      <a:gd name="T12" fmla="*/ 415 h 41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77" h="415">
                        <a:moveTo>
                          <a:pt x="477" y="415"/>
                        </a:moveTo>
                        <a:lnTo>
                          <a:pt x="80" y="41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1" name="Rectangle 58">
                    <a:extLst>
                      <a:ext uri="{FF2B5EF4-FFF2-40B4-BE49-F238E27FC236}">
                        <a16:creationId xmlns:a16="http://schemas.microsoft.com/office/drawing/2014/main" id="{1C577985-3462-493B-B56A-2AB4106E16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92" y="2971"/>
                    <a:ext cx="75" cy="73"/>
                  </a:xfrm>
                  <a:prstGeom prst="rect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61">
                    <a:extLst>
                      <a:ext uri="{FF2B5EF4-FFF2-40B4-BE49-F238E27FC236}">
                        <a16:creationId xmlns:a16="http://schemas.microsoft.com/office/drawing/2014/main" id="{1724C33A-C3F0-479B-B766-3B9BAC51F4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4" y="2594"/>
                    <a:ext cx="642" cy="592"/>
                  </a:xfrm>
                  <a:custGeom>
                    <a:avLst/>
                    <a:gdLst>
                      <a:gd name="T0" fmla="*/ 642 w 642"/>
                      <a:gd name="T1" fmla="*/ 0 h 592"/>
                      <a:gd name="T2" fmla="*/ 80 w 642"/>
                      <a:gd name="T3" fmla="*/ 0 h 592"/>
                      <a:gd name="T4" fmla="*/ 0 w 642"/>
                      <a:gd name="T5" fmla="*/ 592 h 592"/>
                      <a:gd name="T6" fmla="*/ 0 60000 65536"/>
                      <a:gd name="T7" fmla="*/ 0 60000 65536"/>
                      <a:gd name="T8" fmla="*/ 0 60000 65536"/>
                      <a:gd name="T9" fmla="*/ 0 w 642"/>
                      <a:gd name="T10" fmla="*/ 0 h 592"/>
                      <a:gd name="T11" fmla="*/ 642 w 642"/>
                      <a:gd name="T12" fmla="*/ 592 h 5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42" h="592">
                        <a:moveTo>
                          <a:pt x="642" y="0"/>
                        </a:moveTo>
                        <a:lnTo>
                          <a:pt x="80" y="0"/>
                        </a:lnTo>
                        <a:lnTo>
                          <a:pt x="0" y="592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3" name="Oval 63">
                    <a:extLst>
                      <a:ext uri="{FF2B5EF4-FFF2-40B4-BE49-F238E27FC236}">
                        <a16:creationId xmlns:a16="http://schemas.microsoft.com/office/drawing/2014/main" id="{D55EED2F-2FFB-4E80-B428-C88FD19072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2556"/>
                    <a:ext cx="75" cy="7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65">
                    <a:extLst>
                      <a:ext uri="{FF2B5EF4-FFF2-40B4-BE49-F238E27FC236}">
                        <a16:creationId xmlns:a16="http://schemas.microsoft.com/office/drawing/2014/main" id="{BADD9BB1-A41F-4E9C-AF19-528B77AA7E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3506"/>
                    <a:ext cx="782" cy="140"/>
                  </a:xfrm>
                  <a:custGeom>
                    <a:avLst/>
                    <a:gdLst>
                      <a:gd name="T0" fmla="*/ 782 w 782"/>
                      <a:gd name="T1" fmla="*/ 0 h 140"/>
                      <a:gd name="T2" fmla="*/ 80 w 782"/>
                      <a:gd name="T3" fmla="*/ 0 h 140"/>
                      <a:gd name="T4" fmla="*/ 0 w 782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782"/>
                      <a:gd name="T10" fmla="*/ 0 h 140"/>
                      <a:gd name="T11" fmla="*/ 782 w 782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2" h="140">
                        <a:moveTo>
                          <a:pt x="782" y="0"/>
                        </a:moveTo>
                        <a:lnTo>
                          <a:pt x="80" y="0"/>
                        </a:lnTo>
                        <a:lnTo>
                          <a:pt x="0" y="14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5" name="Freeform 68">
                    <a:extLst>
                      <a:ext uri="{FF2B5EF4-FFF2-40B4-BE49-F238E27FC236}">
                        <a16:creationId xmlns:a16="http://schemas.microsoft.com/office/drawing/2014/main" id="{0E315799-5540-4250-B5DB-7EE00C4D0F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3468"/>
                    <a:ext cx="77" cy="77"/>
                  </a:xfrm>
                  <a:custGeom>
                    <a:avLst/>
                    <a:gdLst>
                      <a:gd name="T0" fmla="*/ 0 w 77"/>
                      <a:gd name="T1" fmla="*/ 38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8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8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6" name="Freeform 69">
                    <a:extLst>
                      <a:ext uri="{FF2B5EF4-FFF2-40B4-BE49-F238E27FC236}">
                        <a16:creationId xmlns:a16="http://schemas.microsoft.com/office/drawing/2014/main" id="{4734F5EC-256E-4604-8F75-7CB87FA67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3646"/>
                    <a:ext cx="782" cy="1"/>
                  </a:xfrm>
                  <a:custGeom>
                    <a:avLst/>
                    <a:gdLst>
                      <a:gd name="T0" fmla="*/ 782 w 782"/>
                      <a:gd name="T1" fmla="*/ 0 h 1"/>
                      <a:gd name="T2" fmla="*/ 80 w 782"/>
                      <a:gd name="T3" fmla="*/ 0 h 1"/>
                      <a:gd name="T4" fmla="*/ 0 w 782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782"/>
                      <a:gd name="T10" fmla="*/ 0 h 1"/>
                      <a:gd name="T11" fmla="*/ 782 w 782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2" h="1">
                        <a:moveTo>
                          <a:pt x="782" y="0"/>
                        </a:moveTo>
                        <a:lnTo>
                          <a:pt x="8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7" name="Freeform 72">
                    <a:extLst>
                      <a:ext uri="{FF2B5EF4-FFF2-40B4-BE49-F238E27FC236}">
                        <a16:creationId xmlns:a16="http://schemas.microsoft.com/office/drawing/2014/main" id="{343F2D44-DDC1-47BE-BF28-F459E6BEF8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3607"/>
                    <a:ext cx="77" cy="78"/>
                  </a:xfrm>
                  <a:custGeom>
                    <a:avLst/>
                    <a:gdLst>
                      <a:gd name="T0" fmla="*/ 0 w 77"/>
                      <a:gd name="T1" fmla="*/ 39 h 78"/>
                      <a:gd name="T2" fmla="*/ 77 w 77"/>
                      <a:gd name="T3" fmla="*/ 0 h 78"/>
                      <a:gd name="T4" fmla="*/ 77 w 77"/>
                      <a:gd name="T5" fmla="*/ 78 h 78"/>
                      <a:gd name="T6" fmla="*/ 0 w 77"/>
                      <a:gd name="T7" fmla="*/ 39 h 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8"/>
                      <a:gd name="T14" fmla="*/ 77 w 77"/>
                      <a:gd name="T15" fmla="*/ 78 h 7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8">
                        <a:moveTo>
                          <a:pt x="0" y="39"/>
                        </a:moveTo>
                        <a:lnTo>
                          <a:pt x="77" y="0"/>
                        </a:lnTo>
                        <a:lnTo>
                          <a:pt x="77" y="78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8" name="Freeform 73">
                    <a:extLst>
                      <a:ext uri="{FF2B5EF4-FFF2-40B4-BE49-F238E27FC236}">
                        <a16:creationId xmlns:a16="http://schemas.microsoft.com/office/drawing/2014/main" id="{1475CCF3-668F-45DE-A746-30B329924F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3646"/>
                    <a:ext cx="782" cy="141"/>
                  </a:xfrm>
                  <a:custGeom>
                    <a:avLst/>
                    <a:gdLst>
                      <a:gd name="T0" fmla="*/ 782 w 782"/>
                      <a:gd name="T1" fmla="*/ 141 h 141"/>
                      <a:gd name="T2" fmla="*/ 80 w 782"/>
                      <a:gd name="T3" fmla="*/ 141 h 141"/>
                      <a:gd name="T4" fmla="*/ 0 w 782"/>
                      <a:gd name="T5" fmla="*/ 0 h 141"/>
                      <a:gd name="T6" fmla="*/ 0 60000 65536"/>
                      <a:gd name="T7" fmla="*/ 0 60000 65536"/>
                      <a:gd name="T8" fmla="*/ 0 60000 65536"/>
                      <a:gd name="T9" fmla="*/ 0 w 782"/>
                      <a:gd name="T10" fmla="*/ 0 h 141"/>
                      <a:gd name="T11" fmla="*/ 782 w 782"/>
                      <a:gd name="T12" fmla="*/ 141 h 14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2" h="141">
                        <a:moveTo>
                          <a:pt x="782" y="141"/>
                        </a:moveTo>
                        <a:lnTo>
                          <a:pt x="80" y="14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9" name="Freeform 76">
                    <a:extLst>
                      <a:ext uri="{FF2B5EF4-FFF2-40B4-BE49-F238E27FC236}">
                        <a16:creationId xmlns:a16="http://schemas.microsoft.com/office/drawing/2014/main" id="{05DC0669-E539-43EE-A226-D99F0E5327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3749"/>
                    <a:ext cx="77" cy="77"/>
                  </a:xfrm>
                  <a:custGeom>
                    <a:avLst/>
                    <a:gdLst>
                      <a:gd name="T0" fmla="*/ 0 w 77"/>
                      <a:gd name="T1" fmla="*/ 38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8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8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0" name="Freeform 77">
                    <a:extLst>
                      <a:ext uri="{FF2B5EF4-FFF2-40B4-BE49-F238E27FC236}">
                        <a16:creationId xmlns:a16="http://schemas.microsoft.com/office/drawing/2014/main" id="{30522028-803D-4FE9-A149-F1FC65C250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3646"/>
                    <a:ext cx="418" cy="223"/>
                  </a:xfrm>
                  <a:custGeom>
                    <a:avLst/>
                    <a:gdLst>
                      <a:gd name="T0" fmla="*/ 418 w 418"/>
                      <a:gd name="T1" fmla="*/ 0 h 223"/>
                      <a:gd name="T2" fmla="*/ 80 w 418"/>
                      <a:gd name="T3" fmla="*/ 0 h 223"/>
                      <a:gd name="T4" fmla="*/ 0 w 418"/>
                      <a:gd name="T5" fmla="*/ 223 h 223"/>
                      <a:gd name="T6" fmla="*/ 0 60000 65536"/>
                      <a:gd name="T7" fmla="*/ 0 60000 65536"/>
                      <a:gd name="T8" fmla="*/ 0 60000 65536"/>
                      <a:gd name="T9" fmla="*/ 0 w 418"/>
                      <a:gd name="T10" fmla="*/ 0 h 223"/>
                      <a:gd name="T11" fmla="*/ 418 w 418"/>
                      <a:gd name="T12" fmla="*/ 223 h 22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8" h="223">
                        <a:moveTo>
                          <a:pt x="418" y="0"/>
                        </a:moveTo>
                        <a:lnTo>
                          <a:pt x="80" y="0"/>
                        </a:lnTo>
                        <a:lnTo>
                          <a:pt x="0" y="223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1" name="Oval 79">
                    <a:extLst>
                      <a:ext uri="{FF2B5EF4-FFF2-40B4-BE49-F238E27FC236}">
                        <a16:creationId xmlns:a16="http://schemas.microsoft.com/office/drawing/2014/main" id="{8038FA5B-304F-42E5-A058-07918216A5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607"/>
                    <a:ext cx="74" cy="7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82">
                    <a:extLst>
                      <a:ext uri="{FF2B5EF4-FFF2-40B4-BE49-F238E27FC236}">
                        <a16:creationId xmlns:a16="http://schemas.microsoft.com/office/drawing/2014/main" id="{4CC2BB7F-069F-4889-BE0E-B8806434D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3869"/>
                    <a:ext cx="1206" cy="203"/>
                  </a:xfrm>
                  <a:custGeom>
                    <a:avLst/>
                    <a:gdLst>
                      <a:gd name="T0" fmla="*/ 1206 w 1206"/>
                      <a:gd name="T1" fmla="*/ 203 h 203"/>
                      <a:gd name="T2" fmla="*/ 80 w 1206"/>
                      <a:gd name="T3" fmla="*/ 203 h 203"/>
                      <a:gd name="T4" fmla="*/ 0 w 1206"/>
                      <a:gd name="T5" fmla="*/ 0 h 203"/>
                      <a:gd name="T6" fmla="*/ 0 60000 65536"/>
                      <a:gd name="T7" fmla="*/ 0 60000 65536"/>
                      <a:gd name="T8" fmla="*/ 0 60000 65536"/>
                      <a:gd name="T9" fmla="*/ 0 w 1206"/>
                      <a:gd name="T10" fmla="*/ 0 h 203"/>
                      <a:gd name="T11" fmla="*/ 1206 w 1206"/>
                      <a:gd name="T12" fmla="*/ 203 h 2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6" h="203">
                        <a:moveTo>
                          <a:pt x="1206" y="203"/>
                        </a:moveTo>
                        <a:lnTo>
                          <a:pt x="80" y="20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3" name="Freeform 85">
                    <a:extLst>
                      <a:ext uri="{FF2B5EF4-FFF2-40B4-BE49-F238E27FC236}">
                        <a16:creationId xmlns:a16="http://schemas.microsoft.com/office/drawing/2014/main" id="{50783A98-AC4C-425B-8BBD-EEF278C8C4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7" y="4033"/>
                    <a:ext cx="78" cy="77"/>
                  </a:xfrm>
                  <a:custGeom>
                    <a:avLst/>
                    <a:gdLst>
                      <a:gd name="T0" fmla="*/ 0 w 78"/>
                      <a:gd name="T1" fmla="*/ 39 h 77"/>
                      <a:gd name="T2" fmla="*/ 78 w 78"/>
                      <a:gd name="T3" fmla="*/ 0 h 77"/>
                      <a:gd name="T4" fmla="*/ 78 w 78"/>
                      <a:gd name="T5" fmla="*/ 77 h 77"/>
                      <a:gd name="T6" fmla="*/ 0 w 78"/>
                      <a:gd name="T7" fmla="*/ 39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8"/>
                      <a:gd name="T13" fmla="*/ 0 h 77"/>
                      <a:gd name="T14" fmla="*/ 78 w 78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8" h="77">
                        <a:moveTo>
                          <a:pt x="0" y="39"/>
                        </a:moveTo>
                        <a:lnTo>
                          <a:pt x="78" y="0"/>
                        </a:lnTo>
                        <a:lnTo>
                          <a:pt x="78" y="77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4" name="Freeform 86">
                    <a:extLst>
                      <a:ext uri="{FF2B5EF4-FFF2-40B4-BE49-F238E27FC236}">
                        <a16:creationId xmlns:a16="http://schemas.microsoft.com/office/drawing/2014/main" id="{85C8343C-8D1F-48CF-9785-6A9EA21FED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4" y="3186"/>
                    <a:ext cx="1158" cy="683"/>
                  </a:xfrm>
                  <a:custGeom>
                    <a:avLst/>
                    <a:gdLst>
                      <a:gd name="T0" fmla="*/ 1158 w 1158"/>
                      <a:gd name="T1" fmla="*/ 683 h 683"/>
                      <a:gd name="T2" fmla="*/ 80 w 1158"/>
                      <a:gd name="T3" fmla="*/ 683 h 683"/>
                      <a:gd name="T4" fmla="*/ 0 w 1158"/>
                      <a:gd name="T5" fmla="*/ 0 h 683"/>
                      <a:gd name="T6" fmla="*/ 0 60000 65536"/>
                      <a:gd name="T7" fmla="*/ 0 60000 65536"/>
                      <a:gd name="T8" fmla="*/ 0 60000 65536"/>
                      <a:gd name="T9" fmla="*/ 0 w 1158"/>
                      <a:gd name="T10" fmla="*/ 0 h 683"/>
                      <a:gd name="T11" fmla="*/ 1158 w 1158"/>
                      <a:gd name="T12" fmla="*/ 683 h 6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58" h="683">
                        <a:moveTo>
                          <a:pt x="1158" y="683"/>
                        </a:moveTo>
                        <a:lnTo>
                          <a:pt x="80" y="68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5" name="Rectangle 88">
                    <a:extLst>
                      <a:ext uri="{FF2B5EF4-FFF2-40B4-BE49-F238E27FC236}">
                        <a16:creationId xmlns:a16="http://schemas.microsoft.com/office/drawing/2014/main" id="{418D237F-E7B8-4CFD-A359-B1269C2EA9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92" y="3831"/>
                    <a:ext cx="75" cy="72"/>
                  </a:xfrm>
                  <a:prstGeom prst="rect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Line 91">
                    <a:extLst>
                      <a:ext uri="{FF2B5EF4-FFF2-40B4-BE49-F238E27FC236}">
                        <a16:creationId xmlns:a16="http://schemas.microsoft.com/office/drawing/2014/main" id="{C23FBC41-AE27-4BAA-B955-4E24EA0041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95" y="3186"/>
                    <a:ext cx="39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7" name="Rectangle 92">
                    <a:extLst>
                      <a:ext uri="{FF2B5EF4-FFF2-40B4-BE49-F238E27FC236}">
                        <a16:creationId xmlns:a16="http://schemas.microsoft.com/office/drawing/2014/main" id="{0B30FD49-AECD-4CB5-8196-F0B2C5D76C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5" y="3148"/>
                    <a:ext cx="73" cy="74"/>
                  </a:xfrm>
                  <a:prstGeom prst="rect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3" name="Arrow: Right 102">
                <a:extLst>
                  <a:ext uri="{FF2B5EF4-FFF2-40B4-BE49-F238E27FC236}">
                    <a16:creationId xmlns:a16="http://schemas.microsoft.com/office/drawing/2014/main" id="{8591B952-5D5E-4B8C-9786-E0FEA052901E}"/>
                  </a:ext>
                </a:extLst>
              </p:cNvPr>
              <p:cNvSpPr/>
              <p:nvPr/>
            </p:nvSpPr>
            <p:spPr>
              <a:xfrm>
                <a:off x="5229407" y="2724487"/>
                <a:ext cx="355383" cy="5710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8E4F4FD-76D3-460E-91E5-8B548B5D7AE6}"/>
                </a:ext>
              </a:extLst>
            </p:cNvPr>
            <p:cNvSpPr txBox="1"/>
            <p:nvPr/>
          </p:nvSpPr>
          <p:spPr>
            <a:xfrm>
              <a:off x="5520878" y="4569936"/>
              <a:ext cx="1355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Analyst uses SEJ data in model to assess risk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3F1D057-5EA5-4695-8258-4FCADDDFDC82}"/>
              </a:ext>
            </a:extLst>
          </p:cNvPr>
          <p:cNvGrpSpPr/>
          <p:nvPr/>
        </p:nvGrpSpPr>
        <p:grpSpPr>
          <a:xfrm>
            <a:off x="6639980" y="1556792"/>
            <a:ext cx="2053911" cy="3659475"/>
            <a:chOff x="6639980" y="1556792"/>
            <a:chExt cx="2053911" cy="3659475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C8A7CED-FEA0-472E-8B80-5AA2D5B82DE9}"/>
                </a:ext>
              </a:extLst>
            </p:cNvPr>
            <p:cNvGrpSpPr/>
            <p:nvPr/>
          </p:nvGrpSpPr>
          <p:grpSpPr>
            <a:xfrm>
              <a:off x="6639980" y="1556792"/>
              <a:ext cx="2036476" cy="2631780"/>
              <a:chOff x="6639980" y="1556792"/>
              <a:chExt cx="2036476" cy="2631780"/>
            </a:xfrm>
          </p:grpSpPr>
          <p:pic>
            <p:nvPicPr>
              <p:cNvPr id="98" name="Picture 97" descr="ed-fig1">
                <a:extLst>
                  <a:ext uri="{FF2B5EF4-FFF2-40B4-BE49-F238E27FC236}">
                    <a16:creationId xmlns:a16="http://schemas.microsoft.com/office/drawing/2014/main" id="{8B013D2C-87A2-4BAC-B7ED-FD9D1F7612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6608" t="18288" r="8118" b="2503"/>
              <a:stretch/>
            </p:blipFill>
            <p:spPr bwMode="auto">
              <a:xfrm>
                <a:off x="7189300" y="1556792"/>
                <a:ext cx="1487156" cy="2631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" name="Arrow: Right 103">
                <a:extLst>
                  <a:ext uri="{FF2B5EF4-FFF2-40B4-BE49-F238E27FC236}">
                    <a16:creationId xmlns:a16="http://schemas.microsoft.com/office/drawing/2014/main" id="{5334CB9A-B35F-4DDD-99BB-9C09CD846320}"/>
                  </a:ext>
                </a:extLst>
              </p:cNvPr>
              <p:cNvSpPr/>
              <p:nvPr/>
            </p:nvSpPr>
            <p:spPr>
              <a:xfrm>
                <a:off x="6639980" y="2724487"/>
                <a:ext cx="355383" cy="5710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D7F3963-AA55-404C-A6B9-65486504A9CC}"/>
                </a:ext>
              </a:extLst>
            </p:cNvPr>
            <p:cNvSpPr txBox="1"/>
            <p:nvPr/>
          </p:nvSpPr>
          <p:spPr>
            <a:xfrm>
              <a:off x="7104518" y="4569936"/>
              <a:ext cx="15893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Risk Management!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422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571D-AE01-4EE4-9B72-78A4FADE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 more commonly …..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580DF8A-63A9-4E8A-9561-E9B0952DC70A}"/>
              </a:ext>
            </a:extLst>
          </p:cNvPr>
          <p:cNvGrpSpPr/>
          <p:nvPr/>
        </p:nvGrpSpPr>
        <p:grpSpPr>
          <a:xfrm>
            <a:off x="696342" y="1659469"/>
            <a:ext cx="1355378" cy="3833797"/>
            <a:chOff x="696342" y="1659469"/>
            <a:chExt cx="1355378" cy="3833797"/>
          </a:xfrm>
        </p:grpSpPr>
        <p:pic>
          <p:nvPicPr>
            <p:cNvPr id="4" name="Picture 3" descr="ed-fig1">
              <a:extLst>
                <a:ext uri="{FF2B5EF4-FFF2-40B4-BE49-F238E27FC236}">
                  <a16:creationId xmlns:a16="http://schemas.microsoft.com/office/drawing/2014/main" id="{A8BBBFD6-43B2-4743-83D5-63434B71C7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219" t="18288" r="65209" b="2503"/>
            <a:stretch/>
          </p:blipFill>
          <p:spPr bwMode="auto">
            <a:xfrm>
              <a:off x="725959" y="1659469"/>
              <a:ext cx="1296144" cy="2409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3018DB9-E2B6-4BFA-9192-8AEC51140CC9}"/>
                </a:ext>
              </a:extLst>
            </p:cNvPr>
            <p:cNvSpPr txBox="1"/>
            <p:nvPr/>
          </p:nvSpPr>
          <p:spPr>
            <a:xfrm>
              <a:off x="696342" y="4569936"/>
              <a:ext cx="13553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Problem-owners perceive risk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3F1D057-5EA5-4695-8258-4FCADDDFDC82}"/>
              </a:ext>
            </a:extLst>
          </p:cNvPr>
          <p:cNvGrpSpPr/>
          <p:nvPr/>
        </p:nvGrpSpPr>
        <p:grpSpPr>
          <a:xfrm>
            <a:off x="6639980" y="1556792"/>
            <a:ext cx="2053911" cy="3659475"/>
            <a:chOff x="6639980" y="1556792"/>
            <a:chExt cx="2053911" cy="3659475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C8A7CED-FEA0-472E-8B80-5AA2D5B82DE9}"/>
                </a:ext>
              </a:extLst>
            </p:cNvPr>
            <p:cNvGrpSpPr/>
            <p:nvPr/>
          </p:nvGrpSpPr>
          <p:grpSpPr>
            <a:xfrm>
              <a:off x="6639980" y="1556792"/>
              <a:ext cx="2036476" cy="2631780"/>
              <a:chOff x="6639980" y="1556792"/>
              <a:chExt cx="2036476" cy="2631780"/>
            </a:xfrm>
          </p:grpSpPr>
          <p:pic>
            <p:nvPicPr>
              <p:cNvPr id="98" name="Picture 97" descr="ed-fig1">
                <a:extLst>
                  <a:ext uri="{FF2B5EF4-FFF2-40B4-BE49-F238E27FC236}">
                    <a16:creationId xmlns:a16="http://schemas.microsoft.com/office/drawing/2014/main" id="{8B013D2C-87A2-4BAC-B7ED-FD9D1F7612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6608" t="18288" r="8118" b="2503"/>
              <a:stretch/>
            </p:blipFill>
            <p:spPr bwMode="auto">
              <a:xfrm>
                <a:off x="7189300" y="1556792"/>
                <a:ext cx="1487156" cy="2631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" name="Arrow: Right 103">
                <a:extLst>
                  <a:ext uri="{FF2B5EF4-FFF2-40B4-BE49-F238E27FC236}">
                    <a16:creationId xmlns:a16="http://schemas.microsoft.com/office/drawing/2014/main" id="{5334CB9A-B35F-4DDD-99BB-9C09CD846320}"/>
                  </a:ext>
                </a:extLst>
              </p:cNvPr>
              <p:cNvSpPr/>
              <p:nvPr/>
            </p:nvSpPr>
            <p:spPr>
              <a:xfrm>
                <a:off x="6639980" y="2724487"/>
                <a:ext cx="355383" cy="5710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D7F3963-AA55-404C-A6B9-65486504A9CC}"/>
                </a:ext>
              </a:extLst>
            </p:cNvPr>
            <p:cNvSpPr txBox="1"/>
            <p:nvPr/>
          </p:nvSpPr>
          <p:spPr>
            <a:xfrm>
              <a:off x="7104518" y="4569936"/>
              <a:ext cx="15893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Risk Management!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8D300CC-6FCA-46CB-9551-A5A903C94366}"/>
              </a:ext>
            </a:extLst>
          </p:cNvPr>
          <p:cNvGrpSpPr/>
          <p:nvPr/>
        </p:nvGrpSpPr>
        <p:grpSpPr>
          <a:xfrm>
            <a:off x="2051720" y="1715625"/>
            <a:ext cx="1585810" cy="4684047"/>
            <a:chOff x="2051720" y="1715625"/>
            <a:chExt cx="1585810" cy="4684047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01EBD17-F5CC-4BF7-B9C8-DAFF848B8A28}"/>
                </a:ext>
              </a:extLst>
            </p:cNvPr>
            <p:cNvSpPr txBox="1"/>
            <p:nvPr/>
          </p:nvSpPr>
          <p:spPr>
            <a:xfrm>
              <a:off x="2069421" y="5199343"/>
              <a:ext cx="15681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Working with experts, Analyst builds risk model.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6FD723-7EA8-4108-9EA2-8D387B8CBC7D}"/>
                </a:ext>
              </a:extLst>
            </p:cNvPr>
            <p:cNvGrpSpPr/>
            <p:nvPr/>
          </p:nvGrpSpPr>
          <p:grpSpPr>
            <a:xfrm>
              <a:off x="2051720" y="1715625"/>
              <a:ext cx="1521587" cy="3369559"/>
              <a:chOff x="2051720" y="1715625"/>
              <a:chExt cx="1521587" cy="3369559"/>
            </a:xfrm>
          </p:grpSpPr>
          <p:pic>
            <p:nvPicPr>
              <p:cNvPr id="2050" name="Picture 2" descr="Informal Meeting Clipart">
                <a:extLst>
                  <a:ext uri="{FF2B5EF4-FFF2-40B4-BE49-F238E27FC236}">
                    <a16:creationId xmlns:a16="http://schemas.microsoft.com/office/drawing/2014/main" id="{9D1A59E3-B571-4728-8232-70910014C2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68" b="12198"/>
              <a:stretch/>
            </p:blipFill>
            <p:spPr bwMode="auto">
              <a:xfrm>
                <a:off x="2264405" y="3165656"/>
                <a:ext cx="1308902" cy="1127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Cartoon Scientist Stock illustration Clip art - Scientists elderly ...">
                <a:extLst>
                  <a:ext uri="{FF2B5EF4-FFF2-40B4-BE49-F238E27FC236}">
                    <a16:creationId xmlns:a16="http://schemas.microsoft.com/office/drawing/2014/main" id="{3FFA48A2-6F03-4D2B-826D-20785E791D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325" y="1715625"/>
                <a:ext cx="735062" cy="1296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A5DB3F32-EBD5-4C2E-8FA9-0777789C168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495398" y="4381970"/>
                <a:ext cx="846916" cy="703214"/>
                <a:chOff x="810" y="1980"/>
                <a:chExt cx="2655" cy="2205"/>
              </a:xfrm>
            </p:grpSpPr>
            <p:sp>
              <p:nvSpPr>
                <p:cNvPr id="8" name="AutoShape 7">
                  <a:extLst>
                    <a:ext uri="{FF2B5EF4-FFF2-40B4-BE49-F238E27FC236}">
                      <a16:creationId xmlns:a16="http://schemas.microsoft.com/office/drawing/2014/main" id="{71D22BFF-282F-46C2-99EE-C7254DCEB1D3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810" y="1980"/>
                  <a:ext cx="2655" cy="2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" name="Freeform 9">
                  <a:extLst>
                    <a:ext uri="{FF2B5EF4-FFF2-40B4-BE49-F238E27FC236}">
                      <a16:creationId xmlns:a16="http://schemas.microsoft.com/office/drawing/2014/main" id="{9ED1CA62-C149-48FF-ABDE-148A0AF24E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8" y="2103"/>
                  <a:ext cx="782" cy="140"/>
                </a:xfrm>
                <a:custGeom>
                  <a:avLst/>
                  <a:gdLst>
                    <a:gd name="T0" fmla="*/ 782 w 782"/>
                    <a:gd name="T1" fmla="*/ 0 h 140"/>
                    <a:gd name="T2" fmla="*/ 80 w 782"/>
                    <a:gd name="T3" fmla="*/ 0 h 140"/>
                    <a:gd name="T4" fmla="*/ 0 w 782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782"/>
                    <a:gd name="T10" fmla="*/ 0 h 140"/>
                    <a:gd name="T11" fmla="*/ 782 w 782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82" h="140">
                      <a:moveTo>
                        <a:pt x="782" y="0"/>
                      </a:moveTo>
                      <a:lnTo>
                        <a:pt x="80" y="0"/>
                      </a:lnTo>
                      <a:lnTo>
                        <a:pt x="0" y="140"/>
                      </a:lnTo>
                    </a:path>
                  </a:pathLst>
                </a:custGeom>
                <a:noFill/>
                <a:ln w="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3FAFD1B8-DE66-4227-B16E-BFEF4EE14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0" y="2065"/>
                  <a:ext cx="77" cy="77"/>
                </a:xfrm>
                <a:custGeom>
                  <a:avLst/>
                  <a:gdLst>
                    <a:gd name="T0" fmla="*/ 0 w 77"/>
                    <a:gd name="T1" fmla="*/ 38 h 77"/>
                    <a:gd name="T2" fmla="*/ 77 w 77"/>
                    <a:gd name="T3" fmla="*/ 0 h 77"/>
                    <a:gd name="T4" fmla="*/ 77 w 77"/>
                    <a:gd name="T5" fmla="*/ 77 h 77"/>
                    <a:gd name="T6" fmla="*/ 0 w 77"/>
                    <a:gd name="T7" fmla="*/ 38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77"/>
                    <a:gd name="T14" fmla="*/ 77 w 77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77">
                      <a:moveTo>
                        <a:pt x="0" y="38"/>
                      </a:moveTo>
                      <a:lnTo>
                        <a:pt x="77" y="0"/>
                      </a:lnTo>
                      <a:lnTo>
                        <a:pt x="77" y="77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05D37131-BBA3-44A8-8AC6-AA28ADE72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8" y="2243"/>
                  <a:ext cx="782" cy="1"/>
                </a:xfrm>
                <a:custGeom>
                  <a:avLst/>
                  <a:gdLst>
                    <a:gd name="T0" fmla="*/ 782 w 782"/>
                    <a:gd name="T1" fmla="*/ 0 h 1"/>
                    <a:gd name="T2" fmla="*/ 80 w 782"/>
                    <a:gd name="T3" fmla="*/ 0 h 1"/>
                    <a:gd name="T4" fmla="*/ 0 w 78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82"/>
                    <a:gd name="T10" fmla="*/ 0 h 1"/>
                    <a:gd name="T11" fmla="*/ 782 w 78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82" h="1">
                      <a:moveTo>
                        <a:pt x="782" y="0"/>
                      </a:moveTo>
                      <a:lnTo>
                        <a:pt x="8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id="{BCAC3F10-C3C9-4DFE-ADEE-5046D408C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0" y="2205"/>
                  <a:ext cx="77" cy="77"/>
                </a:xfrm>
                <a:custGeom>
                  <a:avLst/>
                  <a:gdLst>
                    <a:gd name="T0" fmla="*/ 0 w 77"/>
                    <a:gd name="T1" fmla="*/ 38 h 77"/>
                    <a:gd name="T2" fmla="*/ 77 w 77"/>
                    <a:gd name="T3" fmla="*/ 0 h 77"/>
                    <a:gd name="T4" fmla="*/ 77 w 77"/>
                    <a:gd name="T5" fmla="*/ 77 h 77"/>
                    <a:gd name="T6" fmla="*/ 0 w 77"/>
                    <a:gd name="T7" fmla="*/ 38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77"/>
                    <a:gd name="T14" fmla="*/ 77 w 77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77">
                      <a:moveTo>
                        <a:pt x="0" y="38"/>
                      </a:moveTo>
                      <a:lnTo>
                        <a:pt x="77" y="0"/>
                      </a:lnTo>
                      <a:lnTo>
                        <a:pt x="77" y="77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2D51709D-3BC1-4F68-BA46-A09F9F776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8" y="2243"/>
                  <a:ext cx="782" cy="142"/>
                </a:xfrm>
                <a:custGeom>
                  <a:avLst/>
                  <a:gdLst>
                    <a:gd name="T0" fmla="*/ 782 w 782"/>
                    <a:gd name="T1" fmla="*/ 142 h 142"/>
                    <a:gd name="T2" fmla="*/ 80 w 782"/>
                    <a:gd name="T3" fmla="*/ 142 h 142"/>
                    <a:gd name="T4" fmla="*/ 0 w 782"/>
                    <a:gd name="T5" fmla="*/ 0 h 142"/>
                    <a:gd name="T6" fmla="*/ 0 60000 65536"/>
                    <a:gd name="T7" fmla="*/ 0 60000 65536"/>
                    <a:gd name="T8" fmla="*/ 0 60000 65536"/>
                    <a:gd name="T9" fmla="*/ 0 w 782"/>
                    <a:gd name="T10" fmla="*/ 0 h 142"/>
                    <a:gd name="T11" fmla="*/ 782 w 782"/>
                    <a:gd name="T12" fmla="*/ 142 h 1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82" h="142">
                      <a:moveTo>
                        <a:pt x="782" y="142"/>
                      </a:moveTo>
                      <a:lnTo>
                        <a:pt x="80" y="14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CB702DF0-322E-4034-9FAF-2DAC365186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0" y="2346"/>
                  <a:ext cx="77" cy="77"/>
                </a:xfrm>
                <a:custGeom>
                  <a:avLst/>
                  <a:gdLst>
                    <a:gd name="T0" fmla="*/ 0 w 77"/>
                    <a:gd name="T1" fmla="*/ 39 h 77"/>
                    <a:gd name="T2" fmla="*/ 77 w 77"/>
                    <a:gd name="T3" fmla="*/ 0 h 77"/>
                    <a:gd name="T4" fmla="*/ 77 w 77"/>
                    <a:gd name="T5" fmla="*/ 77 h 77"/>
                    <a:gd name="T6" fmla="*/ 0 w 77"/>
                    <a:gd name="T7" fmla="*/ 39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77"/>
                    <a:gd name="T14" fmla="*/ 77 w 77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77">
                      <a:moveTo>
                        <a:pt x="0" y="39"/>
                      </a:moveTo>
                      <a:lnTo>
                        <a:pt x="77" y="0"/>
                      </a:lnTo>
                      <a:lnTo>
                        <a:pt x="77" y="77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" name="Freeform 21">
                  <a:extLst>
                    <a:ext uri="{FF2B5EF4-FFF2-40B4-BE49-F238E27FC236}">
                      <a16:creationId xmlns:a16="http://schemas.microsoft.com/office/drawing/2014/main" id="{4F6A288D-7C0D-4D0D-9F35-0A09A21FC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243"/>
                  <a:ext cx="418" cy="72"/>
                </a:xfrm>
                <a:custGeom>
                  <a:avLst/>
                  <a:gdLst>
                    <a:gd name="T0" fmla="*/ 418 w 418"/>
                    <a:gd name="T1" fmla="*/ 0 h 72"/>
                    <a:gd name="T2" fmla="*/ 80 w 418"/>
                    <a:gd name="T3" fmla="*/ 0 h 72"/>
                    <a:gd name="T4" fmla="*/ 0 w 418"/>
                    <a:gd name="T5" fmla="*/ 72 h 72"/>
                    <a:gd name="T6" fmla="*/ 0 60000 65536"/>
                    <a:gd name="T7" fmla="*/ 0 60000 65536"/>
                    <a:gd name="T8" fmla="*/ 0 60000 65536"/>
                    <a:gd name="T9" fmla="*/ 0 w 418"/>
                    <a:gd name="T10" fmla="*/ 0 h 72"/>
                    <a:gd name="T11" fmla="*/ 418 w 418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8" h="72">
                      <a:moveTo>
                        <a:pt x="418" y="0"/>
                      </a:moveTo>
                      <a:lnTo>
                        <a:pt x="80" y="0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" name="Oval 23">
                  <a:extLst>
                    <a:ext uri="{FF2B5EF4-FFF2-40B4-BE49-F238E27FC236}">
                      <a16:creationId xmlns:a16="http://schemas.microsoft.com/office/drawing/2014/main" id="{9AB823A7-30CE-4DFF-AC54-E7B2A2B2CD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9" y="2205"/>
                  <a:ext cx="74" cy="73"/>
                </a:xfrm>
                <a:prstGeom prst="ellipse">
                  <a:avLst/>
                </a:prstGeom>
                <a:solidFill>
                  <a:srgbClr val="00FF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26">
                  <a:extLst>
                    <a:ext uri="{FF2B5EF4-FFF2-40B4-BE49-F238E27FC236}">
                      <a16:creationId xmlns:a16="http://schemas.microsoft.com/office/drawing/2014/main" id="{99CA16C6-F766-4B68-8B61-3DADCCD294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315"/>
                  <a:ext cx="1203" cy="270"/>
                </a:xfrm>
                <a:custGeom>
                  <a:avLst/>
                  <a:gdLst>
                    <a:gd name="T0" fmla="*/ 1203 w 1203"/>
                    <a:gd name="T1" fmla="*/ 270 h 270"/>
                    <a:gd name="T2" fmla="*/ 80 w 1203"/>
                    <a:gd name="T3" fmla="*/ 270 h 270"/>
                    <a:gd name="T4" fmla="*/ 0 w 1203"/>
                    <a:gd name="T5" fmla="*/ 0 h 270"/>
                    <a:gd name="T6" fmla="*/ 0 60000 65536"/>
                    <a:gd name="T7" fmla="*/ 0 60000 65536"/>
                    <a:gd name="T8" fmla="*/ 0 60000 65536"/>
                    <a:gd name="T9" fmla="*/ 0 w 1203"/>
                    <a:gd name="T10" fmla="*/ 0 h 270"/>
                    <a:gd name="T11" fmla="*/ 1203 w 1203"/>
                    <a:gd name="T12" fmla="*/ 270 h 27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3" h="270">
                      <a:moveTo>
                        <a:pt x="1203" y="270"/>
                      </a:moveTo>
                      <a:lnTo>
                        <a:pt x="80" y="27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" name="Freeform 29">
                  <a:extLst>
                    <a:ext uri="{FF2B5EF4-FFF2-40B4-BE49-F238E27FC236}">
                      <a16:creationId xmlns:a16="http://schemas.microsoft.com/office/drawing/2014/main" id="{9A76B6F7-DAE2-4EE6-AC9A-6C52FA79D2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4" y="2547"/>
                  <a:ext cx="78" cy="77"/>
                </a:xfrm>
                <a:custGeom>
                  <a:avLst/>
                  <a:gdLst>
                    <a:gd name="T0" fmla="*/ 0 w 78"/>
                    <a:gd name="T1" fmla="*/ 38 h 77"/>
                    <a:gd name="T2" fmla="*/ 78 w 78"/>
                    <a:gd name="T3" fmla="*/ 0 h 77"/>
                    <a:gd name="T4" fmla="*/ 78 w 78"/>
                    <a:gd name="T5" fmla="*/ 77 h 77"/>
                    <a:gd name="T6" fmla="*/ 0 w 78"/>
                    <a:gd name="T7" fmla="*/ 38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77"/>
                    <a:gd name="T14" fmla="*/ 78 w 78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77">
                      <a:moveTo>
                        <a:pt x="0" y="38"/>
                      </a:moveTo>
                      <a:lnTo>
                        <a:pt x="78" y="0"/>
                      </a:lnTo>
                      <a:lnTo>
                        <a:pt x="78" y="77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" name="Freeform 30">
                  <a:extLst>
                    <a:ext uri="{FF2B5EF4-FFF2-40B4-BE49-F238E27FC236}">
                      <a16:creationId xmlns:a16="http://schemas.microsoft.com/office/drawing/2014/main" id="{34830558-2D56-4525-980B-1CB9FACB88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5" y="2315"/>
                  <a:ext cx="477" cy="279"/>
                </a:xfrm>
                <a:custGeom>
                  <a:avLst/>
                  <a:gdLst>
                    <a:gd name="T0" fmla="*/ 477 w 477"/>
                    <a:gd name="T1" fmla="*/ 0 h 279"/>
                    <a:gd name="T2" fmla="*/ 80 w 477"/>
                    <a:gd name="T3" fmla="*/ 0 h 279"/>
                    <a:gd name="T4" fmla="*/ 0 w 477"/>
                    <a:gd name="T5" fmla="*/ 279 h 279"/>
                    <a:gd name="T6" fmla="*/ 0 60000 65536"/>
                    <a:gd name="T7" fmla="*/ 0 60000 65536"/>
                    <a:gd name="T8" fmla="*/ 0 60000 65536"/>
                    <a:gd name="T9" fmla="*/ 0 w 477"/>
                    <a:gd name="T10" fmla="*/ 0 h 279"/>
                    <a:gd name="T11" fmla="*/ 477 w 477"/>
                    <a:gd name="T12" fmla="*/ 279 h 2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7" h="279">
                      <a:moveTo>
                        <a:pt x="477" y="0"/>
                      </a:moveTo>
                      <a:lnTo>
                        <a:pt x="80" y="0"/>
                      </a:lnTo>
                      <a:lnTo>
                        <a:pt x="0" y="27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" name="Rectangle 32">
                  <a:extLst>
                    <a:ext uri="{FF2B5EF4-FFF2-40B4-BE49-F238E27FC236}">
                      <a16:creationId xmlns:a16="http://schemas.microsoft.com/office/drawing/2014/main" id="{EA275637-024F-465B-B7A4-113B80C304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2" y="2276"/>
                  <a:ext cx="75" cy="73"/>
                </a:xfrm>
                <a:prstGeom prst="rect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35">
                  <a:extLst>
                    <a:ext uri="{FF2B5EF4-FFF2-40B4-BE49-F238E27FC236}">
                      <a16:creationId xmlns:a16="http://schemas.microsoft.com/office/drawing/2014/main" id="{B918E3A3-7433-45E4-9C61-3D5FEC427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8" y="2783"/>
                  <a:ext cx="769" cy="154"/>
                </a:xfrm>
                <a:custGeom>
                  <a:avLst/>
                  <a:gdLst>
                    <a:gd name="T0" fmla="*/ 769 w 769"/>
                    <a:gd name="T1" fmla="*/ 0 h 154"/>
                    <a:gd name="T2" fmla="*/ 67 w 769"/>
                    <a:gd name="T3" fmla="*/ 0 h 154"/>
                    <a:gd name="T4" fmla="*/ 0 w 769"/>
                    <a:gd name="T5" fmla="*/ 154 h 154"/>
                    <a:gd name="T6" fmla="*/ 0 60000 65536"/>
                    <a:gd name="T7" fmla="*/ 0 60000 65536"/>
                    <a:gd name="T8" fmla="*/ 0 60000 65536"/>
                    <a:gd name="T9" fmla="*/ 0 w 769"/>
                    <a:gd name="T10" fmla="*/ 0 h 154"/>
                    <a:gd name="T11" fmla="*/ 769 w 769"/>
                    <a:gd name="T12" fmla="*/ 154 h 1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69" h="154">
                      <a:moveTo>
                        <a:pt x="769" y="0"/>
                      </a:moveTo>
                      <a:lnTo>
                        <a:pt x="67" y="0"/>
                      </a:lnTo>
                      <a:lnTo>
                        <a:pt x="0" y="15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" name="Freeform 38">
                  <a:extLst>
                    <a:ext uri="{FF2B5EF4-FFF2-40B4-BE49-F238E27FC236}">
                      <a16:creationId xmlns:a16="http://schemas.microsoft.com/office/drawing/2014/main" id="{9A28A6C0-AC26-4D61-8BF0-581CAE1175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7" y="2745"/>
                  <a:ext cx="77" cy="77"/>
                </a:xfrm>
                <a:custGeom>
                  <a:avLst/>
                  <a:gdLst>
                    <a:gd name="T0" fmla="*/ 0 w 77"/>
                    <a:gd name="T1" fmla="*/ 38 h 77"/>
                    <a:gd name="T2" fmla="*/ 77 w 77"/>
                    <a:gd name="T3" fmla="*/ 0 h 77"/>
                    <a:gd name="T4" fmla="*/ 77 w 77"/>
                    <a:gd name="T5" fmla="*/ 77 h 77"/>
                    <a:gd name="T6" fmla="*/ 0 w 77"/>
                    <a:gd name="T7" fmla="*/ 38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77"/>
                    <a:gd name="T14" fmla="*/ 77 w 77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77">
                      <a:moveTo>
                        <a:pt x="0" y="38"/>
                      </a:moveTo>
                      <a:lnTo>
                        <a:pt x="77" y="0"/>
                      </a:lnTo>
                      <a:lnTo>
                        <a:pt x="77" y="77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" name="Freeform 39">
                  <a:extLst>
                    <a:ext uri="{FF2B5EF4-FFF2-40B4-BE49-F238E27FC236}">
                      <a16:creationId xmlns:a16="http://schemas.microsoft.com/office/drawing/2014/main" id="{B6260AA6-981D-4ADA-8406-2875C3DE98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8" y="2937"/>
                  <a:ext cx="769" cy="1"/>
                </a:xfrm>
                <a:custGeom>
                  <a:avLst/>
                  <a:gdLst>
                    <a:gd name="T0" fmla="*/ 769 w 769"/>
                    <a:gd name="T1" fmla="*/ 0 h 1"/>
                    <a:gd name="T2" fmla="*/ 67 w 769"/>
                    <a:gd name="T3" fmla="*/ 0 h 1"/>
                    <a:gd name="T4" fmla="*/ 0 w 769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69"/>
                    <a:gd name="T10" fmla="*/ 0 h 1"/>
                    <a:gd name="T11" fmla="*/ 769 w 769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69" h="1">
                      <a:moveTo>
                        <a:pt x="769" y="0"/>
                      </a:moveTo>
                      <a:lnTo>
                        <a:pt x="6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" name="Freeform 42">
                  <a:extLst>
                    <a:ext uri="{FF2B5EF4-FFF2-40B4-BE49-F238E27FC236}">
                      <a16:creationId xmlns:a16="http://schemas.microsoft.com/office/drawing/2014/main" id="{5C8C0D3A-393F-4F54-9172-9271439791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7" y="2898"/>
                  <a:ext cx="77" cy="77"/>
                </a:xfrm>
                <a:custGeom>
                  <a:avLst/>
                  <a:gdLst>
                    <a:gd name="T0" fmla="*/ 0 w 77"/>
                    <a:gd name="T1" fmla="*/ 39 h 77"/>
                    <a:gd name="T2" fmla="*/ 77 w 77"/>
                    <a:gd name="T3" fmla="*/ 0 h 77"/>
                    <a:gd name="T4" fmla="*/ 77 w 77"/>
                    <a:gd name="T5" fmla="*/ 77 h 77"/>
                    <a:gd name="T6" fmla="*/ 0 w 77"/>
                    <a:gd name="T7" fmla="*/ 39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77"/>
                    <a:gd name="T14" fmla="*/ 77 w 77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77">
                      <a:moveTo>
                        <a:pt x="0" y="39"/>
                      </a:moveTo>
                      <a:lnTo>
                        <a:pt x="77" y="0"/>
                      </a:lnTo>
                      <a:lnTo>
                        <a:pt x="77" y="77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" name="Freeform 43">
                  <a:extLst>
                    <a:ext uri="{FF2B5EF4-FFF2-40B4-BE49-F238E27FC236}">
                      <a16:creationId xmlns:a16="http://schemas.microsoft.com/office/drawing/2014/main" id="{96348BAD-670C-4647-8E20-8E27B4F96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8" y="2937"/>
                  <a:ext cx="769" cy="153"/>
                </a:xfrm>
                <a:custGeom>
                  <a:avLst/>
                  <a:gdLst>
                    <a:gd name="T0" fmla="*/ 769 w 769"/>
                    <a:gd name="T1" fmla="*/ 153 h 153"/>
                    <a:gd name="T2" fmla="*/ 67 w 769"/>
                    <a:gd name="T3" fmla="*/ 153 h 153"/>
                    <a:gd name="T4" fmla="*/ 0 w 769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769"/>
                    <a:gd name="T10" fmla="*/ 0 h 153"/>
                    <a:gd name="T11" fmla="*/ 769 w 769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69" h="153">
                      <a:moveTo>
                        <a:pt x="769" y="153"/>
                      </a:moveTo>
                      <a:lnTo>
                        <a:pt x="67" y="15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" name="Freeform 46">
                  <a:extLst>
                    <a:ext uri="{FF2B5EF4-FFF2-40B4-BE49-F238E27FC236}">
                      <a16:creationId xmlns:a16="http://schemas.microsoft.com/office/drawing/2014/main" id="{E752D575-B002-46CF-B1BB-CE50697E25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7" y="3051"/>
                  <a:ext cx="77" cy="77"/>
                </a:xfrm>
                <a:custGeom>
                  <a:avLst/>
                  <a:gdLst>
                    <a:gd name="T0" fmla="*/ 0 w 77"/>
                    <a:gd name="T1" fmla="*/ 39 h 77"/>
                    <a:gd name="T2" fmla="*/ 77 w 77"/>
                    <a:gd name="T3" fmla="*/ 0 h 77"/>
                    <a:gd name="T4" fmla="*/ 77 w 77"/>
                    <a:gd name="T5" fmla="*/ 77 h 77"/>
                    <a:gd name="T6" fmla="*/ 0 w 77"/>
                    <a:gd name="T7" fmla="*/ 39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77"/>
                    <a:gd name="T14" fmla="*/ 77 w 77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77">
                      <a:moveTo>
                        <a:pt x="0" y="39"/>
                      </a:moveTo>
                      <a:lnTo>
                        <a:pt x="77" y="0"/>
                      </a:lnTo>
                      <a:lnTo>
                        <a:pt x="77" y="77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" name="Freeform 47">
                  <a:extLst>
                    <a:ext uri="{FF2B5EF4-FFF2-40B4-BE49-F238E27FC236}">
                      <a16:creationId xmlns:a16="http://schemas.microsoft.com/office/drawing/2014/main" id="{29C5EFB0-1593-452E-801D-9693790BC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937"/>
                  <a:ext cx="418" cy="72"/>
                </a:xfrm>
                <a:custGeom>
                  <a:avLst/>
                  <a:gdLst>
                    <a:gd name="T0" fmla="*/ 418 w 418"/>
                    <a:gd name="T1" fmla="*/ 0 h 72"/>
                    <a:gd name="T2" fmla="*/ 67 w 418"/>
                    <a:gd name="T3" fmla="*/ 0 h 72"/>
                    <a:gd name="T4" fmla="*/ 0 w 418"/>
                    <a:gd name="T5" fmla="*/ 72 h 72"/>
                    <a:gd name="T6" fmla="*/ 0 60000 65536"/>
                    <a:gd name="T7" fmla="*/ 0 60000 65536"/>
                    <a:gd name="T8" fmla="*/ 0 60000 65536"/>
                    <a:gd name="T9" fmla="*/ 0 w 418"/>
                    <a:gd name="T10" fmla="*/ 0 h 72"/>
                    <a:gd name="T11" fmla="*/ 418 w 418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8" h="72">
                      <a:moveTo>
                        <a:pt x="418" y="0"/>
                      </a:moveTo>
                      <a:lnTo>
                        <a:pt x="67" y="0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" name="Oval 49">
                  <a:extLst>
                    <a:ext uri="{FF2B5EF4-FFF2-40B4-BE49-F238E27FC236}">
                      <a16:creationId xmlns:a16="http://schemas.microsoft.com/office/drawing/2014/main" id="{75BD3D4E-986E-442E-8980-CBD1FD8043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9" y="2898"/>
                  <a:ext cx="74" cy="74"/>
                </a:xfrm>
                <a:prstGeom prst="ellipse">
                  <a:avLst/>
                </a:prstGeom>
                <a:solidFill>
                  <a:srgbClr val="00FF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52">
                  <a:extLst>
                    <a:ext uri="{FF2B5EF4-FFF2-40B4-BE49-F238E27FC236}">
                      <a16:creationId xmlns:a16="http://schemas.microsoft.com/office/drawing/2014/main" id="{CDBC2CCA-671E-4C41-A03D-DA7C7857E4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3009"/>
                  <a:ext cx="1199" cy="280"/>
                </a:xfrm>
                <a:custGeom>
                  <a:avLst/>
                  <a:gdLst>
                    <a:gd name="T0" fmla="*/ 1199 w 1199"/>
                    <a:gd name="T1" fmla="*/ 280 h 280"/>
                    <a:gd name="T2" fmla="*/ 67 w 1199"/>
                    <a:gd name="T3" fmla="*/ 280 h 280"/>
                    <a:gd name="T4" fmla="*/ 0 w 1199"/>
                    <a:gd name="T5" fmla="*/ 0 h 280"/>
                    <a:gd name="T6" fmla="*/ 0 60000 65536"/>
                    <a:gd name="T7" fmla="*/ 0 60000 65536"/>
                    <a:gd name="T8" fmla="*/ 0 60000 65536"/>
                    <a:gd name="T9" fmla="*/ 0 w 1199"/>
                    <a:gd name="T10" fmla="*/ 0 h 280"/>
                    <a:gd name="T11" fmla="*/ 1199 w 1199"/>
                    <a:gd name="T12" fmla="*/ 280 h 2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99" h="280">
                      <a:moveTo>
                        <a:pt x="1199" y="280"/>
                      </a:moveTo>
                      <a:lnTo>
                        <a:pt x="67" y="28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" name="Freeform 55">
                  <a:extLst>
                    <a:ext uri="{FF2B5EF4-FFF2-40B4-BE49-F238E27FC236}">
                      <a16:creationId xmlns:a16="http://schemas.microsoft.com/office/drawing/2014/main" id="{BBC92E80-FCF6-4105-AA03-0EA2B1B75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0" y="3250"/>
                  <a:ext cx="77" cy="78"/>
                </a:xfrm>
                <a:custGeom>
                  <a:avLst/>
                  <a:gdLst>
                    <a:gd name="T0" fmla="*/ 0 w 77"/>
                    <a:gd name="T1" fmla="*/ 39 h 78"/>
                    <a:gd name="T2" fmla="*/ 77 w 77"/>
                    <a:gd name="T3" fmla="*/ 0 h 78"/>
                    <a:gd name="T4" fmla="*/ 77 w 77"/>
                    <a:gd name="T5" fmla="*/ 78 h 78"/>
                    <a:gd name="T6" fmla="*/ 0 w 77"/>
                    <a:gd name="T7" fmla="*/ 39 h 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78"/>
                    <a:gd name="T14" fmla="*/ 77 w 77"/>
                    <a:gd name="T15" fmla="*/ 78 h 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78">
                      <a:moveTo>
                        <a:pt x="0" y="39"/>
                      </a:moveTo>
                      <a:lnTo>
                        <a:pt x="77" y="0"/>
                      </a:lnTo>
                      <a:lnTo>
                        <a:pt x="77" y="78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" name="Freeform 56">
                  <a:extLst>
                    <a:ext uri="{FF2B5EF4-FFF2-40B4-BE49-F238E27FC236}">
                      <a16:creationId xmlns:a16="http://schemas.microsoft.com/office/drawing/2014/main" id="{848ED314-171D-4D6F-BD56-4573CC67A8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5" y="2594"/>
                  <a:ext cx="477" cy="415"/>
                </a:xfrm>
                <a:custGeom>
                  <a:avLst/>
                  <a:gdLst>
                    <a:gd name="T0" fmla="*/ 477 w 477"/>
                    <a:gd name="T1" fmla="*/ 415 h 415"/>
                    <a:gd name="T2" fmla="*/ 80 w 477"/>
                    <a:gd name="T3" fmla="*/ 415 h 415"/>
                    <a:gd name="T4" fmla="*/ 0 w 477"/>
                    <a:gd name="T5" fmla="*/ 0 h 415"/>
                    <a:gd name="T6" fmla="*/ 0 60000 65536"/>
                    <a:gd name="T7" fmla="*/ 0 60000 65536"/>
                    <a:gd name="T8" fmla="*/ 0 60000 65536"/>
                    <a:gd name="T9" fmla="*/ 0 w 477"/>
                    <a:gd name="T10" fmla="*/ 0 h 415"/>
                    <a:gd name="T11" fmla="*/ 477 w 477"/>
                    <a:gd name="T12" fmla="*/ 415 h 4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7" h="415">
                      <a:moveTo>
                        <a:pt x="477" y="415"/>
                      </a:moveTo>
                      <a:lnTo>
                        <a:pt x="80" y="4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" name="Rectangle 58">
                  <a:extLst>
                    <a:ext uri="{FF2B5EF4-FFF2-40B4-BE49-F238E27FC236}">
                      <a16:creationId xmlns:a16="http://schemas.microsoft.com/office/drawing/2014/main" id="{158392FB-7E4E-48E5-8F78-65EE6BBFF3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2" y="2971"/>
                  <a:ext cx="75" cy="73"/>
                </a:xfrm>
                <a:prstGeom prst="rect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61">
                  <a:extLst>
                    <a:ext uri="{FF2B5EF4-FFF2-40B4-BE49-F238E27FC236}">
                      <a16:creationId xmlns:a16="http://schemas.microsoft.com/office/drawing/2014/main" id="{4EED536D-6DEC-4786-A7E7-843C968C14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" y="2594"/>
                  <a:ext cx="642" cy="592"/>
                </a:xfrm>
                <a:custGeom>
                  <a:avLst/>
                  <a:gdLst>
                    <a:gd name="T0" fmla="*/ 642 w 642"/>
                    <a:gd name="T1" fmla="*/ 0 h 592"/>
                    <a:gd name="T2" fmla="*/ 80 w 642"/>
                    <a:gd name="T3" fmla="*/ 0 h 592"/>
                    <a:gd name="T4" fmla="*/ 0 w 642"/>
                    <a:gd name="T5" fmla="*/ 592 h 592"/>
                    <a:gd name="T6" fmla="*/ 0 60000 65536"/>
                    <a:gd name="T7" fmla="*/ 0 60000 65536"/>
                    <a:gd name="T8" fmla="*/ 0 60000 65536"/>
                    <a:gd name="T9" fmla="*/ 0 w 642"/>
                    <a:gd name="T10" fmla="*/ 0 h 592"/>
                    <a:gd name="T11" fmla="*/ 642 w 642"/>
                    <a:gd name="T12" fmla="*/ 592 h 5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42" h="592">
                      <a:moveTo>
                        <a:pt x="642" y="0"/>
                      </a:moveTo>
                      <a:lnTo>
                        <a:pt x="80" y="0"/>
                      </a:lnTo>
                      <a:lnTo>
                        <a:pt x="0" y="59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" name="Oval 63">
                  <a:extLst>
                    <a:ext uri="{FF2B5EF4-FFF2-40B4-BE49-F238E27FC236}">
                      <a16:creationId xmlns:a16="http://schemas.microsoft.com/office/drawing/2014/main" id="{97CEE8C2-959C-4044-BB28-EF2EC93A5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6" y="2556"/>
                  <a:ext cx="75" cy="74"/>
                </a:xfrm>
                <a:prstGeom prst="ellipse">
                  <a:avLst/>
                </a:prstGeom>
                <a:solidFill>
                  <a:srgbClr val="00FF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81B938F5-D1CC-404F-8FA6-FD7A3ABC7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8" y="3506"/>
                  <a:ext cx="782" cy="140"/>
                </a:xfrm>
                <a:custGeom>
                  <a:avLst/>
                  <a:gdLst>
                    <a:gd name="T0" fmla="*/ 782 w 782"/>
                    <a:gd name="T1" fmla="*/ 0 h 140"/>
                    <a:gd name="T2" fmla="*/ 80 w 782"/>
                    <a:gd name="T3" fmla="*/ 0 h 140"/>
                    <a:gd name="T4" fmla="*/ 0 w 782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782"/>
                    <a:gd name="T10" fmla="*/ 0 h 140"/>
                    <a:gd name="T11" fmla="*/ 782 w 782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82" h="140">
                      <a:moveTo>
                        <a:pt x="782" y="0"/>
                      </a:moveTo>
                      <a:lnTo>
                        <a:pt x="80" y="0"/>
                      </a:lnTo>
                      <a:lnTo>
                        <a:pt x="0" y="1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" name="Freeform 68">
                  <a:extLst>
                    <a:ext uri="{FF2B5EF4-FFF2-40B4-BE49-F238E27FC236}">
                      <a16:creationId xmlns:a16="http://schemas.microsoft.com/office/drawing/2014/main" id="{59F34E75-C8E5-474A-8BB6-C8D27F0668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0" y="3468"/>
                  <a:ext cx="77" cy="77"/>
                </a:xfrm>
                <a:custGeom>
                  <a:avLst/>
                  <a:gdLst>
                    <a:gd name="T0" fmla="*/ 0 w 77"/>
                    <a:gd name="T1" fmla="*/ 38 h 77"/>
                    <a:gd name="T2" fmla="*/ 77 w 77"/>
                    <a:gd name="T3" fmla="*/ 0 h 77"/>
                    <a:gd name="T4" fmla="*/ 77 w 77"/>
                    <a:gd name="T5" fmla="*/ 77 h 77"/>
                    <a:gd name="T6" fmla="*/ 0 w 77"/>
                    <a:gd name="T7" fmla="*/ 38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77"/>
                    <a:gd name="T14" fmla="*/ 77 w 77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77">
                      <a:moveTo>
                        <a:pt x="0" y="38"/>
                      </a:moveTo>
                      <a:lnTo>
                        <a:pt x="77" y="0"/>
                      </a:lnTo>
                      <a:lnTo>
                        <a:pt x="77" y="77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" name="Freeform 69">
                  <a:extLst>
                    <a:ext uri="{FF2B5EF4-FFF2-40B4-BE49-F238E27FC236}">
                      <a16:creationId xmlns:a16="http://schemas.microsoft.com/office/drawing/2014/main" id="{56379F28-77C5-4D38-BCA4-1F62A9D23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8" y="3646"/>
                  <a:ext cx="782" cy="1"/>
                </a:xfrm>
                <a:custGeom>
                  <a:avLst/>
                  <a:gdLst>
                    <a:gd name="T0" fmla="*/ 782 w 782"/>
                    <a:gd name="T1" fmla="*/ 0 h 1"/>
                    <a:gd name="T2" fmla="*/ 80 w 782"/>
                    <a:gd name="T3" fmla="*/ 0 h 1"/>
                    <a:gd name="T4" fmla="*/ 0 w 78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82"/>
                    <a:gd name="T10" fmla="*/ 0 h 1"/>
                    <a:gd name="T11" fmla="*/ 782 w 78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82" h="1">
                      <a:moveTo>
                        <a:pt x="782" y="0"/>
                      </a:moveTo>
                      <a:lnTo>
                        <a:pt x="8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" name="Freeform 72">
                  <a:extLst>
                    <a:ext uri="{FF2B5EF4-FFF2-40B4-BE49-F238E27FC236}">
                      <a16:creationId xmlns:a16="http://schemas.microsoft.com/office/drawing/2014/main" id="{2200BE07-25F9-49BA-A79B-963165E50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0" y="3607"/>
                  <a:ext cx="77" cy="78"/>
                </a:xfrm>
                <a:custGeom>
                  <a:avLst/>
                  <a:gdLst>
                    <a:gd name="T0" fmla="*/ 0 w 77"/>
                    <a:gd name="T1" fmla="*/ 39 h 78"/>
                    <a:gd name="T2" fmla="*/ 77 w 77"/>
                    <a:gd name="T3" fmla="*/ 0 h 78"/>
                    <a:gd name="T4" fmla="*/ 77 w 77"/>
                    <a:gd name="T5" fmla="*/ 78 h 78"/>
                    <a:gd name="T6" fmla="*/ 0 w 77"/>
                    <a:gd name="T7" fmla="*/ 39 h 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78"/>
                    <a:gd name="T14" fmla="*/ 77 w 77"/>
                    <a:gd name="T15" fmla="*/ 78 h 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78">
                      <a:moveTo>
                        <a:pt x="0" y="39"/>
                      </a:moveTo>
                      <a:lnTo>
                        <a:pt x="77" y="0"/>
                      </a:lnTo>
                      <a:lnTo>
                        <a:pt x="77" y="78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" name="Freeform 73">
                  <a:extLst>
                    <a:ext uri="{FF2B5EF4-FFF2-40B4-BE49-F238E27FC236}">
                      <a16:creationId xmlns:a16="http://schemas.microsoft.com/office/drawing/2014/main" id="{AB421C2C-7749-416F-850B-68E6C3550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8" y="3646"/>
                  <a:ext cx="782" cy="141"/>
                </a:xfrm>
                <a:custGeom>
                  <a:avLst/>
                  <a:gdLst>
                    <a:gd name="T0" fmla="*/ 782 w 782"/>
                    <a:gd name="T1" fmla="*/ 141 h 141"/>
                    <a:gd name="T2" fmla="*/ 80 w 782"/>
                    <a:gd name="T3" fmla="*/ 141 h 141"/>
                    <a:gd name="T4" fmla="*/ 0 w 782"/>
                    <a:gd name="T5" fmla="*/ 0 h 141"/>
                    <a:gd name="T6" fmla="*/ 0 60000 65536"/>
                    <a:gd name="T7" fmla="*/ 0 60000 65536"/>
                    <a:gd name="T8" fmla="*/ 0 60000 65536"/>
                    <a:gd name="T9" fmla="*/ 0 w 782"/>
                    <a:gd name="T10" fmla="*/ 0 h 141"/>
                    <a:gd name="T11" fmla="*/ 782 w 782"/>
                    <a:gd name="T12" fmla="*/ 141 h 1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82" h="141">
                      <a:moveTo>
                        <a:pt x="782" y="141"/>
                      </a:moveTo>
                      <a:lnTo>
                        <a:pt x="80" y="14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" name="Freeform 76">
                  <a:extLst>
                    <a:ext uri="{FF2B5EF4-FFF2-40B4-BE49-F238E27FC236}">
                      <a16:creationId xmlns:a16="http://schemas.microsoft.com/office/drawing/2014/main" id="{8E14B6AC-B3F1-4C58-8781-39C068E636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0" y="3749"/>
                  <a:ext cx="77" cy="77"/>
                </a:xfrm>
                <a:custGeom>
                  <a:avLst/>
                  <a:gdLst>
                    <a:gd name="T0" fmla="*/ 0 w 77"/>
                    <a:gd name="T1" fmla="*/ 38 h 77"/>
                    <a:gd name="T2" fmla="*/ 77 w 77"/>
                    <a:gd name="T3" fmla="*/ 0 h 77"/>
                    <a:gd name="T4" fmla="*/ 77 w 77"/>
                    <a:gd name="T5" fmla="*/ 77 h 77"/>
                    <a:gd name="T6" fmla="*/ 0 w 77"/>
                    <a:gd name="T7" fmla="*/ 38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77"/>
                    <a:gd name="T14" fmla="*/ 77 w 77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77">
                      <a:moveTo>
                        <a:pt x="0" y="38"/>
                      </a:moveTo>
                      <a:lnTo>
                        <a:pt x="77" y="0"/>
                      </a:lnTo>
                      <a:lnTo>
                        <a:pt x="77" y="77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" name="Freeform 77">
                  <a:extLst>
                    <a:ext uri="{FF2B5EF4-FFF2-40B4-BE49-F238E27FC236}">
                      <a16:creationId xmlns:a16="http://schemas.microsoft.com/office/drawing/2014/main" id="{7A45B2DD-505B-407D-89E5-91F57ED2F6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3646"/>
                  <a:ext cx="418" cy="223"/>
                </a:xfrm>
                <a:custGeom>
                  <a:avLst/>
                  <a:gdLst>
                    <a:gd name="T0" fmla="*/ 418 w 418"/>
                    <a:gd name="T1" fmla="*/ 0 h 223"/>
                    <a:gd name="T2" fmla="*/ 80 w 418"/>
                    <a:gd name="T3" fmla="*/ 0 h 223"/>
                    <a:gd name="T4" fmla="*/ 0 w 418"/>
                    <a:gd name="T5" fmla="*/ 223 h 223"/>
                    <a:gd name="T6" fmla="*/ 0 60000 65536"/>
                    <a:gd name="T7" fmla="*/ 0 60000 65536"/>
                    <a:gd name="T8" fmla="*/ 0 60000 65536"/>
                    <a:gd name="T9" fmla="*/ 0 w 418"/>
                    <a:gd name="T10" fmla="*/ 0 h 223"/>
                    <a:gd name="T11" fmla="*/ 418 w 418"/>
                    <a:gd name="T12" fmla="*/ 223 h 2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8" h="223">
                      <a:moveTo>
                        <a:pt x="418" y="0"/>
                      </a:moveTo>
                      <a:lnTo>
                        <a:pt x="80" y="0"/>
                      </a:lnTo>
                      <a:lnTo>
                        <a:pt x="0" y="22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" name="Oval 79">
                  <a:extLst>
                    <a:ext uri="{FF2B5EF4-FFF2-40B4-BE49-F238E27FC236}">
                      <a16:creationId xmlns:a16="http://schemas.microsoft.com/office/drawing/2014/main" id="{807CD4A6-B103-4046-8A08-0D0CEA4B9E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9" y="3607"/>
                  <a:ext cx="74" cy="73"/>
                </a:xfrm>
                <a:prstGeom prst="ellipse">
                  <a:avLst/>
                </a:prstGeom>
                <a:solidFill>
                  <a:srgbClr val="00FF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82">
                  <a:extLst>
                    <a:ext uri="{FF2B5EF4-FFF2-40B4-BE49-F238E27FC236}">
                      <a16:creationId xmlns:a16="http://schemas.microsoft.com/office/drawing/2014/main" id="{6522F223-BFF3-45CC-8CD6-B0E4CD5D6F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3869"/>
                  <a:ext cx="1206" cy="203"/>
                </a:xfrm>
                <a:custGeom>
                  <a:avLst/>
                  <a:gdLst>
                    <a:gd name="T0" fmla="*/ 1206 w 1206"/>
                    <a:gd name="T1" fmla="*/ 203 h 203"/>
                    <a:gd name="T2" fmla="*/ 80 w 1206"/>
                    <a:gd name="T3" fmla="*/ 203 h 203"/>
                    <a:gd name="T4" fmla="*/ 0 w 1206"/>
                    <a:gd name="T5" fmla="*/ 0 h 203"/>
                    <a:gd name="T6" fmla="*/ 0 60000 65536"/>
                    <a:gd name="T7" fmla="*/ 0 60000 65536"/>
                    <a:gd name="T8" fmla="*/ 0 60000 65536"/>
                    <a:gd name="T9" fmla="*/ 0 w 1206"/>
                    <a:gd name="T10" fmla="*/ 0 h 203"/>
                    <a:gd name="T11" fmla="*/ 1206 w 1206"/>
                    <a:gd name="T12" fmla="*/ 203 h 20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6" h="203">
                      <a:moveTo>
                        <a:pt x="1206" y="203"/>
                      </a:moveTo>
                      <a:lnTo>
                        <a:pt x="80" y="20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" name="Freeform 85">
                  <a:extLst>
                    <a:ext uri="{FF2B5EF4-FFF2-40B4-BE49-F238E27FC236}">
                      <a16:creationId xmlns:a16="http://schemas.microsoft.com/office/drawing/2014/main" id="{4F510E98-636A-41E3-B559-C92BAFF53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7" y="4033"/>
                  <a:ext cx="78" cy="77"/>
                </a:xfrm>
                <a:custGeom>
                  <a:avLst/>
                  <a:gdLst>
                    <a:gd name="T0" fmla="*/ 0 w 78"/>
                    <a:gd name="T1" fmla="*/ 39 h 77"/>
                    <a:gd name="T2" fmla="*/ 78 w 78"/>
                    <a:gd name="T3" fmla="*/ 0 h 77"/>
                    <a:gd name="T4" fmla="*/ 78 w 78"/>
                    <a:gd name="T5" fmla="*/ 77 h 77"/>
                    <a:gd name="T6" fmla="*/ 0 w 78"/>
                    <a:gd name="T7" fmla="*/ 39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77"/>
                    <a:gd name="T14" fmla="*/ 78 w 78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77">
                      <a:moveTo>
                        <a:pt x="0" y="39"/>
                      </a:moveTo>
                      <a:lnTo>
                        <a:pt x="78" y="0"/>
                      </a:lnTo>
                      <a:lnTo>
                        <a:pt x="78" y="77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" name="Freeform 86">
                  <a:extLst>
                    <a:ext uri="{FF2B5EF4-FFF2-40B4-BE49-F238E27FC236}">
                      <a16:creationId xmlns:a16="http://schemas.microsoft.com/office/drawing/2014/main" id="{6E1B885F-6CE9-40F2-B764-9B939C9FC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" y="3186"/>
                  <a:ext cx="1158" cy="683"/>
                </a:xfrm>
                <a:custGeom>
                  <a:avLst/>
                  <a:gdLst>
                    <a:gd name="T0" fmla="*/ 1158 w 1158"/>
                    <a:gd name="T1" fmla="*/ 683 h 683"/>
                    <a:gd name="T2" fmla="*/ 80 w 1158"/>
                    <a:gd name="T3" fmla="*/ 683 h 683"/>
                    <a:gd name="T4" fmla="*/ 0 w 1158"/>
                    <a:gd name="T5" fmla="*/ 0 h 683"/>
                    <a:gd name="T6" fmla="*/ 0 60000 65536"/>
                    <a:gd name="T7" fmla="*/ 0 60000 65536"/>
                    <a:gd name="T8" fmla="*/ 0 60000 65536"/>
                    <a:gd name="T9" fmla="*/ 0 w 1158"/>
                    <a:gd name="T10" fmla="*/ 0 h 683"/>
                    <a:gd name="T11" fmla="*/ 1158 w 1158"/>
                    <a:gd name="T12" fmla="*/ 683 h 6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58" h="683">
                      <a:moveTo>
                        <a:pt x="1158" y="683"/>
                      </a:moveTo>
                      <a:lnTo>
                        <a:pt x="80" y="68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" name="Rectangle 88">
                  <a:extLst>
                    <a:ext uri="{FF2B5EF4-FFF2-40B4-BE49-F238E27FC236}">
                      <a16:creationId xmlns:a16="http://schemas.microsoft.com/office/drawing/2014/main" id="{A573E451-AA2A-44A3-B69A-C2D9CBF97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2" y="3831"/>
                  <a:ext cx="75" cy="72"/>
                </a:xfrm>
                <a:prstGeom prst="rect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91">
                  <a:extLst>
                    <a:ext uri="{FF2B5EF4-FFF2-40B4-BE49-F238E27FC236}">
                      <a16:creationId xmlns:a16="http://schemas.microsoft.com/office/drawing/2014/main" id="{E9A8F578-E1B8-46BC-A18F-1F01787519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5" y="3186"/>
                  <a:ext cx="3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8" name="Rectangle 92">
                  <a:extLst>
                    <a:ext uri="{FF2B5EF4-FFF2-40B4-BE49-F238E27FC236}">
                      <a16:creationId xmlns:a16="http://schemas.microsoft.com/office/drawing/2014/main" id="{88B4FE29-3E1D-4424-8404-D83410CF0F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5" y="3148"/>
                  <a:ext cx="73" cy="74"/>
                </a:xfrm>
                <a:prstGeom prst="rect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" name="Arrow: Right 50">
                <a:extLst>
                  <a:ext uri="{FF2B5EF4-FFF2-40B4-BE49-F238E27FC236}">
                    <a16:creationId xmlns:a16="http://schemas.microsoft.com/office/drawing/2014/main" id="{BE0325C6-BAA8-47EF-B537-F46656D8E35F}"/>
                  </a:ext>
                </a:extLst>
              </p:cNvPr>
              <p:cNvSpPr/>
              <p:nvPr/>
            </p:nvSpPr>
            <p:spPr>
              <a:xfrm>
                <a:off x="2051720" y="2724487"/>
                <a:ext cx="355383" cy="5710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0ECF392-8A84-4450-BE4F-A8B3E5D4DAE4}"/>
              </a:ext>
            </a:extLst>
          </p:cNvPr>
          <p:cNvGrpSpPr/>
          <p:nvPr/>
        </p:nvGrpSpPr>
        <p:grpSpPr>
          <a:xfrm>
            <a:off x="3263480" y="1715625"/>
            <a:ext cx="2224291" cy="4619829"/>
            <a:chOff x="3263480" y="1715625"/>
            <a:chExt cx="2224291" cy="4619829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1A1B40B0-CE67-4BE3-B02E-D2ADC64146BC}"/>
                </a:ext>
              </a:extLst>
            </p:cNvPr>
            <p:cNvGrpSpPr/>
            <p:nvPr/>
          </p:nvGrpSpPr>
          <p:grpSpPr>
            <a:xfrm>
              <a:off x="3263480" y="1715625"/>
              <a:ext cx="1974023" cy="2440471"/>
              <a:chOff x="3263480" y="1715625"/>
              <a:chExt cx="1974023" cy="2440471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9CE9FF4-FAE0-469C-AEF5-D6294EC65FAB}"/>
                  </a:ext>
                </a:extLst>
              </p:cNvPr>
              <p:cNvGrpSpPr/>
              <p:nvPr/>
            </p:nvGrpSpPr>
            <p:grpSpPr>
              <a:xfrm>
                <a:off x="3750346" y="1715625"/>
                <a:ext cx="1487157" cy="2440471"/>
                <a:chOff x="3750346" y="1715625"/>
                <a:chExt cx="1487157" cy="2440471"/>
              </a:xfrm>
            </p:grpSpPr>
            <p:pic>
              <p:nvPicPr>
                <p:cNvPr id="49" name="Picture 2" descr="Cartoon Scientist Stock illustration Clip art - Scientists elderly ...">
                  <a:extLst>
                    <a:ext uri="{FF2B5EF4-FFF2-40B4-BE49-F238E27FC236}">
                      <a16:creationId xmlns:a16="http://schemas.microsoft.com/office/drawing/2014/main" id="{E528C85D-F861-44B6-BB17-022BC94C5F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26393" y="1715625"/>
                  <a:ext cx="735062" cy="12961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 descr="group discussion clipart - Clip Art Library">
                  <a:extLst>
                    <a:ext uri="{FF2B5EF4-FFF2-40B4-BE49-F238E27FC236}">
                      <a16:creationId xmlns:a16="http://schemas.microsoft.com/office/drawing/2014/main" id="{8BA79302-27B0-42AA-9739-A01A34FA9D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0346" y="3093841"/>
                  <a:ext cx="1487157" cy="10622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1" name="Arrow: Right 100">
                <a:extLst>
                  <a:ext uri="{FF2B5EF4-FFF2-40B4-BE49-F238E27FC236}">
                    <a16:creationId xmlns:a16="http://schemas.microsoft.com/office/drawing/2014/main" id="{DFCA5F15-0682-4D4E-87C7-DD61028B5CE3}"/>
                  </a:ext>
                </a:extLst>
              </p:cNvPr>
              <p:cNvSpPr/>
              <p:nvPr/>
            </p:nvSpPr>
            <p:spPr>
              <a:xfrm>
                <a:off x="3263480" y="2724487"/>
                <a:ext cx="355383" cy="5710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6ECE362-6F98-4BBF-98A2-559C172D90A0}"/>
                </a:ext>
              </a:extLst>
            </p:cNvPr>
            <p:cNvSpPr txBox="1"/>
            <p:nvPr/>
          </p:nvSpPr>
          <p:spPr>
            <a:xfrm>
              <a:off x="3635896" y="4581128"/>
              <a:ext cx="18518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Analyst consults (further?) experts for parameters in model (or observables from model)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C5E22BF-FB23-47FE-9BB8-CC43CDD6B7E5}"/>
              </a:ext>
            </a:extLst>
          </p:cNvPr>
          <p:cNvGrpSpPr/>
          <p:nvPr/>
        </p:nvGrpSpPr>
        <p:grpSpPr>
          <a:xfrm>
            <a:off x="5229407" y="1659469"/>
            <a:ext cx="1646849" cy="4110796"/>
            <a:chOff x="5229407" y="1659469"/>
            <a:chExt cx="1646849" cy="4110796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B0E91D6-CE54-4C50-8CBB-F20A0539776B}"/>
                </a:ext>
              </a:extLst>
            </p:cNvPr>
            <p:cNvGrpSpPr/>
            <p:nvPr/>
          </p:nvGrpSpPr>
          <p:grpSpPr>
            <a:xfrm>
              <a:off x="5229407" y="1659469"/>
              <a:ext cx="1341637" cy="2368586"/>
              <a:chOff x="5229407" y="1659469"/>
              <a:chExt cx="1341637" cy="236858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1A55D0B-9B0C-44A1-840C-8EFA18076D8C}"/>
                  </a:ext>
                </a:extLst>
              </p:cNvPr>
              <p:cNvGrpSpPr/>
              <p:nvPr/>
            </p:nvGrpSpPr>
            <p:grpSpPr>
              <a:xfrm>
                <a:off x="5724128" y="1659469"/>
                <a:ext cx="846916" cy="2368586"/>
                <a:chOff x="2837721" y="1679137"/>
                <a:chExt cx="846916" cy="2368586"/>
              </a:xfrm>
            </p:grpSpPr>
            <p:pic>
              <p:nvPicPr>
                <p:cNvPr id="55" name="Picture 2" descr="Cartoon Scientist Stock illustration Clip art - Scientists elderly ...">
                  <a:extLst>
                    <a:ext uri="{FF2B5EF4-FFF2-40B4-BE49-F238E27FC236}">
                      <a16:creationId xmlns:a16="http://schemas.microsoft.com/office/drawing/2014/main" id="{7531C29D-48AB-4236-AC1F-2E2CEF234A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93648" y="1679137"/>
                  <a:ext cx="735062" cy="12961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56" name="Group 8">
                  <a:extLst>
                    <a:ext uri="{FF2B5EF4-FFF2-40B4-BE49-F238E27FC236}">
                      <a16:creationId xmlns:a16="http://schemas.microsoft.com/office/drawing/2014/main" id="{3B4B9920-9319-4FA5-AEF3-59EA1C9A0B5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837721" y="3344509"/>
                  <a:ext cx="846916" cy="703214"/>
                  <a:chOff x="810" y="1980"/>
                  <a:chExt cx="2655" cy="2205"/>
                </a:xfrm>
              </p:grpSpPr>
              <p:sp>
                <p:nvSpPr>
                  <p:cNvPr id="57" name="AutoShape 7">
                    <a:extLst>
                      <a:ext uri="{FF2B5EF4-FFF2-40B4-BE49-F238E27FC236}">
                        <a16:creationId xmlns:a16="http://schemas.microsoft.com/office/drawing/2014/main" id="{486A225E-645E-4DA8-B359-83A860E15D24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810" y="1980"/>
                    <a:ext cx="2655" cy="22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" name="Freeform 9">
                    <a:extLst>
                      <a:ext uri="{FF2B5EF4-FFF2-40B4-BE49-F238E27FC236}">
                        <a16:creationId xmlns:a16="http://schemas.microsoft.com/office/drawing/2014/main" id="{954F7456-3AE2-42E5-A7CF-9A243977E7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2103"/>
                    <a:ext cx="782" cy="140"/>
                  </a:xfrm>
                  <a:custGeom>
                    <a:avLst/>
                    <a:gdLst>
                      <a:gd name="T0" fmla="*/ 782 w 782"/>
                      <a:gd name="T1" fmla="*/ 0 h 140"/>
                      <a:gd name="T2" fmla="*/ 80 w 782"/>
                      <a:gd name="T3" fmla="*/ 0 h 140"/>
                      <a:gd name="T4" fmla="*/ 0 w 782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782"/>
                      <a:gd name="T10" fmla="*/ 0 h 140"/>
                      <a:gd name="T11" fmla="*/ 782 w 782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2" h="140">
                        <a:moveTo>
                          <a:pt x="782" y="0"/>
                        </a:moveTo>
                        <a:lnTo>
                          <a:pt x="80" y="0"/>
                        </a:lnTo>
                        <a:lnTo>
                          <a:pt x="0" y="140"/>
                        </a:lnTo>
                      </a:path>
                    </a:pathLst>
                  </a:custGeom>
                  <a:noFill/>
                  <a:ln w="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9" name="Freeform 12">
                    <a:extLst>
                      <a:ext uri="{FF2B5EF4-FFF2-40B4-BE49-F238E27FC236}">
                        <a16:creationId xmlns:a16="http://schemas.microsoft.com/office/drawing/2014/main" id="{3162217B-5C3A-405C-94D5-8A7F2A05F1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2065"/>
                    <a:ext cx="77" cy="77"/>
                  </a:xfrm>
                  <a:custGeom>
                    <a:avLst/>
                    <a:gdLst>
                      <a:gd name="T0" fmla="*/ 0 w 77"/>
                      <a:gd name="T1" fmla="*/ 38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8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8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0" name="Freeform 13">
                    <a:extLst>
                      <a:ext uri="{FF2B5EF4-FFF2-40B4-BE49-F238E27FC236}">
                        <a16:creationId xmlns:a16="http://schemas.microsoft.com/office/drawing/2014/main" id="{6E8FA212-B113-46ED-8384-4B386DEF4B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2243"/>
                    <a:ext cx="782" cy="1"/>
                  </a:xfrm>
                  <a:custGeom>
                    <a:avLst/>
                    <a:gdLst>
                      <a:gd name="T0" fmla="*/ 782 w 782"/>
                      <a:gd name="T1" fmla="*/ 0 h 1"/>
                      <a:gd name="T2" fmla="*/ 80 w 782"/>
                      <a:gd name="T3" fmla="*/ 0 h 1"/>
                      <a:gd name="T4" fmla="*/ 0 w 782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782"/>
                      <a:gd name="T10" fmla="*/ 0 h 1"/>
                      <a:gd name="T11" fmla="*/ 782 w 782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2" h="1">
                        <a:moveTo>
                          <a:pt x="782" y="0"/>
                        </a:moveTo>
                        <a:lnTo>
                          <a:pt x="8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1" name="Freeform 16">
                    <a:extLst>
                      <a:ext uri="{FF2B5EF4-FFF2-40B4-BE49-F238E27FC236}">
                        <a16:creationId xmlns:a16="http://schemas.microsoft.com/office/drawing/2014/main" id="{7A4D1BCD-9834-4AD8-AD5E-D66FA2FFB2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2205"/>
                    <a:ext cx="77" cy="77"/>
                  </a:xfrm>
                  <a:custGeom>
                    <a:avLst/>
                    <a:gdLst>
                      <a:gd name="T0" fmla="*/ 0 w 77"/>
                      <a:gd name="T1" fmla="*/ 38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8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8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2" name="Freeform 17">
                    <a:extLst>
                      <a:ext uri="{FF2B5EF4-FFF2-40B4-BE49-F238E27FC236}">
                        <a16:creationId xmlns:a16="http://schemas.microsoft.com/office/drawing/2014/main" id="{8CD1DD65-2F89-46F9-B91D-2C203BADE4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2243"/>
                    <a:ext cx="782" cy="142"/>
                  </a:xfrm>
                  <a:custGeom>
                    <a:avLst/>
                    <a:gdLst>
                      <a:gd name="T0" fmla="*/ 782 w 782"/>
                      <a:gd name="T1" fmla="*/ 142 h 142"/>
                      <a:gd name="T2" fmla="*/ 80 w 782"/>
                      <a:gd name="T3" fmla="*/ 142 h 142"/>
                      <a:gd name="T4" fmla="*/ 0 w 782"/>
                      <a:gd name="T5" fmla="*/ 0 h 142"/>
                      <a:gd name="T6" fmla="*/ 0 60000 65536"/>
                      <a:gd name="T7" fmla="*/ 0 60000 65536"/>
                      <a:gd name="T8" fmla="*/ 0 60000 65536"/>
                      <a:gd name="T9" fmla="*/ 0 w 782"/>
                      <a:gd name="T10" fmla="*/ 0 h 142"/>
                      <a:gd name="T11" fmla="*/ 782 w 782"/>
                      <a:gd name="T12" fmla="*/ 142 h 14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2" h="142">
                        <a:moveTo>
                          <a:pt x="782" y="142"/>
                        </a:moveTo>
                        <a:lnTo>
                          <a:pt x="80" y="14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" name="Freeform 20">
                    <a:extLst>
                      <a:ext uri="{FF2B5EF4-FFF2-40B4-BE49-F238E27FC236}">
                        <a16:creationId xmlns:a16="http://schemas.microsoft.com/office/drawing/2014/main" id="{5C2B9762-6BFE-4215-8B89-C426500B01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2346"/>
                    <a:ext cx="77" cy="77"/>
                  </a:xfrm>
                  <a:custGeom>
                    <a:avLst/>
                    <a:gdLst>
                      <a:gd name="T0" fmla="*/ 0 w 77"/>
                      <a:gd name="T1" fmla="*/ 39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9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9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4" name="Freeform 21">
                    <a:extLst>
                      <a:ext uri="{FF2B5EF4-FFF2-40B4-BE49-F238E27FC236}">
                        <a16:creationId xmlns:a16="http://schemas.microsoft.com/office/drawing/2014/main" id="{2C409288-7F7A-4913-86CD-CAEB535B67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2243"/>
                    <a:ext cx="418" cy="72"/>
                  </a:xfrm>
                  <a:custGeom>
                    <a:avLst/>
                    <a:gdLst>
                      <a:gd name="T0" fmla="*/ 418 w 418"/>
                      <a:gd name="T1" fmla="*/ 0 h 72"/>
                      <a:gd name="T2" fmla="*/ 80 w 418"/>
                      <a:gd name="T3" fmla="*/ 0 h 72"/>
                      <a:gd name="T4" fmla="*/ 0 w 418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418"/>
                      <a:gd name="T10" fmla="*/ 0 h 72"/>
                      <a:gd name="T11" fmla="*/ 418 w 418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8" h="72">
                        <a:moveTo>
                          <a:pt x="418" y="0"/>
                        </a:moveTo>
                        <a:lnTo>
                          <a:pt x="80" y="0"/>
                        </a:lnTo>
                        <a:lnTo>
                          <a:pt x="0" y="72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" name="Oval 23">
                    <a:extLst>
                      <a:ext uri="{FF2B5EF4-FFF2-40B4-BE49-F238E27FC236}">
                        <a16:creationId xmlns:a16="http://schemas.microsoft.com/office/drawing/2014/main" id="{32CD4387-9585-4D6A-B4AC-C54BF87FC5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2205"/>
                    <a:ext cx="74" cy="7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26">
                    <a:extLst>
                      <a:ext uri="{FF2B5EF4-FFF2-40B4-BE49-F238E27FC236}">
                        <a16:creationId xmlns:a16="http://schemas.microsoft.com/office/drawing/2014/main" id="{B2A83CE4-52FB-4300-8A1D-2013486534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2315"/>
                    <a:ext cx="1203" cy="270"/>
                  </a:xfrm>
                  <a:custGeom>
                    <a:avLst/>
                    <a:gdLst>
                      <a:gd name="T0" fmla="*/ 1203 w 1203"/>
                      <a:gd name="T1" fmla="*/ 270 h 270"/>
                      <a:gd name="T2" fmla="*/ 80 w 1203"/>
                      <a:gd name="T3" fmla="*/ 270 h 270"/>
                      <a:gd name="T4" fmla="*/ 0 w 1203"/>
                      <a:gd name="T5" fmla="*/ 0 h 270"/>
                      <a:gd name="T6" fmla="*/ 0 60000 65536"/>
                      <a:gd name="T7" fmla="*/ 0 60000 65536"/>
                      <a:gd name="T8" fmla="*/ 0 60000 65536"/>
                      <a:gd name="T9" fmla="*/ 0 w 1203"/>
                      <a:gd name="T10" fmla="*/ 0 h 270"/>
                      <a:gd name="T11" fmla="*/ 1203 w 1203"/>
                      <a:gd name="T12" fmla="*/ 270 h 2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3" h="270">
                        <a:moveTo>
                          <a:pt x="1203" y="270"/>
                        </a:moveTo>
                        <a:lnTo>
                          <a:pt x="80" y="27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7" name="Freeform 29">
                    <a:extLst>
                      <a:ext uri="{FF2B5EF4-FFF2-40B4-BE49-F238E27FC236}">
                        <a16:creationId xmlns:a16="http://schemas.microsoft.com/office/drawing/2014/main" id="{AC823216-8C82-4563-9411-0B871A5A43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4" y="2547"/>
                    <a:ext cx="78" cy="77"/>
                  </a:xfrm>
                  <a:custGeom>
                    <a:avLst/>
                    <a:gdLst>
                      <a:gd name="T0" fmla="*/ 0 w 78"/>
                      <a:gd name="T1" fmla="*/ 38 h 77"/>
                      <a:gd name="T2" fmla="*/ 78 w 78"/>
                      <a:gd name="T3" fmla="*/ 0 h 77"/>
                      <a:gd name="T4" fmla="*/ 78 w 78"/>
                      <a:gd name="T5" fmla="*/ 77 h 77"/>
                      <a:gd name="T6" fmla="*/ 0 w 78"/>
                      <a:gd name="T7" fmla="*/ 38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8"/>
                      <a:gd name="T13" fmla="*/ 0 h 77"/>
                      <a:gd name="T14" fmla="*/ 78 w 78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8" h="77">
                        <a:moveTo>
                          <a:pt x="0" y="38"/>
                        </a:moveTo>
                        <a:lnTo>
                          <a:pt x="78" y="0"/>
                        </a:lnTo>
                        <a:lnTo>
                          <a:pt x="78" y="7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8" name="Freeform 30">
                    <a:extLst>
                      <a:ext uri="{FF2B5EF4-FFF2-40B4-BE49-F238E27FC236}">
                        <a16:creationId xmlns:a16="http://schemas.microsoft.com/office/drawing/2014/main" id="{3957BE8E-2537-4900-820D-A6C743C8E3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5" y="2315"/>
                    <a:ext cx="477" cy="279"/>
                  </a:xfrm>
                  <a:custGeom>
                    <a:avLst/>
                    <a:gdLst>
                      <a:gd name="T0" fmla="*/ 477 w 477"/>
                      <a:gd name="T1" fmla="*/ 0 h 279"/>
                      <a:gd name="T2" fmla="*/ 80 w 477"/>
                      <a:gd name="T3" fmla="*/ 0 h 279"/>
                      <a:gd name="T4" fmla="*/ 0 w 477"/>
                      <a:gd name="T5" fmla="*/ 279 h 279"/>
                      <a:gd name="T6" fmla="*/ 0 60000 65536"/>
                      <a:gd name="T7" fmla="*/ 0 60000 65536"/>
                      <a:gd name="T8" fmla="*/ 0 60000 65536"/>
                      <a:gd name="T9" fmla="*/ 0 w 477"/>
                      <a:gd name="T10" fmla="*/ 0 h 279"/>
                      <a:gd name="T11" fmla="*/ 477 w 477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77" h="279">
                        <a:moveTo>
                          <a:pt x="477" y="0"/>
                        </a:moveTo>
                        <a:lnTo>
                          <a:pt x="80" y="0"/>
                        </a:lnTo>
                        <a:lnTo>
                          <a:pt x="0" y="279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" name="Rectangle 32">
                    <a:extLst>
                      <a:ext uri="{FF2B5EF4-FFF2-40B4-BE49-F238E27FC236}">
                        <a16:creationId xmlns:a16="http://schemas.microsoft.com/office/drawing/2014/main" id="{6F71ADFA-0B81-4044-A98F-2187CEB7C6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92" y="2276"/>
                    <a:ext cx="75" cy="73"/>
                  </a:xfrm>
                  <a:prstGeom prst="rect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35">
                    <a:extLst>
                      <a:ext uri="{FF2B5EF4-FFF2-40B4-BE49-F238E27FC236}">
                        <a16:creationId xmlns:a16="http://schemas.microsoft.com/office/drawing/2014/main" id="{AF37B8C3-7C5F-4F94-B693-E8352C3173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2783"/>
                    <a:ext cx="769" cy="154"/>
                  </a:xfrm>
                  <a:custGeom>
                    <a:avLst/>
                    <a:gdLst>
                      <a:gd name="T0" fmla="*/ 769 w 769"/>
                      <a:gd name="T1" fmla="*/ 0 h 154"/>
                      <a:gd name="T2" fmla="*/ 67 w 769"/>
                      <a:gd name="T3" fmla="*/ 0 h 154"/>
                      <a:gd name="T4" fmla="*/ 0 w 769"/>
                      <a:gd name="T5" fmla="*/ 154 h 154"/>
                      <a:gd name="T6" fmla="*/ 0 60000 65536"/>
                      <a:gd name="T7" fmla="*/ 0 60000 65536"/>
                      <a:gd name="T8" fmla="*/ 0 60000 65536"/>
                      <a:gd name="T9" fmla="*/ 0 w 769"/>
                      <a:gd name="T10" fmla="*/ 0 h 154"/>
                      <a:gd name="T11" fmla="*/ 769 w 769"/>
                      <a:gd name="T12" fmla="*/ 154 h 1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69" h="154">
                        <a:moveTo>
                          <a:pt x="769" y="0"/>
                        </a:moveTo>
                        <a:lnTo>
                          <a:pt x="67" y="0"/>
                        </a:lnTo>
                        <a:lnTo>
                          <a:pt x="0" y="154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1" name="Freeform 38">
                    <a:extLst>
                      <a:ext uri="{FF2B5EF4-FFF2-40B4-BE49-F238E27FC236}">
                        <a16:creationId xmlns:a16="http://schemas.microsoft.com/office/drawing/2014/main" id="{AC5E9073-B603-4A19-B72F-ADF1FF307D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7" y="2745"/>
                    <a:ext cx="77" cy="77"/>
                  </a:xfrm>
                  <a:custGeom>
                    <a:avLst/>
                    <a:gdLst>
                      <a:gd name="T0" fmla="*/ 0 w 77"/>
                      <a:gd name="T1" fmla="*/ 38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8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8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" name="Freeform 39">
                    <a:extLst>
                      <a:ext uri="{FF2B5EF4-FFF2-40B4-BE49-F238E27FC236}">
                        <a16:creationId xmlns:a16="http://schemas.microsoft.com/office/drawing/2014/main" id="{B496D919-D1C0-4657-ABB8-96E7A29AB2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2937"/>
                    <a:ext cx="769" cy="1"/>
                  </a:xfrm>
                  <a:custGeom>
                    <a:avLst/>
                    <a:gdLst>
                      <a:gd name="T0" fmla="*/ 769 w 769"/>
                      <a:gd name="T1" fmla="*/ 0 h 1"/>
                      <a:gd name="T2" fmla="*/ 67 w 769"/>
                      <a:gd name="T3" fmla="*/ 0 h 1"/>
                      <a:gd name="T4" fmla="*/ 0 w 769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769"/>
                      <a:gd name="T10" fmla="*/ 0 h 1"/>
                      <a:gd name="T11" fmla="*/ 769 w 769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69" h="1">
                        <a:moveTo>
                          <a:pt x="769" y="0"/>
                        </a:moveTo>
                        <a:lnTo>
                          <a:pt x="67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3" name="Freeform 42">
                    <a:extLst>
                      <a:ext uri="{FF2B5EF4-FFF2-40B4-BE49-F238E27FC236}">
                        <a16:creationId xmlns:a16="http://schemas.microsoft.com/office/drawing/2014/main" id="{7231810B-7D7B-45F3-8CBA-CB78DEF511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7" y="2898"/>
                    <a:ext cx="77" cy="77"/>
                  </a:xfrm>
                  <a:custGeom>
                    <a:avLst/>
                    <a:gdLst>
                      <a:gd name="T0" fmla="*/ 0 w 77"/>
                      <a:gd name="T1" fmla="*/ 39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9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9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4" name="Freeform 43">
                    <a:extLst>
                      <a:ext uri="{FF2B5EF4-FFF2-40B4-BE49-F238E27FC236}">
                        <a16:creationId xmlns:a16="http://schemas.microsoft.com/office/drawing/2014/main" id="{B01131F0-CC1E-4958-A3CF-22599A2E3D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2937"/>
                    <a:ext cx="769" cy="153"/>
                  </a:xfrm>
                  <a:custGeom>
                    <a:avLst/>
                    <a:gdLst>
                      <a:gd name="T0" fmla="*/ 769 w 769"/>
                      <a:gd name="T1" fmla="*/ 153 h 153"/>
                      <a:gd name="T2" fmla="*/ 67 w 769"/>
                      <a:gd name="T3" fmla="*/ 153 h 153"/>
                      <a:gd name="T4" fmla="*/ 0 w 769"/>
                      <a:gd name="T5" fmla="*/ 0 h 153"/>
                      <a:gd name="T6" fmla="*/ 0 60000 65536"/>
                      <a:gd name="T7" fmla="*/ 0 60000 65536"/>
                      <a:gd name="T8" fmla="*/ 0 60000 65536"/>
                      <a:gd name="T9" fmla="*/ 0 w 769"/>
                      <a:gd name="T10" fmla="*/ 0 h 153"/>
                      <a:gd name="T11" fmla="*/ 769 w 769"/>
                      <a:gd name="T12" fmla="*/ 153 h 1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69" h="153">
                        <a:moveTo>
                          <a:pt x="769" y="153"/>
                        </a:moveTo>
                        <a:lnTo>
                          <a:pt x="67" y="15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5" name="Freeform 46">
                    <a:extLst>
                      <a:ext uri="{FF2B5EF4-FFF2-40B4-BE49-F238E27FC236}">
                        <a16:creationId xmlns:a16="http://schemas.microsoft.com/office/drawing/2014/main" id="{077420E1-B6B2-461D-A6BC-8F0A711421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7" y="3051"/>
                    <a:ext cx="77" cy="77"/>
                  </a:xfrm>
                  <a:custGeom>
                    <a:avLst/>
                    <a:gdLst>
                      <a:gd name="T0" fmla="*/ 0 w 77"/>
                      <a:gd name="T1" fmla="*/ 39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9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9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6" name="Freeform 47">
                    <a:extLst>
                      <a:ext uri="{FF2B5EF4-FFF2-40B4-BE49-F238E27FC236}">
                        <a16:creationId xmlns:a16="http://schemas.microsoft.com/office/drawing/2014/main" id="{46066E7F-9085-44BD-9163-D9135B5AA0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2937"/>
                    <a:ext cx="418" cy="72"/>
                  </a:xfrm>
                  <a:custGeom>
                    <a:avLst/>
                    <a:gdLst>
                      <a:gd name="T0" fmla="*/ 418 w 418"/>
                      <a:gd name="T1" fmla="*/ 0 h 72"/>
                      <a:gd name="T2" fmla="*/ 67 w 418"/>
                      <a:gd name="T3" fmla="*/ 0 h 72"/>
                      <a:gd name="T4" fmla="*/ 0 w 418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418"/>
                      <a:gd name="T10" fmla="*/ 0 h 72"/>
                      <a:gd name="T11" fmla="*/ 418 w 418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8" h="72">
                        <a:moveTo>
                          <a:pt x="418" y="0"/>
                        </a:moveTo>
                        <a:lnTo>
                          <a:pt x="67" y="0"/>
                        </a:lnTo>
                        <a:lnTo>
                          <a:pt x="0" y="72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7" name="Oval 49">
                    <a:extLst>
                      <a:ext uri="{FF2B5EF4-FFF2-40B4-BE49-F238E27FC236}">
                        <a16:creationId xmlns:a16="http://schemas.microsoft.com/office/drawing/2014/main" id="{8BA52B02-E83C-46F1-A177-58830FC8C6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2898"/>
                    <a:ext cx="74" cy="7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52">
                    <a:extLst>
                      <a:ext uri="{FF2B5EF4-FFF2-40B4-BE49-F238E27FC236}">
                        <a16:creationId xmlns:a16="http://schemas.microsoft.com/office/drawing/2014/main" id="{C3516227-4AE1-498E-8D61-011EB835F0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3009"/>
                    <a:ext cx="1199" cy="280"/>
                  </a:xfrm>
                  <a:custGeom>
                    <a:avLst/>
                    <a:gdLst>
                      <a:gd name="T0" fmla="*/ 1199 w 1199"/>
                      <a:gd name="T1" fmla="*/ 280 h 280"/>
                      <a:gd name="T2" fmla="*/ 67 w 1199"/>
                      <a:gd name="T3" fmla="*/ 280 h 280"/>
                      <a:gd name="T4" fmla="*/ 0 w 1199"/>
                      <a:gd name="T5" fmla="*/ 0 h 280"/>
                      <a:gd name="T6" fmla="*/ 0 60000 65536"/>
                      <a:gd name="T7" fmla="*/ 0 60000 65536"/>
                      <a:gd name="T8" fmla="*/ 0 60000 65536"/>
                      <a:gd name="T9" fmla="*/ 0 w 1199"/>
                      <a:gd name="T10" fmla="*/ 0 h 280"/>
                      <a:gd name="T11" fmla="*/ 1199 w 1199"/>
                      <a:gd name="T12" fmla="*/ 280 h 2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99" h="280">
                        <a:moveTo>
                          <a:pt x="1199" y="280"/>
                        </a:moveTo>
                        <a:lnTo>
                          <a:pt x="67" y="28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9" name="Freeform 55">
                    <a:extLst>
                      <a:ext uri="{FF2B5EF4-FFF2-40B4-BE49-F238E27FC236}">
                        <a16:creationId xmlns:a16="http://schemas.microsoft.com/office/drawing/2014/main" id="{3FADF82E-A62E-4A4A-AC96-CE7CFDB979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0" y="3250"/>
                    <a:ext cx="77" cy="78"/>
                  </a:xfrm>
                  <a:custGeom>
                    <a:avLst/>
                    <a:gdLst>
                      <a:gd name="T0" fmla="*/ 0 w 77"/>
                      <a:gd name="T1" fmla="*/ 39 h 78"/>
                      <a:gd name="T2" fmla="*/ 77 w 77"/>
                      <a:gd name="T3" fmla="*/ 0 h 78"/>
                      <a:gd name="T4" fmla="*/ 77 w 77"/>
                      <a:gd name="T5" fmla="*/ 78 h 78"/>
                      <a:gd name="T6" fmla="*/ 0 w 77"/>
                      <a:gd name="T7" fmla="*/ 39 h 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8"/>
                      <a:gd name="T14" fmla="*/ 77 w 77"/>
                      <a:gd name="T15" fmla="*/ 78 h 7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8">
                        <a:moveTo>
                          <a:pt x="0" y="39"/>
                        </a:moveTo>
                        <a:lnTo>
                          <a:pt x="77" y="0"/>
                        </a:lnTo>
                        <a:lnTo>
                          <a:pt x="77" y="78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0" name="Freeform 56">
                    <a:extLst>
                      <a:ext uri="{FF2B5EF4-FFF2-40B4-BE49-F238E27FC236}">
                        <a16:creationId xmlns:a16="http://schemas.microsoft.com/office/drawing/2014/main" id="{5FC0D8E0-2AB5-4B0D-9D14-535490FDBE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5" y="2594"/>
                    <a:ext cx="477" cy="415"/>
                  </a:xfrm>
                  <a:custGeom>
                    <a:avLst/>
                    <a:gdLst>
                      <a:gd name="T0" fmla="*/ 477 w 477"/>
                      <a:gd name="T1" fmla="*/ 415 h 415"/>
                      <a:gd name="T2" fmla="*/ 80 w 477"/>
                      <a:gd name="T3" fmla="*/ 415 h 415"/>
                      <a:gd name="T4" fmla="*/ 0 w 477"/>
                      <a:gd name="T5" fmla="*/ 0 h 415"/>
                      <a:gd name="T6" fmla="*/ 0 60000 65536"/>
                      <a:gd name="T7" fmla="*/ 0 60000 65536"/>
                      <a:gd name="T8" fmla="*/ 0 60000 65536"/>
                      <a:gd name="T9" fmla="*/ 0 w 477"/>
                      <a:gd name="T10" fmla="*/ 0 h 415"/>
                      <a:gd name="T11" fmla="*/ 477 w 477"/>
                      <a:gd name="T12" fmla="*/ 415 h 41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77" h="415">
                        <a:moveTo>
                          <a:pt x="477" y="415"/>
                        </a:moveTo>
                        <a:lnTo>
                          <a:pt x="80" y="41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1" name="Rectangle 58">
                    <a:extLst>
                      <a:ext uri="{FF2B5EF4-FFF2-40B4-BE49-F238E27FC236}">
                        <a16:creationId xmlns:a16="http://schemas.microsoft.com/office/drawing/2014/main" id="{1C577985-3462-493B-B56A-2AB4106E16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92" y="2971"/>
                    <a:ext cx="75" cy="73"/>
                  </a:xfrm>
                  <a:prstGeom prst="rect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61">
                    <a:extLst>
                      <a:ext uri="{FF2B5EF4-FFF2-40B4-BE49-F238E27FC236}">
                        <a16:creationId xmlns:a16="http://schemas.microsoft.com/office/drawing/2014/main" id="{1724C33A-C3F0-479B-B766-3B9BAC51F4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4" y="2594"/>
                    <a:ext cx="642" cy="592"/>
                  </a:xfrm>
                  <a:custGeom>
                    <a:avLst/>
                    <a:gdLst>
                      <a:gd name="T0" fmla="*/ 642 w 642"/>
                      <a:gd name="T1" fmla="*/ 0 h 592"/>
                      <a:gd name="T2" fmla="*/ 80 w 642"/>
                      <a:gd name="T3" fmla="*/ 0 h 592"/>
                      <a:gd name="T4" fmla="*/ 0 w 642"/>
                      <a:gd name="T5" fmla="*/ 592 h 592"/>
                      <a:gd name="T6" fmla="*/ 0 60000 65536"/>
                      <a:gd name="T7" fmla="*/ 0 60000 65536"/>
                      <a:gd name="T8" fmla="*/ 0 60000 65536"/>
                      <a:gd name="T9" fmla="*/ 0 w 642"/>
                      <a:gd name="T10" fmla="*/ 0 h 592"/>
                      <a:gd name="T11" fmla="*/ 642 w 642"/>
                      <a:gd name="T12" fmla="*/ 592 h 5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42" h="592">
                        <a:moveTo>
                          <a:pt x="642" y="0"/>
                        </a:moveTo>
                        <a:lnTo>
                          <a:pt x="80" y="0"/>
                        </a:lnTo>
                        <a:lnTo>
                          <a:pt x="0" y="592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3" name="Oval 63">
                    <a:extLst>
                      <a:ext uri="{FF2B5EF4-FFF2-40B4-BE49-F238E27FC236}">
                        <a16:creationId xmlns:a16="http://schemas.microsoft.com/office/drawing/2014/main" id="{D55EED2F-2FFB-4E80-B428-C88FD19072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2556"/>
                    <a:ext cx="75" cy="7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65">
                    <a:extLst>
                      <a:ext uri="{FF2B5EF4-FFF2-40B4-BE49-F238E27FC236}">
                        <a16:creationId xmlns:a16="http://schemas.microsoft.com/office/drawing/2014/main" id="{BADD9BB1-A41F-4E9C-AF19-528B77AA7E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3506"/>
                    <a:ext cx="782" cy="140"/>
                  </a:xfrm>
                  <a:custGeom>
                    <a:avLst/>
                    <a:gdLst>
                      <a:gd name="T0" fmla="*/ 782 w 782"/>
                      <a:gd name="T1" fmla="*/ 0 h 140"/>
                      <a:gd name="T2" fmla="*/ 80 w 782"/>
                      <a:gd name="T3" fmla="*/ 0 h 140"/>
                      <a:gd name="T4" fmla="*/ 0 w 782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782"/>
                      <a:gd name="T10" fmla="*/ 0 h 140"/>
                      <a:gd name="T11" fmla="*/ 782 w 782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2" h="140">
                        <a:moveTo>
                          <a:pt x="782" y="0"/>
                        </a:moveTo>
                        <a:lnTo>
                          <a:pt x="80" y="0"/>
                        </a:lnTo>
                        <a:lnTo>
                          <a:pt x="0" y="14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5" name="Freeform 68">
                    <a:extLst>
                      <a:ext uri="{FF2B5EF4-FFF2-40B4-BE49-F238E27FC236}">
                        <a16:creationId xmlns:a16="http://schemas.microsoft.com/office/drawing/2014/main" id="{0E315799-5540-4250-B5DB-7EE00C4D0F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3468"/>
                    <a:ext cx="77" cy="77"/>
                  </a:xfrm>
                  <a:custGeom>
                    <a:avLst/>
                    <a:gdLst>
                      <a:gd name="T0" fmla="*/ 0 w 77"/>
                      <a:gd name="T1" fmla="*/ 38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8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8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6" name="Freeform 69">
                    <a:extLst>
                      <a:ext uri="{FF2B5EF4-FFF2-40B4-BE49-F238E27FC236}">
                        <a16:creationId xmlns:a16="http://schemas.microsoft.com/office/drawing/2014/main" id="{4734F5EC-256E-4604-8F75-7CB87FA67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3646"/>
                    <a:ext cx="782" cy="1"/>
                  </a:xfrm>
                  <a:custGeom>
                    <a:avLst/>
                    <a:gdLst>
                      <a:gd name="T0" fmla="*/ 782 w 782"/>
                      <a:gd name="T1" fmla="*/ 0 h 1"/>
                      <a:gd name="T2" fmla="*/ 80 w 782"/>
                      <a:gd name="T3" fmla="*/ 0 h 1"/>
                      <a:gd name="T4" fmla="*/ 0 w 782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782"/>
                      <a:gd name="T10" fmla="*/ 0 h 1"/>
                      <a:gd name="T11" fmla="*/ 782 w 782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2" h="1">
                        <a:moveTo>
                          <a:pt x="782" y="0"/>
                        </a:moveTo>
                        <a:lnTo>
                          <a:pt x="8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7" name="Freeform 72">
                    <a:extLst>
                      <a:ext uri="{FF2B5EF4-FFF2-40B4-BE49-F238E27FC236}">
                        <a16:creationId xmlns:a16="http://schemas.microsoft.com/office/drawing/2014/main" id="{343F2D44-DDC1-47BE-BF28-F459E6BEF8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3607"/>
                    <a:ext cx="77" cy="78"/>
                  </a:xfrm>
                  <a:custGeom>
                    <a:avLst/>
                    <a:gdLst>
                      <a:gd name="T0" fmla="*/ 0 w 77"/>
                      <a:gd name="T1" fmla="*/ 39 h 78"/>
                      <a:gd name="T2" fmla="*/ 77 w 77"/>
                      <a:gd name="T3" fmla="*/ 0 h 78"/>
                      <a:gd name="T4" fmla="*/ 77 w 77"/>
                      <a:gd name="T5" fmla="*/ 78 h 78"/>
                      <a:gd name="T6" fmla="*/ 0 w 77"/>
                      <a:gd name="T7" fmla="*/ 39 h 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8"/>
                      <a:gd name="T14" fmla="*/ 77 w 77"/>
                      <a:gd name="T15" fmla="*/ 78 h 7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8">
                        <a:moveTo>
                          <a:pt x="0" y="39"/>
                        </a:moveTo>
                        <a:lnTo>
                          <a:pt x="77" y="0"/>
                        </a:lnTo>
                        <a:lnTo>
                          <a:pt x="77" y="78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8" name="Freeform 73">
                    <a:extLst>
                      <a:ext uri="{FF2B5EF4-FFF2-40B4-BE49-F238E27FC236}">
                        <a16:creationId xmlns:a16="http://schemas.microsoft.com/office/drawing/2014/main" id="{1475CCF3-668F-45DE-A746-30B329924F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3646"/>
                    <a:ext cx="782" cy="141"/>
                  </a:xfrm>
                  <a:custGeom>
                    <a:avLst/>
                    <a:gdLst>
                      <a:gd name="T0" fmla="*/ 782 w 782"/>
                      <a:gd name="T1" fmla="*/ 141 h 141"/>
                      <a:gd name="T2" fmla="*/ 80 w 782"/>
                      <a:gd name="T3" fmla="*/ 141 h 141"/>
                      <a:gd name="T4" fmla="*/ 0 w 782"/>
                      <a:gd name="T5" fmla="*/ 0 h 141"/>
                      <a:gd name="T6" fmla="*/ 0 60000 65536"/>
                      <a:gd name="T7" fmla="*/ 0 60000 65536"/>
                      <a:gd name="T8" fmla="*/ 0 60000 65536"/>
                      <a:gd name="T9" fmla="*/ 0 w 782"/>
                      <a:gd name="T10" fmla="*/ 0 h 141"/>
                      <a:gd name="T11" fmla="*/ 782 w 782"/>
                      <a:gd name="T12" fmla="*/ 141 h 14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2" h="141">
                        <a:moveTo>
                          <a:pt x="782" y="141"/>
                        </a:moveTo>
                        <a:lnTo>
                          <a:pt x="80" y="14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9" name="Freeform 76">
                    <a:extLst>
                      <a:ext uri="{FF2B5EF4-FFF2-40B4-BE49-F238E27FC236}">
                        <a16:creationId xmlns:a16="http://schemas.microsoft.com/office/drawing/2014/main" id="{05DC0669-E539-43EE-A226-D99F0E5327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3749"/>
                    <a:ext cx="77" cy="77"/>
                  </a:xfrm>
                  <a:custGeom>
                    <a:avLst/>
                    <a:gdLst>
                      <a:gd name="T0" fmla="*/ 0 w 77"/>
                      <a:gd name="T1" fmla="*/ 38 h 77"/>
                      <a:gd name="T2" fmla="*/ 77 w 77"/>
                      <a:gd name="T3" fmla="*/ 0 h 77"/>
                      <a:gd name="T4" fmla="*/ 77 w 77"/>
                      <a:gd name="T5" fmla="*/ 77 h 77"/>
                      <a:gd name="T6" fmla="*/ 0 w 77"/>
                      <a:gd name="T7" fmla="*/ 38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7"/>
                      <a:gd name="T14" fmla="*/ 77 w 77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7">
                        <a:moveTo>
                          <a:pt x="0" y="38"/>
                        </a:moveTo>
                        <a:lnTo>
                          <a:pt x="77" y="0"/>
                        </a:lnTo>
                        <a:lnTo>
                          <a:pt x="77" y="7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0" name="Freeform 77">
                    <a:extLst>
                      <a:ext uri="{FF2B5EF4-FFF2-40B4-BE49-F238E27FC236}">
                        <a16:creationId xmlns:a16="http://schemas.microsoft.com/office/drawing/2014/main" id="{30522028-803D-4FE9-A149-F1FC65C250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3646"/>
                    <a:ext cx="418" cy="223"/>
                  </a:xfrm>
                  <a:custGeom>
                    <a:avLst/>
                    <a:gdLst>
                      <a:gd name="T0" fmla="*/ 418 w 418"/>
                      <a:gd name="T1" fmla="*/ 0 h 223"/>
                      <a:gd name="T2" fmla="*/ 80 w 418"/>
                      <a:gd name="T3" fmla="*/ 0 h 223"/>
                      <a:gd name="T4" fmla="*/ 0 w 418"/>
                      <a:gd name="T5" fmla="*/ 223 h 223"/>
                      <a:gd name="T6" fmla="*/ 0 60000 65536"/>
                      <a:gd name="T7" fmla="*/ 0 60000 65536"/>
                      <a:gd name="T8" fmla="*/ 0 60000 65536"/>
                      <a:gd name="T9" fmla="*/ 0 w 418"/>
                      <a:gd name="T10" fmla="*/ 0 h 223"/>
                      <a:gd name="T11" fmla="*/ 418 w 418"/>
                      <a:gd name="T12" fmla="*/ 223 h 22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8" h="223">
                        <a:moveTo>
                          <a:pt x="418" y="0"/>
                        </a:moveTo>
                        <a:lnTo>
                          <a:pt x="80" y="0"/>
                        </a:lnTo>
                        <a:lnTo>
                          <a:pt x="0" y="223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1" name="Oval 79">
                    <a:extLst>
                      <a:ext uri="{FF2B5EF4-FFF2-40B4-BE49-F238E27FC236}">
                        <a16:creationId xmlns:a16="http://schemas.microsoft.com/office/drawing/2014/main" id="{8038FA5B-304F-42E5-A058-07918216A5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607"/>
                    <a:ext cx="74" cy="7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82">
                    <a:extLst>
                      <a:ext uri="{FF2B5EF4-FFF2-40B4-BE49-F238E27FC236}">
                        <a16:creationId xmlns:a16="http://schemas.microsoft.com/office/drawing/2014/main" id="{4CC2BB7F-069F-4889-BE0E-B8806434D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3869"/>
                    <a:ext cx="1206" cy="203"/>
                  </a:xfrm>
                  <a:custGeom>
                    <a:avLst/>
                    <a:gdLst>
                      <a:gd name="T0" fmla="*/ 1206 w 1206"/>
                      <a:gd name="T1" fmla="*/ 203 h 203"/>
                      <a:gd name="T2" fmla="*/ 80 w 1206"/>
                      <a:gd name="T3" fmla="*/ 203 h 203"/>
                      <a:gd name="T4" fmla="*/ 0 w 1206"/>
                      <a:gd name="T5" fmla="*/ 0 h 203"/>
                      <a:gd name="T6" fmla="*/ 0 60000 65536"/>
                      <a:gd name="T7" fmla="*/ 0 60000 65536"/>
                      <a:gd name="T8" fmla="*/ 0 60000 65536"/>
                      <a:gd name="T9" fmla="*/ 0 w 1206"/>
                      <a:gd name="T10" fmla="*/ 0 h 203"/>
                      <a:gd name="T11" fmla="*/ 1206 w 1206"/>
                      <a:gd name="T12" fmla="*/ 203 h 2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6" h="203">
                        <a:moveTo>
                          <a:pt x="1206" y="203"/>
                        </a:moveTo>
                        <a:lnTo>
                          <a:pt x="80" y="20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3" name="Freeform 85">
                    <a:extLst>
                      <a:ext uri="{FF2B5EF4-FFF2-40B4-BE49-F238E27FC236}">
                        <a16:creationId xmlns:a16="http://schemas.microsoft.com/office/drawing/2014/main" id="{50783A98-AC4C-425B-8BBD-EEF278C8C4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7" y="4033"/>
                    <a:ext cx="78" cy="77"/>
                  </a:xfrm>
                  <a:custGeom>
                    <a:avLst/>
                    <a:gdLst>
                      <a:gd name="T0" fmla="*/ 0 w 78"/>
                      <a:gd name="T1" fmla="*/ 39 h 77"/>
                      <a:gd name="T2" fmla="*/ 78 w 78"/>
                      <a:gd name="T3" fmla="*/ 0 h 77"/>
                      <a:gd name="T4" fmla="*/ 78 w 78"/>
                      <a:gd name="T5" fmla="*/ 77 h 77"/>
                      <a:gd name="T6" fmla="*/ 0 w 78"/>
                      <a:gd name="T7" fmla="*/ 39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8"/>
                      <a:gd name="T13" fmla="*/ 0 h 77"/>
                      <a:gd name="T14" fmla="*/ 78 w 78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8" h="77">
                        <a:moveTo>
                          <a:pt x="0" y="39"/>
                        </a:moveTo>
                        <a:lnTo>
                          <a:pt x="78" y="0"/>
                        </a:lnTo>
                        <a:lnTo>
                          <a:pt x="78" y="77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4" name="Freeform 86">
                    <a:extLst>
                      <a:ext uri="{FF2B5EF4-FFF2-40B4-BE49-F238E27FC236}">
                        <a16:creationId xmlns:a16="http://schemas.microsoft.com/office/drawing/2014/main" id="{85C8343C-8D1F-48CF-9785-6A9EA21FED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4" y="3186"/>
                    <a:ext cx="1158" cy="683"/>
                  </a:xfrm>
                  <a:custGeom>
                    <a:avLst/>
                    <a:gdLst>
                      <a:gd name="T0" fmla="*/ 1158 w 1158"/>
                      <a:gd name="T1" fmla="*/ 683 h 683"/>
                      <a:gd name="T2" fmla="*/ 80 w 1158"/>
                      <a:gd name="T3" fmla="*/ 683 h 683"/>
                      <a:gd name="T4" fmla="*/ 0 w 1158"/>
                      <a:gd name="T5" fmla="*/ 0 h 683"/>
                      <a:gd name="T6" fmla="*/ 0 60000 65536"/>
                      <a:gd name="T7" fmla="*/ 0 60000 65536"/>
                      <a:gd name="T8" fmla="*/ 0 60000 65536"/>
                      <a:gd name="T9" fmla="*/ 0 w 1158"/>
                      <a:gd name="T10" fmla="*/ 0 h 683"/>
                      <a:gd name="T11" fmla="*/ 1158 w 1158"/>
                      <a:gd name="T12" fmla="*/ 683 h 6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58" h="683">
                        <a:moveTo>
                          <a:pt x="1158" y="683"/>
                        </a:moveTo>
                        <a:lnTo>
                          <a:pt x="80" y="68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5" name="Rectangle 88">
                    <a:extLst>
                      <a:ext uri="{FF2B5EF4-FFF2-40B4-BE49-F238E27FC236}">
                        <a16:creationId xmlns:a16="http://schemas.microsoft.com/office/drawing/2014/main" id="{418D237F-E7B8-4CFD-A359-B1269C2EA9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92" y="3831"/>
                    <a:ext cx="75" cy="72"/>
                  </a:xfrm>
                  <a:prstGeom prst="rect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Line 91">
                    <a:extLst>
                      <a:ext uri="{FF2B5EF4-FFF2-40B4-BE49-F238E27FC236}">
                        <a16:creationId xmlns:a16="http://schemas.microsoft.com/office/drawing/2014/main" id="{C23FBC41-AE27-4BAA-B955-4E24EA0041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95" y="3186"/>
                    <a:ext cx="39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7" name="Rectangle 92">
                    <a:extLst>
                      <a:ext uri="{FF2B5EF4-FFF2-40B4-BE49-F238E27FC236}">
                        <a16:creationId xmlns:a16="http://schemas.microsoft.com/office/drawing/2014/main" id="{0B30FD49-AECD-4CB5-8196-F0B2C5D76C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5" y="3148"/>
                    <a:ext cx="73" cy="74"/>
                  </a:xfrm>
                  <a:prstGeom prst="rect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3" name="Arrow: Right 102">
                <a:extLst>
                  <a:ext uri="{FF2B5EF4-FFF2-40B4-BE49-F238E27FC236}">
                    <a16:creationId xmlns:a16="http://schemas.microsoft.com/office/drawing/2014/main" id="{8591B952-5D5E-4B8C-9786-E0FEA052901E}"/>
                  </a:ext>
                </a:extLst>
              </p:cNvPr>
              <p:cNvSpPr/>
              <p:nvPr/>
            </p:nvSpPr>
            <p:spPr>
              <a:xfrm>
                <a:off x="5229407" y="2724487"/>
                <a:ext cx="355383" cy="5710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8E4F4FD-76D3-460E-91E5-8B548B5D7AE6}"/>
                </a:ext>
              </a:extLst>
            </p:cNvPr>
            <p:cNvSpPr txBox="1"/>
            <p:nvPr/>
          </p:nvSpPr>
          <p:spPr>
            <a:xfrm>
              <a:off x="5520878" y="4569936"/>
              <a:ext cx="1355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Analyst uses SEJ data in model to assess risk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2030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6700-1138-46A2-A5BC-57966472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Models and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B125-87C9-4380-AEAB-0438AAB13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Process assumes that the analyst builds the model</a:t>
            </a:r>
            <a:br>
              <a:rPr lang="en-GB" dirty="0"/>
            </a:br>
            <a:r>
              <a:rPr lang="en-GB" i="1" dirty="0"/>
              <a:t>but </a:t>
            </a:r>
            <a:r>
              <a:rPr lang="en-GB" dirty="0"/>
              <a:t>the analyst often/usually consults experts to build it</a:t>
            </a:r>
          </a:p>
          <a:p>
            <a:pPr marL="857250" lvl="1" indent="-457200"/>
            <a:r>
              <a:rPr lang="en-GB" dirty="0"/>
              <a:t>Perhaps different experts</a:t>
            </a:r>
          </a:p>
          <a:p>
            <a:pPr marL="857250" lvl="1" indent="-457200"/>
            <a:r>
              <a:rPr lang="en-GB" dirty="0"/>
              <a:t>How should their views on modelling be combined?</a:t>
            </a:r>
          </a:p>
          <a:p>
            <a:pPr marL="857250" lvl="1" indent="-457200"/>
            <a:r>
              <a:rPr lang="en-GB" dirty="0"/>
              <a:t>What about heuristics, biases and calibration</a:t>
            </a:r>
          </a:p>
          <a:p>
            <a:pPr marL="857250" lvl="1" indent="-457200"/>
            <a:r>
              <a:rPr lang="en-GB" dirty="0">
                <a:solidFill>
                  <a:srgbClr val="FF0000"/>
                </a:solidFill>
              </a:rPr>
              <a:t>New combination problem?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Process distinguishes between</a:t>
            </a:r>
          </a:p>
          <a:p>
            <a:pPr marL="857250" lvl="1" indent="-457200"/>
            <a:r>
              <a:rPr lang="en-GB" dirty="0"/>
              <a:t>qualitative (form of models) and quantitative (parameters)</a:t>
            </a:r>
          </a:p>
          <a:p>
            <a:pPr marL="857250" lvl="1" indent="-457200"/>
            <a:r>
              <a:rPr lang="en-GB" dirty="0"/>
              <a:t>models and their parameters</a:t>
            </a:r>
          </a:p>
        </p:txBody>
      </p:sp>
    </p:spTree>
    <p:extLst>
      <p:ext uri="{BB962C8B-B14F-4D97-AF65-F5344CB8AC3E}">
        <p14:creationId xmlns:p14="http://schemas.microsoft.com/office/powerpoint/2010/main" val="213084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768B46-40C0-4FFF-B3CF-7C2CBCF5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Qualitative – Quantitative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18620"/>
          </a:xfrm>
        </p:spPr>
        <p:txBody>
          <a:bodyPr>
            <a:noAutofit/>
          </a:bodyPr>
          <a:lstStyle/>
          <a:p>
            <a:pPr marL="536972" indent="-264319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A qualitative/quantitative divide?  There is no such dichotomy </a:t>
            </a:r>
          </a:p>
          <a:p>
            <a:pPr marL="536972" indent="-264319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In a simple model, a parameter may represent, say, the average output of a sub-model in a more complex model</a:t>
            </a:r>
          </a:p>
          <a:p>
            <a:pPr marL="536972" indent="-264319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536972" indent="-264319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536972" indent="-264319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272654" indent="0">
              <a:spcBef>
                <a:spcPts val="480"/>
              </a:spcBef>
              <a:spcAft>
                <a:spcPts val="0"/>
              </a:spcAft>
            </a:pPr>
            <a:endParaRPr lang="en-GB" dirty="0"/>
          </a:p>
          <a:p>
            <a:pPr marL="536972" indent="-264319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Measurement theory tells us that quantification simply reflects the qualitative relationships of a system but does so more precisely</a:t>
            </a:r>
          </a:p>
          <a:p>
            <a:pPr marL="536972" indent="-264319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So we should not see eliciting model structure as different from eliciting numerical quantities</a:t>
            </a:r>
          </a:p>
          <a:p>
            <a:pPr marL="536972" indent="-264319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100" b="1" dirty="0"/>
              <a:t>Model building is part of elicitation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9EA493-CFCC-4307-B053-4B85378BF45C}"/>
              </a:ext>
            </a:extLst>
          </p:cNvPr>
          <p:cNvSpPr/>
          <p:nvPr/>
        </p:nvSpPr>
        <p:spPr>
          <a:xfrm>
            <a:off x="1477162" y="2870041"/>
            <a:ext cx="1911375" cy="1047572"/>
          </a:xfrm>
          <a:prstGeom prst="rect">
            <a:avLst/>
          </a:prstGeom>
          <a:solidFill>
            <a:srgbClr val="C0585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481138" algn="r"/>
              </a:tabLst>
            </a:pPr>
            <a:r>
              <a:rPr lang="en-GB" sz="2100" dirty="0">
                <a:solidFill>
                  <a:schemeClr val="tx1"/>
                </a:solidFill>
                <a:sym typeface="Symbol" panose="05050102010706020507" pitchFamily="18" charset="2"/>
              </a:rPr>
              <a:t>	 </a:t>
            </a:r>
            <a:endParaRPr lang="en-GB" sz="2100" dirty="0">
              <a:solidFill>
                <a:schemeClr val="tx1"/>
              </a:solidFill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419D720A-4BA5-4833-AC8B-170D5D20F8B4}"/>
              </a:ext>
            </a:extLst>
          </p:cNvPr>
          <p:cNvSpPr/>
          <p:nvPr/>
        </p:nvSpPr>
        <p:spPr>
          <a:xfrm>
            <a:off x="5079677" y="2728182"/>
            <a:ext cx="2233388" cy="1331290"/>
          </a:xfrm>
          <a:prstGeom prst="cube">
            <a:avLst>
              <a:gd name="adj" fmla="val 21721"/>
            </a:avLst>
          </a:prstGeom>
          <a:solidFill>
            <a:srgbClr val="C4675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20ED5BA2-E982-45FA-9782-36EBC41EF4BF}"/>
              </a:ext>
            </a:extLst>
          </p:cNvPr>
          <p:cNvSpPr/>
          <p:nvPr/>
        </p:nvSpPr>
        <p:spPr>
          <a:xfrm>
            <a:off x="6186113" y="3463991"/>
            <a:ext cx="662426" cy="247344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602797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Elicitation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95536" y="1628800"/>
            <a:ext cx="8496944" cy="3825868"/>
            <a:chOff x="395536" y="1403332"/>
            <a:chExt cx="8496944" cy="3825868"/>
          </a:xfrm>
        </p:grpSpPr>
        <p:grpSp>
          <p:nvGrpSpPr>
            <p:cNvPr id="3" name="Group 2"/>
            <p:cNvGrpSpPr/>
            <p:nvPr/>
          </p:nvGrpSpPr>
          <p:grpSpPr>
            <a:xfrm>
              <a:off x="395536" y="1403332"/>
              <a:ext cx="8496944" cy="3774766"/>
              <a:chOff x="395536" y="1403332"/>
              <a:chExt cx="8496944" cy="3774766"/>
            </a:xfrm>
          </p:grpSpPr>
          <p:sp>
            <p:nvSpPr>
              <p:cNvPr id="4" name="Right Arrow 3"/>
              <p:cNvSpPr/>
              <p:nvPr/>
            </p:nvSpPr>
            <p:spPr bwMode="auto">
              <a:xfrm>
                <a:off x="395536" y="1916832"/>
                <a:ext cx="8496944" cy="1549516"/>
              </a:xfrm>
              <a:prstGeom prst="rightArrow">
                <a:avLst>
                  <a:gd name="adj1" fmla="val 82018"/>
                  <a:gd name="adj2" fmla="val 50000"/>
                </a:avLst>
              </a:prstGeom>
              <a:solidFill>
                <a:srgbClr val="FFFF00"/>
              </a:solidFill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>
                  <a:tabLst>
                    <a:tab pos="7620000" algn="r"/>
                  </a:tabLst>
                </a:pPr>
                <a:r>
                  <a:rPr kumimoji="0" lang="en-GB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n-lt"/>
                  </a:rPr>
                  <a:t>Qualitative </a:t>
                </a:r>
                <a:r>
                  <a:rPr lang="en-GB" b="1" dirty="0">
                    <a:solidFill>
                      <a:srgbClr val="FF0000"/>
                    </a:solidFill>
                    <a:latin typeface="+mn-lt"/>
                  </a:rPr>
                  <a:t>	</a:t>
                </a:r>
                <a:r>
                  <a:rPr lang="en-GB" sz="2400" b="1" dirty="0">
                    <a:solidFill>
                      <a:srgbClr val="FF0000"/>
                    </a:solidFill>
                    <a:latin typeface="+mn-lt"/>
                  </a:rPr>
                  <a:t>Quantitative </a:t>
                </a:r>
                <a:br>
                  <a:rPr kumimoji="0" lang="en-GB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n-lt"/>
                  </a:rPr>
                </a:br>
                <a:r>
                  <a:rPr lang="en-GB" b="1" dirty="0">
                    <a:solidFill>
                      <a:srgbClr val="FF0000"/>
                    </a:solidFill>
                    <a:latin typeface="+mn-lt"/>
                  </a:rPr>
                  <a:t>Understanding	Assessments</a:t>
                </a:r>
                <a:endParaRPr kumimoji="0" lang="en-GB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95536" y="1403332"/>
                <a:ext cx="2304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+mj-lt"/>
                  </a:rPr>
                  <a:t>SOFT Elicitation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940152" y="1403332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b="1">
                    <a:latin typeface="+mj-lt"/>
                  </a:rPr>
                  <a:t>HARD Elicitation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6960" y="3977769"/>
                <a:ext cx="28083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>
                    <a:latin typeface="+mj-lt"/>
                  </a:rPr>
                  <a:t>Entities</a:t>
                </a:r>
              </a:p>
              <a:p>
                <a:r>
                  <a:rPr lang="en-GB" sz="1800">
                    <a:latin typeface="+mj-lt"/>
                  </a:rPr>
                  <a:t>Cause and Effect</a:t>
                </a:r>
              </a:p>
              <a:p>
                <a:r>
                  <a:rPr lang="en-GB" sz="1800">
                    <a:latin typeface="+mj-lt"/>
                  </a:rPr>
                  <a:t>Uncertainties </a:t>
                </a:r>
              </a:p>
              <a:p>
                <a:r>
                  <a:rPr lang="en-GB" sz="1800">
                    <a:latin typeface="+mj-lt"/>
                  </a:rPr>
                  <a:t>Preferences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72000" y="3961508"/>
                <a:ext cx="3600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800">
                    <a:latin typeface="+mj-lt"/>
                  </a:rPr>
                  <a:t>Physical Parameters</a:t>
                </a:r>
              </a:p>
              <a:p>
                <a:pPr algn="r"/>
                <a:r>
                  <a:rPr lang="en-GB" sz="1800">
                    <a:latin typeface="+mj-lt"/>
                  </a:rPr>
                  <a:t>Probabilities </a:t>
                </a:r>
              </a:p>
              <a:p>
                <a:pPr algn="r"/>
                <a:r>
                  <a:rPr lang="en-GB" sz="1800">
                    <a:latin typeface="+mj-lt"/>
                  </a:rPr>
                  <a:t>Utilities</a:t>
                </a:r>
              </a:p>
              <a:p>
                <a:pPr algn="r"/>
                <a:r>
                  <a:rPr lang="en-GB" sz="1800">
                    <a:latin typeface="+mj-lt"/>
                  </a:rPr>
                  <a:t>Computational Parameters</a:t>
                </a:r>
              </a:p>
            </p:txBody>
          </p:sp>
        </p:grpSp>
        <p:sp>
          <p:nvSpPr>
            <p:cNvPr id="9" name="Cloud 8"/>
            <p:cNvSpPr/>
            <p:nvPr/>
          </p:nvSpPr>
          <p:spPr bwMode="auto">
            <a:xfrm>
              <a:off x="2843809" y="3873173"/>
              <a:ext cx="2088232" cy="1356027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b="1">
                  <a:solidFill>
                    <a:srgbClr val="FF0000"/>
                  </a:solidFill>
                  <a:latin typeface="+mn-lt"/>
                </a:rPr>
                <a:t>Model Structure</a:t>
              </a: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2195736" y="4399913"/>
              <a:ext cx="432048" cy="38668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5148064" y="4384593"/>
              <a:ext cx="432048" cy="38668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2B959CB-BD86-45E4-B21F-E9CC5FA71E3D}"/>
              </a:ext>
            </a:extLst>
          </p:cNvPr>
          <p:cNvSpPr txBox="1"/>
          <p:nvPr/>
        </p:nvSpPr>
        <p:spPr>
          <a:xfrm>
            <a:off x="395536" y="6207695"/>
            <a:ext cx="8208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/>
                <a:ea typeface="Geneva" charset="0"/>
                <a:cs typeface="Arial"/>
              </a:rPr>
              <a:t>Reference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/>
                <a:ea typeface="Geneva" charset="0"/>
                <a:cs typeface="Arial"/>
              </a:rPr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French, S. (2021) From soft to hard elicitation.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the Operational Research Society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on web, early 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985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Elicitation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95536" y="1628800"/>
            <a:ext cx="8496944" cy="3825868"/>
            <a:chOff x="395536" y="1403332"/>
            <a:chExt cx="8496944" cy="3825868"/>
          </a:xfrm>
        </p:grpSpPr>
        <p:grpSp>
          <p:nvGrpSpPr>
            <p:cNvPr id="3" name="Group 2"/>
            <p:cNvGrpSpPr/>
            <p:nvPr/>
          </p:nvGrpSpPr>
          <p:grpSpPr>
            <a:xfrm>
              <a:off x="395536" y="1403332"/>
              <a:ext cx="8496944" cy="3774766"/>
              <a:chOff x="395536" y="1403332"/>
              <a:chExt cx="8496944" cy="3774766"/>
            </a:xfrm>
          </p:grpSpPr>
          <p:sp>
            <p:nvSpPr>
              <p:cNvPr id="4" name="Right Arrow 3"/>
              <p:cNvSpPr/>
              <p:nvPr/>
            </p:nvSpPr>
            <p:spPr bwMode="auto">
              <a:xfrm>
                <a:off x="395536" y="1916832"/>
                <a:ext cx="8496944" cy="1549516"/>
              </a:xfrm>
              <a:prstGeom prst="rightArrow">
                <a:avLst>
                  <a:gd name="adj1" fmla="val 82018"/>
                  <a:gd name="adj2" fmla="val 50000"/>
                </a:avLst>
              </a:prstGeom>
              <a:solidFill>
                <a:srgbClr val="FFFF00"/>
              </a:solidFill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>
                  <a:tabLst>
                    <a:tab pos="7620000" algn="r"/>
                  </a:tabLst>
                </a:pPr>
                <a:r>
                  <a:rPr kumimoji="0" lang="en-GB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n-lt"/>
                  </a:rPr>
                  <a:t>Qualitative </a:t>
                </a:r>
                <a:r>
                  <a:rPr lang="en-GB" b="1" dirty="0">
                    <a:solidFill>
                      <a:srgbClr val="FF0000"/>
                    </a:solidFill>
                    <a:latin typeface="+mn-lt"/>
                  </a:rPr>
                  <a:t>	</a:t>
                </a:r>
                <a:r>
                  <a:rPr lang="en-GB" sz="2400" b="1" dirty="0">
                    <a:solidFill>
                      <a:srgbClr val="FF0000"/>
                    </a:solidFill>
                    <a:latin typeface="+mn-lt"/>
                  </a:rPr>
                  <a:t>Quantitative </a:t>
                </a:r>
                <a:br>
                  <a:rPr kumimoji="0" lang="en-GB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n-lt"/>
                  </a:rPr>
                </a:br>
                <a:r>
                  <a:rPr lang="en-GB" b="1" dirty="0">
                    <a:solidFill>
                      <a:srgbClr val="FF0000"/>
                    </a:solidFill>
                    <a:latin typeface="+mn-lt"/>
                  </a:rPr>
                  <a:t>Understanding	Assessments</a:t>
                </a:r>
                <a:endParaRPr kumimoji="0" lang="en-GB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95536" y="1403332"/>
                <a:ext cx="2304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+mj-lt"/>
                  </a:rPr>
                  <a:t>SOFT Elicitation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940152" y="1403332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b="1">
                    <a:latin typeface="+mj-lt"/>
                  </a:rPr>
                  <a:t>HARD Elicitation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6960" y="3977769"/>
                <a:ext cx="28083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>
                    <a:latin typeface="+mj-lt"/>
                  </a:rPr>
                  <a:t>Entities</a:t>
                </a:r>
              </a:p>
              <a:p>
                <a:r>
                  <a:rPr lang="en-GB" sz="1800">
                    <a:latin typeface="+mj-lt"/>
                  </a:rPr>
                  <a:t>Cause and Effect</a:t>
                </a:r>
              </a:p>
              <a:p>
                <a:r>
                  <a:rPr lang="en-GB" sz="1800">
                    <a:latin typeface="+mj-lt"/>
                  </a:rPr>
                  <a:t>Uncertainties </a:t>
                </a:r>
              </a:p>
              <a:p>
                <a:r>
                  <a:rPr lang="en-GB" sz="1800">
                    <a:latin typeface="+mj-lt"/>
                  </a:rPr>
                  <a:t>Preferences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72000" y="3961508"/>
                <a:ext cx="3600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800">
                    <a:latin typeface="+mj-lt"/>
                  </a:rPr>
                  <a:t>Physical Parameters</a:t>
                </a:r>
              </a:p>
              <a:p>
                <a:pPr algn="r"/>
                <a:r>
                  <a:rPr lang="en-GB" sz="1800">
                    <a:latin typeface="+mj-lt"/>
                  </a:rPr>
                  <a:t>Probabilities </a:t>
                </a:r>
              </a:p>
              <a:p>
                <a:pPr algn="r"/>
                <a:r>
                  <a:rPr lang="en-GB" sz="1800">
                    <a:latin typeface="+mj-lt"/>
                  </a:rPr>
                  <a:t>Utilities</a:t>
                </a:r>
              </a:p>
              <a:p>
                <a:pPr algn="r"/>
                <a:r>
                  <a:rPr lang="en-GB" sz="1800">
                    <a:latin typeface="+mj-lt"/>
                  </a:rPr>
                  <a:t>Computational Parameters</a:t>
                </a:r>
              </a:p>
            </p:txBody>
          </p:sp>
        </p:grpSp>
        <p:sp>
          <p:nvSpPr>
            <p:cNvPr id="9" name="Cloud 8"/>
            <p:cNvSpPr/>
            <p:nvPr/>
          </p:nvSpPr>
          <p:spPr bwMode="auto">
            <a:xfrm>
              <a:off x="2843809" y="3873173"/>
              <a:ext cx="2088232" cy="1356027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b="1">
                  <a:solidFill>
                    <a:srgbClr val="FF0000"/>
                  </a:solidFill>
                  <a:latin typeface="+mn-lt"/>
                </a:rPr>
                <a:t>Model Structure</a:t>
              </a: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2195736" y="4399913"/>
              <a:ext cx="432048" cy="38668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5148064" y="4384593"/>
              <a:ext cx="432048" cy="38668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2B959CB-BD86-45E4-B21F-E9CC5FA71E3D}"/>
              </a:ext>
            </a:extLst>
          </p:cNvPr>
          <p:cNvSpPr txBox="1"/>
          <p:nvPr/>
        </p:nvSpPr>
        <p:spPr>
          <a:xfrm>
            <a:off x="395536" y="6207695"/>
            <a:ext cx="8208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/>
                <a:ea typeface="Geneva" charset="0"/>
                <a:cs typeface="Arial"/>
              </a:rPr>
              <a:t>Reference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/>
                <a:ea typeface="Geneva" charset="0"/>
                <a:cs typeface="Arial"/>
              </a:rPr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French, S. (2021) From soft to hard elicitation.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the Operational Research Society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on web, early view</a:t>
            </a:r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19CF2E-738B-4953-97C9-E321855B58D9}"/>
              </a:ext>
            </a:extLst>
          </p:cNvPr>
          <p:cNvSpPr/>
          <p:nvPr/>
        </p:nvSpPr>
        <p:spPr bwMode="auto">
          <a:xfrm>
            <a:off x="107504" y="3645024"/>
            <a:ext cx="4248472" cy="24482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412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Less</a:t>
            </a:r>
            <a:r>
              <a:rPr kumimoji="0" lang="en-GB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well discussed, </a:t>
            </a:r>
            <a:r>
              <a:rPr lang="en-GB" sz="2400" dirty="0">
                <a:latin typeface="+mj-lt"/>
              </a:rPr>
              <a:t>often distributed over several literatures without much crossover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566BAE-7351-446D-BB55-D72481CE8EE8}"/>
              </a:ext>
            </a:extLst>
          </p:cNvPr>
          <p:cNvSpPr/>
          <p:nvPr/>
        </p:nvSpPr>
        <p:spPr bwMode="auto">
          <a:xfrm>
            <a:off x="4860032" y="3620366"/>
            <a:ext cx="4248472" cy="24482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412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Well discussed</a:t>
            </a:r>
            <a:r>
              <a:rPr kumimoji="0" lang="en-GB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in risk, decision and structured expert judgement literature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654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E669-D66A-49AB-A38F-68E9206B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beginnings</a:t>
            </a:r>
          </a:p>
        </p:txBody>
      </p:sp>
    </p:spTree>
    <p:extLst>
      <p:ext uri="{BB962C8B-B14F-4D97-AF65-F5344CB8AC3E}">
        <p14:creationId xmlns:p14="http://schemas.microsoft.com/office/powerpoint/2010/main" val="2148143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models are seldom unique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589"/>
            <a:ext cx="8229600" cy="42796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The same physical model may be embedded and approximated differently in distinct computer codes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Major consequence codes have many different physical and statistical models chained together in different combinations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Different experts use different (selections of) models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So different experts experience different behaviours and errors in the output of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Computer codes, parameters and prediction errors depend on each other </a:t>
            </a:r>
            <a:r>
              <a:rPr lang="en-GB" sz="2400" i="1" dirty="0"/>
              <a:t>very </a:t>
            </a:r>
            <a:r>
              <a:rPr lang="en-GB" sz="2400" dirty="0"/>
              <a:t>closely</a:t>
            </a:r>
          </a:p>
        </p:txBody>
      </p:sp>
    </p:spTree>
    <p:extLst>
      <p:ext uri="{BB962C8B-B14F-4D97-AF65-F5344CB8AC3E}">
        <p14:creationId xmlns:p14="http://schemas.microsoft.com/office/powerpoint/2010/main" val="41897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models are seldom unique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589"/>
            <a:ext cx="8229600" cy="4906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Even if a physical model is precisely stated, it may be embedded and approximated differently in distinct computer codes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Major consequence codes have many different physical and statistical models chained together in different combinations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Different experts use different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So different experts experience different behaviours and errors in the output of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Computer codes, parameters and prediction errors depend on each other </a:t>
            </a:r>
            <a:r>
              <a:rPr lang="en-GB" sz="2400" i="1" dirty="0"/>
              <a:t>very </a:t>
            </a:r>
            <a:r>
              <a:rPr lang="en-GB" sz="2400" dirty="0"/>
              <a:t>closely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4A77B2-DD3F-4EF1-BF27-05BBF97E226E}"/>
              </a:ext>
            </a:extLst>
          </p:cNvPr>
          <p:cNvSpPr/>
          <p:nvPr/>
        </p:nvSpPr>
        <p:spPr bwMode="auto">
          <a:xfrm rot="19471871">
            <a:off x="879539" y="2518434"/>
            <a:ext cx="7272808" cy="151216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1" dirty="0">
                <a:solidFill>
                  <a:srgbClr val="FF0000"/>
                </a:solidFill>
                <a:latin typeface="+mn-lt"/>
              </a:rPr>
              <a:t>The expertise and knowledge encoded in the model needs to fully compatible with the expertise and knowledge encoded in the parameters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248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Uncertainty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5F7A9-5CCD-4344-A2B5-03BE39E00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We ask experts for their knowledge to reduce uncertainty</a:t>
            </a:r>
          </a:p>
          <a:p>
            <a:pPr lvl="1"/>
            <a:r>
              <a:rPr lang="en-US" sz="2200" dirty="0"/>
              <a:t>but some uncertainty remains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How do we assess that residual uncertainty?</a:t>
            </a:r>
          </a:p>
          <a:p>
            <a:pPr lvl="1"/>
            <a:r>
              <a:rPr lang="en-US" sz="2200" dirty="0"/>
              <a:t>There are well developed procedures for the assessing the residual uncertainty from the hard elicitation conditional on the model</a:t>
            </a:r>
          </a:p>
          <a:p>
            <a:pPr lvl="1"/>
            <a:r>
              <a:rPr lang="en-US" sz="2200" dirty="0"/>
              <a:t>But what about the residual uncertainty from the soft elicitation of the model?</a:t>
            </a:r>
          </a:p>
          <a:p>
            <a:pPr lvl="1"/>
            <a:r>
              <a:rPr lang="en-US" sz="2200" dirty="0"/>
              <a:t>Statistics has long discussed model uncertainty after data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How do we validate – calibrate – elicited models?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4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Expert judgement of modelling uncertainty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If the process elicits models and parameters, then we have a problem</a:t>
            </a:r>
          </a:p>
          <a:p>
            <a:pPr lvl="1"/>
            <a:r>
              <a:rPr lang="en-GB" sz="2200" dirty="0"/>
              <a:t>Only the judgemental uncertainty on the parameters is assessed</a:t>
            </a:r>
          </a:p>
          <a:p>
            <a:pPr lvl="1"/>
            <a:r>
              <a:rPr lang="en-GB" sz="2200" dirty="0"/>
              <a:t>The uncertainty introduced by the elicitations in modelling is forgotten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If the process elicits models and uncertainty on </a:t>
            </a:r>
            <a:r>
              <a:rPr lang="en-GB" sz="2400" i="1" dirty="0"/>
              <a:t>observables</a:t>
            </a:r>
            <a:r>
              <a:rPr lang="en-GB" sz="2400" dirty="0"/>
              <a:t>, then</a:t>
            </a:r>
          </a:p>
          <a:p>
            <a:pPr lvl="1"/>
            <a:r>
              <a:rPr lang="en-GB" sz="2200" dirty="0"/>
              <a:t>Backfitting of models to the uncertainty on observables seemingly allows for the errors on the (</a:t>
            </a:r>
            <a:r>
              <a:rPr lang="en-GB" sz="2200" dirty="0" err="1"/>
              <a:t>model</a:t>
            </a:r>
            <a:r>
              <a:rPr lang="en-GB" sz="2200" dirty="0" err="1">
                <a:sym typeface="Symbol" panose="05050102010706020507" pitchFamily="18" charset="2"/>
              </a:rPr>
              <a:t></a:t>
            </a:r>
            <a:r>
              <a:rPr lang="en-GB" sz="2200" dirty="0" err="1"/>
              <a:t>parameter</a:t>
            </a:r>
            <a:r>
              <a:rPr lang="en-GB" sz="2200" dirty="0"/>
              <a:t>)</a:t>
            </a:r>
          </a:p>
          <a:p>
            <a:pPr lvl="1"/>
            <a:r>
              <a:rPr lang="en-GB" sz="2200" dirty="0"/>
              <a:t>But actually it relies on the fitted parameters ‘taking up’ all the variation leaving the structure of the model immutable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433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2D77-999E-43A4-BD0D-B5C14D9F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29C9F-CB65-485A-8D63-799E9A5F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8475"/>
            <a:ext cx="8229600" cy="101245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Not my problem: I’m retired!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But if I was starting out I would have two objectives: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199D4A-D53E-4812-86CD-88A54C869820}"/>
              </a:ext>
            </a:extLst>
          </p:cNvPr>
          <p:cNvGrpSpPr/>
          <p:nvPr/>
        </p:nvGrpSpPr>
        <p:grpSpPr>
          <a:xfrm>
            <a:off x="465502" y="4577503"/>
            <a:ext cx="8221298" cy="1803825"/>
            <a:chOff x="465502" y="2780928"/>
            <a:chExt cx="8221298" cy="1803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6D587E-A459-4378-A9F9-5DEC748F0A85}"/>
                </a:ext>
              </a:extLst>
            </p:cNvPr>
            <p:cNvSpPr txBox="1"/>
            <p:nvPr/>
          </p:nvSpPr>
          <p:spPr>
            <a:xfrm>
              <a:off x="465502" y="2898010"/>
              <a:ext cx="40588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</a:rPr>
                <a:t>Understand uncertainty and calibration along entire elicitation process</a:t>
              </a:r>
            </a:p>
            <a:p>
              <a:endParaRPr lang="en-GB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AF7CFD-AB26-478D-B1A8-67E38D8B6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9592" y="2780928"/>
              <a:ext cx="3997208" cy="1803825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C01361E-F8A7-4C9F-8477-3ECA90A3A663}"/>
              </a:ext>
            </a:extLst>
          </p:cNvPr>
          <p:cNvGrpSpPr/>
          <p:nvPr/>
        </p:nvGrpSpPr>
        <p:grpSpPr>
          <a:xfrm>
            <a:off x="467544" y="2777303"/>
            <a:ext cx="8219256" cy="1803825"/>
            <a:chOff x="467544" y="2777303"/>
            <a:chExt cx="8219256" cy="1803825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49E5325B-D3AA-47F1-A910-4CB66450B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4299" y="2777303"/>
              <a:ext cx="4062501" cy="1803825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DE6320C-C4DC-43DA-A939-901325DFEAA6}"/>
                </a:ext>
              </a:extLst>
            </p:cNvPr>
            <p:cNvSpPr txBox="1"/>
            <p:nvPr/>
          </p:nvSpPr>
          <p:spPr>
            <a:xfrm>
              <a:off x="467544" y="2894385"/>
              <a:ext cx="40588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</a:rPr>
                <a:t>Understand where expertise and knowledge enters the </a:t>
              </a:r>
              <a:r>
                <a:rPr lang="en-GB" sz="2400" i="1" dirty="0">
                  <a:solidFill>
                    <a:schemeClr val="accent1">
                      <a:lumMod val="75000"/>
                    </a:schemeClr>
                  </a:solidFill>
                </a:rPr>
                <a:t>full</a:t>
              </a:r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</a:rPr>
                <a:t> risk analysis process</a:t>
              </a:r>
            </a:p>
            <a:p>
              <a:endParaRPr lang="en-GB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44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3ADD72-8660-49DE-AC23-A93CE1813AC6}"/>
              </a:ext>
            </a:extLst>
          </p:cNvPr>
          <p:cNvSpPr txBox="1"/>
          <p:nvPr/>
        </p:nvSpPr>
        <p:spPr>
          <a:xfrm>
            <a:off x="2303748" y="177281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93ED3-ABEE-4D92-9BB4-E8DB71278BEA}"/>
              </a:ext>
            </a:extLst>
          </p:cNvPr>
          <p:cNvSpPr txBox="1"/>
          <p:nvPr/>
        </p:nvSpPr>
        <p:spPr>
          <a:xfrm>
            <a:off x="611560" y="603609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Anca, M., </a:t>
            </a:r>
            <a:r>
              <a:rPr lang="en-GB" sz="12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Hanea</a:t>
            </a:r>
            <a:r>
              <a:rPr lang="en-GB" sz="12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N., Gabriela, F., Bedford, T. and French, S., (2021) </a:t>
            </a:r>
            <a:r>
              <a:rPr lang="en-GB" sz="12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Expert Judgement in Risk and Decision Analysis</a:t>
            </a:r>
            <a:r>
              <a:rPr lang="en-GB" sz="12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Springer.</a:t>
            </a:r>
            <a:endParaRPr lang="en-GB" sz="12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1C4711-CA43-4F87-8326-D295E3923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298" y="2636912"/>
            <a:ext cx="2033389" cy="306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21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Beginnings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2164C-5144-4052-8B30-C934ADF53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5588"/>
            <a:ext cx="8507288" cy="50717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/>
              <a:t>Stone (1961)  Linear Opinion Pool</a:t>
            </a:r>
          </a:p>
          <a:p>
            <a:pPr lvl="1"/>
            <a:r>
              <a:rPr lang="en-GB"/>
              <a:t>A statistician’s first thought: take a weighted average!</a:t>
            </a:r>
          </a:p>
          <a:p>
            <a:pPr lvl="1"/>
            <a:r>
              <a:rPr lang="en-GB"/>
              <a:t>See also Kevin </a:t>
            </a:r>
            <a:r>
              <a:rPr lang="en-GB" err="1"/>
              <a:t>McConway</a:t>
            </a:r>
            <a:r>
              <a:rPr lang="en-GB"/>
              <a:t> (1981)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Howard </a:t>
            </a:r>
            <a:r>
              <a:rPr lang="en-GB" err="1"/>
              <a:t>Raiffa</a:t>
            </a:r>
            <a:r>
              <a:rPr lang="en-GB"/>
              <a:t> (1968)</a:t>
            </a:r>
          </a:p>
          <a:p>
            <a:pPr lvl="1"/>
            <a:r>
              <a:rPr lang="en-GB"/>
              <a:t>A Bayesian decision analyst’s perspective</a:t>
            </a:r>
          </a:p>
          <a:p>
            <a:pPr lvl="1"/>
            <a:r>
              <a:rPr lang="en-GB"/>
              <a:t>But non-Bayesian thinking on the Independence Preservation Property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Morris (1974)</a:t>
            </a:r>
          </a:p>
          <a:p>
            <a:pPr lvl="1"/>
            <a:r>
              <a:rPr lang="en-GB"/>
              <a:t>An exploration of Bayesian ideas on the problem, though not entirely convincing.  </a:t>
            </a:r>
          </a:p>
          <a:p>
            <a:pPr lvl="1"/>
            <a:r>
              <a:rPr lang="en-GB"/>
              <a:t>See discussion of all Morris’s work in </a:t>
            </a:r>
            <a:r>
              <a:rPr lang="en-GB" i="1"/>
              <a:t>Management Science </a:t>
            </a:r>
            <a:r>
              <a:rPr lang="en-GB"/>
              <a:t>(1986)</a:t>
            </a:r>
            <a:r>
              <a:rPr lang="en-GB" i="1"/>
              <a:t> </a:t>
            </a:r>
            <a:r>
              <a:rPr lang="en-GB"/>
              <a:t>32(3) 293-328</a:t>
            </a:r>
          </a:p>
          <a:p>
            <a:pPr lvl="1"/>
            <a:endParaRPr lang="en-GB"/>
          </a:p>
          <a:p>
            <a:pPr marL="0" indent="0"/>
            <a:r>
              <a:rPr lang="en-GB" sz="1200" b="1"/>
              <a:t>References</a:t>
            </a:r>
            <a:br>
              <a:rPr lang="en-GB" sz="1200" b="1"/>
            </a:b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Morris, P.A., (1974) Decision analysis expert use. </a:t>
            </a:r>
            <a:r>
              <a:rPr lang="en-GB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Management Science</a:t>
            </a: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(9), pp.1233-1241.</a:t>
            </a:r>
            <a:b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11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McConway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K.J., (1981) Marginalization and linear opinion pools.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the American Statistical Association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76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(374), pp.410-414</a:t>
            </a:r>
            <a:b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105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Raiffa</a:t>
            </a:r>
            <a:r>
              <a:rPr lang="en-US" sz="105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H., (1968.) </a:t>
            </a:r>
            <a:r>
              <a:rPr lang="en-US" sz="105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Decision analysis</a:t>
            </a:r>
            <a:r>
              <a:rPr lang="en-US" sz="1050" b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US" sz="105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Introductory Lectures on Choices under Uncertainty: Addison-Wesley, Reading, Massachusetts,</a:t>
            </a:r>
            <a:br>
              <a:rPr lang="en-US" sz="105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sz="105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Stone, M., (1961</a:t>
            </a:r>
            <a:r>
              <a:rPr lang="en-US" sz="105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r>
              <a:rPr lang="en-US" sz="105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The opinion pool. </a:t>
            </a:r>
            <a:r>
              <a:rPr lang="en-US" sz="105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Annals of Mathematical Statistics</a:t>
            </a:r>
            <a:r>
              <a:rPr lang="en-US" sz="105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pp.1339-1342.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GB" sz="1200" b="1"/>
          </a:p>
        </p:txBody>
      </p:sp>
    </p:spTree>
    <p:extLst>
      <p:ext uri="{BB962C8B-B14F-4D97-AF65-F5344CB8AC3E}">
        <p14:creationId xmlns:p14="http://schemas.microsoft.com/office/powerpoint/2010/main" val="238453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E669-D66A-49AB-A38F-68E9206B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Lindley, Tversky and Brown</a:t>
            </a:r>
          </a:p>
        </p:txBody>
      </p:sp>
    </p:spTree>
    <p:extLst>
      <p:ext uri="{BB962C8B-B14F-4D97-AF65-F5344CB8AC3E}">
        <p14:creationId xmlns:p14="http://schemas.microsoft.com/office/powerpoint/2010/main" val="23861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F9B0-D59C-4986-8760-B3436722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384800" algn="r"/>
              </a:tabLst>
            </a:pPr>
            <a:r>
              <a:rPr lang="en-GB"/>
              <a:t>My first encounter with SEJ …</a:t>
            </a:r>
            <a:br>
              <a:rPr lang="en-GB"/>
            </a:br>
            <a:r>
              <a:rPr lang="en-GB"/>
              <a:t>	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/>
                <a:ea typeface="Geneva" charset="0"/>
                <a:cs typeface="Arial"/>
              </a:rPr>
              <a:t>… and a bus!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C259C-5E39-4FEF-BEA9-7FE214118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5589"/>
            <a:ext cx="8229600" cy="4906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Dennis Lindley, Amos Tversky and Rex Brown (1979) used a Bayesian 3-stage model to impose probabilistic coherence on the expert’s judgements.</a:t>
            </a:r>
          </a:p>
          <a:p>
            <a:pPr marL="985838" lvl="1" indent="0">
              <a:buNone/>
            </a:pPr>
            <a:r>
              <a:rPr lang="en-GB" dirty="0">
                <a:solidFill>
                  <a:srgbClr val="7030A0"/>
                </a:solidFill>
              </a:rPr>
              <a:t>Stage 1:  DM’s prior for the unknown events</a:t>
            </a:r>
          </a:p>
          <a:p>
            <a:pPr marL="985838" lvl="1" indent="0">
              <a:buNone/>
            </a:pPr>
            <a:r>
              <a:rPr lang="en-GB" dirty="0">
                <a:solidFill>
                  <a:srgbClr val="7030A0"/>
                </a:solidFill>
              </a:rPr>
              <a:t>Stage 2:  DM’s assessment of the Experts’ knowledge</a:t>
            </a:r>
          </a:p>
          <a:p>
            <a:pPr marL="985838" lvl="1" indent="0">
              <a:buNone/>
            </a:pPr>
            <a:r>
              <a:rPr lang="en-GB" dirty="0">
                <a:solidFill>
                  <a:srgbClr val="7030A0"/>
                </a:solidFill>
              </a:rPr>
              <a:t>Stage 3:  DM’s assessment of Experts’ ability at probability encoding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Examples used normal linear 3-stage model (over log odds)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 heard Dennis’ seminar at UMIST in 1978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It didn’t quite make sense, except for the case of sycophantic yes-men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 realised that as I crossed the road after the seminar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Fortunately, the bus stopped!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/>
                <a:ea typeface="Geneva" charset="0"/>
                <a:cs typeface="Arial"/>
              </a:rPr>
              <a:t>References</a:t>
            </a: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/>
                <a:ea typeface="Geneva" charset="0"/>
                <a:cs typeface="Arial"/>
              </a:rPr>
            </a:b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Lindley, D.V., Tversky, A. and Brown, R.V. (1979) On the reconciliation of probability assessments.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the Royal Statistical Society: Series A (General)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142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pp.146-162.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Arial"/>
              <a:ea typeface="Genev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106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B06F-B0CD-4CBD-BF84-FF0226A3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Dependences are important!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D8326-9D1D-49D8-AB5B-355DDB6B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640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/>
              <a:t>Experts’ judgements are correlated by virtue of their:</a:t>
            </a:r>
          </a:p>
          <a:p>
            <a:pPr lvl="1"/>
            <a:r>
              <a:rPr lang="en-GB"/>
              <a:t>Common science base</a:t>
            </a:r>
          </a:p>
          <a:p>
            <a:pPr lvl="1"/>
            <a:r>
              <a:rPr lang="en-GB"/>
              <a:t>Similar education</a:t>
            </a:r>
          </a:p>
          <a:p>
            <a:pPr lvl="1"/>
            <a:r>
              <a:rPr lang="en-GB"/>
              <a:t>Similar experiences, including recent journals, conferences…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But the expert judgements may also be correlated with the decision -maker’s</a:t>
            </a:r>
          </a:p>
          <a:p>
            <a:pPr lvl="1"/>
            <a:r>
              <a:rPr lang="en-GB"/>
              <a:t>i.e. the person who owns the prior for the decision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Led to the development of </a:t>
            </a:r>
            <a:r>
              <a:rPr lang="en-GB">
                <a:sym typeface="Symbol" panose="05050102010706020507" pitchFamily="18" charset="2"/>
              </a:rPr>
              <a:t> </a:t>
            </a:r>
            <a:r>
              <a:rPr lang="en-GB"/>
              <a:t>conceptual!</a:t>
            </a:r>
            <a:r>
              <a:rPr lang="en-GB">
                <a:sym typeface="Symbol" panose="05050102010706020507" pitchFamily="18" charset="2"/>
              </a:rPr>
              <a:t>   models in which a Bayesian decision-maker’s prior is correlated with the experts’ judgements</a:t>
            </a:r>
          </a:p>
          <a:p>
            <a:pPr marL="0" indent="0"/>
            <a:endParaRPr lang="en-GB">
              <a:sym typeface="Symbol" panose="05050102010706020507" pitchFamily="18" charset="2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/>
                <a:ea typeface="Geneva" charset="0"/>
                <a:cs typeface="Arial"/>
              </a:rPr>
              <a:t>References</a:t>
            </a:r>
            <a:b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/>
                <a:ea typeface="Geneva" charset="0"/>
                <a:cs typeface="Arial"/>
              </a:rPr>
            </a:b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French, S., (1980) Updating of belief in the light of someone else's opinion.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the Royal Statistical Society: Series A (General)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143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pp.43-48.</a:t>
            </a:r>
            <a:b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French, S., (1981) Consensus of opinion.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European Journal of Operational Research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pp.332-340.</a:t>
            </a:r>
            <a:b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French, S., (1982) On the </a:t>
            </a:r>
            <a:r>
              <a:rPr lang="en-US" sz="11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axiomatisation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subjective probabilities.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Theory and Decision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14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pp.19-33.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Arial"/>
              <a:ea typeface="Geneva" charset="0"/>
              <a:cs typeface="Arial"/>
            </a:endParaRPr>
          </a:p>
          <a:p>
            <a:pPr marL="0" indent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51EF-C32A-4D44-BEE7-D56EF3A9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Three Problem Types</a:t>
            </a:r>
          </a:p>
        </p:txBody>
      </p:sp>
    </p:spTree>
    <p:extLst>
      <p:ext uri="{BB962C8B-B14F-4D97-AF65-F5344CB8AC3E}">
        <p14:creationId xmlns:p14="http://schemas.microsoft.com/office/powerpoint/2010/main" val="328244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45E3-C801-4D3C-BA3E-4E5D61377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Valencia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E1365-D3B2-40E0-A98F-222722CCA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I surveyed the field of combining expert judgement as it stood then (French, 1985)</a:t>
            </a:r>
          </a:p>
          <a:p>
            <a:pPr lvl="1"/>
            <a:r>
              <a:rPr lang="en-GB" sz="2400" dirty="0"/>
              <a:t>For an updated review, see French (2011)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To structure my review, I introduced three problem types: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</a:rPr>
              <a:t>References</a:t>
            </a: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</a:rPr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French, S., (1985) Group consensus probability distributions: A critical survey. In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Bernardo, J.M., DeGroot M A H, Lindley, D V, Smith, A F M. (eds)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Bayesian statistics.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Bayesian statistics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., 183-201</a:t>
            </a:r>
            <a:b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French, S (2011) Aggregating Expert Judgement. </a:t>
            </a:r>
            <a:r>
              <a:rPr lang="es-E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Revista de la Real Academia de Ciencias Exactas, </a:t>
            </a:r>
            <a:r>
              <a:rPr lang="es-E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Fisicas</a:t>
            </a:r>
            <a:r>
              <a:rPr lang="es-E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 y Naturales</a:t>
            </a:r>
            <a:r>
              <a:rPr lang="es-ES" sz="1200" dirty="0">
                <a:solidFill>
                  <a:srgbClr val="222222"/>
                </a:solidFill>
                <a:latin typeface="Arial" panose="020B0604020202020204" pitchFamily="34" charset="0"/>
              </a:rPr>
              <a:t>. Serie A. </a:t>
            </a:r>
            <a:r>
              <a:rPr lang="es-E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Matematicas</a:t>
            </a:r>
            <a:r>
              <a:rPr lang="es-ES" sz="1200" dirty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105(1),181–206 </a:t>
            </a:r>
            <a:endParaRPr lang="es-E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43924489"/>
      </p:ext>
    </p:extLst>
  </p:cSld>
  <p:clrMapOvr>
    <a:masterClrMapping/>
  </p:clrMapOvr>
</p:sld>
</file>

<file path=ppt/theme/theme1.xml><?xml version="1.0" encoding="utf-8"?>
<a:theme xmlns:a="http://schemas.openxmlformats.org/drawingml/2006/main" name="Alliance MBS PPT template no 50th device">
  <a:themeElements>
    <a:clrScheme name="AMBS Colour Palette">
      <a:dk1>
        <a:sysClr val="windowText" lastClr="000000"/>
      </a:dk1>
      <a:lt1>
        <a:sysClr val="window" lastClr="FFFFFF"/>
      </a:lt1>
      <a:dk2>
        <a:srgbClr val="660099"/>
      </a:dk2>
      <a:lt2>
        <a:srgbClr val="FFFFFF"/>
      </a:lt2>
      <a:accent1>
        <a:srgbClr val="660099"/>
      </a:accent1>
      <a:accent2>
        <a:srgbClr val="C400AE"/>
      </a:accent2>
      <a:accent3>
        <a:srgbClr val="00A2AE"/>
      </a:accent3>
      <a:accent4>
        <a:srgbClr val="FFCC33"/>
      </a:accent4>
      <a:accent5>
        <a:srgbClr val="1E1E1E"/>
      </a:accent5>
      <a:accent6>
        <a:srgbClr val="474747"/>
      </a:accent6>
      <a:hlink>
        <a:srgbClr val="00DFDC"/>
      </a:hlink>
      <a:folHlink>
        <a:srgbClr val="00A2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2332</Words>
  <Application>Microsoft Office PowerPoint</Application>
  <PresentationFormat>On-screen Show (4:3)</PresentationFormat>
  <Paragraphs>251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Lucida Grande</vt:lpstr>
      <vt:lpstr>Times New Roman</vt:lpstr>
      <vt:lpstr>Alliance MBS PPT template no 50th device</vt:lpstr>
      <vt:lpstr>Subjective Expert Judgement: A retrospective over 4 decades</vt:lpstr>
      <vt:lpstr>Agenda</vt:lpstr>
      <vt:lpstr>The beginnings</vt:lpstr>
      <vt:lpstr>The Beginnings</vt:lpstr>
      <vt:lpstr>Lindley, Tversky and Brown</vt:lpstr>
      <vt:lpstr>My first encounter with SEJ …  … and a bus!</vt:lpstr>
      <vt:lpstr>Dependences are important!</vt:lpstr>
      <vt:lpstr>Three Problem Types</vt:lpstr>
      <vt:lpstr>Valencia 2</vt:lpstr>
      <vt:lpstr>Group Consensus Probability Distributions Bayesian Statistics 2, Valencia 1983</vt:lpstr>
      <vt:lpstr>The Expert Problem</vt:lpstr>
      <vt:lpstr>The Group Decision Problem</vt:lpstr>
      <vt:lpstr>The Textbook Problem</vt:lpstr>
      <vt:lpstr>The Classical Model: the Early Years</vt:lpstr>
      <vt:lpstr>Developments led by TU Delft</vt:lpstr>
      <vt:lpstr>Applications</vt:lpstr>
      <vt:lpstr>Applications</vt:lpstr>
      <vt:lpstr>Bayesian Models</vt:lpstr>
      <vt:lpstr>Bayesian Models for the Expert Problem</vt:lpstr>
      <vt:lpstr>Developments over 40+ years</vt:lpstr>
      <vt:lpstr>Hartley and French</vt:lpstr>
      <vt:lpstr>SEJ Elicitation and Modelling:  A Research Agenda </vt:lpstr>
      <vt:lpstr>The wider expert judgement problem</vt:lpstr>
      <vt:lpstr>An outline of the analytical process</vt:lpstr>
      <vt:lpstr>Or more commonly …..</vt:lpstr>
      <vt:lpstr>Models and Parameters</vt:lpstr>
      <vt:lpstr>Qualitative – Quantitative </vt:lpstr>
      <vt:lpstr>Elicitation</vt:lpstr>
      <vt:lpstr>Elicitation</vt:lpstr>
      <vt:lpstr>Physical models are seldom unique</vt:lpstr>
      <vt:lpstr>Physical models are seldom unique</vt:lpstr>
      <vt:lpstr>Uncertainty</vt:lpstr>
      <vt:lpstr>Expert judgement of modelling uncertainty </vt:lpstr>
      <vt:lpstr>Conclusions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Master Template</dc:title>
  <dc:creator>Greg Holmes</dc:creator>
  <cp:lastModifiedBy>Simon French</cp:lastModifiedBy>
  <cp:revision>6</cp:revision>
  <dcterms:created xsi:type="dcterms:W3CDTF">2017-05-04T11:11:31Z</dcterms:created>
  <dcterms:modified xsi:type="dcterms:W3CDTF">2022-02-15T09:47:20Z</dcterms:modified>
</cp:coreProperties>
</file>