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9" r:id="rId5"/>
    <p:sldId id="305" r:id="rId6"/>
    <p:sldId id="317" r:id="rId7"/>
    <p:sldId id="263" r:id="rId8"/>
    <p:sldId id="312" r:id="rId9"/>
    <p:sldId id="313" r:id="rId10"/>
    <p:sldId id="315" r:id="rId11"/>
    <p:sldId id="308" r:id="rId12"/>
    <p:sldId id="264" r:id="rId13"/>
    <p:sldId id="307" r:id="rId14"/>
    <p:sldId id="265" r:id="rId15"/>
    <p:sldId id="309" r:id="rId16"/>
    <p:sldId id="310" r:id="rId17"/>
    <p:sldId id="311" r:id="rId18"/>
    <p:sldId id="316" r:id="rId19"/>
    <p:sldId id="314" r:id="rId20"/>
    <p:sldId id="268" r:id="rId21"/>
    <p:sldId id="266"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C31"/>
    <a:srgbClr val="6CC24A"/>
    <a:srgbClr val="EF60A3"/>
    <a:srgbClr val="6F1D77"/>
    <a:srgbClr val="009B77"/>
    <a:srgbClr val="00A6D6"/>
    <a:srgbClr val="ED6842"/>
    <a:srgbClr val="0076C2"/>
    <a:srgbClr val="FFB81C"/>
    <a:srgbClr val="A5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p:restoredTop sz="95909"/>
  </p:normalViewPr>
  <p:slideViewPr>
    <p:cSldViewPr snapToGrid="0" snapToObjects="1">
      <p:cViewPr varScale="1">
        <p:scale>
          <a:sx n="106" d="100"/>
          <a:sy n="106" d="100"/>
        </p:scale>
        <p:origin x="9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053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1063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Form vervangen voor online zetten.</a:t>
            </a:r>
          </a:p>
        </p:txBody>
      </p:sp>
    </p:spTree>
    <p:extLst>
      <p:ext uri="{BB962C8B-B14F-4D97-AF65-F5344CB8AC3E}">
        <p14:creationId xmlns:p14="http://schemas.microsoft.com/office/powerpoint/2010/main" val="264204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Inhoudelijke vragen, problemen tijdens </a:t>
            </a:r>
            <a:r>
              <a:rPr lang="nl-NL" dirty="0" err="1"/>
              <a:t>rearch</a:t>
            </a:r>
            <a:r>
              <a:rPr lang="nl-NL" dirty="0"/>
              <a:t>, zij geven beoordeling met supervisor</a:t>
            </a:r>
          </a:p>
        </p:txBody>
      </p:sp>
    </p:spTree>
    <p:extLst>
      <p:ext uri="{BB962C8B-B14F-4D97-AF65-F5344CB8AC3E}">
        <p14:creationId xmlns:p14="http://schemas.microsoft.com/office/powerpoint/2010/main" val="417249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20069" rtl="0" eaLnBrk="1" fontAlgn="auto" latinLnBrk="0" hangingPunct="1">
              <a:lnSpc>
                <a:spcPct val="100000"/>
              </a:lnSpc>
              <a:spcBef>
                <a:spcPts val="0"/>
              </a:spcBef>
              <a:spcAft>
                <a:spcPts val="0"/>
              </a:spcAft>
              <a:buClrTx/>
              <a:buSzTx/>
              <a:buFontTx/>
              <a:buNone/>
              <a:tabLst/>
              <a:defRPr/>
            </a:pPr>
            <a:fld id="{6FECFFA9-B732-41AD-A786-5C1F9ACADA92}" type="slidenum">
              <a:rPr kumimoji="0" lang="nl-NL" sz="1200" b="0" i="0" u="none" strike="noStrike" kern="1200" cap="none" spc="0" normalizeH="0" baseline="0" noProof="0">
                <a:ln>
                  <a:noFill/>
                </a:ln>
                <a:solidFill>
                  <a:prstClr val="black"/>
                </a:solidFill>
                <a:effectLst/>
                <a:uLnTx/>
                <a:uFillTx/>
                <a:latin typeface="Lato" panose="020F0502020204030203" pitchFamily="34" charset="0"/>
                <a:ea typeface="+mn-ea"/>
                <a:cs typeface="+mn-cs"/>
              </a:rPr>
              <a:pPr marL="0" marR="0" lvl="0" indent="0" algn="r" defTabSz="920069"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389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pptsolutions.nl/"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Titelpagina</a:t>
            </a:r>
            <a:endParaRPr dirty="0">
              <a:solidFill>
                <a:schemeClr val="tx1"/>
              </a:solidFill>
            </a:endParaRP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144" name="Tijdelijke aanduiding voor tekst 49"/>
          <p:cNvSpPr>
            <a:spLocks noGrp="1"/>
          </p:cNvSpPr>
          <p:nvPr>
            <p:ph type="body" idx="21" hasCustomPrompt="1"/>
          </p:nvPr>
        </p:nvSpPr>
        <p:spPr>
          <a:xfrm>
            <a:off x="-10752" y="0"/>
            <a:ext cx="12202753" cy="6858000"/>
          </a:xfrm>
          <a:prstGeom prst="rect">
            <a:avLst/>
          </a:prstGeom>
          <a:solidFill>
            <a:srgbClr val="00A6D6"/>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382AA923-46F9-DC28-518C-889022FF638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1D9C0C2-56A0-31B9-4730-27E5B3D91D63}"/>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01C3B55C-9B2A-8E5A-C717-39227FDF920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6D682A6B-2140-6BA9-D1A0-E282F735AD67}"/>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AC47FDB-9343-E5B5-70D3-070279C21ACC}"/>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B098A36-1D6A-80CB-1A9B-6AE3B086FC0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5582CDEF-6E25-0416-CD64-AF54DD129F46}"/>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F3EAD47-10F3-097D-8809-6C011FD66889}"/>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C6AE311-9794-5D57-EC1D-7B187C2C17A4}"/>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314D1E49-F4CB-DD0B-06F8-6B8EAFEAA011}"/>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EFB4D011-D2C7-9DDD-7D99-14C023711847}"/>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25FFB0BB-00EB-7E88-29F5-BBF06F4D4183}"/>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C04D0306-3211-2C29-8CAC-46BD03C6BD2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B141192D-E473-1305-8D75-7720A67D8D7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kst (Blauw)">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493D16D-3009-48A7-8CAE-D76DFD02422C}"/>
              </a:ext>
            </a:extLst>
          </p:cNvPr>
          <p:cNvSpPr/>
          <p:nvPr userDrawn="1"/>
        </p:nvSpPr>
        <p:spPr>
          <a:xfrm>
            <a:off x="-10750" y="0"/>
            <a:ext cx="122027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4" name="Tijdelijke aanduiding voor tekst 183">
            <a:extLst>
              <a:ext uri="{FF2B5EF4-FFF2-40B4-BE49-F238E27FC236}">
                <a16:creationId xmlns:a16="http://schemas.microsoft.com/office/drawing/2014/main" id="{53F1B21A-CF3B-6441-A870-5260B9155006}"/>
              </a:ext>
            </a:extLst>
          </p:cNvPr>
          <p:cNvSpPr>
            <a:spLocks noGrp="1"/>
          </p:cNvSpPr>
          <p:nvPr>
            <p:ph type="body" sz="quarter" idx="14" hasCustomPrompt="1"/>
          </p:nvPr>
        </p:nvSpPr>
        <p:spPr>
          <a:xfrm>
            <a:off x="-10748" y="-11608"/>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p:spPr>
        <p:txBody>
          <a:bodyPr wrap="square">
            <a:noAutofit/>
          </a:bodyPr>
          <a:lstStyle>
            <a:lvl1pPr marL="0" indent="0">
              <a:buNone/>
              <a:defRPr/>
            </a:lvl1pPr>
          </a:lstStyle>
          <a:p>
            <a:pPr lvl="0"/>
            <a:r>
              <a:rPr lang="nl-NL" dirty="0"/>
              <a:t>  </a:t>
            </a:r>
            <a:endParaRPr lang="en-GB" dirty="0"/>
          </a:p>
        </p:txBody>
      </p:sp>
      <p:sp>
        <p:nvSpPr>
          <p:cNvPr id="3" name="Tijdelijke aanduiding voor verticale tekst 2"/>
          <p:cNvSpPr>
            <a:spLocks noGrp="1"/>
          </p:cNvSpPr>
          <p:nvPr>
            <p:ph type="body" orient="vert" idx="1" hasCustomPrompt="1"/>
          </p:nvPr>
        </p:nvSpPr>
        <p:spPr>
          <a:xfrm>
            <a:off x="698499" y="718513"/>
            <a:ext cx="10798175" cy="5229851"/>
          </a:xfrm>
        </p:spPr>
        <p:txBody>
          <a:bodyPr vert="horz" lIns="0" tIns="0" rIns="0" bIns="0" anchor="ctr" anchorCtr="0"/>
          <a:lstStyle>
            <a:lvl1pPr marL="0" indent="0" algn="ctr">
              <a:buClr>
                <a:schemeClr val="bg1"/>
              </a:buClr>
              <a:buNone/>
              <a:defRPr sz="4400" i="0">
                <a:solidFill>
                  <a:schemeClr val="bg1"/>
                </a:solidFill>
                <a:latin typeface="+mj-lt"/>
              </a:defRPr>
            </a:lvl1pPr>
            <a:lvl2pPr marL="0" indent="0" algn="ctr">
              <a:buClr>
                <a:schemeClr val="bg1"/>
              </a:buClr>
              <a:buNone/>
              <a:defRPr sz="3600" i="0">
                <a:solidFill>
                  <a:schemeClr val="bg1"/>
                </a:solidFill>
              </a:defRPr>
            </a:lvl2pPr>
            <a:lvl3pPr marL="0" indent="0" algn="ctr">
              <a:buFont typeface="Arial" panose="020B0604020202020204" pitchFamily="34" charset="0"/>
              <a:buNone/>
              <a:defRPr sz="3600" i="0">
                <a:solidFill>
                  <a:schemeClr val="bg1"/>
                </a:solidFill>
              </a:defRPr>
            </a:lvl3pPr>
            <a:lvl4pPr marL="0" indent="0" algn="ctr">
              <a:buFont typeface="Arial" panose="020B0604020202020204" pitchFamily="34" charset="0"/>
              <a:buNone/>
              <a:defRPr sz="3600" i="0">
                <a:solidFill>
                  <a:schemeClr val="bg1"/>
                </a:solidFill>
              </a:defRPr>
            </a:lvl4pPr>
            <a:lvl5pPr marL="0" indent="0" algn="ctr">
              <a:buClr>
                <a:schemeClr val="bg1"/>
              </a:buClr>
              <a:buFont typeface="Arial" panose="020B0604020202020204" pitchFamily="34" charset="0"/>
              <a:buNone/>
              <a:defRPr sz="3600" i="0">
                <a:solidFill>
                  <a:schemeClr val="bg1"/>
                </a:solidFill>
              </a:defRPr>
            </a:lvl5pPr>
            <a:lvl6pPr marL="0" indent="0" algn="ctr">
              <a:buClr>
                <a:schemeClr val="bg1"/>
              </a:buClr>
              <a:buFont typeface="Arial" panose="020B0604020202020204" pitchFamily="34" charset="0"/>
              <a:buNone/>
              <a:defRPr sz="3600" i="0">
                <a:solidFill>
                  <a:schemeClr val="bg1"/>
                </a:solidFill>
              </a:defRPr>
            </a:lvl6pPr>
            <a:lvl7pPr marL="0" indent="0" algn="ctr">
              <a:buClr>
                <a:schemeClr val="bg1"/>
              </a:buClr>
              <a:buNone/>
              <a:defRPr sz="3600" i="0">
                <a:solidFill>
                  <a:schemeClr val="bg1"/>
                </a:solidFill>
              </a:defRPr>
            </a:lvl7pPr>
            <a:lvl8pPr marL="0" indent="0" algn="ctr">
              <a:buFont typeface="Arial" panose="020B0604020202020204" pitchFamily="34" charset="0"/>
              <a:buNone/>
              <a:defRPr sz="3600" i="0">
                <a:solidFill>
                  <a:schemeClr val="bg1"/>
                </a:solidFill>
              </a:defRPr>
            </a:lvl8pPr>
            <a:lvl9pPr marL="0" indent="0" algn="ctr">
              <a:buFont typeface="Arial" panose="020B0604020202020204" pitchFamily="34" charset="0"/>
              <a:buNone/>
              <a:defRPr sz="3600" i="0">
                <a:solidFill>
                  <a:schemeClr val="bg1"/>
                </a:solidFill>
              </a:defRPr>
            </a:lvl9pPr>
          </a:lstStyle>
          <a:p>
            <a:pPr lvl="0"/>
            <a:r>
              <a:rPr lang="nl-NL" dirty="0"/>
              <a:t>Quote</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B502C9A5-716F-45E6-800B-D4D02CE26F90}" type="slidenum">
              <a:rPr lang="nl-NL" smtClean="0"/>
              <a:pPr/>
              <a:t>‹#›</a:t>
            </a:fld>
            <a:endParaRPr lang="nl-NL" dirty="0"/>
          </a:p>
        </p:txBody>
      </p:sp>
      <p:pic>
        <p:nvPicPr>
          <p:cNvPr id="96" name="Graphic 95">
            <a:extLst>
              <a:ext uri="{FF2B5EF4-FFF2-40B4-BE49-F238E27FC236}">
                <a16:creationId xmlns:a16="http://schemas.microsoft.com/office/drawing/2014/main" id="{F0ABF8FD-475B-8344-9393-4BC5BAD9A70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10930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10"/>
          <p:cNvSpPr>
            <a:spLocks noGrp="1"/>
          </p:cNvSpPr>
          <p:nvPr>
            <p:ph type="pic" sz="quarter" idx="12"/>
          </p:nvPr>
        </p:nvSpPr>
        <p:spPr>
          <a:xfrm>
            <a:off x="1" y="0"/>
            <a:ext cx="12192000" cy="6858000"/>
          </a:xfrm>
          <a:custGeom>
            <a:avLst/>
            <a:gdLst>
              <a:gd name="connsiteX0" fmla="*/ 11851389 w 12192000"/>
              <a:gd name="connsiteY0" fmla="*/ 6287928 h 6858000"/>
              <a:gd name="connsiteX1" fmla="*/ 11647989 w 12192000"/>
              <a:gd name="connsiteY1" fmla="*/ 6491328 h 6858000"/>
              <a:gd name="connsiteX2" fmla="*/ 11851389 w 12192000"/>
              <a:gd name="connsiteY2" fmla="*/ 6694728 h 6858000"/>
              <a:gd name="connsiteX3" fmla="*/ 12054789 w 12192000"/>
              <a:gd name="connsiteY3" fmla="*/ 6491328 h 6858000"/>
              <a:gd name="connsiteX4" fmla="*/ 11851389 w 12192000"/>
              <a:gd name="connsiteY4" fmla="*/ 628792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851389" y="6287928"/>
                </a:moveTo>
                <a:cubicBezTo>
                  <a:pt x="11739054" y="6287928"/>
                  <a:pt x="11647989" y="6378993"/>
                  <a:pt x="11647989" y="6491328"/>
                </a:cubicBezTo>
                <a:cubicBezTo>
                  <a:pt x="11647989" y="6603663"/>
                  <a:pt x="11739054" y="6694728"/>
                  <a:pt x="11851389" y="6694728"/>
                </a:cubicBezTo>
                <a:cubicBezTo>
                  <a:pt x="11963724" y="6694728"/>
                  <a:pt x="12054789" y="6603663"/>
                  <a:pt x="12054789" y="6491328"/>
                </a:cubicBezTo>
                <a:cubicBezTo>
                  <a:pt x="12054789" y="6378993"/>
                  <a:pt x="11963724" y="6287928"/>
                  <a:pt x="11851389" y="6287928"/>
                </a:cubicBezTo>
                <a:close/>
                <a:moveTo>
                  <a:pt x="0" y="0"/>
                </a:moveTo>
                <a:lnTo>
                  <a:pt x="12192000" y="0"/>
                </a:lnTo>
                <a:lnTo>
                  <a:pt x="12192000" y="6858000"/>
                </a:lnTo>
                <a:lnTo>
                  <a:pt x="0" y="6858000"/>
                </a:lnTo>
                <a:close/>
              </a:path>
            </a:pathLst>
          </a:custGeom>
        </p:spPr>
        <p:txBody>
          <a:bodyPr wrap="square">
            <a:noAutofit/>
          </a:bodyPr>
          <a:lstStyle/>
          <a:p>
            <a:endParaRPr lang="nb-NO"/>
          </a:p>
        </p:txBody>
      </p:sp>
      <p:sp>
        <p:nvSpPr>
          <p:cNvPr id="3" name="Text Placeholder 45"/>
          <p:cNvSpPr>
            <a:spLocks noGrp="1"/>
          </p:cNvSpPr>
          <p:nvPr>
            <p:ph type="body" sz="quarter" idx="10" hasCustomPrompt="1"/>
          </p:nvPr>
        </p:nvSpPr>
        <p:spPr>
          <a:xfrm>
            <a:off x="0" y="0"/>
            <a:ext cx="12192000" cy="6858000"/>
          </a:xfrm>
          <a:custGeom>
            <a:avLst/>
            <a:gdLst>
              <a:gd name="connsiteX0" fmla="*/ 11857038 w 12192000"/>
              <a:gd name="connsiteY0" fmla="*/ 6286300 h 6858000"/>
              <a:gd name="connsiteX1" fmla="*/ 11653638 w 12192000"/>
              <a:gd name="connsiteY1" fmla="*/ 6489700 h 6858000"/>
              <a:gd name="connsiteX2" fmla="*/ 11857038 w 12192000"/>
              <a:gd name="connsiteY2" fmla="*/ 6693100 h 6858000"/>
              <a:gd name="connsiteX3" fmla="*/ 12060438 w 12192000"/>
              <a:gd name="connsiteY3" fmla="*/ 6489700 h 6858000"/>
              <a:gd name="connsiteX4" fmla="*/ 11857038 w 12192000"/>
              <a:gd name="connsiteY4" fmla="*/ 62863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857038" y="6286300"/>
                </a:moveTo>
                <a:cubicBezTo>
                  <a:pt x="11744703" y="6286300"/>
                  <a:pt x="11653638" y="6377365"/>
                  <a:pt x="11653638" y="6489700"/>
                </a:cubicBezTo>
                <a:cubicBezTo>
                  <a:pt x="11653638" y="6602035"/>
                  <a:pt x="11744703" y="6693100"/>
                  <a:pt x="11857038" y="6693100"/>
                </a:cubicBezTo>
                <a:cubicBezTo>
                  <a:pt x="11969373" y="6693100"/>
                  <a:pt x="12060438" y="6602035"/>
                  <a:pt x="12060438" y="6489700"/>
                </a:cubicBezTo>
                <a:cubicBezTo>
                  <a:pt x="12060438" y="6377365"/>
                  <a:pt x="11969373" y="6286300"/>
                  <a:pt x="11857038" y="6286300"/>
                </a:cubicBezTo>
                <a:close/>
                <a:moveTo>
                  <a:pt x="0" y="0"/>
                </a:moveTo>
                <a:lnTo>
                  <a:pt x="12192000" y="0"/>
                </a:lnTo>
                <a:lnTo>
                  <a:pt x="12192000" y="6858000"/>
                </a:lnTo>
                <a:lnTo>
                  <a:pt x="0" y="6858000"/>
                </a:lnTo>
                <a:close/>
              </a:path>
            </a:pathLst>
          </a:custGeom>
          <a:solidFill>
            <a:srgbClr val="000000">
              <a:alpha val="50000"/>
            </a:srgbClr>
          </a:solidFill>
        </p:spPr>
        <p:txBody>
          <a:bodyPr wrap="square" lIns="90000" anchor="ctr">
            <a:noAutofit/>
          </a:bodyPr>
          <a:lstStyle>
            <a:lvl1pPr marL="0" marR="0" indent="0" algn="ctr" defTabSz="914400" rtl="0" eaLnBrk="1" fontAlgn="base" latinLnBrk="0" hangingPunct="1">
              <a:spcBef>
                <a:spcPts val="0"/>
              </a:spcBef>
              <a:spcAft>
                <a:spcPts val="0"/>
              </a:spcAft>
              <a:buClr>
                <a:srgbClr val="F3776F"/>
              </a:buClr>
              <a:buSzTx/>
              <a:buFontTx/>
              <a:buNone/>
              <a:tabLst/>
              <a:defRPr lang="en-US" sz="4800" b="0" kern="1200" baseline="0" smtClean="0">
                <a:solidFill>
                  <a:schemeClr val="bg1"/>
                </a:solidFill>
                <a:latin typeface="+mn-lt"/>
                <a:ea typeface="+mn-ea"/>
                <a:cs typeface="+mn-cs"/>
              </a:defRPr>
            </a:lvl1pPr>
            <a:lvl2pPr algn="ctr">
              <a:defRPr lang="en-US" sz="4000" b="1" kern="1200" smtClean="0">
                <a:solidFill>
                  <a:schemeClr val="bg1"/>
                </a:solidFill>
                <a:latin typeface="+mj-lt"/>
                <a:ea typeface="+mn-ea"/>
                <a:cs typeface="+mn-cs"/>
                <a:sym typeface="Gill Sans" charset="0"/>
              </a:defRPr>
            </a:lvl2pPr>
          </a:lstStyle>
          <a:p>
            <a:pPr lvl="0"/>
            <a:r>
              <a:rPr lang="en-US"/>
              <a:t>STELLING + FOTO</a:t>
            </a:r>
          </a:p>
        </p:txBody>
      </p:sp>
    </p:spTree>
    <p:extLst>
      <p:ext uri="{BB962C8B-B14F-4D97-AF65-F5344CB8AC3E}">
        <p14:creationId xmlns:p14="http://schemas.microsoft.com/office/powerpoint/2010/main" val="12699719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pagina + Beeld">
    <p:spTree>
      <p:nvGrpSpPr>
        <p:cNvPr id="1" name=""/>
        <p:cNvGrpSpPr/>
        <p:nvPr/>
      </p:nvGrpSpPr>
      <p:grpSpPr>
        <a:xfrm>
          <a:off x="0" y="0"/>
          <a:ext cx="0" cy="0"/>
          <a:chOff x="0" y="0"/>
          <a:chExt cx="0" cy="0"/>
        </a:xfrm>
      </p:grpSpPr>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Titelpagina</a:t>
            </a:r>
            <a:r>
              <a:rPr dirty="0">
                <a:solidFill>
                  <a:schemeClr val="tx1"/>
                </a:solidFill>
              </a:rPr>
              <a:t> + </a:t>
            </a:r>
            <a:r>
              <a:rPr dirty="0" err="1">
                <a:solidFill>
                  <a:schemeClr val="tx1"/>
                </a:solidFill>
              </a:rPr>
              <a:t>Beeld</a:t>
            </a:r>
            <a:endParaRPr dirty="0">
              <a:solidFill>
                <a:schemeClr val="tx1"/>
              </a:solidFill>
            </a:endParaRP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r>
              <a:rPr lang="en-US"/>
              <a:t>Click icon to add picture</a:t>
            </a:r>
            <a:endParaRPr/>
          </a:p>
        </p:txBody>
      </p:sp>
      <p:sp>
        <p:nvSpPr>
          <p:cNvPr id="253" name="Body Level One…"/>
          <p:cNvSpPr txBox="1">
            <a:spLocks noGrp="1"/>
          </p:cNvSpPr>
          <p:nvPr>
            <p:ph type="body" sz="quarter" idx="1" hasCustomPrompt="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254" name="Tijdelijke aanduiding voor tekst 20"/>
          <p:cNvSpPr>
            <a:spLocks noGrp="1"/>
          </p:cNvSpPr>
          <p:nvPr>
            <p:ph type="body" sz="quarter" idx="22" hasCustomPrompt="1"/>
          </p:nvPr>
        </p:nvSpPr>
        <p:spPr>
          <a:xfrm>
            <a:off x="698499" y="1712684"/>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6" name="Graphic 65">
            <a:extLst>
              <a:ext uri="{FF2B5EF4-FFF2-40B4-BE49-F238E27FC236}">
                <a16:creationId xmlns:a16="http://schemas.microsoft.com/office/drawing/2014/main" id="{C8B2F066-9B7C-C54F-9CB0-80B54583A6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grpSp>
        <p:nvGrpSpPr>
          <p:cNvPr id="2" name="Group 1">
            <a:extLst>
              <a:ext uri="{FF2B5EF4-FFF2-40B4-BE49-F238E27FC236}">
                <a16:creationId xmlns:a16="http://schemas.microsoft.com/office/drawing/2014/main" id="{02B50CF1-612F-C060-EC9D-11D21B0A1799}"/>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80A00FF6-CF2E-9C2A-6E47-7461846707D2}"/>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CA02188D-4998-43CD-0076-543F61F91DDA}"/>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09096AD9-435A-A381-1168-043019B3F567}"/>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31B3BAC-DFAD-C18F-11F6-C34B0F6F428C}"/>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97615D2-672A-6E37-99F7-D29DF5BBA43C}"/>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1F726D08-0AE0-3061-1A51-78B17F760023}"/>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4E94B4F-C11D-FAA6-B761-279933488E6A}"/>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93567C8-7817-1917-669B-26910BF117D6}"/>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68CFE164-AEC4-F225-A3AB-85E2458E8D2F}"/>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FF94B61B-9672-7610-94A4-D4279C9A0BD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6AB3DC84-942B-F659-2230-5CFCA289482E}"/>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B776954E-D2BD-79BD-A366-E25416C20758}"/>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98C886C4-644E-A055-5CF9-86E9D30D1D9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319" name="Group 4"/>
          <p:cNvGrpSpPr/>
          <p:nvPr/>
        </p:nvGrpSpPr>
        <p:grpSpPr>
          <a:xfrm>
            <a:off x="698501" y="5884314"/>
            <a:ext cx="1454912" cy="577167"/>
            <a:chOff x="0" y="0"/>
            <a:chExt cx="1454911" cy="577165"/>
          </a:xfrm>
        </p:grpSpPr>
        <p:sp>
          <p:nvSpPr>
            <p:cNvPr id="31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2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2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22"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Alleen</a:t>
            </a:r>
            <a:r>
              <a:rPr dirty="0">
                <a:solidFill>
                  <a:schemeClr val="tx1"/>
                </a:solidFill>
              </a:rPr>
              <a:t> </a:t>
            </a:r>
            <a:r>
              <a:rPr dirty="0" err="1">
                <a:solidFill>
                  <a:schemeClr val="tx1"/>
                </a:solidFill>
              </a:rPr>
              <a:t>titel</a:t>
            </a:r>
            <a:endParaRPr dirty="0">
              <a:solidFill>
                <a:schemeClr val="tx1"/>
              </a:solidFill>
            </a:endParaRPr>
          </a:p>
        </p:txBody>
      </p:sp>
      <p:grpSp>
        <p:nvGrpSpPr>
          <p:cNvPr id="2" name="Group 1">
            <a:extLst>
              <a:ext uri="{FF2B5EF4-FFF2-40B4-BE49-F238E27FC236}">
                <a16:creationId xmlns:a16="http://schemas.microsoft.com/office/drawing/2014/main" id="{0054E7C0-9350-90E0-F151-558E86C53381}"/>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83E98F15-C91A-1263-DA52-3DC5443B692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8B19F899-4677-10F5-1C00-01C15C8AD1EC}"/>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58E6F438-02C2-0D7C-739F-607A172E3FFE}"/>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AE4868A2-EEAD-692C-2E66-BBA1A199D06F}"/>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B4AAD0CB-B038-2F3A-B9E0-EB2EF9D120EF}"/>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2BAFE4A7-DC05-0430-5A1B-F0389E257CFE}"/>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8D63D877-D292-BB54-B563-E77DB6886F01}"/>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437DBAF1-34D3-491C-918D-BB7B7FCACFF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A8D9D3F1-1E1C-D9AA-DE16-65EDBB669E2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61DF3162-491D-115D-770D-3F4A27644146}"/>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3EFDD170-A78E-0147-9C3E-6BCF611E0C0E}"/>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087CE1CE-D31A-0D62-57FA-F6A471D55363}"/>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C96B1008-5B63-C5DB-A39E-FC97CAE7BC61}"/>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kst en Beeld (S)">
    <p:spTree>
      <p:nvGrpSpPr>
        <p:cNvPr id="1" name=""/>
        <p:cNvGrpSpPr/>
        <p:nvPr/>
      </p:nvGrpSpPr>
      <p:grpSpPr>
        <a:xfrm>
          <a:off x="0" y="0"/>
          <a:ext cx="0" cy="0"/>
          <a:chOff x="0" y="0"/>
          <a:chExt cx="0" cy="0"/>
        </a:xfrm>
      </p:grpSpPr>
      <p:grpSp>
        <p:nvGrpSpPr>
          <p:cNvPr id="857" name="Group 4"/>
          <p:cNvGrpSpPr/>
          <p:nvPr/>
        </p:nvGrpSpPr>
        <p:grpSpPr>
          <a:xfrm>
            <a:off x="698501" y="5884314"/>
            <a:ext cx="1454912" cy="577167"/>
            <a:chOff x="0" y="0"/>
            <a:chExt cx="1454911" cy="577165"/>
          </a:xfrm>
        </p:grpSpPr>
        <p:sp>
          <p:nvSpPr>
            <p:cNvPr id="84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85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85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858" name="Rechthoek 221"/>
          <p:cNvSpPr/>
          <p:nvPr/>
        </p:nvSpPr>
        <p:spPr>
          <a:xfrm>
            <a:off x="7783149" y="0"/>
            <a:ext cx="4412523"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859" name="Body Level One…"/>
          <p:cNvSpPr txBox="1">
            <a:spLocks noGrp="1"/>
          </p:cNvSpPr>
          <p:nvPr>
            <p:ph type="body" sz="half" idx="1" hasCustomPrompt="1"/>
          </p:nvPr>
        </p:nvSpPr>
        <p:spPr>
          <a:xfrm>
            <a:off x="7783149" y="0"/>
            <a:ext cx="4412523" cy="6858000"/>
          </a:xfrm>
          <a:prstGeom prst="rect">
            <a:avLst/>
          </a:prstGeom>
          <a:solidFill>
            <a:schemeClr val="accent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860" name="Tijdelijke aanduiding voor afbeelding 8"/>
          <p:cNvSpPr>
            <a:spLocks noGrp="1"/>
          </p:cNvSpPr>
          <p:nvPr>
            <p:ph type="pic" sz="half" idx="21"/>
          </p:nvPr>
        </p:nvSpPr>
        <p:spPr>
          <a:xfrm>
            <a:off x="7783149" y="1433"/>
            <a:ext cx="4408851" cy="6856567"/>
          </a:xfrm>
          <a:prstGeom prst="rect">
            <a:avLst/>
          </a:prstGeom>
          <a:solidFill>
            <a:srgbClr val="ED6842"/>
          </a:solidFill>
        </p:spPr>
        <p:txBody>
          <a:bodyPr lIns="91439" tIns="45719" rIns="91439" bIns="45719"/>
          <a:lstStyle/>
          <a:p>
            <a:r>
              <a:rPr lang="en-US"/>
              <a:t>Click icon to add picture</a:t>
            </a:r>
            <a:endParaRPr/>
          </a:p>
        </p:txBody>
      </p:sp>
      <p:sp>
        <p:nvSpPr>
          <p:cNvPr id="861" name="Plaats hier je titel"/>
          <p:cNvSpPr txBox="1">
            <a:spLocks noGrp="1"/>
          </p:cNvSpPr>
          <p:nvPr>
            <p:ph type="title" hasCustomPrompt="1"/>
          </p:nvPr>
        </p:nvSpPr>
        <p:spPr>
          <a:xfrm>
            <a:off x="705147" y="741499"/>
            <a:ext cx="6322009" cy="490401"/>
          </a:xfrm>
          <a:prstGeom prst="rect">
            <a:avLst/>
          </a:prstGeom>
        </p:spPr>
        <p:txBody>
          <a:bodyPr>
            <a:normAutofit/>
          </a:bodyPr>
          <a:lstStyle/>
          <a:p>
            <a:r>
              <a:t>Plaats hier je titel</a:t>
            </a:r>
          </a:p>
        </p:txBody>
      </p:sp>
      <p:sp>
        <p:nvSpPr>
          <p:cNvPr id="862" name="Tijdelijke aanduiding voor verticale tekst 2"/>
          <p:cNvSpPr>
            <a:spLocks noGrp="1"/>
          </p:cNvSpPr>
          <p:nvPr>
            <p:ph type="body" sz="half" idx="22" hasCustomPrompt="1"/>
          </p:nvPr>
        </p:nvSpPr>
        <p:spPr>
          <a:xfrm>
            <a:off x="705145" y="1591899"/>
            <a:ext cx="6321089" cy="4356465"/>
          </a:xfrm>
          <a:prstGeom prst="rect">
            <a:avLst/>
          </a:prstGeom>
        </p:spPr>
        <p:txBody>
          <a:bodyPr>
            <a:normAutofit/>
          </a:bodyPr>
          <a:lstStyle/>
          <a:p>
            <a:r>
              <a:t>Klik hier om een bullet te plaatsen.
Sub-bullets
Leestekst
Subtitel
Numerieke bullets
# Abc
# Bullets
Cursief
Alt. Subtitel</a:t>
            </a:r>
          </a:p>
        </p:txBody>
      </p:sp>
      <p:sp>
        <p:nvSpPr>
          <p:cNvPr id="863"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Tekst</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Beeld</a:t>
            </a:r>
            <a:r>
              <a:rPr dirty="0">
                <a:solidFill>
                  <a:schemeClr val="tx1"/>
                </a:solidFill>
              </a:rPr>
              <a:t> (S)</a:t>
            </a:r>
          </a:p>
        </p:txBody>
      </p:sp>
      <p:sp>
        <p:nvSpPr>
          <p:cNvPr id="86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2" name="Group 1">
            <a:extLst>
              <a:ext uri="{FF2B5EF4-FFF2-40B4-BE49-F238E27FC236}">
                <a16:creationId xmlns:a16="http://schemas.microsoft.com/office/drawing/2014/main" id="{8F3475FF-7B49-33A5-43E8-5CB1E3DF550A}"/>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BFCE9138-9B51-D6C3-16CB-C8FFE6A23A3D}"/>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517EB11E-E8E7-7802-BA36-72048B0F4FDF}"/>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8932D68C-51EC-D478-B53F-A0C367627EB5}"/>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ADCAF656-6013-7BB9-7B08-18D501C92DFD}"/>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1A6CAA51-C916-9486-C927-E975A90FC2F6}"/>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0E13218F-3A7A-4665-B26C-E19FA685B27F}"/>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C8CC34AF-6E73-71CD-568F-345C22A73640}"/>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F936027A-4181-71AF-8982-B571966F0B7F}"/>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9AAA6EB7-6AED-826F-E568-2AD6F2BC3C40}"/>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277C8293-DEA7-060C-4610-35CEAE29332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89B8ACCB-4B6B-B992-5AA0-AF431CFFBE09}"/>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2A483447-4624-442C-1BBF-43D984C3D7A1}"/>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E3257323-2D7C-D39A-FD2C-4691F848C8D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kst en Beeld (M)">
    <p:spTree>
      <p:nvGrpSpPr>
        <p:cNvPr id="1" name=""/>
        <p:cNvGrpSpPr/>
        <p:nvPr/>
      </p:nvGrpSpPr>
      <p:grpSpPr>
        <a:xfrm>
          <a:off x="0" y="0"/>
          <a:ext cx="0" cy="0"/>
          <a:chOff x="0" y="0"/>
          <a:chExt cx="0" cy="0"/>
        </a:xfrm>
      </p:grpSpPr>
      <p:grpSp>
        <p:nvGrpSpPr>
          <p:cNvPr id="1077" name="Group 4"/>
          <p:cNvGrpSpPr/>
          <p:nvPr/>
        </p:nvGrpSpPr>
        <p:grpSpPr>
          <a:xfrm>
            <a:off x="698501" y="5884314"/>
            <a:ext cx="1454912" cy="577167"/>
            <a:chOff x="0" y="0"/>
            <a:chExt cx="1454911" cy="577165"/>
          </a:xfrm>
        </p:grpSpPr>
        <p:sp>
          <p:nvSpPr>
            <p:cNvPr id="106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07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07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078" name="Rechthoek 7"/>
          <p:cNvSpPr/>
          <p:nvPr/>
        </p:nvSpPr>
        <p:spPr>
          <a:xfrm>
            <a:off x="6106750" y="0"/>
            <a:ext cx="6084001"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079" name="Body Level One…"/>
          <p:cNvSpPr txBox="1">
            <a:spLocks noGrp="1"/>
          </p:cNvSpPr>
          <p:nvPr>
            <p:ph type="body" idx="1" hasCustomPrompt="1"/>
          </p:nvPr>
        </p:nvSpPr>
        <p:spPr>
          <a:xfrm>
            <a:off x="6106750" y="1"/>
            <a:ext cx="6085250" cy="6854313"/>
          </a:xfrm>
          <a:prstGeom prst="rect">
            <a:avLst/>
          </a:prstGeom>
          <a:solidFill>
            <a:srgbClr val="61A4B4"/>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080" name="Tijdelijke aanduiding voor afbeelding 8"/>
          <p:cNvSpPr>
            <a:spLocks noGrp="1"/>
          </p:cNvSpPr>
          <p:nvPr>
            <p:ph type="pic" idx="21"/>
          </p:nvPr>
        </p:nvSpPr>
        <p:spPr>
          <a:xfrm>
            <a:off x="6106750" y="1433"/>
            <a:ext cx="6085250" cy="6856567"/>
          </a:xfrm>
          <a:prstGeom prst="rect">
            <a:avLst/>
          </a:prstGeom>
          <a:solidFill>
            <a:srgbClr val="FFB81C"/>
          </a:solidFill>
        </p:spPr>
        <p:txBody>
          <a:bodyPr lIns="91439" tIns="45719" rIns="91439" bIns="45719"/>
          <a:lstStyle/>
          <a:p>
            <a:r>
              <a:rPr lang="en-US"/>
              <a:t>Click icon to add picture</a:t>
            </a:r>
            <a:endParaRPr/>
          </a:p>
        </p:txBody>
      </p:sp>
      <p:sp>
        <p:nvSpPr>
          <p:cNvPr id="1081" name="Plaats hier je titel"/>
          <p:cNvSpPr txBox="1">
            <a:spLocks noGrp="1"/>
          </p:cNvSpPr>
          <p:nvPr>
            <p:ph type="title" hasCustomPrompt="1"/>
          </p:nvPr>
        </p:nvSpPr>
        <p:spPr>
          <a:xfrm>
            <a:off x="698501" y="741499"/>
            <a:ext cx="4774081" cy="490401"/>
          </a:xfrm>
          <a:prstGeom prst="rect">
            <a:avLst/>
          </a:prstGeom>
        </p:spPr>
        <p:txBody>
          <a:bodyPr>
            <a:normAutofit/>
          </a:bodyPr>
          <a:lstStyle/>
          <a:p>
            <a:r>
              <a:t>Plaats hier je titel</a:t>
            </a:r>
          </a:p>
        </p:txBody>
      </p:sp>
      <p:sp>
        <p:nvSpPr>
          <p:cNvPr id="1082" name="Tijdelijke aanduiding voor verticale tekst 2"/>
          <p:cNvSpPr>
            <a:spLocks noGrp="1"/>
          </p:cNvSpPr>
          <p:nvPr>
            <p:ph type="body" sz="half" idx="22" hasCustomPrompt="1"/>
          </p:nvPr>
        </p:nvSpPr>
        <p:spPr>
          <a:xfrm>
            <a:off x="698501" y="1591899"/>
            <a:ext cx="4773386" cy="4356465"/>
          </a:xfrm>
          <a:prstGeom prst="rect">
            <a:avLst/>
          </a:prstGeom>
        </p:spPr>
        <p:txBody>
          <a:bodyPr>
            <a:normAutofit/>
          </a:bodyPr>
          <a:lstStyle/>
          <a:p>
            <a:r>
              <a:t>Klik hier om een bullet te plaatsen.
Sub-bullets
Leestekst
Subtitel
Numerieke bullets
# Abc
# Bullets
Cursief
Alt. Subtitel</a:t>
            </a:r>
          </a:p>
        </p:txBody>
      </p:sp>
      <p:sp>
        <p:nvSpPr>
          <p:cNvPr id="1083"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Tekst</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Beeld</a:t>
            </a:r>
            <a:r>
              <a:rPr dirty="0">
                <a:solidFill>
                  <a:schemeClr val="tx1"/>
                </a:solidFill>
              </a:rPr>
              <a:t> (M)</a:t>
            </a:r>
          </a:p>
        </p:txBody>
      </p:sp>
      <p:sp>
        <p:nvSpPr>
          <p:cNvPr id="108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2" name="Group 1">
            <a:extLst>
              <a:ext uri="{FF2B5EF4-FFF2-40B4-BE49-F238E27FC236}">
                <a16:creationId xmlns:a16="http://schemas.microsoft.com/office/drawing/2014/main" id="{2C3684DF-F4A2-4F79-9E2F-7AA02A8B6C3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B86B871-5B59-12BE-6C37-7FEF84BF2EB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C72BF8B4-7710-184E-56B1-C0ACD553DD41}"/>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18FCB5F1-0F2B-76FD-D88C-CBCC005810BF}"/>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63F82099-22AE-55D8-6B66-FF0249144588}"/>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97F7ECA3-84B7-0985-86DC-66339412D7CE}"/>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E7E06913-430A-8DC2-833E-C5D7FAD17188}"/>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0B879B73-3E60-6FAC-81A9-FB679ECBF7B3}"/>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491A0797-046B-A9A2-A06E-29348F2D10FE}"/>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AC1235C5-7836-ADE9-A4E3-C98BA85605A3}"/>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09D9D90A-5208-E8BD-E46D-DFAAAF789CF2}"/>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D1B676AA-A4FE-E950-687D-7B3BAA771221}"/>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CFFB0594-F6C5-F620-3603-A60A35DE61AD}"/>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5A8DC147-D53C-AAFF-AF1A-E6A77C007248}"/>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kst en Beeld (L)">
    <p:spTree>
      <p:nvGrpSpPr>
        <p:cNvPr id="1" name=""/>
        <p:cNvGrpSpPr/>
        <p:nvPr/>
      </p:nvGrpSpPr>
      <p:grpSpPr>
        <a:xfrm>
          <a:off x="0" y="0"/>
          <a:ext cx="0" cy="0"/>
          <a:chOff x="0" y="0"/>
          <a:chExt cx="0" cy="0"/>
        </a:xfrm>
      </p:grpSpPr>
      <p:grpSp>
        <p:nvGrpSpPr>
          <p:cNvPr id="1297" name="Group 4"/>
          <p:cNvGrpSpPr/>
          <p:nvPr/>
        </p:nvGrpSpPr>
        <p:grpSpPr>
          <a:xfrm>
            <a:off x="698501" y="5884314"/>
            <a:ext cx="1454912" cy="577167"/>
            <a:chOff x="0" y="0"/>
            <a:chExt cx="1454911" cy="577165"/>
          </a:xfrm>
        </p:grpSpPr>
        <p:sp>
          <p:nvSpPr>
            <p:cNvPr id="128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29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9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98" name="Rechthoek 7"/>
          <p:cNvSpPr/>
          <p:nvPr/>
        </p:nvSpPr>
        <p:spPr>
          <a:xfrm>
            <a:off x="4259367" y="0"/>
            <a:ext cx="7934401"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299" name="Body Level One…"/>
          <p:cNvSpPr txBox="1">
            <a:spLocks noGrp="1"/>
          </p:cNvSpPr>
          <p:nvPr>
            <p:ph type="body" idx="1" hasCustomPrompt="1"/>
          </p:nvPr>
        </p:nvSpPr>
        <p:spPr>
          <a:xfrm>
            <a:off x="4259367" y="189167"/>
            <a:ext cx="7932633" cy="6668832"/>
          </a:xfrm>
          <a:prstGeom prst="rect">
            <a:avLst/>
          </a:prstGeom>
          <a:solidFill>
            <a:srgbClr val="00B7D3"/>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300" name="Tijdelijke aanduiding voor afbeelding 8"/>
          <p:cNvSpPr>
            <a:spLocks noGrp="1"/>
          </p:cNvSpPr>
          <p:nvPr>
            <p:ph type="pic" idx="21"/>
          </p:nvPr>
        </p:nvSpPr>
        <p:spPr>
          <a:xfrm>
            <a:off x="4259367" y="1433"/>
            <a:ext cx="7932633" cy="6856567"/>
          </a:xfrm>
          <a:prstGeom prst="rect">
            <a:avLst/>
          </a:prstGeom>
          <a:solidFill>
            <a:srgbClr val="0076C2"/>
          </a:solidFill>
        </p:spPr>
        <p:txBody>
          <a:bodyPr lIns="91439" tIns="45719" rIns="91439" bIns="45719"/>
          <a:lstStyle/>
          <a:p>
            <a:r>
              <a:rPr lang="en-US"/>
              <a:t>Click icon to add picture</a:t>
            </a:r>
            <a:endParaRPr/>
          </a:p>
        </p:txBody>
      </p:sp>
      <p:sp>
        <p:nvSpPr>
          <p:cNvPr id="1301" name="Korte titel"/>
          <p:cNvSpPr txBox="1">
            <a:spLocks noGrp="1"/>
          </p:cNvSpPr>
          <p:nvPr>
            <p:ph type="title" hasCustomPrompt="1"/>
          </p:nvPr>
        </p:nvSpPr>
        <p:spPr>
          <a:xfrm>
            <a:off x="698500" y="741499"/>
            <a:ext cx="2799444" cy="490401"/>
          </a:xfrm>
          <a:prstGeom prst="rect">
            <a:avLst/>
          </a:prstGeom>
        </p:spPr>
        <p:txBody>
          <a:bodyPr>
            <a:normAutofit/>
          </a:bodyPr>
          <a:lstStyle/>
          <a:p>
            <a:r>
              <a:t>Korte titel</a:t>
            </a:r>
          </a:p>
        </p:txBody>
      </p:sp>
      <p:sp>
        <p:nvSpPr>
          <p:cNvPr id="1302" name="Tijdelijke aanduiding voor verticale tekst 2"/>
          <p:cNvSpPr>
            <a:spLocks noGrp="1"/>
          </p:cNvSpPr>
          <p:nvPr>
            <p:ph type="body" sz="quarter" idx="22" hasCustomPrompt="1"/>
          </p:nvPr>
        </p:nvSpPr>
        <p:spPr>
          <a:xfrm>
            <a:off x="698499" y="1591899"/>
            <a:ext cx="2799445" cy="4356465"/>
          </a:xfrm>
          <a:prstGeom prst="rect">
            <a:avLst/>
          </a:prstGeom>
        </p:spPr>
        <p:txBody>
          <a:bodyPr>
            <a:normAutofit/>
          </a:bodyPr>
          <a:lstStyle/>
          <a:p>
            <a:r>
              <a:t>Klik hier om een bullet te plaatsen.
Sub-bullets
Leestekst
Subtitel
Numerieke bullets
# Abc
# Bullets
Cursief
Alt. Subtitel</a:t>
            </a:r>
          </a:p>
        </p:txBody>
      </p:sp>
      <p:sp>
        <p:nvSpPr>
          <p:cNvPr id="1303"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Tekst</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Beeld</a:t>
            </a:r>
            <a:r>
              <a:rPr dirty="0">
                <a:solidFill>
                  <a:schemeClr val="tx1"/>
                </a:solidFill>
              </a:rPr>
              <a:t> (L)</a:t>
            </a:r>
          </a:p>
        </p:txBody>
      </p:sp>
      <p:sp>
        <p:nvSpPr>
          <p:cNvPr id="130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2" name="Group 1">
            <a:extLst>
              <a:ext uri="{FF2B5EF4-FFF2-40B4-BE49-F238E27FC236}">
                <a16:creationId xmlns:a16="http://schemas.microsoft.com/office/drawing/2014/main" id="{4B63BAF7-2665-4F5F-C0F8-4F1C9088BF44}"/>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0B420BC7-42B9-806C-4598-7E23CA3D01E0}"/>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25D4BE7C-9CDB-AB34-04B9-2C635BD8AB1A}"/>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3A6D6B5A-AA08-2D4C-ECD6-16BCA7CE7450}"/>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C2DE94A4-EF7F-5552-88AE-1129BF8EEBAB}"/>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8167840-AC8E-5CA9-ADBF-DC89BC025D45}"/>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A6A0DE57-DB75-CAFC-7EE3-C3E5E6546802}"/>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CC90D9A8-34A3-23AC-B5D7-72E38B78519B}"/>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B6A5818F-46E3-74BB-087A-0EFB21E76DED}"/>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AC92B44F-BB5F-4CAF-CA22-BE74A1799072}"/>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A7D3A15B-6D01-7CBA-D5A1-B524EAABE542}"/>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D96BB6CC-3993-8850-DB66-5499C1DCC30C}"/>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FECEE9E-2A1F-8C7A-DECE-E9170E5DB6A2}"/>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290E2B0E-DC93-F4FD-C00D-D8511BC0547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oto">
    <p:spTree>
      <p:nvGrpSpPr>
        <p:cNvPr id="1" name=""/>
        <p:cNvGrpSpPr/>
        <p:nvPr/>
      </p:nvGrpSpPr>
      <p:grpSpPr>
        <a:xfrm>
          <a:off x="0" y="0"/>
          <a:ext cx="0" cy="0"/>
          <a:chOff x="0" y="0"/>
          <a:chExt cx="0" cy="0"/>
        </a:xfrm>
      </p:grpSpPr>
      <p:grpSp>
        <p:nvGrpSpPr>
          <p:cNvPr id="1517" name="Group 4"/>
          <p:cNvGrpSpPr/>
          <p:nvPr/>
        </p:nvGrpSpPr>
        <p:grpSpPr>
          <a:xfrm>
            <a:off x="698501" y="5884314"/>
            <a:ext cx="1454912" cy="577167"/>
            <a:chOff x="0" y="0"/>
            <a:chExt cx="1454911" cy="577165"/>
          </a:xfrm>
        </p:grpSpPr>
        <p:sp>
          <p:nvSpPr>
            <p:cNvPr id="150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51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51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518" name="Rechthoek 2"/>
          <p:cNvSpPr/>
          <p:nvPr/>
        </p:nvSpPr>
        <p:spPr>
          <a:xfrm>
            <a:off x="-10751" y="0"/>
            <a:ext cx="12204519"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519"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Foto</a:t>
            </a:r>
            <a:endParaRPr dirty="0">
              <a:solidFill>
                <a:schemeClr val="tx1"/>
              </a:solidFill>
            </a:endParaRPr>
          </a:p>
        </p:txBody>
      </p:sp>
      <p:sp>
        <p:nvSpPr>
          <p:cNvPr id="1584" name="Tijdelijke aanduiding voor afbeelding 8"/>
          <p:cNvSpPr>
            <a:spLocks noGrp="1"/>
          </p:cNvSpPr>
          <p:nvPr>
            <p:ph type="pic" idx="21"/>
          </p:nvPr>
        </p:nvSpPr>
        <p:spPr>
          <a:xfrm>
            <a:off x="-16571" y="972"/>
            <a:ext cx="12197821" cy="6857029"/>
          </a:xfrm>
          <a:prstGeom prst="rect">
            <a:avLst/>
          </a:prstGeom>
          <a:solidFill>
            <a:srgbClr val="00A6D6"/>
          </a:solidFill>
        </p:spPr>
        <p:txBody>
          <a:bodyPr lIns="91439" tIns="45719" rIns="91439" bIns="45719"/>
          <a:lstStyle/>
          <a:p>
            <a:r>
              <a:rPr lang="en-US"/>
              <a:t>Click icon to add picture</a:t>
            </a:r>
            <a:endParaRPr/>
          </a:p>
        </p:txBody>
      </p:sp>
      <p:sp>
        <p:nvSpPr>
          <p:cNvPr id="1585" name="Body Level One…"/>
          <p:cNvSpPr txBox="1">
            <a:spLocks noGrp="1"/>
          </p:cNvSpPr>
          <p:nvPr>
            <p:ph type="body" sz="quarter" idx="1" hasCustomPrompt="1"/>
          </p:nvPr>
        </p:nvSpPr>
        <p:spPr>
          <a:xfrm>
            <a:off x="0" y="1"/>
            <a:ext cx="12205799" cy="741499"/>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586" name="Plaats hier je titel"/>
          <p:cNvSpPr txBox="1">
            <a:spLocks noGrp="1"/>
          </p:cNvSpPr>
          <p:nvPr>
            <p:ph type="title" hasCustomPrompt="1"/>
          </p:nvPr>
        </p:nvSpPr>
        <p:spPr>
          <a:xfrm>
            <a:off x="698500" y="193037"/>
            <a:ext cx="10775071" cy="490401"/>
          </a:xfrm>
          <a:prstGeom prst="rect">
            <a:avLst/>
          </a:prstGeom>
        </p:spPr>
        <p:txBody>
          <a:bodyPr>
            <a:normAutofit/>
          </a:bodyPr>
          <a:lstStyle>
            <a:lvl1pPr>
              <a:defRPr>
                <a:solidFill>
                  <a:srgbClr val="FFFFFF"/>
                </a:solidFill>
              </a:defRPr>
            </a:lvl1pPr>
          </a:lstStyle>
          <a:p>
            <a:r>
              <a:t>Plaats hier je titel</a:t>
            </a:r>
          </a:p>
        </p:txBody>
      </p:sp>
      <p:sp>
        <p:nvSpPr>
          <p:cNvPr id="1587"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pic>
        <p:nvPicPr>
          <p:cNvPr id="116" name="Picture 115">
            <a:extLst>
              <a:ext uri="{FF2B5EF4-FFF2-40B4-BE49-F238E27FC236}">
                <a16:creationId xmlns:a16="http://schemas.microsoft.com/office/drawing/2014/main" id="{9923439D-ED81-8F4E-876E-3AC665FE0356}"/>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4797D522-CDEB-8085-24AF-46B4F0946721}"/>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DC970811-23CA-ED2E-A260-FBB8B84E3EAA}"/>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496D24EC-D94B-AA8B-6119-7DF78D5348F2}"/>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AAFF38B6-6633-7FE9-D65F-21FD3DECB605}"/>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3B01495F-CC6D-08EA-78AE-B53292E703BF}"/>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EF8735F-F58A-DFCC-A807-03416161BE19}"/>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80673AAA-98BE-77FB-2849-834FA999F082}"/>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0C5C2A69-6CE3-9664-0077-FB53065E17BA}"/>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98D1354C-58E1-8212-0E4A-D09F2EB2CF9A}"/>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842C51D9-17A1-AA2C-E891-B629E78A1F20}"/>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505F2664-695F-FE90-99E1-952E1DCF078F}"/>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1D3D45B7-A695-4B3A-DADC-761BE647DC12}"/>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AD450F48-BBAA-B10B-EE91-039A2554D726}"/>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80B2D1C9-BF51-4EFE-D87B-4158CC3305A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lam Volledig">
    <p:spTree>
      <p:nvGrpSpPr>
        <p:cNvPr id="1" name=""/>
        <p:cNvGrpSpPr/>
        <p:nvPr/>
      </p:nvGrpSpPr>
      <p:grpSpPr>
        <a:xfrm>
          <a:off x="0" y="0"/>
          <a:ext cx="0" cy="0"/>
          <a:chOff x="0" y="0"/>
          <a:chExt cx="0" cy="0"/>
        </a:xfrm>
      </p:grpSpPr>
      <p:grpSp>
        <p:nvGrpSpPr>
          <p:cNvPr id="2733" name="Group 4"/>
          <p:cNvGrpSpPr/>
          <p:nvPr/>
        </p:nvGrpSpPr>
        <p:grpSpPr>
          <a:xfrm>
            <a:off x="698501" y="5884314"/>
            <a:ext cx="1454912" cy="577167"/>
            <a:chOff x="0" y="0"/>
            <a:chExt cx="1454911" cy="577165"/>
          </a:xfrm>
        </p:grpSpPr>
        <p:sp>
          <p:nvSpPr>
            <p:cNvPr id="2725"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726"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7"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8"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9"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730"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1"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2"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734" name="Body Level One…"/>
          <p:cNvSpPr txBox="1">
            <a:spLocks noGrp="1"/>
          </p:cNvSpPr>
          <p:nvPr>
            <p:ph type="body" sz="half" idx="1" hasCustomPrompt="1"/>
          </p:nvPr>
        </p:nvSpPr>
        <p:spPr>
          <a:xfrm>
            <a:off x="3832304" y="949720"/>
            <a:ext cx="4841798" cy="4746093"/>
          </a:xfrm>
          <a:prstGeom prst="rect">
            <a:avLst/>
          </a:prstGeom>
          <a:solidFill>
            <a:srgbClr val="00A6D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2735"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err="1">
                <a:solidFill>
                  <a:schemeClr val="tx1"/>
                </a:solidFill>
              </a:rPr>
              <a:t>Vlam</a:t>
            </a:r>
            <a:r>
              <a:rPr dirty="0">
                <a:solidFill>
                  <a:schemeClr val="tx1"/>
                </a:solidFill>
              </a:rPr>
              <a:t> </a:t>
            </a:r>
            <a:r>
              <a:rPr dirty="0" err="1">
                <a:solidFill>
                  <a:schemeClr val="tx1"/>
                </a:solidFill>
              </a:rPr>
              <a:t>Volledig</a:t>
            </a:r>
            <a:endParaRPr dirty="0">
              <a:solidFill>
                <a:schemeClr val="tx1"/>
              </a:solidFill>
            </a:endParaRPr>
          </a:p>
        </p:txBody>
      </p:sp>
      <p:sp>
        <p:nvSpPr>
          <p:cNvPr id="2849"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grpSp>
        <p:nvGrpSpPr>
          <p:cNvPr id="2862" name="Groep 188"/>
          <p:cNvGrpSpPr/>
          <p:nvPr/>
        </p:nvGrpSpPr>
        <p:grpSpPr>
          <a:xfrm>
            <a:off x="411290" y="390843"/>
            <a:ext cx="2591201" cy="1583830"/>
            <a:chOff x="0" y="0"/>
            <a:chExt cx="2591200" cy="1583828"/>
          </a:xfrm>
        </p:grpSpPr>
        <p:sp>
          <p:nvSpPr>
            <p:cNvPr id="2850" name="Rechthoek 19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53" name="Rechthoek 192"/>
            <p:cNvGrpSpPr/>
            <p:nvPr/>
          </p:nvGrpSpPr>
          <p:grpSpPr>
            <a:xfrm>
              <a:off x="98270" y="102557"/>
              <a:ext cx="2412001" cy="252001"/>
              <a:chOff x="0" y="0"/>
              <a:chExt cx="2412000" cy="252000"/>
            </a:xfrm>
          </p:grpSpPr>
          <p:sp>
            <p:nvSpPr>
              <p:cNvPr id="2851"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52" name="Vlam gebruiken"/>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Vlam gebruiken</a:t>
                </a:r>
              </a:p>
            </p:txBody>
          </p:sp>
        </p:grpSp>
        <p:grpSp>
          <p:nvGrpSpPr>
            <p:cNvPr id="2856" name="Ovaal 193"/>
            <p:cNvGrpSpPr/>
            <p:nvPr/>
          </p:nvGrpSpPr>
          <p:grpSpPr>
            <a:xfrm>
              <a:off x="98269" y="498484"/>
              <a:ext cx="260915" cy="269241"/>
              <a:chOff x="0" y="0"/>
              <a:chExt cx="260914" cy="269240"/>
            </a:xfrm>
          </p:grpSpPr>
          <p:sp>
            <p:nvSpPr>
              <p:cNvPr id="28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5"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57" name="Rechthoek 194"/>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‘Kopiëren’</a:t>
              </a:r>
              <a:r>
                <a:t>. </a:t>
              </a:r>
            </a:p>
          </p:txBody>
        </p:sp>
        <p:grpSp>
          <p:nvGrpSpPr>
            <p:cNvPr id="2860" name="Ovaal 195"/>
            <p:cNvGrpSpPr/>
            <p:nvPr/>
          </p:nvGrpSpPr>
          <p:grpSpPr>
            <a:xfrm>
              <a:off x="98269" y="934809"/>
              <a:ext cx="260915" cy="269241"/>
              <a:chOff x="0" y="0"/>
              <a:chExt cx="260914" cy="269240"/>
            </a:xfrm>
          </p:grpSpPr>
          <p:sp>
            <p:nvSpPr>
              <p:cNvPr id="28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9"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61" name="Rechthoek 196"/>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100">
                  <a:solidFill>
                    <a:srgbClr val="211F26"/>
                  </a:solidFill>
                  <a:latin typeface="+mj-lt"/>
                  <a:ea typeface="+mj-ea"/>
                  <a:cs typeface="+mj-cs"/>
                  <a:sym typeface="Calibri"/>
                </a:defRPr>
              </a:lvl1pPr>
            </a:lstStyle>
            <a:p>
              <a:r>
                <a:t>Plak deze op de gewenste slide. Klik rechtermuisknop om de vlam een opvulkleur te geven.</a:t>
              </a:r>
            </a:p>
          </p:txBody>
        </p:sp>
      </p:grpSp>
      <p:grpSp>
        <p:nvGrpSpPr>
          <p:cNvPr id="2" name="Group 1">
            <a:extLst>
              <a:ext uri="{FF2B5EF4-FFF2-40B4-BE49-F238E27FC236}">
                <a16:creationId xmlns:a16="http://schemas.microsoft.com/office/drawing/2014/main" id="{ED984F7B-E29B-FAB8-7604-98947FE1747E}"/>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C1D9EF6E-2201-58BB-F48E-DB77A38AC4FA}"/>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51D6878F-962E-7B85-2734-CB6DFCA5C55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24D991C7-E7FC-1101-A057-F0FE1FFB6798}"/>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D555B84A-E2BD-B53F-A1AD-59596C2F92B3}"/>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1DCB3993-33DB-65D1-A206-8F66A3CC6535}"/>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2B038062-FC79-870C-024C-BF4E18736A48}"/>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81E54AC3-A29E-A82D-23BA-C29873B893E7}"/>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3D589313-A01B-E37B-F3FC-81498B4D3F83}"/>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9AADE2F5-4E71-8844-009A-BA2BC9FDC2B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3E64C5FA-2548-CBA5-4667-90D3E9884A3C}"/>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54E17D86-4CDE-128F-3570-C2CBB04DF93A}"/>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8760D94C-BCEF-EF37-6D92-AD17E00D70C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AB362044-982F-F9C9-E8F1-5FED3E9759C0}"/>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EEDBACK">
    <p:spTree>
      <p:nvGrpSpPr>
        <p:cNvPr id="1" name=""/>
        <p:cNvGrpSpPr/>
        <p:nvPr/>
      </p:nvGrpSpPr>
      <p:grpSpPr>
        <a:xfrm>
          <a:off x="0" y="0"/>
          <a:ext cx="0" cy="0"/>
          <a:chOff x="0" y="0"/>
          <a:chExt cx="0" cy="0"/>
        </a:xfrm>
      </p:grpSpPr>
      <p:sp>
        <p:nvSpPr>
          <p:cNvPr id="2869" name="Rechthoek 92"/>
          <p:cNvSpPr/>
          <p:nvPr/>
        </p:nvSpPr>
        <p:spPr>
          <a:xfrm>
            <a:off x="7321053" y="-1"/>
            <a:ext cx="4879988" cy="6858001"/>
          </a:xfrm>
          <a:prstGeom prst="rect">
            <a:avLst/>
          </a:prstGeom>
          <a:blipFill>
            <a:blip r:embed="rId2"/>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2870" name="Rechthoek 106"/>
          <p:cNvSpPr/>
          <p:nvPr/>
        </p:nvSpPr>
        <p:spPr>
          <a:xfrm>
            <a:off x="8038137" y="5412432"/>
            <a:ext cx="4128041" cy="43831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1" name="Rechthoek 102"/>
          <p:cNvSpPr/>
          <p:nvPr/>
        </p:nvSpPr>
        <p:spPr>
          <a:xfrm>
            <a:off x="8741151" y="2659585"/>
            <a:ext cx="3459891" cy="272286"/>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2" name="Rechthoek 103"/>
          <p:cNvSpPr/>
          <p:nvPr/>
        </p:nvSpPr>
        <p:spPr>
          <a:xfrm>
            <a:off x="8741151" y="3160240"/>
            <a:ext cx="3459891" cy="463757"/>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3" name="Rechthoek 104"/>
          <p:cNvSpPr/>
          <p:nvPr/>
        </p:nvSpPr>
        <p:spPr>
          <a:xfrm>
            <a:off x="8741151" y="3751522"/>
            <a:ext cx="3459891" cy="791392"/>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4" name="Rechthoek 105"/>
          <p:cNvSpPr/>
          <p:nvPr/>
        </p:nvSpPr>
        <p:spPr>
          <a:xfrm>
            <a:off x="8325443" y="4645007"/>
            <a:ext cx="3854983" cy="44650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5" name="Rechthoek 89"/>
          <p:cNvSpPr/>
          <p:nvPr/>
        </p:nvSpPr>
        <p:spPr>
          <a:xfrm>
            <a:off x="0" y="-1"/>
            <a:ext cx="4149241" cy="6858001"/>
          </a:xfrm>
          <a:prstGeom prst="rect">
            <a:avLst/>
          </a:pr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6" name="Rechte verbindingslijn 99"/>
          <p:cNvSpPr/>
          <p:nvPr/>
        </p:nvSpPr>
        <p:spPr>
          <a:xfrm flipH="1">
            <a:off x="1359443" y="2690467"/>
            <a:ext cx="1" cy="2721964"/>
          </a:xfrm>
          <a:prstGeom prst="line">
            <a:avLst/>
          </a:prstGeom>
          <a:ln w="12700">
            <a:solidFill>
              <a:srgbClr val="9D9FA1"/>
            </a:solidFill>
            <a:miter/>
          </a:ln>
        </p:spPr>
        <p:txBody>
          <a:bodyPr lIns="45719" rIns="45719"/>
          <a:lstStyle/>
          <a:p>
            <a:endParaRPr/>
          </a:p>
        </p:txBody>
      </p:sp>
      <p:sp>
        <p:nvSpPr>
          <p:cNvPr id="2877" name="Vrije vorm: vorm 88"/>
          <p:cNvSpPr/>
          <p:nvPr/>
        </p:nvSpPr>
        <p:spPr>
          <a:xfrm>
            <a:off x="4176200" y="0"/>
            <a:ext cx="47550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8" name="Rechthoek 10"/>
          <p:cNvSpPr txBox="1"/>
          <p:nvPr/>
        </p:nvSpPr>
        <p:spPr>
          <a:xfrm>
            <a:off x="1221297" y="1693324"/>
            <a:ext cx="10776777" cy="77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lvl="3" indent="0">
              <a:lnSpc>
                <a:spcPct val="90000"/>
              </a:lnSpc>
              <a:spcBef>
                <a:spcPts val="600"/>
              </a:spcBef>
              <a:defRPr sz="1600" b="1">
                <a:solidFill>
                  <a:srgbClr val="211F26"/>
                </a:solidFill>
                <a:latin typeface="Segoe UI"/>
                <a:ea typeface="Segoe UI"/>
                <a:cs typeface="Segoe UI"/>
                <a:sym typeface="Segoe UI"/>
              </a:defRPr>
            </a:pPr>
            <a:r>
              <a:t>bij PPT Solutions communiceren we feedback d.m.v. Opmerkingen.</a:t>
            </a:r>
            <a:endParaRPr>
              <a:latin typeface="+mj-lt"/>
              <a:ea typeface="+mj-ea"/>
              <a:cs typeface="+mj-cs"/>
              <a:sym typeface="Calibri"/>
            </a:endParaRPr>
          </a:p>
          <a:p>
            <a:pPr lvl="3" indent="0">
              <a:lnSpc>
                <a:spcPct val="90000"/>
              </a:lnSpc>
              <a:spcBef>
                <a:spcPts val="600"/>
              </a:spcBef>
              <a:defRPr sz="1400">
                <a:solidFill>
                  <a:srgbClr val="211F26"/>
                </a:solidFill>
                <a:latin typeface="Segoe UI"/>
                <a:ea typeface="Segoe UI"/>
                <a:cs typeface="Segoe UI"/>
                <a:sym typeface="Segoe UI"/>
              </a:defRPr>
            </a:pPr>
            <a:r>
              <a:t>Wanneer je feedback hebt die betrekking heeft op een dia in de presentatie, </a:t>
            </a:r>
            <a:br/>
            <a:r>
              <a:t>ga naar de desbetreffende dia en volg hieronder de volgende stappen:</a:t>
            </a:r>
          </a:p>
        </p:txBody>
      </p:sp>
      <p:sp>
        <p:nvSpPr>
          <p:cNvPr id="2879" name="Titel 1"/>
          <p:cNvSpPr txBox="1"/>
          <p:nvPr/>
        </p:nvSpPr>
        <p:spPr>
          <a:xfrm>
            <a:off x="1221297" y="1214469"/>
            <a:ext cx="5624672"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defRPr sz="3000" b="1" cap="all">
                <a:solidFill>
                  <a:srgbClr val="211F26"/>
                </a:solidFill>
                <a:latin typeface="Segoe UI"/>
                <a:ea typeface="Segoe UI"/>
                <a:cs typeface="Segoe UI"/>
                <a:sym typeface="Segoe UI"/>
              </a:defRPr>
            </a:lvl1pPr>
          </a:lstStyle>
          <a:p>
            <a:r>
              <a:t>Beste klant,</a:t>
            </a:r>
          </a:p>
        </p:txBody>
      </p:sp>
      <p:grpSp>
        <p:nvGrpSpPr>
          <p:cNvPr id="2883" name="P"/>
          <p:cNvGrpSpPr/>
          <p:nvPr/>
        </p:nvGrpSpPr>
        <p:grpSpPr>
          <a:xfrm>
            <a:off x="970648" y="720000"/>
            <a:ext cx="360002" cy="360000"/>
            <a:chOff x="0" y="0"/>
            <a:chExt cx="360000" cy="359999"/>
          </a:xfrm>
        </p:grpSpPr>
        <p:sp>
          <p:nvSpPr>
            <p:cNvPr id="2880" name="Rechthoekige driehoek 5"/>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1" name="Rechthoek 6"/>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2" name="Ovaal 7"/>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2884" name="Tekstvak 12"/>
          <p:cNvSpPr txBox="1"/>
          <p:nvPr/>
        </p:nvSpPr>
        <p:spPr>
          <a:xfrm>
            <a:off x="1679126" y="2659587"/>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Ga naar de tab </a:t>
            </a:r>
            <a:r>
              <a:rPr sz="1200" b="1" cap="all"/>
              <a:t>‘Invoegen’</a:t>
            </a:r>
          </a:p>
        </p:txBody>
      </p:sp>
      <p:sp>
        <p:nvSpPr>
          <p:cNvPr id="2885" name="Tekstvak 13"/>
          <p:cNvSpPr txBox="1"/>
          <p:nvPr/>
        </p:nvSpPr>
        <p:spPr>
          <a:xfrm>
            <a:off x="1679126" y="3160240"/>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Klik op de knop </a:t>
            </a:r>
            <a:r>
              <a:rPr sz="1200" b="1" cap="all"/>
              <a:t>‘Opmerking’</a:t>
            </a:r>
          </a:p>
        </p:txBody>
      </p:sp>
      <p:sp>
        <p:nvSpPr>
          <p:cNvPr id="2886" name="Tekstvak 14"/>
          <p:cNvSpPr txBox="1"/>
          <p:nvPr/>
        </p:nvSpPr>
        <p:spPr>
          <a:xfrm>
            <a:off x="1679126" y="3751522"/>
            <a:ext cx="6025982"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Er verschijnt een klein spreekwolkje op de dia, het venster om opmerkingen te plaatsten opent automatisch aan de zijkant van je scherm. </a:t>
            </a:r>
            <a:br/>
            <a:r>
              <a:rPr sz="1200" b="1" cap="all"/>
              <a:t>Typ hier de feedback in.</a:t>
            </a:r>
          </a:p>
        </p:txBody>
      </p:sp>
      <p:sp>
        <p:nvSpPr>
          <p:cNvPr id="2887" name="Tekstvak 15"/>
          <p:cNvSpPr txBox="1"/>
          <p:nvPr/>
        </p:nvSpPr>
        <p:spPr>
          <a:xfrm>
            <a:off x="1679127" y="4645726"/>
            <a:ext cx="6221331"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Wanneer je dit gedaan hebt, kun je het spreekwolkje op de juiste plaats</a:t>
            </a:r>
            <a:br/>
            <a:r>
              <a:t>op de dia slepen. Zo is het voor ons duidelijk op welk deel van de content je feedback betrekking heeft.</a:t>
            </a:r>
          </a:p>
        </p:txBody>
      </p:sp>
      <p:grpSp>
        <p:nvGrpSpPr>
          <p:cNvPr id="2893" name="Groep 16"/>
          <p:cNvGrpSpPr/>
          <p:nvPr/>
        </p:nvGrpSpPr>
        <p:grpSpPr>
          <a:xfrm>
            <a:off x="9274991" y="2569899"/>
            <a:ext cx="1840409" cy="421641"/>
            <a:chOff x="0" y="0"/>
            <a:chExt cx="1840407" cy="421640"/>
          </a:xfrm>
        </p:grpSpPr>
        <p:sp>
          <p:nvSpPr>
            <p:cNvPr id="2888" name="Rechthoek 17"/>
            <p:cNvSpPr/>
            <p:nvPr/>
          </p:nvSpPr>
          <p:spPr>
            <a:xfrm>
              <a:off x="0" y="82197"/>
              <a:ext cx="1840408" cy="26653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89" name="Rechthoek 18"/>
            <p:cNvSpPr/>
            <p:nvPr/>
          </p:nvSpPr>
          <p:spPr>
            <a:xfrm>
              <a:off x="484664" y="78387"/>
              <a:ext cx="709558" cy="271849"/>
            </a:xfrm>
            <a:prstGeom prst="rect">
              <a:avLst/>
            </a:prstGeom>
            <a:solidFill>
              <a:srgbClr val="FFFFFF"/>
            </a:solidFill>
            <a:ln w="12700" cap="flat">
              <a:solidFill>
                <a:srgbClr val="211F26"/>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0" name="Tekstvak 19"/>
            <p:cNvSpPr txBox="1"/>
            <p:nvPr/>
          </p:nvSpPr>
          <p:spPr>
            <a:xfrm>
              <a:off x="71543" y="0"/>
              <a:ext cx="344641" cy="4216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Start</a:t>
              </a:r>
            </a:p>
          </p:txBody>
        </p:sp>
        <p:sp>
          <p:nvSpPr>
            <p:cNvPr id="2891" name="Tekstvak 20"/>
            <p:cNvSpPr txBox="1"/>
            <p:nvPr/>
          </p:nvSpPr>
          <p:spPr>
            <a:xfrm>
              <a:off x="1248870" y="82549"/>
              <a:ext cx="553379"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Tekenen</a:t>
              </a:r>
            </a:p>
          </p:txBody>
        </p:sp>
        <p:sp>
          <p:nvSpPr>
            <p:cNvPr id="2892" name="Tekstvak 21"/>
            <p:cNvSpPr txBox="1"/>
            <p:nvPr/>
          </p:nvSpPr>
          <p:spPr>
            <a:xfrm>
              <a:off x="524528" y="82549"/>
              <a:ext cx="617861"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Invoegen</a:t>
              </a:r>
            </a:p>
          </p:txBody>
        </p:sp>
      </p:grpSp>
      <p:grpSp>
        <p:nvGrpSpPr>
          <p:cNvPr id="2899" name="Groep 22"/>
          <p:cNvGrpSpPr/>
          <p:nvPr/>
        </p:nvGrpSpPr>
        <p:grpSpPr>
          <a:xfrm>
            <a:off x="9361181" y="3160240"/>
            <a:ext cx="553856" cy="453374"/>
            <a:chOff x="0" y="0"/>
            <a:chExt cx="553855" cy="453373"/>
          </a:xfrm>
        </p:grpSpPr>
        <p:sp>
          <p:nvSpPr>
            <p:cNvPr id="2894" name="Rechthoek 23"/>
            <p:cNvSpPr/>
            <p:nvPr/>
          </p:nvSpPr>
          <p:spPr>
            <a:xfrm>
              <a:off x="12740" y="0"/>
              <a:ext cx="528374" cy="45337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897" name="Groep 24"/>
            <p:cNvGrpSpPr/>
            <p:nvPr/>
          </p:nvGrpSpPr>
          <p:grpSpPr>
            <a:xfrm>
              <a:off x="140594" y="28208"/>
              <a:ext cx="219953" cy="204635"/>
              <a:chOff x="0" y="0"/>
              <a:chExt cx="219951" cy="204633"/>
            </a:xfrm>
          </p:grpSpPr>
          <p:sp>
            <p:nvSpPr>
              <p:cNvPr id="2895" name="Tekstballon: rechthoek met afgeronde hoeken 26"/>
              <p:cNvSpPr/>
              <p:nvPr/>
            </p:nvSpPr>
            <p:spPr>
              <a:xfrm>
                <a:off x="35063" y="34430"/>
                <a:ext cx="184889" cy="17020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1270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6" name="Plusteken 27"/>
              <p:cNvSpPr/>
              <p:nvPr/>
            </p:nvSpPr>
            <p:spPr>
              <a:xfrm>
                <a:off x="0" y="0"/>
                <a:ext cx="86030" cy="86030"/>
              </a:xfrm>
              <a:custGeom>
                <a:avLst/>
                <a:gdLst/>
                <a:ahLst/>
                <a:cxnLst>
                  <a:cxn ang="0">
                    <a:pos x="wd2" y="hd2"/>
                  </a:cxn>
                  <a:cxn ang="5400000">
                    <a:pos x="wd2" y="hd2"/>
                  </a:cxn>
                  <a:cxn ang="10800000">
                    <a:pos x="wd2" y="hd2"/>
                  </a:cxn>
                  <a:cxn ang="16200000">
                    <a:pos x="wd2" y="hd2"/>
                  </a:cxn>
                </a:cxnLst>
                <a:rect l="0" t="0" r="r" b="b"/>
                <a:pathLst>
                  <a:path w="21600" h="21600" extrusionOk="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898" name="Tekstvak 25"/>
            <p:cNvSpPr txBox="1"/>
            <p:nvPr/>
          </p:nvSpPr>
          <p:spPr>
            <a:xfrm>
              <a:off x="0" y="234928"/>
              <a:ext cx="553856" cy="1651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600"/>
              </a:lvl1pPr>
            </a:lstStyle>
            <a:p>
              <a:r>
                <a:t>Opmerking</a:t>
              </a:r>
            </a:p>
          </p:txBody>
        </p:sp>
      </p:grpSp>
      <p:grpSp>
        <p:nvGrpSpPr>
          <p:cNvPr id="2930" name="Groep 28"/>
          <p:cNvGrpSpPr/>
          <p:nvPr/>
        </p:nvGrpSpPr>
        <p:grpSpPr>
          <a:xfrm>
            <a:off x="9372346" y="3728974"/>
            <a:ext cx="2287461" cy="814480"/>
            <a:chOff x="0" y="0"/>
            <a:chExt cx="2287460" cy="814479"/>
          </a:xfrm>
        </p:grpSpPr>
        <p:sp>
          <p:nvSpPr>
            <p:cNvPr id="2900" name="Rechthoek 29"/>
            <p:cNvSpPr/>
            <p:nvPr/>
          </p:nvSpPr>
          <p:spPr>
            <a:xfrm>
              <a:off x="5160" y="22548"/>
              <a:ext cx="2282301" cy="791932"/>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1" name="Tekstvak 30"/>
            <p:cNvSpPr txBox="1"/>
            <p:nvPr/>
          </p:nvSpPr>
          <p:spPr>
            <a:xfrm>
              <a:off x="0" y="0"/>
              <a:ext cx="865483" cy="25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Opmerkingen</a:t>
              </a:r>
            </a:p>
          </p:txBody>
        </p:sp>
        <p:grpSp>
          <p:nvGrpSpPr>
            <p:cNvPr id="2907" name="Groep 31"/>
            <p:cNvGrpSpPr/>
            <p:nvPr/>
          </p:nvGrpSpPr>
          <p:grpSpPr>
            <a:xfrm>
              <a:off x="165981" y="239848"/>
              <a:ext cx="449084" cy="127001"/>
              <a:chOff x="0" y="0"/>
              <a:chExt cx="449083" cy="127000"/>
            </a:xfrm>
          </p:grpSpPr>
          <p:sp>
            <p:nvSpPr>
              <p:cNvPr id="2902" name="Rechthoek 50"/>
              <p:cNvSpPr/>
              <p:nvPr/>
            </p:nvSpPr>
            <p:spPr>
              <a:xfrm>
                <a:off x="0" y="9195"/>
                <a:ext cx="427529" cy="111143"/>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3" name="Tekstvak 51"/>
              <p:cNvSpPr txBox="1"/>
              <p:nvPr/>
            </p:nvSpPr>
            <p:spPr>
              <a:xfrm>
                <a:off x="151130" y="0"/>
                <a:ext cx="297954" cy="127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Nieuwe</a:t>
                </a:r>
              </a:p>
            </p:txBody>
          </p:sp>
          <p:grpSp>
            <p:nvGrpSpPr>
              <p:cNvPr id="2906" name="Groep 52"/>
              <p:cNvGrpSpPr/>
              <p:nvPr/>
            </p:nvGrpSpPr>
            <p:grpSpPr>
              <a:xfrm>
                <a:off x="37639" y="18858"/>
                <a:ext cx="89526" cy="70087"/>
                <a:chOff x="0" y="0"/>
                <a:chExt cx="89524" cy="70085"/>
              </a:xfrm>
            </p:grpSpPr>
            <p:sp>
              <p:nvSpPr>
                <p:cNvPr id="2904" name="Tekstballon: rechthoek met afgeronde hoeken 53"/>
                <p:cNvSpPr/>
                <p:nvPr/>
              </p:nvSpPr>
              <p:spPr>
                <a:xfrm>
                  <a:off x="14271" y="11792"/>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5" name="Plusteken 54"/>
                <p:cNvSpPr/>
                <p:nvPr/>
              </p:nvSpPr>
              <p:spPr>
                <a:xfrm>
                  <a:off x="0" y="0"/>
                  <a:ext cx="35016" cy="29466"/>
                </a:xfrm>
                <a:custGeom>
                  <a:avLst/>
                  <a:gdLst/>
                  <a:ahLst/>
                  <a:cxnLst>
                    <a:cxn ang="0">
                      <a:pos x="wd2" y="hd2"/>
                    </a:cxn>
                    <a:cxn ang="5400000">
                      <a:pos x="wd2" y="hd2"/>
                    </a:cxn>
                    <a:cxn ang="10800000">
                      <a:pos x="wd2" y="hd2"/>
                    </a:cxn>
                    <a:cxn ang="16200000">
                      <a:pos x="wd2" y="hd2"/>
                    </a:cxn>
                  </a:cxnLst>
                  <a:rect l="0" t="0" r="r" b="b"/>
                  <a:pathLst>
                    <a:path w="21600" h="21600" extrusionOk="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3" name="Groep 32"/>
            <p:cNvGrpSpPr/>
            <p:nvPr/>
          </p:nvGrpSpPr>
          <p:grpSpPr>
            <a:xfrm>
              <a:off x="1826854" y="249044"/>
              <a:ext cx="126764" cy="111143"/>
              <a:chOff x="0" y="0"/>
              <a:chExt cx="126762" cy="111142"/>
            </a:xfrm>
          </p:grpSpPr>
          <p:sp>
            <p:nvSpPr>
              <p:cNvPr id="2908" name="Rechthoek 45"/>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9" name="Tekstballon: rechthoek met afgeronde hoeken 46"/>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2" name="Groep 47"/>
              <p:cNvGrpSpPr/>
              <p:nvPr/>
            </p:nvGrpSpPr>
            <p:grpSpPr>
              <a:xfrm>
                <a:off x="11611" y="18008"/>
                <a:ext cx="44189" cy="30765"/>
                <a:chOff x="0" y="0"/>
                <a:chExt cx="44187" cy="30764"/>
              </a:xfrm>
            </p:grpSpPr>
            <p:sp>
              <p:nvSpPr>
                <p:cNvPr id="2910" name="Rechthoek 48"/>
                <p:cNvSpPr/>
                <p:nvPr/>
              </p:nvSpPr>
              <p:spPr>
                <a:xfrm>
                  <a:off x="14087" y="9032"/>
                  <a:ext cx="30101"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1" name="Pijl: punthaak 49"/>
                <p:cNvSpPr/>
                <p:nvPr/>
              </p:nvSpPr>
              <p:spPr>
                <a:xfrm rot="10800000">
                  <a:off x="0" y="-1"/>
                  <a:ext cx="33237" cy="3076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9" name="Groep 33"/>
            <p:cNvGrpSpPr/>
            <p:nvPr/>
          </p:nvGrpSpPr>
          <p:grpSpPr>
            <a:xfrm>
              <a:off x="2012848" y="249044"/>
              <a:ext cx="126764" cy="111143"/>
              <a:chOff x="0" y="0"/>
              <a:chExt cx="126762" cy="111142"/>
            </a:xfrm>
          </p:grpSpPr>
          <p:sp>
            <p:nvSpPr>
              <p:cNvPr id="2914" name="Rechthoek 40"/>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5" name="Tekstballon: rechthoek met afgeronde hoeken 41"/>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8" name="Groep 42"/>
              <p:cNvGrpSpPr/>
              <p:nvPr/>
            </p:nvGrpSpPr>
            <p:grpSpPr>
              <a:xfrm>
                <a:off x="25516" y="18008"/>
                <a:ext cx="44188" cy="30765"/>
                <a:chOff x="0" y="0"/>
                <a:chExt cx="44187" cy="30764"/>
              </a:xfrm>
            </p:grpSpPr>
            <p:sp>
              <p:nvSpPr>
                <p:cNvPr id="2916" name="Rechthoek 43"/>
                <p:cNvSpPr/>
                <p:nvPr/>
              </p:nvSpPr>
              <p:spPr>
                <a:xfrm flipH="1">
                  <a:off x="-1" y="9032"/>
                  <a:ext cx="30102"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7" name="Pijl: punthaak 44"/>
                <p:cNvSpPr/>
                <p:nvPr/>
              </p:nvSpPr>
              <p:spPr>
                <a:xfrm rot="10800000" flipH="1">
                  <a:off x="10950" y="0"/>
                  <a:ext cx="33238" cy="30765"/>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sp>
          <p:nvSpPr>
            <p:cNvPr id="2920" name="Rechthoek 34"/>
            <p:cNvSpPr/>
            <p:nvPr/>
          </p:nvSpPr>
          <p:spPr>
            <a:xfrm>
              <a:off x="60547" y="414785"/>
              <a:ext cx="2100569" cy="349031"/>
            </a:xfrm>
            <a:prstGeom prst="rect">
              <a:avLst/>
            </a:prstGeom>
            <a:solidFill>
              <a:srgbClr val="F0F0F0"/>
            </a:solidFill>
            <a:ln w="6350" cap="flat">
              <a:solidFill>
                <a:srgbClr val="D1847A"/>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23" name="Rechthoek 35"/>
            <p:cNvGrpSpPr/>
            <p:nvPr/>
          </p:nvGrpSpPr>
          <p:grpSpPr>
            <a:xfrm>
              <a:off x="301539" y="553380"/>
              <a:ext cx="1783108" cy="140238"/>
              <a:chOff x="0" y="0"/>
              <a:chExt cx="1783107" cy="140237"/>
            </a:xfrm>
          </p:grpSpPr>
          <p:sp>
            <p:nvSpPr>
              <p:cNvPr id="2921" name="Rectangle"/>
              <p:cNvSpPr/>
              <p:nvPr/>
            </p:nvSpPr>
            <p:spPr>
              <a:xfrm>
                <a:off x="-1" y="-1"/>
                <a:ext cx="1783109" cy="140239"/>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t">
                <a:noAutofit/>
              </a:bodyPr>
              <a:lstStyle/>
              <a:p>
                <a:pPr>
                  <a:defRPr>
                    <a:solidFill>
                      <a:srgbClr val="FFFFFF"/>
                    </a:solidFill>
                    <a:latin typeface="+mj-lt"/>
                    <a:ea typeface="+mj-ea"/>
                    <a:cs typeface="+mj-cs"/>
                    <a:sym typeface="Calibri"/>
                  </a:defRPr>
                </a:pPr>
                <a:endParaRPr/>
              </a:p>
            </p:txBody>
          </p:sp>
          <p:sp>
            <p:nvSpPr>
              <p:cNvPr id="2922" name="&lt;typ hier uw opmerking&gt;"/>
              <p:cNvSpPr txBox="1"/>
              <p:nvPr/>
            </p:nvSpPr>
            <p:spPr>
              <a:xfrm>
                <a:off x="3174" y="3174"/>
                <a:ext cx="1776759"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 tIns="18000" rIns="18000" bIns="18000" numCol="1" anchor="t">
                <a:spAutoFit/>
              </a:bodyPr>
              <a:lstStyle>
                <a:lvl1pPr>
                  <a:defRPr sz="400">
                    <a:latin typeface="Open Sans"/>
                    <a:ea typeface="Open Sans"/>
                    <a:cs typeface="Open Sans"/>
                    <a:sym typeface="Open Sans"/>
                  </a:defRPr>
                </a:lvl1pPr>
              </a:lstStyle>
              <a:p>
                <a:r>
                  <a:t>&lt;typ hier uw opmerking&gt;</a:t>
                </a:r>
              </a:p>
            </p:txBody>
          </p:sp>
        </p:grpSp>
        <p:sp>
          <p:nvSpPr>
            <p:cNvPr id="2924" name="Rechthoekige driehoek 36"/>
            <p:cNvSpPr/>
            <p:nvPr/>
          </p:nvSpPr>
          <p:spPr>
            <a:xfrm flipH="1">
              <a:off x="98404" y="458184"/>
              <a:ext cx="33237" cy="27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0000"/>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25" name="Tekstvak 37"/>
            <p:cNvSpPr txBox="1"/>
            <p:nvPr/>
          </p:nvSpPr>
          <p:spPr>
            <a:xfrm>
              <a:off x="161044" y="415924"/>
              <a:ext cx="451237"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400">
                  <a:latin typeface="Open Sans Bold"/>
                  <a:ea typeface="Open Sans Bold"/>
                  <a:cs typeface="Open Sans Bold"/>
                  <a:sym typeface="Open Sans Bold"/>
                </a:defRPr>
              </a:lvl1pPr>
            </a:lstStyle>
            <a:p>
              <a:r>
                <a:t>Gebruiker 01</a:t>
              </a:r>
            </a:p>
          </p:txBody>
        </p:sp>
        <p:sp>
          <p:nvSpPr>
            <p:cNvPr id="2926" name="Tekstvak 38"/>
            <p:cNvSpPr txBox="1"/>
            <p:nvPr/>
          </p:nvSpPr>
          <p:spPr>
            <a:xfrm>
              <a:off x="571194" y="412999"/>
              <a:ext cx="87302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Een paar seconden geleden</a:t>
              </a:r>
            </a:p>
          </p:txBody>
        </p:sp>
        <p:grpSp>
          <p:nvGrpSpPr>
            <p:cNvPr id="2929" name="Ovaal 39"/>
            <p:cNvGrpSpPr/>
            <p:nvPr/>
          </p:nvGrpSpPr>
          <p:grpSpPr>
            <a:xfrm>
              <a:off x="131640" y="528165"/>
              <a:ext cx="142283" cy="132365"/>
              <a:chOff x="0" y="0"/>
              <a:chExt cx="142281" cy="132364"/>
            </a:xfrm>
          </p:grpSpPr>
          <p:sp>
            <p:nvSpPr>
              <p:cNvPr id="2927" name="Oval"/>
              <p:cNvSpPr/>
              <p:nvPr/>
            </p:nvSpPr>
            <p:spPr>
              <a:xfrm>
                <a:off x="0" y="12636"/>
                <a:ext cx="142282" cy="119729"/>
              </a:xfrm>
              <a:prstGeom prst="ellipse">
                <a:avLst/>
              </a:prstGeom>
              <a:solidFill>
                <a:srgbClr val="D4D4D4"/>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28" name="AA"/>
              <p:cNvSpPr txBox="1"/>
              <p:nvPr/>
            </p:nvSpPr>
            <p:spPr>
              <a:xfrm>
                <a:off x="7640" y="0"/>
                <a:ext cx="12700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500">
                    <a:solidFill>
                      <a:srgbClr val="8C8F92"/>
                    </a:solidFill>
                    <a:latin typeface="Open Sans"/>
                    <a:ea typeface="Open Sans"/>
                    <a:cs typeface="Open Sans"/>
                    <a:sym typeface="Open Sans"/>
                  </a:defRPr>
                </a:lvl1pPr>
              </a:lstStyle>
              <a:p>
                <a:r>
                  <a:t>AA</a:t>
                </a:r>
              </a:p>
            </p:txBody>
          </p:sp>
        </p:grpSp>
      </p:grpSp>
      <p:grpSp>
        <p:nvGrpSpPr>
          <p:cNvPr id="2933" name="Groep 56"/>
          <p:cNvGrpSpPr/>
          <p:nvPr/>
        </p:nvGrpSpPr>
        <p:grpSpPr>
          <a:xfrm>
            <a:off x="9240708" y="4645724"/>
            <a:ext cx="471726" cy="441795"/>
            <a:chOff x="0" y="0"/>
            <a:chExt cx="471724" cy="441794"/>
          </a:xfrm>
        </p:grpSpPr>
        <p:sp>
          <p:nvSpPr>
            <p:cNvPr id="2931" name="Rechthoek 57"/>
            <p:cNvSpPr/>
            <p:nvPr/>
          </p:nvSpPr>
          <p:spPr>
            <a:xfrm>
              <a:off x="0" y="-1"/>
              <a:ext cx="471725" cy="441796"/>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2" name="Tekstballon: rechthoek met afgeronde hoeken 58"/>
            <p:cNvSpPr/>
            <p:nvPr/>
          </p:nvSpPr>
          <p:spPr>
            <a:xfrm>
              <a:off x="111808" y="121131"/>
              <a:ext cx="246459" cy="226883"/>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w="12700" cap="flat">
              <a:solidFill>
                <a:srgbClr val="D97068"/>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934" name="Tekstvak 61"/>
          <p:cNvSpPr txBox="1"/>
          <p:nvPr/>
        </p:nvSpPr>
        <p:spPr>
          <a:xfrm>
            <a:off x="1679128" y="5412430"/>
            <a:ext cx="5761552"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211F26"/>
                </a:solidFill>
                <a:latin typeface="Segoe UI"/>
                <a:ea typeface="Segoe UI"/>
                <a:cs typeface="Segoe UI"/>
                <a:sym typeface="Segoe UI"/>
              </a:defRPr>
            </a:lvl1pPr>
          </a:lstStyle>
          <a:p>
            <a:r>
              <a:t>Wanneer het venster voor opmerkingen is geopend zijn in de rechter bovenhoek twee knopjes zichtbaar. Met het linker knopje verplaats je je naar de vorige opmerking in de presentatie en met het rechter knopje verplaats je je naar de volgende opmerking.</a:t>
            </a:r>
          </a:p>
        </p:txBody>
      </p:sp>
      <p:grpSp>
        <p:nvGrpSpPr>
          <p:cNvPr id="2937" name="Ovaal 62"/>
          <p:cNvGrpSpPr/>
          <p:nvPr/>
        </p:nvGrpSpPr>
        <p:grpSpPr>
          <a:xfrm>
            <a:off x="8282534" y="5412430"/>
            <a:ext cx="288033" cy="288033"/>
            <a:chOff x="0" y="0"/>
            <a:chExt cx="288032" cy="288032"/>
          </a:xfrm>
        </p:grpSpPr>
        <p:sp>
          <p:nvSpPr>
            <p:cNvPr id="293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36"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43" name="Groep 72"/>
          <p:cNvGrpSpPr/>
          <p:nvPr/>
        </p:nvGrpSpPr>
        <p:grpSpPr>
          <a:xfrm>
            <a:off x="8987356" y="5412430"/>
            <a:ext cx="412275" cy="429569"/>
            <a:chOff x="0" y="0"/>
            <a:chExt cx="412274" cy="429568"/>
          </a:xfrm>
        </p:grpSpPr>
        <p:sp>
          <p:nvSpPr>
            <p:cNvPr id="2938" name="Rechthoek 79"/>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9" name="Tekstballon: rechthoek met afgeronde hoeken 80"/>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2" name="Groep 81"/>
            <p:cNvGrpSpPr/>
            <p:nvPr/>
          </p:nvGrpSpPr>
          <p:grpSpPr>
            <a:xfrm>
              <a:off x="37765" y="69602"/>
              <a:ext cx="143713" cy="118906"/>
              <a:chOff x="0" y="0"/>
              <a:chExt cx="143711" cy="118905"/>
            </a:xfrm>
          </p:grpSpPr>
          <p:sp>
            <p:nvSpPr>
              <p:cNvPr id="2940" name="Rechthoek 82"/>
              <p:cNvSpPr/>
              <p:nvPr/>
            </p:nvSpPr>
            <p:spPr>
              <a:xfrm>
                <a:off x="45816" y="35229"/>
                <a:ext cx="97896"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1" name="Pijl: punthaak 83"/>
              <p:cNvSpPr/>
              <p:nvPr/>
            </p:nvSpPr>
            <p:spPr>
              <a:xfrm rot="10800000">
                <a:off x="-1" y="-1"/>
                <a:ext cx="108096" cy="118907"/>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49" name="Groep 73"/>
          <p:cNvGrpSpPr/>
          <p:nvPr/>
        </p:nvGrpSpPr>
        <p:grpSpPr>
          <a:xfrm>
            <a:off x="9516068" y="5412430"/>
            <a:ext cx="412275" cy="429569"/>
            <a:chOff x="0" y="0"/>
            <a:chExt cx="412274" cy="429568"/>
          </a:xfrm>
        </p:grpSpPr>
        <p:sp>
          <p:nvSpPr>
            <p:cNvPr id="2944" name="Rechthoek 74"/>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5" name="Tekstballon: rechthoek met afgeronde hoeken 75"/>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8" name="Groep 76"/>
            <p:cNvGrpSpPr/>
            <p:nvPr/>
          </p:nvGrpSpPr>
          <p:grpSpPr>
            <a:xfrm>
              <a:off x="82988" y="69602"/>
              <a:ext cx="143712" cy="118906"/>
              <a:chOff x="0" y="0"/>
              <a:chExt cx="143711" cy="118905"/>
            </a:xfrm>
          </p:grpSpPr>
          <p:sp>
            <p:nvSpPr>
              <p:cNvPr id="2946" name="Rechthoek 77"/>
              <p:cNvSpPr/>
              <p:nvPr/>
            </p:nvSpPr>
            <p:spPr>
              <a:xfrm flipH="1">
                <a:off x="0" y="35229"/>
                <a:ext cx="97895"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7" name="Pijl: punthaak 78"/>
              <p:cNvSpPr/>
              <p:nvPr/>
            </p:nvSpPr>
            <p:spPr>
              <a:xfrm rot="10800000" flipH="1">
                <a:off x="35616" y="0"/>
                <a:ext cx="108096" cy="11890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52" name="Ovaal 84"/>
          <p:cNvGrpSpPr/>
          <p:nvPr/>
        </p:nvGrpSpPr>
        <p:grpSpPr>
          <a:xfrm>
            <a:off x="8762911" y="2648286"/>
            <a:ext cx="288033" cy="288033"/>
            <a:chOff x="0" y="0"/>
            <a:chExt cx="288032" cy="288032"/>
          </a:xfrm>
        </p:grpSpPr>
        <p:sp>
          <p:nvSpPr>
            <p:cNvPr id="2950"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1"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55" name="Ovaal 85"/>
          <p:cNvGrpSpPr/>
          <p:nvPr/>
        </p:nvGrpSpPr>
        <p:grpSpPr>
          <a:xfrm>
            <a:off x="8741151" y="3751522"/>
            <a:ext cx="288033" cy="288033"/>
            <a:chOff x="0" y="0"/>
            <a:chExt cx="288032" cy="288032"/>
          </a:xfrm>
        </p:grpSpPr>
        <p:sp>
          <p:nvSpPr>
            <p:cNvPr id="2953"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4"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58" name="Ovaal 86"/>
          <p:cNvGrpSpPr/>
          <p:nvPr/>
        </p:nvGrpSpPr>
        <p:grpSpPr>
          <a:xfrm>
            <a:off x="8571520" y="4645726"/>
            <a:ext cx="288033" cy="288033"/>
            <a:chOff x="0" y="0"/>
            <a:chExt cx="288032" cy="288032"/>
          </a:xfrm>
        </p:grpSpPr>
        <p:sp>
          <p:nvSpPr>
            <p:cNvPr id="2956"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7"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61" name="Ovaal 87"/>
          <p:cNvGrpSpPr/>
          <p:nvPr/>
        </p:nvGrpSpPr>
        <p:grpSpPr>
          <a:xfrm>
            <a:off x="8773859" y="3160240"/>
            <a:ext cx="288033" cy="288033"/>
            <a:chOff x="0" y="0"/>
            <a:chExt cx="288032" cy="288032"/>
          </a:xfrm>
        </p:grpSpPr>
        <p:sp>
          <p:nvSpPr>
            <p:cNvPr id="2959"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0"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grpSp>
        <p:nvGrpSpPr>
          <p:cNvPr id="2964" name="Ovaal 93"/>
          <p:cNvGrpSpPr/>
          <p:nvPr/>
        </p:nvGrpSpPr>
        <p:grpSpPr>
          <a:xfrm>
            <a:off x="1215428" y="5412430"/>
            <a:ext cx="288033" cy="288033"/>
            <a:chOff x="0" y="0"/>
            <a:chExt cx="288032" cy="288032"/>
          </a:xfrm>
        </p:grpSpPr>
        <p:sp>
          <p:nvSpPr>
            <p:cNvPr id="2962"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63"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67" name="Ovaal 94"/>
          <p:cNvGrpSpPr/>
          <p:nvPr/>
        </p:nvGrpSpPr>
        <p:grpSpPr>
          <a:xfrm>
            <a:off x="1215428" y="2648286"/>
            <a:ext cx="288033" cy="288033"/>
            <a:chOff x="0" y="0"/>
            <a:chExt cx="288032" cy="288032"/>
          </a:xfrm>
        </p:grpSpPr>
        <p:sp>
          <p:nvSpPr>
            <p:cNvPr id="296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6"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70" name="Ovaal 95"/>
          <p:cNvGrpSpPr/>
          <p:nvPr/>
        </p:nvGrpSpPr>
        <p:grpSpPr>
          <a:xfrm>
            <a:off x="1215428" y="3751522"/>
            <a:ext cx="288033" cy="288033"/>
            <a:chOff x="0" y="0"/>
            <a:chExt cx="288032" cy="288032"/>
          </a:xfrm>
        </p:grpSpPr>
        <p:sp>
          <p:nvSpPr>
            <p:cNvPr id="2968"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9"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73" name="Ovaal 96"/>
          <p:cNvGrpSpPr/>
          <p:nvPr/>
        </p:nvGrpSpPr>
        <p:grpSpPr>
          <a:xfrm>
            <a:off x="1215428" y="4645726"/>
            <a:ext cx="288033" cy="288033"/>
            <a:chOff x="0" y="0"/>
            <a:chExt cx="288032" cy="288032"/>
          </a:xfrm>
        </p:grpSpPr>
        <p:sp>
          <p:nvSpPr>
            <p:cNvPr id="2971"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2"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76" name="Ovaal 97"/>
          <p:cNvGrpSpPr/>
          <p:nvPr/>
        </p:nvGrpSpPr>
        <p:grpSpPr>
          <a:xfrm>
            <a:off x="1215428" y="3160240"/>
            <a:ext cx="288033" cy="288033"/>
            <a:chOff x="0" y="0"/>
            <a:chExt cx="288032" cy="288032"/>
          </a:xfrm>
        </p:grpSpPr>
        <p:sp>
          <p:nvSpPr>
            <p:cNvPr id="2974"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5"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sp>
        <p:nvSpPr>
          <p:cNvPr id="2977" name="HYPERLINK (WEBSITE)">
            <a:hlinkClick r:id="rId3"/>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2978"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a:extLst>
              <a:ext uri="{FF2B5EF4-FFF2-40B4-BE49-F238E27FC236}">
                <a16:creationId xmlns:a16="http://schemas.microsoft.com/office/drawing/2014/main" id="{974638DB-4D75-C52F-D973-00F96BB5AE79}"/>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F188DEEB-462A-400B-945C-B119D6BC4A0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4" name="Groep 8">
              <a:extLst>
                <a:ext uri="{FF2B5EF4-FFF2-40B4-BE49-F238E27FC236}">
                  <a16:creationId xmlns:a16="http://schemas.microsoft.com/office/drawing/2014/main" id="{E214E2D8-00F5-BD41-8254-E9EB286CD83D}"/>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7B540A62-6CD7-5CEE-8565-0F67CC63ACFF}"/>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1270AD90-1557-FAB5-E8ED-84B759A023F4}"/>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14718B0-3208-21D2-4289-01F3C7F153E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16992BD4-7A57-DD79-482B-A05929A6FBBA}"/>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B4FDA908-D7CD-C61E-F351-7BA991D1A422}"/>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866AE231-A45A-A3CD-CC92-8908740CA5F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FCAEB9C1-439A-C549-4DA8-5B696827114F}"/>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C4BB8C6C-91CE-CD13-2382-8619C236B0EA}"/>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14717A4D-CC49-1EF2-2640-5AFFE205E437}"/>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B34BE69-F28A-3F8A-347A-67DC745E64D2}"/>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3A0419C0-78F6-5BC9-BC95-9B67A80ED705}"/>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dirty="0">
                <a:solidFill>
                  <a:schemeClr val="tx1"/>
                </a:solidFill>
              </a:rPr>
              <a:t>Logo (</a:t>
            </a:r>
            <a:r>
              <a:rPr dirty="0" err="1">
                <a:solidFill>
                  <a:schemeClr val="tx1"/>
                </a:solidFill>
              </a:rPr>
              <a:t>Animatie</a:t>
            </a:r>
            <a:r>
              <a:rPr dirty="0">
                <a:solidFill>
                  <a:schemeClr val="tx1"/>
                </a:solidFill>
              </a:rPr>
              <a:t>)</a:t>
            </a:r>
          </a:p>
        </p:txBody>
      </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a:t>
            </a:fld>
            <a:endParaRPr/>
          </a:p>
        </p:txBody>
      </p:sp>
      <p:grpSp>
        <p:nvGrpSpPr>
          <p:cNvPr id="3" name="Group 2">
            <a:extLst>
              <a:ext uri="{FF2B5EF4-FFF2-40B4-BE49-F238E27FC236}">
                <a16:creationId xmlns:a16="http://schemas.microsoft.com/office/drawing/2014/main" id="{308F687C-E692-08A1-9C97-39567F4D57D1}"/>
              </a:ext>
            </a:extLst>
          </p:cNvPr>
          <p:cNvGrpSpPr/>
          <p:nvPr userDrawn="1"/>
        </p:nvGrpSpPr>
        <p:grpSpPr>
          <a:xfrm>
            <a:off x="2982510" y="-1286712"/>
            <a:ext cx="6858001" cy="592943"/>
            <a:chOff x="2982510" y="-1286712"/>
            <a:chExt cx="6858001" cy="592943"/>
          </a:xfrm>
        </p:grpSpPr>
        <p:sp>
          <p:nvSpPr>
            <p:cNvPr id="23" name="Rechthoek 36"/>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nvGrpSpPr>
            <p:cNvPr id="34" name="Groep 8"/>
            <p:cNvGrpSpPr/>
            <p:nvPr/>
          </p:nvGrpSpPr>
          <p:grpSpPr>
            <a:xfrm>
              <a:off x="2982511" y="-1286711"/>
              <a:ext cx="6226976" cy="211382"/>
              <a:chOff x="0" y="0"/>
              <a:chExt cx="6226974" cy="211380"/>
            </a:xfrm>
          </p:grpSpPr>
          <p:sp>
            <p:nvSpPr>
              <p:cNvPr id="24" name="Rechthoek 6"/>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 name="Rechthoek 39">
              <a:extLst>
                <a:ext uri="{FF2B5EF4-FFF2-40B4-BE49-F238E27FC236}">
                  <a16:creationId xmlns:a16="http://schemas.microsoft.com/office/drawing/2014/main" id="{94BEEFB9-F383-6B51-AA5C-196B967278A0}"/>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7" r:id="rId4"/>
    <p:sldLayoutId id="2147483658" r:id="rId5"/>
    <p:sldLayoutId id="2147483659" r:id="rId6"/>
    <p:sldLayoutId id="2147483660" r:id="rId7"/>
    <p:sldLayoutId id="2147483668" r:id="rId8"/>
    <p:sldLayoutId id="2147483669" r:id="rId9"/>
    <p:sldLayoutId id="2147483673" r:id="rId10"/>
    <p:sldLayoutId id="2147483675" r:id="rId11"/>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udelft.nl/studenten/ewi-studentenportal/onderwijs/honours-programm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mailto:honourscommittee-EEMCS@TUDelft.nl" TargetMode="External"/><Relationship Id="rId4" Type="http://schemas.openxmlformats.org/officeDocument/2006/relationships/hyperlink" Target="https://www.tudelft.nl/en/student/administration/statements/statement-request-for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mailto:board-hpd@tudelft.nl"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honourscommittee-EEMCS@tudelft.nl"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tudelft.nl/en/education/programmes/honours-programme-delft-hpd" TargetMode="External"/><Relationship Id="rId4" Type="http://schemas.openxmlformats.org/officeDocument/2006/relationships/hyperlink" Target="https://www.tudelft.nl/en/student/eemcs-student-portal/education/honours-programm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Honourscommittee-EEMCS@TUDelft.n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tudelft.nl/studenten/onderwijs/honours-programme/honours-programme-bachelor/specialisatie-next-generation-robotic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www.tudelft.nl/en/student/education/honours-programme/honours-programme-bachelor/honours-awareness-culture-specialization-hacs"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www.tudelft.nl/en/student/education/honours-programme/honours-programme-bachelor/sustainability-leiden-delft-erasmu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tudelft.nl/en/student/eemcs-student-portal/organisation/academic-counsellors"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1" name="Tijdelijke aanduiding voor afbeelding 38"/>
          <p:cNvGrpSpPr/>
          <p:nvPr/>
        </p:nvGrpSpPr>
        <p:grpSpPr>
          <a:xfrm>
            <a:off x="4852465" y="0"/>
            <a:ext cx="7339534" cy="6858000"/>
            <a:chOff x="0" y="0"/>
            <a:chExt cx="7339532" cy="6858000"/>
          </a:xfrm>
        </p:grpSpPr>
        <p:sp>
          <p:nvSpPr>
            <p:cNvPr id="3149" name="Rectangle"/>
            <p:cNvSpPr/>
            <p:nvPr/>
          </p:nvSpPr>
          <p:spPr>
            <a:xfrm>
              <a:off x="0" y="0"/>
              <a:ext cx="7339533" cy="6858000"/>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50" name="image11.jpeg" descr="image11.jpeg"/>
            <p:cNvPicPr>
              <a:picLocks noChangeAspect="1"/>
            </p:cNvPicPr>
            <p:nvPr/>
          </p:nvPicPr>
          <p:blipFill>
            <a:blip r:embed="rId3"/>
            <a:srcRect t="32" b="32"/>
            <a:stretch>
              <a:fillRect/>
            </a:stretch>
          </p:blipFill>
          <p:spPr>
            <a:xfrm>
              <a:off x="0" y="-1"/>
              <a:ext cx="7339533" cy="6858002"/>
            </a:xfrm>
            <a:prstGeom prst="rect">
              <a:avLst/>
            </a:prstGeom>
            <a:ln w="12700" cap="flat">
              <a:noFill/>
              <a:miter lim="400000"/>
            </a:ln>
            <a:effectLst/>
          </p:spPr>
        </p:pic>
      </p:grpSp>
      <p:sp>
        <p:nvSpPr>
          <p:cNvPr id="3152" name="Ondertitel 23"/>
          <p:cNvSpPr txBox="1">
            <a:spLocks noGrp="1"/>
          </p:cNvSpPr>
          <p:nvPr>
            <p:ph type="body" sz="quarter" idx="1"/>
          </p:nvPr>
        </p:nvSpPr>
        <p:spPr>
          <a:xfrm>
            <a:off x="2915215" y="6335450"/>
            <a:ext cx="1937249" cy="348367"/>
          </a:xfrm>
          <a:prstGeom prst="rect">
            <a:avLst/>
          </a:prstGeom>
        </p:spPr>
        <p:txBody>
          <a:bodyPr>
            <a:normAutofit/>
          </a:bodyPr>
          <a:lstStyle/>
          <a:p>
            <a:r>
              <a:rPr lang="ro-RO" sz="1800" dirty="0">
                <a:latin typeface="Calibri" panose="020F0502020204030204" pitchFamily="34" charset="0"/>
                <a:cs typeface="Calibri" panose="020F0502020204030204" pitchFamily="34" charset="0"/>
              </a:rPr>
              <a:t>Faculty of EEMCS</a:t>
            </a:r>
            <a:endParaRPr lang="nl-NL" sz="1800" dirty="0">
              <a:latin typeface="Calibri" panose="020F0502020204030204" pitchFamily="34" charset="0"/>
              <a:cs typeface="Calibri" panose="020F0502020204030204" pitchFamily="34" charset="0"/>
            </a:endParaRPr>
          </a:p>
          <a:p>
            <a:endParaRPr sz="1800" dirty="0">
              <a:latin typeface="Calibri" panose="020F0502020204030204" pitchFamily="34" charset="0"/>
              <a:cs typeface="Calibri" panose="020F0502020204030204" pitchFamily="34" charset="0"/>
            </a:endParaRPr>
          </a:p>
        </p:txBody>
      </p:sp>
      <p:sp>
        <p:nvSpPr>
          <p:cNvPr id="3153" name="Tijdelijke aanduiding voor tekst 18"/>
          <p:cNvSpPr>
            <a:spLocks noGrp="1"/>
          </p:cNvSpPr>
          <p:nvPr>
            <p:ph type="body" idx="22"/>
          </p:nvPr>
        </p:nvSpPr>
        <p:spPr>
          <a:xfrm>
            <a:off x="571751" y="2433637"/>
            <a:ext cx="3729206" cy="19907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endParaRPr lang="nl-NL" dirty="0"/>
          </a:p>
          <a:p>
            <a:endParaRPr lang="nl-NL" dirty="0"/>
          </a:p>
          <a:p>
            <a:pPr algn="ctr"/>
            <a:r>
              <a:rPr lang="nl-NL" sz="4600" b="1" dirty="0">
                <a:latin typeface="+mj-lt"/>
              </a:rPr>
              <a:t>Information meeting</a:t>
            </a:r>
          </a:p>
          <a:p>
            <a:pPr algn="ctr"/>
            <a:r>
              <a:rPr lang="nl-NL" sz="4600" b="1" dirty="0" err="1">
                <a:latin typeface="+mj-lt"/>
              </a:rPr>
              <a:t>Honours</a:t>
            </a:r>
            <a:r>
              <a:rPr lang="nl-NL" sz="4600" b="1" dirty="0">
                <a:latin typeface="+mj-lt"/>
              </a:rPr>
              <a:t> </a:t>
            </a:r>
            <a:r>
              <a:rPr lang="nl-NL" sz="4600" b="1" dirty="0" err="1">
                <a:latin typeface="+mj-lt"/>
              </a:rPr>
              <a:t>Programme</a:t>
            </a:r>
            <a:endParaRPr lang="nl-NL" sz="4600" b="1" dirty="0">
              <a:latin typeface="+mj-lt"/>
            </a:endParaRPr>
          </a:p>
          <a:p>
            <a:pPr algn="ctr"/>
            <a:r>
              <a:rPr lang="nl-NL" sz="4600" b="1" dirty="0" err="1">
                <a:latin typeface="+mj-lt"/>
              </a:rPr>
              <a:t>Bachelo</a:t>
            </a:r>
            <a:r>
              <a:rPr lang="ro-RO" sz="4600" b="1" dirty="0">
                <a:latin typeface="+mj-lt"/>
              </a:rPr>
              <a:t>r</a:t>
            </a:r>
            <a:endParaRPr lang="nl-NL" sz="4600" b="1" dirty="0">
              <a:latin typeface="+mj-lt"/>
            </a:endParaRPr>
          </a:p>
          <a:p>
            <a:endParaRPr lang="nl-NL" dirty="0"/>
          </a:p>
          <a:p>
            <a:endParaRPr dirty="0"/>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en-US" sz="3200" b="1" dirty="0"/>
              <a:t>How to apply:</a:t>
            </a:r>
          </a:p>
          <a:p>
            <a:r>
              <a:rPr lang="en-US" sz="2400" dirty="0">
                <a:latin typeface="Calibri" panose="020F0502020204030204" pitchFamily="34" charset="0"/>
                <a:cs typeface="Calibri" panose="020F0502020204030204" pitchFamily="34" charset="0"/>
                <a:hlinkClick r:id="rId3"/>
              </a:rPr>
              <a:t>Proposal form</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Include a </a:t>
            </a:r>
            <a:r>
              <a:rPr lang="en-US" sz="2400" dirty="0">
                <a:latin typeface="Calibri" panose="020F0502020204030204" pitchFamily="34" charset="0"/>
                <a:cs typeface="Calibri" panose="020F0502020204030204" pitchFamily="34" charset="0"/>
                <a:hlinkClick r:id="rId4"/>
              </a:rPr>
              <a:t>list of marks with GPA</a:t>
            </a:r>
            <a:r>
              <a:rPr lang="en-US" sz="2400" dirty="0">
                <a:latin typeface="Calibri" panose="020F0502020204030204" pitchFamily="34" charset="0"/>
                <a:cs typeface="Calibri" panose="020F0502020204030204" pitchFamily="34" charset="0"/>
              </a:rPr>
              <a:t>  and CV</a:t>
            </a: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S</a:t>
            </a:r>
            <a:r>
              <a:rPr lang="en-US" sz="2400" dirty="0">
                <a:latin typeface="Calibri" panose="020F0502020204030204" pitchFamily="34" charset="0"/>
                <a:cs typeface="Calibri" panose="020F0502020204030204" pitchFamily="34" charset="0"/>
              </a:rPr>
              <a:t>end email to </a:t>
            </a:r>
            <a:r>
              <a:rPr lang="en-US" sz="2400" dirty="0">
                <a:latin typeface="Calibri" panose="020F0502020204030204" pitchFamily="34" charset="0"/>
                <a:cs typeface="Calibri" panose="020F0502020204030204" pitchFamily="34" charset="0"/>
                <a:hlinkClick r:id="rId5"/>
              </a:rPr>
              <a:t>honourscommittee-EEMCS@TUDelft.nl</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Application timeframe:</a:t>
            </a:r>
          </a:p>
          <a:p>
            <a:r>
              <a:rPr lang="en-US" sz="2400" dirty="0">
                <a:latin typeface="Calibri" panose="020F0502020204030204" pitchFamily="34" charset="0"/>
                <a:cs typeface="Calibri" panose="020F0502020204030204" pitchFamily="34" charset="0"/>
              </a:rPr>
              <a:t>Between August 1</a:t>
            </a:r>
            <a:r>
              <a:rPr lang="en-US" sz="2400" baseline="30000" dirty="0">
                <a:latin typeface="Calibri" panose="020F0502020204030204" pitchFamily="34" charset="0"/>
                <a:cs typeface="Calibri" panose="020F0502020204030204" pitchFamily="34" charset="0"/>
              </a:rPr>
              <a:t>st</a:t>
            </a:r>
            <a:r>
              <a:rPr lang="en-US" sz="2400" dirty="0">
                <a:latin typeface="Calibri" panose="020F0502020204030204" pitchFamily="34" charset="0"/>
                <a:cs typeface="Calibri" panose="020F0502020204030204" pitchFamily="34" charset="0"/>
              </a:rPr>
              <a:t> to August 31</a:t>
            </a:r>
            <a:r>
              <a:rPr lang="en-US" sz="2400" baseline="30000" dirty="0">
                <a:latin typeface="Calibri" panose="020F0502020204030204" pitchFamily="34" charset="0"/>
                <a:cs typeface="Calibri" panose="020F0502020204030204" pitchFamily="34" charset="0"/>
              </a:rPr>
              <a:t>st</a:t>
            </a:r>
            <a:r>
              <a:rPr lang="en-US" sz="2400" dirty="0">
                <a:latin typeface="Calibri" panose="020F0502020204030204" pitchFamily="34" charset="0"/>
                <a:cs typeface="Calibri" panose="020F0502020204030204" pitchFamily="34" charset="0"/>
              </a:rPr>
              <a:t> 2024</a:t>
            </a:r>
          </a:p>
          <a:p>
            <a:endParaRPr lang="nl-NL" dirty="0"/>
          </a:p>
        </p:txBody>
      </p:sp>
    </p:spTree>
    <p:extLst>
      <p:ext uri="{BB962C8B-B14F-4D97-AF65-F5344CB8AC3E}">
        <p14:creationId xmlns:p14="http://schemas.microsoft.com/office/powerpoint/2010/main" val="20731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0" name="Tijdelijke aanduiding voor tekst 28"/>
          <p:cNvSpPr txBox="1">
            <a:spLocks noGrp="1"/>
          </p:cNvSpPr>
          <p:nvPr>
            <p:ph type="body" idx="1"/>
          </p:nvPr>
        </p:nvSpPr>
        <p:spPr>
          <a:xfrm>
            <a:off x="4259367" y="189167"/>
            <a:ext cx="7932633" cy="6668831"/>
          </a:xfrm>
          <a:prstGeom prst="rect">
            <a:avLst/>
          </a:prstGeom>
        </p:spPr>
        <p:txBody>
          <a:bodyPr/>
          <a:lstStyle/>
          <a:p>
            <a:endParaRPr/>
          </a:p>
        </p:txBody>
      </p:sp>
      <p:grpSp>
        <p:nvGrpSpPr>
          <p:cNvPr id="3193" name="Tijdelijke aanduiding voor afbeelding 20"/>
          <p:cNvGrpSpPr/>
          <p:nvPr/>
        </p:nvGrpSpPr>
        <p:grpSpPr>
          <a:xfrm>
            <a:off x="4259367" y="1433"/>
            <a:ext cx="7932633" cy="6856567"/>
            <a:chOff x="0" y="0"/>
            <a:chExt cx="7932632" cy="6856565"/>
          </a:xfrm>
        </p:grpSpPr>
        <p:sp>
          <p:nvSpPr>
            <p:cNvPr id="3191" name="Rectangle"/>
            <p:cNvSpPr/>
            <p:nvPr/>
          </p:nvSpPr>
          <p:spPr>
            <a:xfrm>
              <a:off x="0" y="0"/>
              <a:ext cx="7932633"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92" name="image14.jpeg" descr="image14.jpeg"/>
            <p:cNvPicPr>
              <a:picLocks noChangeAspect="1"/>
            </p:cNvPicPr>
            <p:nvPr/>
          </p:nvPicPr>
          <p:blipFill>
            <a:blip r:embed="rId2"/>
            <a:stretch>
              <a:fillRect/>
            </a:stretch>
          </p:blipFill>
          <p:spPr>
            <a:xfrm>
              <a:off x="0" y="0"/>
              <a:ext cx="7932633" cy="6856566"/>
            </a:xfrm>
            <a:prstGeom prst="rect">
              <a:avLst/>
            </a:prstGeom>
            <a:ln w="12700" cap="flat">
              <a:noFill/>
              <a:miter lim="400000"/>
            </a:ln>
            <a:effectLst/>
          </p:spPr>
        </p:pic>
      </p:grpSp>
      <p:sp>
        <p:nvSpPr>
          <p:cNvPr id="3194" name="Titel 10"/>
          <p:cNvSpPr txBox="1">
            <a:spLocks noGrp="1"/>
          </p:cNvSpPr>
          <p:nvPr>
            <p:ph type="title"/>
          </p:nvPr>
        </p:nvSpPr>
        <p:spPr>
          <a:xfrm>
            <a:off x="85777" y="722642"/>
            <a:ext cx="4076487" cy="1018721"/>
          </a:xfrm>
          <a:prstGeom prst="rect">
            <a:avLst/>
          </a:prstGeom>
        </p:spPr>
        <p:txBody>
          <a:bodyPr>
            <a:normAutofit fontScale="90000"/>
          </a:bodyPr>
          <a:lstStyle>
            <a:lvl1pPr defTabSz="850391">
              <a:tabLst>
                <a:tab pos="1155700" algn="l"/>
              </a:tabLst>
              <a:defRPr sz="2976"/>
            </a:lvl1pPr>
          </a:lstStyle>
          <a:p>
            <a:pPr algn="ctr"/>
            <a:r>
              <a:rPr lang="nl-NL" sz="3600" b="1" dirty="0" err="1">
                <a:latin typeface="+mj-lt"/>
              </a:rPr>
              <a:t>Selected</a:t>
            </a:r>
            <a:r>
              <a:rPr lang="nl-NL" sz="3600" b="1" dirty="0">
                <a:latin typeface="+mj-lt"/>
              </a:rPr>
              <a:t> by</a:t>
            </a:r>
            <a:br>
              <a:rPr lang="nl-NL" sz="3600" b="1" dirty="0">
                <a:latin typeface="+mj-lt"/>
              </a:rPr>
            </a:br>
            <a:r>
              <a:rPr lang="nl-NL" sz="3600" b="1" dirty="0" err="1">
                <a:latin typeface="+mj-lt"/>
              </a:rPr>
              <a:t>Honours</a:t>
            </a:r>
            <a:r>
              <a:rPr lang="nl-NL" sz="3600" b="1" dirty="0">
                <a:latin typeface="+mj-lt"/>
              </a:rPr>
              <a:t> </a:t>
            </a:r>
            <a:r>
              <a:rPr lang="nl-NL" sz="3600" b="1" dirty="0" err="1">
                <a:latin typeface="+mj-lt"/>
              </a:rPr>
              <a:t>Committee</a:t>
            </a:r>
            <a:br>
              <a:rPr lang="nl-NL" dirty="0"/>
            </a:br>
            <a:endParaRPr dirty="0"/>
          </a:p>
        </p:txBody>
      </p:sp>
      <p:sp>
        <p:nvSpPr>
          <p:cNvPr id="3196" name="Tijdelijke aanduiding voor datum 4"/>
          <p:cNvSpPr txBox="1"/>
          <p:nvPr/>
        </p:nvSpPr>
        <p:spPr>
          <a:xfrm>
            <a:off x="9789848" y="6240205"/>
            <a:ext cx="118110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FFFFFF"/>
                </a:solidFill>
              </a:defRPr>
            </a:lvl1pPr>
          </a:lstStyle>
          <a:p>
            <a:endParaRPr dirty="0"/>
          </a:p>
        </p:txBody>
      </p:sp>
      <p:sp>
        <p:nvSpPr>
          <p:cNvPr id="3" name="Tekstvak 2">
            <a:extLst>
              <a:ext uri="{FF2B5EF4-FFF2-40B4-BE49-F238E27FC236}">
                <a16:creationId xmlns:a16="http://schemas.microsoft.com/office/drawing/2014/main" id="{685A56FD-DB37-045F-BFC1-BEA252D87BE9}"/>
              </a:ext>
            </a:extLst>
          </p:cNvPr>
          <p:cNvSpPr txBox="1"/>
          <p:nvPr/>
        </p:nvSpPr>
        <p:spPr>
          <a:xfrm>
            <a:off x="85777" y="2274838"/>
            <a:ext cx="4259367"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tx1"/>
                </a:solidFill>
                <a:latin typeface="Calibri" panose="020F0502020204030204" pitchFamily="34" charset="0"/>
                <a:cs typeface="Calibri" panose="020F0502020204030204" pitchFamily="34" charset="0"/>
              </a:rPr>
              <a:t>What are we looking for in your proposal?</a:t>
            </a:r>
          </a:p>
          <a:p>
            <a:endParaRPr lang="en-US"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convincing motivation statement</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feasible study plan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clear and delineated problem description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problem that is (societally) relevant</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confirmed supervisor</a:t>
            </a:r>
            <a:endParaRPr lang="nl-NL"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defTabSz="914400" hangingPunct="0">
              <a:lnSpc>
                <a:spcPct val="120000"/>
              </a:lnSpc>
              <a:spcBef>
                <a:spcPts val="0"/>
              </a:spcBef>
              <a:buClrTx/>
              <a:buSzTx/>
              <a:buNone/>
            </a:pPr>
            <a:r>
              <a:rPr lang="en-US" sz="3200" b="1" dirty="0">
                <a:cs typeface="Calibri" panose="020F0502020204030204" pitchFamily="34" charset="0"/>
              </a:rPr>
              <a:t>The </a:t>
            </a:r>
            <a:r>
              <a:rPr lang="en-US" sz="3200" b="1" dirty="0" err="1">
                <a:cs typeface="Calibri" panose="020F0502020204030204" pitchFamily="34" charset="0"/>
              </a:rPr>
              <a:t>Honours</a:t>
            </a:r>
            <a:r>
              <a:rPr lang="en-US" sz="3200" b="1" dirty="0">
                <a:cs typeface="Calibri" panose="020F0502020204030204" pitchFamily="34" charset="0"/>
              </a:rPr>
              <a:t> Faculty coordinators:</a:t>
            </a:r>
          </a:p>
          <a:p>
            <a:pPr marL="0" indent="0" defTabSz="914400" hangingPunct="0">
              <a:lnSpc>
                <a:spcPct val="120000"/>
              </a:lnSpc>
              <a:spcBef>
                <a:spcPts val="0"/>
              </a:spcBef>
              <a:buClrTx/>
              <a:buSzTx/>
              <a:buNone/>
            </a:pPr>
            <a:endParaRPr lang="en-US" sz="3200" b="1" dirty="0">
              <a:cs typeface="Calibri" panose="020F0502020204030204" pitchFamily="34" charset="0"/>
            </a:endParaRPr>
          </a:p>
          <a:p>
            <a:pPr marL="0" indent="0" defTabSz="914400" hangingPunct="0">
              <a:lnSpc>
                <a:spcPct val="120000"/>
              </a:lnSpc>
              <a:spcBef>
                <a:spcPts val="0"/>
              </a:spcBef>
              <a:buClrTx/>
              <a:buSzTx/>
              <a:buNone/>
            </a:pP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Wolter Groenevelt</a:t>
            </a: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Applied Mathematics</a:t>
            </a:r>
          </a:p>
          <a:p>
            <a:pPr marL="0" indent="0" defTabSz="914400" hangingPunct="0">
              <a:lnSpc>
                <a:spcPct val="120000"/>
              </a:lnSpc>
              <a:spcBef>
                <a:spcPts val="0"/>
              </a:spcBef>
              <a:buClrTx/>
              <a:buSzTx/>
              <a:buNone/>
            </a:pP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Paddy French</a:t>
            </a: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Electrical Engineering</a:t>
            </a:r>
          </a:p>
          <a:p>
            <a:pPr marL="0" indent="0" defTabSz="914400" hangingPunct="0">
              <a:lnSpc>
                <a:spcPct val="120000"/>
              </a:lnSpc>
              <a:spcBef>
                <a:spcPts val="0"/>
              </a:spcBef>
              <a:buClrTx/>
              <a:buSzTx/>
              <a:buNone/>
            </a:pP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Julian </a:t>
            </a:r>
            <a:r>
              <a:rPr lang="en-US" sz="2400" b="1" dirty="0" err="1">
                <a:latin typeface="Calibri" panose="020F0502020204030204" pitchFamily="34" charset="0"/>
                <a:cs typeface="Calibri" panose="020F0502020204030204" pitchFamily="34" charset="0"/>
              </a:rPr>
              <a:t>Urbano</a:t>
            </a:r>
            <a:endParaRPr lang="en-US" sz="2400" b="1" dirty="0">
              <a:latin typeface="Calibri" panose="020F0502020204030204" pitchFamily="34" charset="0"/>
              <a:cs typeface="Calibri" panose="020F0502020204030204" pitchFamily="34" charset="0"/>
            </a:endParaRPr>
          </a:p>
          <a:p>
            <a:pPr marL="0" indent="0" defTabSz="914400" hangingPunct="0">
              <a:lnSpc>
                <a:spcPct val="120000"/>
              </a:lnSpc>
              <a:spcBef>
                <a:spcPts val="0"/>
              </a:spcBef>
              <a:buClrTx/>
              <a:buSzTx/>
              <a:buNone/>
            </a:pPr>
            <a:r>
              <a:rPr lang="en-US" sz="2400" b="1" dirty="0">
                <a:latin typeface="Calibri" panose="020F0502020204030204" pitchFamily="34" charset="0"/>
                <a:cs typeface="Calibri" panose="020F0502020204030204" pitchFamily="34" charset="0"/>
              </a:rPr>
              <a:t>Computer Science Engineering</a:t>
            </a:r>
          </a:p>
          <a:p>
            <a:endParaRPr lang="nl-NL" dirty="0"/>
          </a:p>
        </p:txBody>
      </p:sp>
    </p:spTree>
    <p:extLst>
      <p:ext uri="{BB962C8B-B14F-4D97-AF65-F5344CB8AC3E}">
        <p14:creationId xmlns:p14="http://schemas.microsoft.com/office/powerpoint/2010/main" val="19533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nl-NL" sz="3200" b="1" dirty="0"/>
              <a:t>Timeline </a:t>
            </a:r>
            <a:r>
              <a:rPr lang="en-US" sz="3200" b="1" dirty="0"/>
              <a:t>Year 1:</a:t>
            </a:r>
          </a:p>
          <a:p>
            <a:pPr marL="0" indent="0" algn="l">
              <a:buNone/>
            </a:pPr>
            <a:r>
              <a:rPr lang="en-US" sz="2000" b="1" dirty="0"/>
              <a:t>				Application deadline 		August 31</a:t>
            </a:r>
            <a:r>
              <a:rPr lang="en-US" sz="2000" b="1" baseline="30000" dirty="0"/>
              <a:t>st</a:t>
            </a:r>
            <a:endParaRPr lang="en-US" sz="2000" b="1" dirty="0"/>
          </a:p>
          <a:p>
            <a:pPr marL="0" indent="0" algn="l">
              <a:buNone/>
            </a:pPr>
            <a:r>
              <a:rPr lang="nl-NL" sz="2000" b="1" dirty="0"/>
              <a:t>				Central kick-off			September </a:t>
            </a:r>
            <a:r>
              <a:rPr lang="en-US" sz="2000" b="1" dirty="0"/>
              <a:t>15</a:t>
            </a:r>
            <a:r>
              <a:rPr lang="en-US" sz="2000" b="1" baseline="30000" dirty="0"/>
              <a:t>th</a:t>
            </a:r>
            <a:r>
              <a:rPr lang="nl-NL" sz="2000" b="1" dirty="0"/>
              <a:t> </a:t>
            </a:r>
          </a:p>
          <a:p>
            <a:pPr marL="0" indent="0" algn="l">
              <a:buNone/>
            </a:pPr>
            <a:r>
              <a:rPr lang="en-US" sz="2000" b="1" dirty="0"/>
              <a:t>				Progress meetings 			During the year </a:t>
            </a:r>
          </a:p>
          <a:p>
            <a:pPr marL="0" indent="0" algn="l">
              <a:buNone/>
            </a:pPr>
            <a:r>
              <a:rPr lang="en-US" sz="2000" b="1" dirty="0"/>
              <a:t>				Midterm Report			by August 1</a:t>
            </a:r>
            <a:r>
              <a:rPr lang="en-US" sz="2000" b="1" baseline="30000" dirty="0"/>
              <a:t>st</a:t>
            </a:r>
            <a:r>
              <a:rPr lang="en-US" sz="2000" b="1" dirty="0"/>
              <a:t> </a:t>
            </a:r>
          </a:p>
          <a:p>
            <a:pPr marL="0" indent="0">
              <a:buNone/>
            </a:pPr>
            <a:endParaRPr lang="en-US" sz="2000" dirty="0"/>
          </a:p>
          <a:p>
            <a:pPr marL="0" indent="0">
              <a:buNone/>
            </a:pPr>
            <a:r>
              <a:rPr lang="en-US" sz="3200" b="1" dirty="0"/>
              <a:t>Year 2:</a:t>
            </a:r>
          </a:p>
          <a:p>
            <a:pPr marL="0" indent="0" algn="l">
              <a:buNone/>
            </a:pPr>
            <a:r>
              <a:rPr lang="en-US" sz="2000" b="1" dirty="0"/>
              <a:t>				Poster presentation market	June</a:t>
            </a:r>
          </a:p>
          <a:p>
            <a:pPr marL="0" indent="0" algn="l">
              <a:buNone/>
            </a:pPr>
            <a:r>
              <a:rPr lang="en-US" sz="2000" b="1" dirty="0"/>
              <a:t>				Final paper deadline 		August 1</a:t>
            </a:r>
            <a:r>
              <a:rPr lang="en-US" sz="2000" b="1" baseline="30000" dirty="0"/>
              <a:t>st</a:t>
            </a:r>
            <a:endParaRPr lang="en-US" sz="2000" b="1" dirty="0"/>
          </a:p>
          <a:p>
            <a:pPr marL="0" indent="0" algn="l">
              <a:buNone/>
            </a:pPr>
            <a:r>
              <a:rPr lang="en-US" sz="2000" b="1" dirty="0"/>
              <a:t>				Progress meetings 			During the year </a:t>
            </a:r>
          </a:p>
          <a:p>
            <a:endParaRPr lang="nl-NL" dirty="0"/>
          </a:p>
        </p:txBody>
      </p:sp>
    </p:spTree>
    <p:extLst>
      <p:ext uri="{BB962C8B-B14F-4D97-AF65-F5344CB8AC3E}">
        <p14:creationId xmlns:p14="http://schemas.microsoft.com/office/powerpoint/2010/main" val="231467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sz="3200" b="1" dirty="0">
              <a:solidFill>
                <a:schemeClr val="bg1"/>
              </a:solidFill>
              <a:latin typeface="+mj-lt"/>
            </a:endParaRPr>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nl-NL" sz="3200" b="1" dirty="0"/>
              <a:t>Research project:</a:t>
            </a:r>
          </a:p>
          <a:p>
            <a:pPr marL="0" indent="0">
              <a:buNone/>
            </a:pPr>
            <a:endParaRPr lang="nl-NL" sz="2400" b="1" dirty="0"/>
          </a:p>
          <a:p>
            <a:r>
              <a:rPr lang="nl-NL" sz="2400" b="1" dirty="0" err="1">
                <a:latin typeface="Calibri" panose="020F0502020204030204" pitchFamily="34" charset="0"/>
                <a:cs typeface="Calibri" panose="020F0502020204030204" pitchFamily="34" charset="0"/>
              </a:rPr>
              <a:t>Find</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your</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own</a:t>
            </a:r>
            <a:r>
              <a:rPr lang="nl-NL" sz="2400" b="1" dirty="0">
                <a:latin typeface="Calibri" panose="020F0502020204030204" pitchFamily="34" charset="0"/>
                <a:cs typeface="Calibri" panose="020F0502020204030204" pitchFamily="34" charset="0"/>
              </a:rPr>
              <a:t> research topic</a:t>
            </a:r>
          </a:p>
          <a:p>
            <a:r>
              <a:rPr lang="nl-NL" sz="2400" b="1" dirty="0" err="1">
                <a:latin typeface="Calibri" panose="020F0502020204030204" pitchFamily="34" charset="0"/>
                <a:cs typeface="Calibri" panose="020F0502020204030204" pitchFamily="34" charset="0"/>
              </a:rPr>
              <a:t>Find</a:t>
            </a:r>
            <a:r>
              <a:rPr lang="nl-NL" sz="2400" b="1" dirty="0">
                <a:latin typeface="Calibri" panose="020F0502020204030204" pitchFamily="34" charset="0"/>
                <a:cs typeface="Calibri" panose="020F0502020204030204" pitchFamily="34" charset="0"/>
              </a:rPr>
              <a:t> a supervisor</a:t>
            </a:r>
          </a:p>
          <a:p>
            <a:r>
              <a:rPr lang="nl-NL" sz="2400" b="1" dirty="0">
                <a:latin typeface="Calibri" panose="020F0502020204030204" pitchFamily="34" charset="0"/>
                <a:cs typeface="Calibri" panose="020F0502020204030204" pitchFamily="34" charset="0"/>
              </a:rPr>
              <a:t>Group project (max. 3)</a:t>
            </a:r>
          </a:p>
          <a:p>
            <a:r>
              <a:rPr lang="en-US" sz="2400" b="1" dirty="0">
                <a:latin typeface="Calibri" panose="020F0502020204030204" pitchFamily="34" charset="0"/>
                <a:cs typeface="Calibri" panose="020F0502020204030204" pitchFamily="34" charset="0"/>
              </a:rPr>
              <a:t>All students must write a paper. </a:t>
            </a:r>
            <a:endParaRPr lang="nl-NL" sz="2400" b="1" dirty="0">
              <a:latin typeface="Calibri" panose="020F0502020204030204" pitchFamily="34" charset="0"/>
              <a:cs typeface="Calibri" panose="020F0502020204030204" pitchFamily="34" charset="0"/>
            </a:endParaRPr>
          </a:p>
          <a:p>
            <a:pPr rtl="0"/>
            <a:endParaRPr lang="nl-NL" dirty="0"/>
          </a:p>
        </p:txBody>
      </p:sp>
    </p:spTree>
    <p:extLst>
      <p:ext uri="{BB962C8B-B14F-4D97-AF65-F5344CB8AC3E}">
        <p14:creationId xmlns:p14="http://schemas.microsoft.com/office/powerpoint/2010/main" val="3099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marL="0" indent="0">
              <a:buNone/>
            </a:pPr>
            <a:r>
              <a:rPr lang="nl-NL" sz="3200" b="1" dirty="0"/>
              <a:t>Special </a:t>
            </a:r>
            <a:r>
              <a:rPr lang="nl-NL" sz="3200" b="1" dirty="0" err="1"/>
              <a:t>Programme</a:t>
            </a:r>
            <a:r>
              <a:rPr lang="nl-NL" sz="3200" b="1" dirty="0"/>
              <a:t>:</a:t>
            </a:r>
          </a:p>
          <a:p>
            <a:endParaRPr lang="nl-NL" sz="3200" b="1" dirty="0"/>
          </a:p>
          <a:p>
            <a:r>
              <a:rPr lang="nl-NL" sz="2400" b="1" dirty="0">
                <a:latin typeface="Calibri" panose="020F0502020204030204" pitchFamily="34" charset="0"/>
                <a:cs typeface="Calibri" panose="020F0502020204030204" pitchFamily="34" charset="0"/>
              </a:rPr>
              <a:t>Hand in </a:t>
            </a:r>
            <a:r>
              <a:rPr lang="nl-NL" sz="2400" b="1" dirty="0" err="1">
                <a:latin typeface="Calibri" panose="020F0502020204030204" pitchFamily="34" charset="0"/>
                <a:cs typeface="Calibri" panose="020F0502020204030204" pitchFamily="34" charset="0"/>
              </a:rPr>
              <a:t>Proposal</a:t>
            </a:r>
            <a:r>
              <a:rPr lang="nl-NL" sz="2400" b="1" dirty="0">
                <a:latin typeface="Calibri" panose="020F0502020204030204" pitchFamily="34" charset="0"/>
                <a:cs typeface="Calibri" panose="020F0502020204030204" pitchFamily="34" charset="0"/>
              </a:rPr>
              <a:t>, CV and </a:t>
            </a:r>
            <a:r>
              <a:rPr lang="nl-NL" sz="2400" b="1" dirty="0" err="1">
                <a:latin typeface="Calibri" panose="020F0502020204030204" pitchFamily="34" charset="0"/>
                <a:cs typeface="Calibri" panose="020F0502020204030204" pitchFamily="34" charset="0"/>
              </a:rPr>
              <a:t>grade</a:t>
            </a:r>
            <a:r>
              <a:rPr lang="nl-NL" sz="2400" b="1" dirty="0">
                <a:latin typeface="Calibri" panose="020F0502020204030204" pitchFamily="34" charset="0"/>
                <a:cs typeface="Calibri" panose="020F0502020204030204" pitchFamily="34" charset="0"/>
              </a:rPr>
              <a:t> list</a:t>
            </a:r>
          </a:p>
          <a:p>
            <a:r>
              <a:rPr lang="nl-NL" sz="2400" b="1" dirty="0">
                <a:latin typeface="Calibri" panose="020F0502020204030204" pitchFamily="34" charset="0"/>
                <a:cs typeface="Calibri" panose="020F0502020204030204" pitchFamily="34" charset="0"/>
              </a:rPr>
              <a:t>Deadline </a:t>
            </a:r>
            <a:r>
              <a:rPr lang="nl-NL" sz="2400" b="1" dirty="0" err="1">
                <a:latin typeface="Calibri" panose="020F0502020204030204" pitchFamily="34" charset="0"/>
                <a:cs typeface="Calibri" panose="020F0502020204030204" pitchFamily="34" charset="0"/>
              </a:rPr>
              <a:t>for</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application</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may</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be</a:t>
            </a:r>
            <a:r>
              <a:rPr lang="nl-NL" sz="2400" b="1" dirty="0">
                <a:latin typeface="Calibri" panose="020F0502020204030204" pitchFamily="34" charset="0"/>
                <a:cs typeface="Calibri" panose="020F0502020204030204" pitchFamily="34" charset="0"/>
              </a:rPr>
              <a:t> different </a:t>
            </a:r>
          </a:p>
          <a:p>
            <a:r>
              <a:rPr lang="nl-NL" sz="2400" b="1" dirty="0">
                <a:latin typeface="Calibri" panose="020F0502020204030204" pitchFamily="34" charset="0"/>
                <a:cs typeface="Calibri" panose="020F0502020204030204" pitchFamily="34" charset="0"/>
              </a:rPr>
              <a:t>(NGR 30 September)</a:t>
            </a:r>
            <a:r>
              <a:rPr lang="en-US" sz="2400" b="1" dirty="0">
                <a:latin typeface="Calibri" panose="020F0502020204030204" pitchFamily="34" charset="0"/>
                <a:cs typeface="Calibri" panose="020F0502020204030204" pitchFamily="34" charset="0"/>
              </a:rPr>
              <a:t> </a:t>
            </a:r>
            <a:endParaRPr lang="nl-NL" sz="2400" b="1" dirty="0">
              <a:latin typeface="Calibri" panose="020F0502020204030204" pitchFamily="34" charset="0"/>
              <a:cs typeface="Calibri" panose="020F0502020204030204" pitchFamily="34" charset="0"/>
            </a:endParaRPr>
          </a:p>
          <a:p>
            <a:pPr rtl="0"/>
            <a:endParaRPr lang="nl-NL" dirty="0"/>
          </a:p>
        </p:txBody>
      </p:sp>
    </p:spTree>
    <p:extLst>
      <p:ext uri="{BB962C8B-B14F-4D97-AF65-F5344CB8AC3E}">
        <p14:creationId xmlns:p14="http://schemas.microsoft.com/office/powerpoint/2010/main" val="35661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r>
              <a:rPr lang="en-US" sz="1600" dirty="0"/>
              <a:t> </a:t>
            </a:r>
            <a:endParaRPr lang="nl-NL" sz="1600" dirty="0"/>
          </a:p>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a:xfrm>
            <a:off x="698499" y="718514"/>
            <a:ext cx="10798175" cy="2548562"/>
          </a:xfrm>
        </p:spPr>
        <p:txBody>
          <a:bodyPr/>
          <a:lstStyle/>
          <a:p>
            <a:pPr marL="0" indent="0">
              <a:buNone/>
            </a:pPr>
            <a:r>
              <a:rPr lang="nl-NL" sz="3200" b="1" dirty="0" err="1"/>
              <a:t>Honours</a:t>
            </a:r>
            <a:r>
              <a:rPr lang="nl-NL" sz="3200" b="1" dirty="0"/>
              <a:t> community</a:t>
            </a:r>
          </a:p>
          <a:p>
            <a:pPr marL="0" indent="0">
              <a:buNone/>
            </a:pPr>
            <a:r>
              <a:rPr lang="nl-NL" sz="2000" dirty="0"/>
              <a:t>Be part of </a:t>
            </a:r>
            <a:r>
              <a:rPr lang="nl-NL" sz="2000" dirty="0" err="1"/>
              <a:t>the</a:t>
            </a:r>
            <a:r>
              <a:rPr lang="nl-NL" sz="2000" dirty="0"/>
              <a:t> </a:t>
            </a:r>
            <a:r>
              <a:rPr lang="nl-NL" sz="2000" dirty="0" err="1"/>
              <a:t>honours</a:t>
            </a:r>
            <a:r>
              <a:rPr lang="nl-NL" sz="2000" dirty="0"/>
              <a:t> community!</a:t>
            </a:r>
          </a:p>
          <a:p>
            <a:pPr marL="0" indent="0">
              <a:buNone/>
            </a:pPr>
            <a:r>
              <a:rPr lang="en-GB" sz="2000" dirty="0">
                <a:hlinkClick r:id="rId2"/>
              </a:rPr>
              <a:t>board-hpd@tudelft.nl</a:t>
            </a:r>
            <a:r>
              <a:rPr lang="en-GB" sz="2000" dirty="0"/>
              <a:t>.</a:t>
            </a:r>
          </a:p>
          <a:p>
            <a:pPr marL="0" indent="0">
              <a:buNone/>
            </a:pPr>
            <a:r>
              <a:rPr lang="en-US" sz="2000" dirty="0"/>
              <a:t>the </a:t>
            </a:r>
            <a:r>
              <a:rPr lang="en-US" sz="2000" dirty="0" err="1"/>
              <a:t>Honours</a:t>
            </a:r>
            <a:r>
              <a:rPr lang="en-US" sz="2000" dirty="0"/>
              <a:t> Board organizes a variety of different events like:</a:t>
            </a:r>
          </a:p>
          <a:p>
            <a:endParaRPr lang="nl-NL" dirty="0"/>
          </a:p>
        </p:txBody>
      </p:sp>
      <p:sp>
        <p:nvSpPr>
          <p:cNvPr id="4" name="Tekstvak 3">
            <a:extLst>
              <a:ext uri="{FF2B5EF4-FFF2-40B4-BE49-F238E27FC236}">
                <a16:creationId xmlns:a16="http://schemas.microsoft.com/office/drawing/2014/main" id="{3A16A3E9-A48E-BF02-E3B1-7F031453C6F9}"/>
              </a:ext>
            </a:extLst>
          </p:cNvPr>
          <p:cNvSpPr txBox="1"/>
          <p:nvPr/>
        </p:nvSpPr>
        <p:spPr>
          <a:xfrm>
            <a:off x="2720544" y="2943225"/>
            <a:ext cx="6729413"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Introduction</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Day</a:t>
            </a: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lang="nl-NL" sz="2400" dirty="0" err="1">
                <a:solidFill>
                  <a:schemeClr val="bg1"/>
                </a:solidFill>
                <a:latin typeface="Calibri" panose="020F0502020204030204" pitchFamily="34" charset="0"/>
                <a:cs typeface="Calibri" panose="020F0502020204030204" pitchFamily="34" charset="0"/>
              </a:rPr>
              <a:t>Excursions</a:t>
            </a:r>
            <a:endParaRPr lang="nl-NL" sz="2400" dirty="0">
              <a:solidFill>
                <a:schemeClr val="bg1"/>
              </a:solidFill>
              <a:latin typeface="Calibri" panose="020F0502020204030204" pitchFamily="34" charset="0"/>
              <a:cs typeface="Calibri" panose="020F050202020403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Tours</a:t>
            </a: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lang="nl-NL" sz="2400" dirty="0" err="1">
                <a:solidFill>
                  <a:schemeClr val="bg1"/>
                </a:solidFill>
                <a:latin typeface="Calibri" panose="020F0502020204030204" pitchFamily="34" charset="0"/>
                <a:cs typeface="Calibri" panose="020F0502020204030204" pitchFamily="34" charset="0"/>
              </a:rPr>
              <a:t>Lectures</a:t>
            </a:r>
            <a:endParaRPr lang="nl-NL" sz="2400" dirty="0">
              <a:solidFill>
                <a:schemeClr val="bg1"/>
              </a:solidFill>
              <a:latin typeface="Calibri" panose="020F0502020204030204" pitchFamily="34" charset="0"/>
              <a:cs typeface="Calibri" panose="020F050202020403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Social</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Events</a:t>
            </a:r>
          </a:p>
          <a:p>
            <a:pPr marR="0" algn="ctr" defTabSz="914400" rtl="0" fontAlgn="auto" latinLnBrk="0" hangingPunct="0">
              <a:lnSpc>
                <a:spcPct val="100000"/>
              </a:lnSpc>
              <a:spcBef>
                <a:spcPts val="0"/>
              </a:spcBef>
              <a:spcAft>
                <a:spcPts val="0"/>
              </a:spcAft>
              <a:buClrTx/>
              <a:buSzTx/>
              <a:tabLst/>
            </a:pPr>
            <a:endPar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endParaRPr>
          </a:p>
          <a:p>
            <a:pPr marR="0" algn="ctr" defTabSz="914400" rtl="0" fontAlgn="auto" latinLnBrk="0" hangingPunct="0">
              <a:lnSpc>
                <a:spcPct val="100000"/>
              </a:lnSpc>
              <a:spcBef>
                <a:spcPts val="0"/>
              </a:spcBef>
              <a:spcAft>
                <a:spcPts val="0"/>
              </a:spcAft>
              <a:buClrTx/>
              <a:buSzTx/>
              <a:tabLst/>
            </a:pP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End of </a:t>
            </a: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Year</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Event </a:t>
            </a:r>
          </a:p>
          <a:p>
            <a:pPr marR="0" algn="ctr" defTabSz="914400" rtl="0" fontAlgn="auto" latinLnBrk="0" hangingPunct="0">
              <a:lnSpc>
                <a:spcPct val="100000"/>
              </a:lnSpc>
              <a:spcBef>
                <a:spcPts val="0"/>
              </a:spcBef>
              <a:spcAft>
                <a:spcPts val="0"/>
              </a:spcAft>
              <a:buClrTx/>
              <a:buSzTx/>
              <a:tabLst/>
            </a:pPr>
            <a:r>
              <a:rPr kumimoji="0" lang="nl-NL" sz="24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Arial"/>
              </a:rPr>
              <a:t>June</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 </a:t>
            </a:r>
            <a:r>
              <a:rPr lang="nl-NL" sz="2400" dirty="0">
                <a:solidFill>
                  <a:schemeClr val="bg1"/>
                </a:solidFill>
                <a:latin typeface="Calibri" panose="020F0502020204030204" pitchFamily="34" charset="0"/>
                <a:cs typeface="Calibri" panose="020F0502020204030204" pitchFamily="34" charset="0"/>
              </a:rPr>
              <a:t>3</a:t>
            </a: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rd 17:00-22:00</a:t>
            </a:r>
          </a:p>
          <a:p>
            <a:pPr marR="0" algn="ctr" defTabSz="914400" rtl="0" fontAlgn="auto" latinLnBrk="0" hangingPunct="0">
              <a:lnSpc>
                <a:spcPct val="100000"/>
              </a:lnSpc>
              <a:spcBef>
                <a:spcPts val="0"/>
              </a:spcBef>
              <a:spcAft>
                <a:spcPts val="0"/>
              </a:spcAft>
              <a:buClrTx/>
              <a:buSzTx/>
              <a:tabLst/>
            </a:pPr>
            <a:r>
              <a:rPr kumimoji="0" lang="nl-NL" sz="24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Arial"/>
              </a:rPr>
              <a:t>ECHO</a:t>
            </a:r>
          </a:p>
        </p:txBody>
      </p:sp>
    </p:spTree>
    <p:extLst>
      <p:ext uri="{BB962C8B-B14F-4D97-AF65-F5344CB8AC3E}">
        <p14:creationId xmlns:p14="http://schemas.microsoft.com/office/powerpoint/2010/main" val="888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 kan het volgende bevatten: een of meer mensen, plant, boom, buiten en natuur"/>
          <p:cNvPicPr>
            <a:picLocks noChangeAspect="1" noChangeArrowheads="1"/>
          </p:cNvPicPr>
          <p:nvPr/>
        </p:nvPicPr>
        <p:blipFill rotWithShape="1">
          <a:blip r:embed="rId3">
            <a:extLst>
              <a:ext uri="{28A0092B-C50C-407E-A947-70E740481C1C}">
                <a14:useLocalDpi xmlns:a14="http://schemas.microsoft.com/office/drawing/2010/main" val="0"/>
              </a:ext>
            </a:extLst>
          </a:blip>
          <a:srcRect b="15390"/>
          <a:stretch/>
        </p:blipFill>
        <p:spPr bwMode="auto">
          <a:xfrm>
            <a:off x="0" y="1"/>
            <a:ext cx="12192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p:cNvSpPr>
            <a:spLocks noGrp="1"/>
          </p:cNvSpPr>
          <p:nvPr>
            <p:ph type="body" sz="quarter" idx="10"/>
          </p:nvPr>
        </p:nvSpPr>
        <p:spPr>
          <a:xfrm>
            <a:off x="-148494" y="-1"/>
            <a:ext cx="12340493" cy="6858000"/>
          </a:xfrm>
          <a:solidFill>
            <a:schemeClr val="tx2">
              <a:lumMod val="60000"/>
              <a:lumOff val="40000"/>
              <a:alpha val="13000"/>
            </a:schemeClr>
          </a:solidFill>
        </p:spPr>
        <p:txBody>
          <a:bodyPr/>
          <a:lstStyle/>
          <a:p>
            <a:r>
              <a:rPr lang="en-US" sz="6600" b="1" dirty="0">
                <a:effectLst>
                  <a:outerShdw blurRad="50800" dist="38100" dir="2700000" algn="tl" rotWithShape="0">
                    <a:prstClr val="black">
                      <a:alpha val="40000"/>
                    </a:prstClr>
                  </a:outerShdw>
                </a:effectLst>
                <a:latin typeface="Gotham" panose="02000504020000020004" pitchFamily="2" charset="0"/>
              </a:rPr>
              <a:t>Questions?</a:t>
            </a:r>
          </a:p>
          <a:p>
            <a:endParaRPr lang="en-US" sz="6600" b="1" dirty="0">
              <a:effectLst>
                <a:outerShdw blurRad="50800" dist="38100" dir="2700000" algn="tl" rotWithShape="0">
                  <a:prstClr val="black">
                    <a:alpha val="40000"/>
                  </a:prstClr>
                </a:outerShdw>
              </a:effectLst>
              <a:latin typeface="Gotham" panose="02000504020000020004" pitchFamily="2" charset="0"/>
            </a:endParaRPr>
          </a:p>
          <a:p>
            <a:endParaRPr lang="nl-NL" sz="6600" b="1" dirty="0">
              <a:effectLst>
                <a:outerShdw blurRad="50800" dist="38100" dir="2700000" algn="tl" rotWithShape="0">
                  <a:prstClr val="black">
                    <a:alpha val="40000"/>
                  </a:prstClr>
                </a:outerShdw>
              </a:effectLst>
              <a:latin typeface="Gotham" panose="02000504020000020004" pitchFamily="2" charset="0"/>
            </a:endParaRPr>
          </a:p>
        </p:txBody>
      </p:sp>
    </p:spTree>
    <p:extLst>
      <p:ext uri="{BB962C8B-B14F-4D97-AF65-F5344CB8AC3E}">
        <p14:creationId xmlns:p14="http://schemas.microsoft.com/office/powerpoint/2010/main" val="252786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9" name="Text Placeholder 13"/>
          <p:cNvSpPr txBox="1">
            <a:spLocks noGrp="1"/>
          </p:cNvSpPr>
          <p:nvPr>
            <p:ph type="body" idx="1"/>
          </p:nvPr>
        </p:nvSpPr>
        <p:spPr>
          <a:xfrm>
            <a:off x="-12032" y="2"/>
            <a:ext cx="12204033" cy="6857997"/>
          </a:xfrm>
          <a:prstGeom prst="rect">
            <a:avLst/>
          </a:prstGeom>
          <a:noFill/>
        </p:spPr>
        <p:txBody>
          <a:bodyPr/>
          <a:lstStyle/>
          <a:p>
            <a:pPr marL="263525" indent="-263525">
              <a:buClr>
                <a:schemeClr val="accent1"/>
              </a:buClr>
              <a:buSzPct val="100000"/>
              <a:buChar char="▪"/>
            </a:pPr>
            <a:endParaRPr/>
          </a:p>
        </p:txBody>
      </p:sp>
      <p:grpSp>
        <p:nvGrpSpPr>
          <p:cNvPr id="3202" name="Text Placeholder 20"/>
          <p:cNvGrpSpPr/>
          <p:nvPr/>
        </p:nvGrpSpPr>
        <p:grpSpPr>
          <a:xfrm>
            <a:off x="-1" y="1"/>
            <a:ext cx="12205800" cy="741500"/>
            <a:chOff x="0" y="0"/>
            <a:chExt cx="12205798" cy="741498"/>
          </a:xfrm>
        </p:grpSpPr>
        <p:sp>
          <p:nvSpPr>
            <p:cNvPr id="3200" name="Rectangle"/>
            <p:cNvSpPr/>
            <p:nvPr/>
          </p:nvSpPr>
          <p:spPr>
            <a:xfrm>
              <a:off x="-1" y="0"/>
              <a:ext cx="12205800" cy="741500"/>
            </a:xfrm>
            <a:prstGeom prst="rect">
              <a:avLst/>
            </a:prstGeom>
            <a:solidFill>
              <a:schemeClr val="accent1"/>
            </a:solidFill>
            <a:ln w="12700" cap="flat">
              <a:noFill/>
              <a:miter lim="400000"/>
            </a:ln>
            <a:effectLst/>
          </p:spPr>
          <p:txBody>
            <a:bodyPr wrap="square" lIns="45719" tIns="45719" rIns="45719" bIns="45719" numCol="1" anchor="t">
              <a:noAutofit/>
            </a:bodyPr>
            <a:lstStyle/>
            <a:p>
              <a:pPr defTabSz="719137">
                <a:lnSpc>
                  <a:spcPct val="90000"/>
                </a:lnSpc>
                <a:spcBef>
                  <a:spcPts val="1200"/>
                </a:spcBef>
                <a:defRPr sz="1600"/>
              </a:pPr>
              <a:endParaRPr/>
            </a:p>
          </p:txBody>
        </p:sp>
        <p:sp>
          <p:nvSpPr>
            <p:cNvPr id="3201" name="Rectangle"/>
            <p:cNvSpPr txBox="1"/>
            <p:nvPr/>
          </p:nvSpPr>
          <p:spPr>
            <a:xfrm>
              <a:off x="-1" y="0"/>
              <a:ext cx="12205800" cy="7415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719137">
                <a:lnSpc>
                  <a:spcPct val="90000"/>
                </a:lnSpc>
                <a:spcBef>
                  <a:spcPts val="1200"/>
                </a:spcBef>
                <a:defRPr sz="1600"/>
              </a:lvl1pPr>
            </a:lstStyle>
            <a:p>
              <a:r>
                <a:t> </a:t>
              </a:r>
            </a:p>
          </p:txBody>
        </p:sp>
      </p:grpSp>
      <p:sp>
        <p:nvSpPr>
          <p:cNvPr id="3203" name="Titel 7"/>
          <p:cNvSpPr txBox="1">
            <a:spLocks noGrp="1"/>
          </p:cNvSpPr>
          <p:nvPr>
            <p:ph type="title"/>
          </p:nvPr>
        </p:nvSpPr>
        <p:spPr>
          <a:xfrm>
            <a:off x="698499" y="193037"/>
            <a:ext cx="10775072" cy="490401"/>
          </a:xfrm>
          <a:prstGeom prst="rect">
            <a:avLst/>
          </a:prstGeom>
        </p:spPr>
        <p:txBody>
          <a:bodyPr/>
          <a:lstStyle>
            <a:lvl1pPr defTabSz="850391">
              <a:tabLst>
                <a:tab pos="1155700" algn="l"/>
              </a:tabLst>
              <a:defRPr sz="2976"/>
            </a:lvl1pPr>
          </a:lstStyle>
          <a:p>
            <a:r>
              <a:rPr lang="nl-NL" dirty="0"/>
              <a:t>Contact &amp; Information</a:t>
            </a:r>
            <a:endParaRPr dirty="0"/>
          </a:p>
        </p:txBody>
      </p:sp>
      <p:grpSp>
        <p:nvGrpSpPr>
          <p:cNvPr id="3206" name="Tijdelijke aanduiding voor afbeelding 16"/>
          <p:cNvGrpSpPr/>
          <p:nvPr/>
        </p:nvGrpSpPr>
        <p:grpSpPr>
          <a:xfrm>
            <a:off x="-21772" y="683437"/>
            <a:ext cx="12227570" cy="6174565"/>
            <a:chOff x="0" y="0"/>
            <a:chExt cx="12227569" cy="6174563"/>
          </a:xfrm>
          <a:solidFill>
            <a:schemeClr val="accent1"/>
          </a:solidFill>
        </p:grpSpPr>
        <p:sp>
          <p:nvSpPr>
            <p:cNvPr id="3204" name="Rectangle"/>
            <p:cNvSpPr/>
            <p:nvPr/>
          </p:nvSpPr>
          <p:spPr>
            <a:xfrm>
              <a:off x="0" y="0"/>
              <a:ext cx="12227570" cy="6174564"/>
            </a:xfrm>
            <a:prstGeom prst="rect">
              <a:avLst/>
            </a:prstGeom>
            <a:grpFill/>
            <a:ln w="12700" cap="flat">
              <a:noFill/>
              <a:miter lim="400000"/>
            </a:ln>
            <a:effectLst/>
          </p:spPr>
          <p:txBody>
            <a:bodyPr wrap="square" lIns="45719" tIns="45719" rIns="45719" bIns="45719" numCol="1" anchor="ctr">
              <a:noAutofit/>
            </a:bodyPr>
            <a:lstStyle/>
            <a:p>
              <a:endParaRPr/>
            </a:p>
          </p:txBody>
        </p:sp>
        <p:pic>
          <p:nvPicPr>
            <p:cNvPr id="3205" name="image15.png" descr="image15.png"/>
            <p:cNvPicPr>
              <a:picLocks noChangeAspect="1"/>
            </p:cNvPicPr>
            <p:nvPr/>
          </p:nvPicPr>
          <p:blipFill>
            <a:blip r:embed="rId2"/>
            <a:srcRect t="32" b="10318"/>
            <a:stretch>
              <a:fillRect/>
            </a:stretch>
          </p:blipFill>
          <p:spPr>
            <a:xfrm>
              <a:off x="0" y="0"/>
              <a:ext cx="12227570" cy="6174563"/>
            </a:xfrm>
            <a:prstGeom prst="rect">
              <a:avLst/>
            </a:prstGeom>
            <a:grpFill/>
            <a:ln w="12700" cap="flat">
              <a:noFill/>
              <a:miter lim="400000"/>
            </a:ln>
            <a:effectLst/>
          </p:spPr>
        </p:pic>
      </p:grpSp>
      <p:sp>
        <p:nvSpPr>
          <p:cNvPr id="3207" name="Text Placeholder 11"/>
          <p:cNvSpPr>
            <a:spLocks noGrp="1"/>
          </p:cNvSpPr>
          <p:nvPr>
            <p:ph type="body" idx="4294967295"/>
          </p:nvPr>
        </p:nvSpPr>
        <p:spPr>
          <a:xfrm>
            <a:off x="687600" y="6006164"/>
            <a:ext cx="1454915" cy="518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a:t>
            </a:r>
          </a:p>
        </p:txBody>
      </p:sp>
      <p:sp>
        <p:nvSpPr>
          <p:cNvPr id="3209" name="Tijdelijke aanduiding voor dianummer 4"/>
          <p:cNvSpPr txBox="1">
            <a:spLocks noGrp="1"/>
          </p:cNvSpPr>
          <p:nvPr>
            <p:ph type="sldNum" sz="quarter" idx="2"/>
          </p:nvPr>
        </p:nvSpPr>
        <p:spPr>
          <a:xfrm>
            <a:off x="11345000" y="6246130"/>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3" name="Tekstvak 2">
            <a:extLst>
              <a:ext uri="{FF2B5EF4-FFF2-40B4-BE49-F238E27FC236}">
                <a16:creationId xmlns:a16="http://schemas.microsoft.com/office/drawing/2014/main" id="{86EED4FB-D04D-C233-03BF-605A2A6459C7}"/>
              </a:ext>
            </a:extLst>
          </p:cNvPr>
          <p:cNvSpPr txBox="1"/>
          <p:nvPr/>
        </p:nvSpPr>
        <p:spPr>
          <a:xfrm>
            <a:off x="258798" y="2665910"/>
            <a:ext cx="6229350" cy="3508653"/>
          </a:xfrm>
          <a:prstGeom prst="rect">
            <a:avLst/>
          </a:prstGeom>
          <a:solidFill>
            <a:schemeClr val="accent1">
              <a:alpha val="82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None/>
            </a:pPr>
            <a:r>
              <a:rPr lang="en-US" sz="2200" b="1" dirty="0">
                <a:solidFill>
                  <a:schemeClr val="bg1"/>
                </a:solidFill>
              </a:rPr>
              <a:t>Contact</a:t>
            </a:r>
            <a:r>
              <a:rPr lang="en-US" sz="2200" dirty="0">
                <a:solidFill>
                  <a:schemeClr val="bg1"/>
                </a:solidFill>
              </a:rPr>
              <a:t>: </a:t>
            </a:r>
          </a:p>
          <a:p>
            <a:pPr marL="0" indent="0">
              <a:buNone/>
            </a:pPr>
            <a:r>
              <a:rPr lang="en-US" sz="2200" dirty="0">
                <a:solidFill>
                  <a:schemeClr val="bg1"/>
                </a:solidFill>
              </a:rPr>
              <a:t>EEMCS </a:t>
            </a:r>
            <a:r>
              <a:rPr lang="en-US" sz="2200" dirty="0">
                <a:solidFill>
                  <a:schemeClr val="bg1"/>
                </a:solidFill>
                <a:hlinkClick r:id="rId3">
                  <a:extLst>
                    <a:ext uri="{A12FA001-AC4F-418D-AE19-62706E023703}">
                      <ahyp:hlinkClr xmlns:ahyp="http://schemas.microsoft.com/office/drawing/2018/hyperlinkcolor" val="tx"/>
                    </a:ext>
                  </a:extLst>
                </a:hlinkClick>
              </a:rPr>
              <a:t>honourscommittee-EEMCS@tudelft.nl</a:t>
            </a:r>
            <a:endParaRPr lang="en-US" sz="2200" dirty="0">
              <a:solidFill>
                <a:schemeClr val="bg1"/>
              </a:solidFill>
            </a:endParaRPr>
          </a:p>
          <a:p>
            <a:pPr marL="0" indent="0">
              <a:buNone/>
            </a:pPr>
            <a:endParaRPr lang="en-US" sz="2200" b="1" dirty="0">
              <a:solidFill>
                <a:schemeClr val="bg1"/>
              </a:solidFill>
            </a:endParaRPr>
          </a:p>
          <a:p>
            <a:pPr marL="0" indent="0">
              <a:buNone/>
            </a:pPr>
            <a:r>
              <a:rPr lang="en-US" sz="2200" b="1" dirty="0">
                <a:solidFill>
                  <a:schemeClr val="bg1"/>
                </a:solidFill>
              </a:rPr>
              <a:t>Information:</a:t>
            </a:r>
          </a:p>
          <a:p>
            <a:r>
              <a:rPr lang="en-US" sz="2200" dirty="0" err="1">
                <a:solidFill>
                  <a:schemeClr val="bg1"/>
                </a:solidFill>
              </a:rPr>
              <a:t>Honours</a:t>
            </a:r>
            <a:r>
              <a:rPr lang="en-US" sz="2200" dirty="0">
                <a:solidFill>
                  <a:schemeClr val="bg1"/>
                </a:solidFill>
              </a:rPr>
              <a:t> website EEMCS</a:t>
            </a:r>
          </a:p>
          <a:p>
            <a:pPr marL="0" indent="0">
              <a:buNone/>
            </a:pPr>
            <a:r>
              <a:rPr lang="en-US" sz="1800" dirty="0">
                <a:solidFill>
                  <a:schemeClr val="bg1"/>
                </a:solidFill>
                <a:hlinkClick r:id="rId4">
                  <a:extLst>
                    <a:ext uri="{A12FA001-AC4F-418D-AE19-62706E023703}">
                      <ahyp:hlinkClr xmlns:ahyp="http://schemas.microsoft.com/office/drawing/2018/hyperlinkcolor" val="tx"/>
                    </a:ext>
                  </a:extLst>
                </a:hlinkClick>
              </a:rPr>
              <a:t>https://www.tudelft.nl/en/student/eemcs-student-portal/education/honours-programme</a:t>
            </a:r>
            <a:endParaRPr lang="en-US" sz="1800" dirty="0">
              <a:solidFill>
                <a:schemeClr val="bg1"/>
              </a:solidFill>
            </a:endParaRPr>
          </a:p>
          <a:p>
            <a:pPr marL="0" indent="0">
              <a:buNone/>
            </a:pPr>
            <a:endParaRPr lang="en-US" sz="1800" dirty="0">
              <a:solidFill>
                <a:schemeClr val="bg1"/>
              </a:solidFill>
            </a:endParaRPr>
          </a:p>
          <a:p>
            <a:r>
              <a:rPr lang="en-US" sz="2200" dirty="0" err="1">
                <a:solidFill>
                  <a:schemeClr val="bg1"/>
                </a:solidFill>
              </a:rPr>
              <a:t>Honours</a:t>
            </a:r>
            <a:r>
              <a:rPr lang="en-US" sz="2200" dirty="0">
                <a:solidFill>
                  <a:schemeClr val="bg1"/>
                </a:solidFill>
              </a:rPr>
              <a:t> website Delft</a:t>
            </a:r>
          </a:p>
          <a:p>
            <a:pPr marL="0" indent="0">
              <a:buNone/>
            </a:pPr>
            <a:r>
              <a:rPr lang="en-US" sz="1800" dirty="0">
                <a:solidFill>
                  <a:schemeClr val="bg1"/>
                </a:solidFill>
                <a:hlinkClick r:id="rId5">
                  <a:extLst>
                    <a:ext uri="{A12FA001-AC4F-418D-AE19-62706E023703}">
                      <ahyp:hlinkClr xmlns:ahyp="http://schemas.microsoft.com/office/drawing/2018/hyperlinkcolor" val="tx"/>
                    </a:ext>
                  </a:extLst>
                </a:hlinkClick>
              </a:rPr>
              <a:t>https://www.tudelft.nl/en/education/programmes/honours-programme-delft-hpd</a:t>
            </a:r>
            <a:endParaRPr lang="en-US" sz="1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C93525-0E97-2B2A-9025-83CAB6DB0B46}"/>
              </a:ext>
            </a:extLst>
          </p:cNvPr>
          <p:cNvSpPr>
            <a:spLocks noGrp="1"/>
          </p:cNvSpPr>
          <p:nvPr>
            <p:ph type="title"/>
          </p:nvPr>
        </p:nvSpPr>
        <p:spPr>
          <a:xfrm>
            <a:off x="606174" y="251098"/>
            <a:ext cx="10775071" cy="490401"/>
          </a:xfrm>
        </p:spPr>
        <p:txBody>
          <a:bodyPr/>
          <a:lstStyle/>
          <a:p>
            <a:r>
              <a:rPr lang="en-US" sz="3200" b="1" dirty="0"/>
              <a:t>Introduction</a:t>
            </a:r>
            <a:endParaRPr lang="en-US" dirty="0"/>
          </a:p>
        </p:txBody>
      </p:sp>
      <p:sp>
        <p:nvSpPr>
          <p:cNvPr id="3" name="Tijdelijke aanduiding voor verticale tekst 2">
            <a:extLst>
              <a:ext uri="{FF2B5EF4-FFF2-40B4-BE49-F238E27FC236}">
                <a16:creationId xmlns:a16="http://schemas.microsoft.com/office/drawing/2014/main" id="{9F4D73AB-30F0-5FC0-EBCC-420C365F6456}"/>
              </a:ext>
            </a:extLst>
          </p:cNvPr>
          <p:cNvSpPr>
            <a:spLocks noGrp="1"/>
          </p:cNvSpPr>
          <p:nvPr>
            <p:ph type="body" orient="vert" idx="4294967295"/>
          </p:nvPr>
        </p:nvSpPr>
        <p:spPr>
          <a:xfrm>
            <a:off x="606174" y="813594"/>
            <a:ext cx="10798175" cy="5230812"/>
          </a:xfrm>
        </p:spPr>
        <p:txBody>
          <a:bodyPr/>
          <a:lstStyle/>
          <a:p>
            <a:pPr marL="0" indent="0">
              <a:buNone/>
            </a:pPr>
            <a:r>
              <a:rPr lang="nl-NL" sz="2800" b="1" dirty="0">
                <a:latin typeface="Calibri" panose="020F0502020204030204" pitchFamily="34" charset="0"/>
                <a:cs typeface="Calibri" panose="020F0502020204030204" pitchFamily="34" charset="0"/>
              </a:rPr>
              <a:t>Janneke Koorn</a:t>
            </a:r>
          </a:p>
          <a:p>
            <a:pPr marL="0" indent="0">
              <a:buNone/>
            </a:pPr>
            <a:r>
              <a:rPr lang="nl-NL" sz="2800" b="1" dirty="0">
                <a:latin typeface="Calibri" panose="020F0502020204030204" pitchFamily="34" charset="0"/>
                <a:cs typeface="Calibri" panose="020F0502020204030204" pitchFamily="34" charset="0"/>
              </a:rPr>
              <a:t>Martine van der Laag-Hoogendijk</a:t>
            </a:r>
          </a:p>
          <a:p>
            <a:pPr marL="0" indent="0">
              <a:buNone/>
            </a:pPr>
            <a:r>
              <a:rPr lang="nl-NL" sz="2800" b="1" dirty="0">
                <a:latin typeface="Calibri" panose="020F0502020204030204" pitchFamily="34" charset="0"/>
                <a:cs typeface="Calibri" panose="020F0502020204030204" pitchFamily="34" charset="0"/>
              </a:rPr>
              <a:t>Andrei </a:t>
            </a:r>
            <a:r>
              <a:rPr lang="ro-RO" sz="2800" b="1" dirty="0">
                <a:latin typeface="Calibri" panose="020F0502020204030204" pitchFamily="34" charset="0"/>
                <a:cs typeface="Calibri" panose="020F0502020204030204" pitchFamily="34" charset="0"/>
              </a:rPr>
              <a:t>Drăgoi</a:t>
            </a:r>
          </a:p>
          <a:p>
            <a:pPr marL="0" indent="0">
              <a:buNone/>
            </a:pPr>
            <a:r>
              <a:rPr lang="en-US" sz="2800" dirty="0">
                <a:latin typeface="Calibri" panose="020F0502020204030204" pitchFamily="34" charset="0"/>
                <a:cs typeface="Calibri" panose="020F0502020204030204" pitchFamily="34" charset="0"/>
              </a:rPr>
              <a:t>Coordinators Bachelor Honours Programme</a:t>
            </a:r>
          </a:p>
          <a:p>
            <a:pPr marL="0" indent="0">
              <a:buNone/>
            </a:pPr>
            <a:r>
              <a:rPr lang="nl-NL" sz="2800" dirty="0">
                <a:latin typeface="Calibri" panose="020F0502020204030204" pitchFamily="34" charset="0"/>
                <a:cs typeface="Calibri" panose="020F0502020204030204" pitchFamily="34" charset="0"/>
                <a:hlinkClick r:id="rId2"/>
              </a:rPr>
              <a:t>Honourscommittee-EEMCS@TUDelft.nl</a:t>
            </a:r>
            <a:endParaRPr lang="nl-NL" sz="2800" dirty="0">
              <a:latin typeface="Calibri" panose="020F0502020204030204" pitchFamily="34" charset="0"/>
              <a:cs typeface="Calibri" panose="020F0502020204030204" pitchFamily="34" charset="0"/>
            </a:endParaRPr>
          </a:p>
          <a:p>
            <a:pPr marL="0" indent="0">
              <a:buNone/>
            </a:pPr>
            <a:r>
              <a:rPr lang="en-US" sz="2800" i="1" dirty="0">
                <a:latin typeface="Calibri" panose="020F0502020204030204" pitchFamily="34" charset="0"/>
                <a:cs typeface="Calibri" panose="020F0502020204030204" pitchFamily="34" charset="0"/>
              </a:rPr>
              <a:t>Responsible for the Faculty component</a:t>
            </a:r>
          </a:p>
          <a:p>
            <a:pPr marL="0" indent="0">
              <a:buNone/>
            </a:pPr>
            <a:endParaRPr lang="nl-NL" sz="2800" b="1" dirty="0">
              <a:latin typeface="Calibri" panose="020F0502020204030204" pitchFamily="34" charset="0"/>
              <a:cs typeface="Calibri" panose="020F0502020204030204" pitchFamily="34" charset="0"/>
            </a:endParaRPr>
          </a:p>
          <a:p>
            <a:pPr marL="0" indent="0" algn="r">
              <a:buNone/>
            </a:pPr>
            <a:r>
              <a:rPr lang="nl-NL" sz="2800" b="1" dirty="0">
                <a:latin typeface="Calibri" panose="020F0502020204030204" pitchFamily="34" charset="0"/>
                <a:cs typeface="Calibri" panose="020F0502020204030204" pitchFamily="34" charset="0"/>
              </a:rPr>
              <a:t>Sanne Goudriaan (HPD@tudelft.nl)</a:t>
            </a:r>
          </a:p>
          <a:p>
            <a:pPr marL="0" indent="0" algn="r">
              <a:buNone/>
            </a:pPr>
            <a:r>
              <a:rPr lang="en-US" sz="2800" dirty="0" err="1">
                <a:latin typeface="Calibri" panose="020F0502020204030204" pitchFamily="34" charset="0"/>
                <a:cs typeface="Calibri" panose="020F0502020204030204" pitchFamily="34" charset="0"/>
              </a:rPr>
              <a:t>Honours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Programme</a:t>
            </a:r>
            <a:r>
              <a:rPr lang="en-US" sz="2800" dirty="0">
                <a:latin typeface="Calibri" panose="020F0502020204030204" pitchFamily="34" charset="0"/>
                <a:cs typeface="Calibri" panose="020F0502020204030204" pitchFamily="34" charset="0"/>
              </a:rPr>
              <a:t> Delft (HPD)</a:t>
            </a:r>
          </a:p>
          <a:p>
            <a:pPr marL="0" indent="0" algn="r">
              <a:buNone/>
            </a:pPr>
            <a:r>
              <a:rPr lang="en-US" sz="2800" i="1" dirty="0">
                <a:latin typeface="Calibri" panose="020F0502020204030204" pitchFamily="34" charset="0"/>
                <a:cs typeface="Calibri" panose="020F0502020204030204" pitchFamily="34" charset="0"/>
              </a:rPr>
              <a:t>Responsible for the Interdisciplinary component</a:t>
            </a:r>
          </a:p>
          <a:p>
            <a:endParaRPr lang="nl-NL" dirty="0"/>
          </a:p>
        </p:txBody>
      </p:sp>
    </p:spTree>
    <p:extLst>
      <p:ext uri="{BB962C8B-B14F-4D97-AF65-F5344CB8AC3E}">
        <p14:creationId xmlns:p14="http://schemas.microsoft.com/office/powerpoint/2010/main" val="106900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9F4D73AB-30F0-5FC0-EBCC-420C365F6456}"/>
              </a:ext>
            </a:extLst>
          </p:cNvPr>
          <p:cNvSpPr>
            <a:spLocks noGrp="1"/>
          </p:cNvSpPr>
          <p:nvPr>
            <p:ph type="body" orient="vert" idx="4294967295"/>
          </p:nvPr>
        </p:nvSpPr>
        <p:spPr>
          <a:xfrm>
            <a:off x="606174" y="813594"/>
            <a:ext cx="10798175" cy="5230812"/>
          </a:xfrm>
        </p:spPr>
        <p:txBody>
          <a:bodyPr/>
          <a:lstStyle/>
          <a:p>
            <a:endParaRPr lang="ro-RO" sz="2000" dirty="0">
              <a:latin typeface="+mj-lt"/>
            </a:endParaRPr>
          </a:p>
          <a:p>
            <a:r>
              <a:rPr lang="en-GB" sz="2400" dirty="0">
                <a:latin typeface="+mj-lt"/>
              </a:rPr>
              <a:t>What is the Honours Programme</a:t>
            </a:r>
          </a:p>
          <a:p>
            <a:r>
              <a:rPr lang="en-GB" sz="2400" dirty="0">
                <a:latin typeface="+mj-lt"/>
              </a:rPr>
              <a:t>Why participate in the Honours Programme</a:t>
            </a:r>
          </a:p>
          <a:p>
            <a:r>
              <a:rPr lang="en-GB" sz="2400" dirty="0">
                <a:latin typeface="+mj-lt"/>
              </a:rPr>
              <a:t>Timeline</a:t>
            </a:r>
          </a:p>
          <a:p>
            <a:r>
              <a:rPr lang="en-GB" sz="2400" dirty="0">
                <a:latin typeface="+mj-lt"/>
              </a:rPr>
              <a:t>Admission requirements</a:t>
            </a:r>
          </a:p>
          <a:p>
            <a:r>
              <a:rPr lang="en-GB" sz="2400" dirty="0">
                <a:latin typeface="+mj-lt"/>
              </a:rPr>
              <a:t>How to apply</a:t>
            </a:r>
          </a:p>
          <a:p>
            <a:r>
              <a:rPr lang="en-GB" sz="2400" dirty="0">
                <a:latin typeface="+mj-lt"/>
              </a:rPr>
              <a:t>Contact information</a:t>
            </a:r>
          </a:p>
          <a:p>
            <a:r>
              <a:rPr lang="en-GB" sz="2400" dirty="0">
                <a:latin typeface="+mj-lt"/>
              </a:rPr>
              <a:t>Questions</a:t>
            </a:r>
          </a:p>
          <a:p>
            <a:endParaRPr lang="nl-NL" sz="1000" dirty="0"/>
          </a:p>
        </p:txBody>
      </p:sp>
      <p:sp>
        <p:nvSpPr>
          <p:cNvPr id="2" name="Titel 10">
            <a:extLst>
              <a:ext uri="{FF2B5EF4-FFF2-40B4-BE49-F238E27FC236}">
                <a16:creationId xmlns:a16="http://schemas.microsoft.com/office/drawing/2014/main" id="{8E640F39-9A74-84A4-61A2-3DAF2AE1A07F}"/>
              </a:ext>
            </a:extLst>
          </p:cNvPr>
          <p:cNvSpPr txBox="1">
            <a:spLocks/>
          </p:cNvSpPr>
          <p:nvPr/>
        </p:nvSpPr>
        <p:spPr>
          <a:xfrm>
            <a:off x="598468" y="352879"/>
            <a:ext cx="6322008" cy="49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50391" rtl="0" eaLnBrk="1" latinLnBrk="0" hangingPunct="1">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r>
              <a:rPr lang="ro-RO" sz="3200" b="1" dirty="0">
                <a:latin typeface="+mj-lt"/>
              </a:rPr>
              <a:t>Today</a:t>
            </a:r>
            <a:r>
              <a:rPr lang="en-US" sz="3200" b="1" dirty="0">
                <a:latin typeface="+mj-lt"/>
              </a:rPr>
              <a:t>’s agenda</a:t>
            </a:r>
            <a:endParaRPr lang="en-GB" sz="3200" b="1" dirty="0">
              <a:latin typeface="+mj-lt"/>
            </a:endParaRPr>
          </a:p>
        </p:txBody>
      </p:sp>
    </p:spTree>
    <p:extLst>
      <p:ext uri="{BB962C8B-B14F-4D97-AF65-F5344CB8AC3E}">
        <p14:creationId xmlns:p14="http://schemas.microsoft.com/office/powerpoint/2010/main" val="427292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 name="Tijdelijke aanduiding voor tekst 35"/>
          <p:cNvSpPr txBox="1">
            <a:spLocks noGrp="1"/>
          </p:cNvSpPr>
          <p:nvPr>
            <p:ph type="body" sz="half" idx="1"/>
          </p:nvPr>
        </p:nvSpPr>
        <p:spPr>
          <a:xfrm>
            <a:off x="7783149" y="0"/>
            <a:ext cx="4412523" cy="6858000"/>
          </a:xfrm>
          <a:prstGeom prst="rect">
            <a:avLst/>
          </a:prstGeom>
        </p:spPr>
        <p:txBody>
          <a:bodyPr/>
          <a:lstStyle/>
          <a:p>
            <a:endParaRPr/>
          </a:p>
        </p:txBody>
      </p:sp>
      <p:grpSp>
        <p:nvGrpSpPr>
          <p:cNvPr id="3175" name="Tijdelijke aanduiding voor afbeelding 2"/>
          <p:cNvGrpSpPr/>
          <p:nvPr/>
        </p:nvGrpSpPr>
        <p:grpSpPr>
          <a:xfrm>
            <a:off x="7783149" y="1433"/>
            <a:ext cx="4408851" cy="6856567"/>
            <a:chOff x="0" y="0"/>
            <a:chExt cx="4408849" cy="6856565"/>
          </a:xfrm>
        </p:grpSpPr>
        <p:sp>
          <p:nvSpPr>
            <p:cNvPr id="3173" name="Rectangle"/>
            <p:cNvSpPr/>
            <p:nvPr/>
          </p:nvSpPr>
          <p:spPr>
            <a:xfrm>
              <a:off x="0" y="0"/>
              <a:ext cx="4408850"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74" name="image12.jpeg" descr="image12.jpeg"/>
            <p:cNvPicPr>
              <a:picLocks noChangeAspect="1"/>
            </p:cNvPicPr>
            <p:nvPr/>
          </p:nvPicPr>
          <p:blipFill>
            <a:blip r:embed="rId2"/>
            <a:srcRect l="17" r="17"/>
            <a:stretch>
              <a:fillRect/>
            </a:stretch>
          </p:blipFill>
          <p:spPr>
            <a:xfrm>
              <a:off x="-1" y="0"/>
              <a:ext cx="4408851" cy="6856566"/>
            </a:xfrm>
            <a:prstGeom prst="rect">
              <a:avLst/>
            </a:prstGeom>
            <a:ln w="12700" cap="flat">
              <a:noFill/>
              <a:miter lim="400000"/>
            </a:ln>
            <a:effectLst/>
          </p:spPr>
        </p:pic>
      </p:grpSp>
      <p:sp>
        <p:nvSpPr>
          <p:cNvPr id="3176" name="Titel 10"/>
          <p:cNvSpPr txBox="1">
            <a:spLocks noGrp="1"/>
          </p:cNvSpPr>
          <p:nvPr>
            <p:ph type="title"/>
          </p:nvPr>
        </p:nvSpPr>
        <p:spPr>
          <a:xfrm>
            <a:off x="598468" y="352879"/>
            <a:ext cx="6322008" cy="490401"/>
          </a:xfrm>
          <a:prstGeom prst="rect">
            <a:avLst/>
          </a:prstGeom>
        </p:spPr>
        <p:txBody>
          <a:bodyPr>
            <a:normAutofit/>
          </a:bodyPr>
          <a:lstStyle>
            <a:lvl1pPr defTabSz="850391">
              <a:tabLst>
                <a:tab pos="1155700" algn="l"/>
              </a:tabLst>
              <a:defRPr sz="2976"/>
            </a:lvl1pPr>
          </a:lstStyle>
          <a:p>
            <a:r>
              <a:rPr lang="nl-NL" sz="3200" b="1" dirty="0" err="1">
                <a:latin typeface="+mj-lt"/>
              </a:rPr>
              <a:t>What</a:t>
            </a:r>
            <a:r>
              <a:rPr lang="nl-NL" sz="3200" b="1" dirty="0">
                <a:latin typeface="+mj-lt"/>
              </a:rPr>
              <a:t> is </a:t>
            </a:r>
            <a:r>
              <a:rPr lang="nl-NL" sz="3200" b="1" dirty="0" err="1">
                <a:latin typeface="+mj-lt"/>
              </a:rPr>
              <a:t>the</a:t>
            </a:r>
            <a:r>
              <a:rPr lang="nl-NL" sz="3200" b="1" dirty="0">
                <a:latin typeface="+mj-lt"/>
              </a:rPr>
              <a:t> </a:t>
            </a:r>
            <a:r>
              <a:rPr lang="nl-NL" sz="3200" b="1" dirty="0" err="1">
                <a:latin typeface="+mj-lt"/>
              </a:rPr>
              <a:t>Honours</a:t>
            </a:r>
            <a:r>
              <a:rPr lang="nl-NL" sz="3200" b="1" dirty="0">
                <a:latin typeface="+mj-lt"/>
              </a:rPr>
              <a:t> </a:t>
            </a:r>
            <a:r>
              <a:rPr lang="nl-NL" sz="3200" b="1" dirty="0" err="1">
                <a:latin typeface="+mj-lt"/>
              </a:rPr>
              <a:t>Programme</a:t>
            </a:r>
            <a:r>
              <a:rPr lang="nl-NL" sz="3200" b="1" dirty="0">
                <a:latin typeface="+mj-lt"/>
              </a:rPr>
              <a:t>?</a:t>
            </a:r>
            <a:endParaRPr sz="3200" b="1" dirty="0">
              <a:latin typeface="+mj-lt"/>
            </a:endParaRPr>
          </a:p>
        </p:txBody>
      </p:sp>
      <p:sp>
        <p:nvSpPr>
          <p:cNvPr id="3177" name="Tijdelijke aanduiding voor verticale tekst 11"/>
          <p:cNvSpPr>
            <a:spLocks noGrp="1"/>
          </p:cNvSpPr>
          <p:nvPr>
            <p:ph type="body" idx="22"/>
          </p:nvPr>
        </p:nvSpPr>
        <p:spPr>
          <a:xfrm>
            <a:off x="446065" y="861312"/>
            <a:ext cx="6321089" cy="46148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0" indent="0" algn="ctr">
              <a:buNone/>
            </a:pPr>
            <a:r>
              <a:rPr lang="en-US" sz="1800" b="1" dirty="0">
                <a:latin typeface="Calibri" panose="020F0502020204030204" pitchFamily="34" charset="0"/>
                <a:cs typeface="Calibri" panose="020F0502020204030204" pitchFamily="34" charset="0"/>
              </a:rPr>
              <a:t>20 EC on top of your regular programme</a:t>
            </a:r>
          </a:p>
          <a:p>
            <a:pPr marL="0" indent="0" algn="ctr">
              <a:buNone/>
            </a:pPr>
            <a:r>
              <a:rPr lang="en-US" sz="1800" dirty="0">
                <a:latin typeface="Calibri" panose="020F0502020204030204" pitchFamily="34" charset="0"/>
                <a:cs typeface="Calibri" panose="020F0502020204030204" pitchFamily="34" charset="0"/>
              </a:rPr>
              <a:t>Duration: 2 years</a:t>
            </a:r>
          </a:p>
          <a:p>
            <a:pPr marL="0" indent="0">
              <a:buNone/>
            </a:pPr>
            <a:r>
              <a:rPr lang="en-US" sz="1800" b="1" dirty="0">
                <a:latin typeface="Calibri" panose="020F0502020204030204" pitchFamily="34" charset="0"/>
                <a:cs typeface="Calibri" panose="020F0502020204030204" pitchFamily="34" charset="0"/>
              </a:rPr>
              <a:t>Faculty component (15 EC)</a:t>
            </a:r>
          </a:p>
          <a:p>
            <a:r>
              <a:rPr lang="en-US" sz="1800" dirty="0">
                <a:latin typeface="Calibri" panose="020F0502020204030204" pitchFamily="34" charset="0"/>
                <a:cs typeface="Calibri" panose="020F0502020204030204" pitchFamily="34" charset="0"/>
              </a:rPr>
              <a:t>Research Project</a:t>
            </a:r>
          </a:p>
          <a:p>
            <a:r>
              <a:rPr lang="en-US" sz="1800" dirty="0">
                <a:latin typeface="Calibri" panose="020F0502020204030204" pitchFamily="34" charset="0"/>
                <a:cs typeface="Calibri" panose="020F0502020204030204" pitchFamily="34" charset="0"/>
              </a:rPr>
              <a:t>Next Generation Robotics (NGR) (EE and CSE)</a:t>
            </a:r>
          </a:p>
          <a:p>
            <a:r>
              <a:rPr lang="en-US" sz="1800" dirty="0">
                <a:latin typeface="Calibri" panose="020F0502020204030204" pitchFamily="34" charset="0"/>
                <a:cs typeface="Calibri" panose="020F0502020204030204" pitchFamily="34" charset="0"/>
              </a:rPr>
              <a:t>Awareness &amp; Culture</a:t>
            </a:r>
          </a:p>
          <a:p>
            <a:r>
              <a:rPr lang="en-US" sz="1800" dirty="0">
                <a:latin typeface="Calibri" panose="020F0502020204030204" pitchFamily="34" charset="0"/>
                <a:cs typeface="Calibri" panose="020F0502020204030204" pitchFamily="34" charset="0"/>
              </a:rPr>
              <a:t>Sustainability (Leiden, Delft, Rotterdam)</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Interdisciplinary component </a:t>
            </a:r>
            <a:r>
              <a:rPr lang="nl-NL" sz="1800" b="1" dirty="0">
                <a:latin typeface="Calibri" panose="020F0502020204030204" pitchFamily="34" charset="0"/>
                <a:cs typeface="Calibri" panose="020F0502020204030204" pitchFamily="34" charset="0"/>
              </a:rPr>
              <a:t>(5 EC)</a:t>
            </a:r>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Courses on Academic and professional development</a:t>
            </a:r>
            <a:endParaRPr lang="nl-NL"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Together with all Honours students of the TU Delft</a:t>
            </a:r>
          </a:p>
          <a:p>
            <a:pPr lvl="2"/>
            <a:br>
              <a:rPr sz="1800" dirty="0"/>
            </a:br>
            <a:endParaRPr sz="1800"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fontAlgn="base"/>
            <a:r>
              <a:rPr lang="en-US" sz="3200" b="1" dirty="0" err="1"/>
              <a:t>Honours</a:t>
            </a:r>
            <a:r>
              <a:rPr lang="en-US" sz="3200" b="1" dirty="0"/>
              <a:t> Class Next Generation Robotics (NGR)</a:t>
            </a:r>
          </a:p>
          <a:p>
            <a:pPr marL="0" indent="0" fontAlgn="base">
              <a:buNone/>
            </a:pPr>
            <a:r>
              <a:rPr lang="en-GB" sz="1800" dirty="0">
                <a:hlinkClick r:id="rId3"/>
              </a:rPr>
              <a:t>Next Generation Robotics (tudelft.nl)</a:t>
            </a:r>
            <a:endParaRPr lang="en-US" sz="1800" dirty="0"/>
          </a:p>
          <a:p>
            <a:pPr marL="0" indent="0" fontAlgn="base">
              <a:buNone/>
            </a:pPr>
            <a:endParaRPr lang="en-US" sz="1200" b="1" dirty="0"/>
          </a:p>
        </p:txBody>
      </p:sp>
    </p:spTree>
    <p:extLst>
      <p:ext uri="{BB962C8B-B14F-4D97-AF65-F5344CB8AC3E}">
        <p14:creationId xmlns:p14="http://schemas.microsoft.com/office/powerpoint/2010/main" val="291667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a:xfrm>
            <a:off x="686163" y="404188"/>
            <a:ext cx="10798175" cy="5229851"/>
          </a:xfrm>
        </p:spPr>
        <p:txBody>
          <a:bodyPr/>
          <a:lstStyle/>
          <a:p>
            <a:pPr marL="0" indent="0" algn="ctr">
              <a:buNone/>
            </a:pPr>
            <a:r>
              <a:rPr lang="en-GB" sz="3200" dirty="0"/>
              <a:t>Awareness &amp; Culture</a:t>
            </a:r>
            <a:endParaRPr lang="en-US" sz="3200" dirty="0"/>
          </a:p>
          <a:p>
            <a:pPr marL="0" indent="0">
              <a:buNone/>
            </a:pPr>
            <a:r>
              <a:rPr lang="en-US" sz="1800" dirty="0">
                <a:hlinkClick r:id="rId2"/>
              </a:rPr>
              <a:t>Specialization ‘Awareness &amp; Culture’ (tudelft.nl)</a:t>
            </a:r>
            <a:endParaRPr lang="en-US" sz="1800" dirty="0"/>
          </a:p>
          <a:p>
            <a:pPr marL="0" indent="0">
              <a:buNone/>
            </a:pPr>
            <a:r>
              <a:rPr lang="en-US" sz="2400" dirty="0">
                <a:latin typeface="Calibri" panose="020F0502020204030204" pitchFamily="34" charset="0"/>
                <a:cs typeface="Calibri" panose="020F0502020204030204" pitchFamily="34" charset="0"/>
              </a:rPr>
              <a:t>You work on your personal development, to focus on self-exploration, and discover how your “self” relates to your study and future career.</a:t>
            </a:r>
          </a:p>
          <a:p>
            <a:pPr marL="0" indent="0">
              <a:buNone/>
            </a:pPr>
            <a:r>
              <a:rPr lang="en-US" sz="2400" dirty="0">
                <a:latin typeface="Calibri" panose="020F0502020204030204" pitchFamily="34" charset="0"/>
                <a:cs typeface="Calibri" panose="020F0502020204030204" pitchFamily="34" charset="0"/>
              </a:rPr>
              <a:t>The focus is on you, as a person, on your own awareness of the “self” and your understanding of the relations that bind you to others – to social groups, societies &amp; cultures.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There are  only 20 places available for this specialization! </a:t>
            </a:r>
          </a:p>
          <a:p>
            <a:pPr marL="0" indent="0">
              <a:buNone/>
            </a:pPr>
            <a:endParaRPr lang="nl-NL" sz="2000" b="1" dirty="0"/>
          </a:p>
        </p:txBody>
      </p:sp>
    </p:spTree>
    <p:extLst>
      <p:ext uri="{BB962C8B-B14F-4D97-AF65-F5344CB8AC3E}">
        <p14:creationId xmlns:p14="http://schemas.microsoft.com/office/powerpoint/2010/main" val="43559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4562C1-F774-FD62-FFB8-93FCED48AA24}"/>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D92829F0-7261-6E00-1E79-556694E1D960}"/>
              </a:ext>
            </a:extLst>
          </p:cNvPr>
          <p:cNvSpPr>
            <a:spLocks noGrp="1"/>
          </p:cNvSpPr>
          <p:nvPr>
            <p:ph type="body" orient="vert" idx="1"/>
          </p:nvPr>
        </p:nvSpPr>
        <p:spPr/>
        <p:txBody>
          <a:bodyPr/>
          <a:lstStyle/>
          <a:p>
            <a:pPr fontAlgn="base"/>
            <a:r>
              <a:rPr lang="en-US" sz="3200" b="1" dirty="0"/>
              <a:t>LDE Bachelor </a:t>
            </a:r>
            <a:r>
              <a:rPr lang="en-US" sz="3200" b="1" dirty="0" err="1"/>
              <a:t>Honours</a:t>
            </a:r>
            <a:r>
              <a:rPr lang="en-US" sz="3200" b="1" dirty="0"/>
              <a:t> </a:t>
            </a:r>
            <a:r>
              <a:rPr lang="en-US" sz="3200" b="1" dirty="0" err="1"/>
              <a:t>Programme</a:t>
            </a:r>
            <a:endParaRPr lang="en-US" sz="3200" b="1" dirty="0"/>
          </a:p>
          <a:p>
            <a:pPr fontAlgn="base"/>
            <a:r>
              <a:rPr lang="en-US" sz="3200" b="1" dirty="0"/>
              <a:t>Sustainability (Leiden-Delft-Erasmus)</a:t>
            </a:r>
          </a:p>
          <a:p>
            <a:pPr marL="0" indent="0" fontAlgn="base">
              <a:buNone/>
            </a:pPr>
            <a:r>
              <a:rPr lang="nl-NL" sz="2000" dirty="0" err="1">
                <a:hlinkClick r:id="rId2"/>
              </a:rPr>
              <a:t>Sustainability</a:t>
            </a:r>
            <a:r>
              <a:rPr lang="nl-NL" sz="2000" dirty="0">
                <a:hlinkClick r:id="rId2"/>
              </a:rPr>
              <a:t> (Leiden-Delft-Erasmus) (tudelft.nl)</a:t>
            </a:r>
            <a:endParaRPr lang="nl-NL" sz="2000" dirty="0"/>
          </a:p>
          <a:p>
            <a:pPr marL="0" indent="0" fontAlgn="base">
              <a:buNone/>
            </a:pPr>
            <a:endParaRPr lang="nl-NL" sz="2000" dirty="0">
              <a:highlight>
                <a:srgbClr val="FFFF00"/>
              </a:highlight>
            </a:endParaRPr>
          </a:p>
          <a:p>
            <a:pPr marL="0" indent="0" fontAlgn="base">
              <a:buNone/>
            </a:pPr>
            <a:r>
              <a:rPr lang="nl-NL" sz="2000" dirty="0" err="1"/>
              <a:t>To</a:t>
            </a:r>
            <a:r>
              <a:rPr lang="nl-NL" sz="2000" dirty="0"/>
              <a:t> </a:t>
            </a:r>
            <a:r>
              <a:rPr lang="nl-NL" sz="2000" dirty="0" err="1"/>
              <a:t>develop</a:t>
            </a:r>
            <a:r>
              <a:rPr lang="nl-NL" sz="2000" dirty="0"/>
              <a:t> </a:t>
            </a:r>
            <a:r>
              <a:rPr lang="nl-NL" sz="2000" dirty="0" err="1"/>
              <a:t>your</a:t>
            </a:r>
            <a:r>
              <a:rPr lang="nl-NL" sz="2000" dirty="0"/>
              <a:t> </a:t>
            </a:r>
            <a:r>
              <a:rPr lang="nl-NL" sz="2000" dirty="0" err="1"/>
              <a:t>fundamental</a:t>
            </a:r>
            <a:r>
              <a:rPr lang="nl-NL" sz="2000" dirty="0"/>
              <a:t> </a:t>
            </a:r>
            <a:r>
              <a:rPr lang="nl-NL" sz="2000" dirty="0" err="1"/>
              <a:t>knowledge</a:t>
            </a:r>
            <a:r>
              <a:rPr lang="nl-NL" sz="2000" dirty="0"/>
              <a:t> on </a:t>
            </a:r>
            <a:r>
              <a:rPr lang="nl-NL" sz="2000" dirty="0" err="1"/>
              <a:t>sustainability</a:t>
            </a:r>
            <a:r>
              <a:rPr lang="nl-NL" sz="2000" dirty="0"/>
              <a:t> and </a:t>
            </a:r>
            <a:r>
              <a:rPr lang="nl-NL" sz="2000" dirty="0" err="1"/>
              <a:t>develop</a:t>
            </a:r>
            <a:r>
              <a:rPr lang="nl-NL" sz="2000" dirty="0"/>
              <a:t> practical skills</a:t>
            </a:r>
          </a:p>
          <a:p>
            <a:pPr marL="0" indent="0" fontAlgn="base">
              <a:buNone/>
            </a:pPr>
            <a:r>
              <a:rPr lang="nl-NL" sz="2000" dirty="0"/>
              <a:t>by </a:t>
            </a:r>
            <a:r>
              <a:rPr lang="nl-NL" sz="2000" dirty="0" err="1"/>
              <a:t>addressing</a:t>
            </a:r>
            <a:r>
              <a:rPr lang="nl-NL" sz="2000" dirty="0"/>
              <a:t> real-</a:t>
            </a:r>
            <a:r>
              <a:rPr lang="nl-NL" sz="2000" dirty="0" err="1"/>
              <a:t>world</a:t>
            </a:r>
            <a:r>
              <a:rPr lang="nl-NL" sz="2000" dirty="0"/>
              <a:t> </a:t>
            </a:r>
            <a:r>
              <a:rPr lang="nl-NL" sz="2000" dirty="0" err="1"/>
              <a:t>sustainability</a:t>
            </a:r>
            <a:r>
              <a:rPr lang="nl-NL" sz="2000" dirty="0"/>
              <a:t> </a:t>
            </a:r>
            <a:r>
              <a:rPr lang="nl-NL" sz="2000" dirty="0" err="1"/>
              <a:t>challenges</a:t>
            </a:r>
            <a:r>
              <a:rPr lang="nl-NL" sz="2000" dirty="0"/>
              <a:t>.</a:t>
            </a:r>
          </a:p>
          <a:p>
            <a:pPr marL="0" indent="0" fontAlgn="base">
              <a:buNone/>
            </a:pPr>
            <a:r>
              <a:rPr lang="nl-NL" sz="2000" dirty="0"/>
              <a:t>Split in </a:t>
            </a:r>
            <a:r>
              <a:rPr lang="nl-NL" sz="2000" dirty="0" err="1"/>
              <a:t>two</a:t>
            </a:r>
            <a:r>
              <a:rPr lang="nl-NL" sz="2000" dirty="0"/>
              <a:t> </a:t>
            </a:r>
            <a:r>
              <a:rPr lang="nl-NL" sz="2000" dirty="0" err="1"/>
              <a:t>parts</a:t>
            </a:r>
            <a:r>
              <a:rPr lang="nl-NL" sz="2000" dirty="0"/>
              <a:t>:</a:t>
            </a:r>
          </a:p>
          <a:p>
            <a:pPr marL="0" indent="0" fontAlgn="base">
              <a:buNone/>
            </a:pPr>
            <a:r>
              <a:rPr lang="nl-NL" sz="2000" dirty="0" err="1"/>
              <a:t>Sustainability</a:t>
            </a:r>
            <a:r>
              <a:rPr lang="nl-NL" sz="2000" dirty="0"/>
              <a:t> Fundamentals (5EC)</a:t>
            </a:r>
          </a:p>
          <a:p>
            <a:pPr marL="0" indent="0" fontAlgn="base">
              <a:buNone/>
            </a:pPr>
            <a:r>
              <a:rPr lang="nl-NL" sz="2000" dirty="0" err="1"/>
              <a:t>Designing</a:t>
            </a:r>
            <a:r>
              <a:rPr lang="nl-NL" sz="2000" dirty="0"/>
              <a:t> </a:t>
            </a:r>
            <a:r>
              <a:rPr lang="nl-NL" sz="2000" dirty="0" err="1"/>
              <a:t>solutions</a:t>
            </a:r>
            <a:r>
              <a:rPr lang="nl-NL" sz="2000" dirty="0"/>
              <a:t> in a real-</a:t>
            </a:r>
            <a:r>
              <a:rPr lang="nl-NL" sz="2000" dirty="0" err="1"/>
              <a:t>world</a:t>
            </a:r>
            <a:r>
              <a:rPr lang="nl-NL" sz="2000" dirty="0"/>
              <a:t> </a:t>
            </a:r>
            <a:r>
              <a:rPr lang="nl-NL" sz="2000" dirty="0" err="1"/>
              <a:t>Sustainability</a:t>
            </a:r>
            <a:r>
              <a:rPr lang="nl-NL" sz="2000" dirty="0"/>
              <a:t> Challenge (10EC)</a:t>
            </a:r>
            <a:endParaRPr lang="en-US" sz="2000" dirty="0"/>
          </a:p>
        </p:txBody>
      </p:sp>
    </p:spTree>
    <p:extLst>
      <p:ext uri="{BB962C8B-B14F-4D97-AF65-F5344CB8AC3E}">
        <p14:creationId xmlns:p14="http://schemas.microsoft.com/office/powerpoint/2010/main" val="255503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50FCFD-69AA-5D2A-66CE-F3ADE27EE4BF}"/>
              </a:ext>
            </a:extLst>
          </p:cNvPr>
          <p:cNvSpPr>
            <a:spLocks noGrp="1"/>
          </p:cNvSpPr>
          <p:nvPr>
            <p:ph type="body" sz="quarter" idx="14"/>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A18FC89A-BFF5-5195-ADD3-820B06A87132}"/>
              </a:ext>
            </a:extLst>
          </p:cNvPr>
          <p:cNvSpPr>
            <a:spLocks noGrp="1"/>
          </p:cNvSpPr>
          <p:nvPr>
            <p:ph type="body" orient="vert" idx="1"/>
          </p:nvPr>
        </p:nvSpPr>
        <p:spPr/>
        <p:txBody>
          <a:bodyPr/>
          <a:lstStyle/>
          <a:p>
            <a:r>
              <a:rPr lang="en-US" sz="2400" b="1" dirty="0"/>
              <a:t>Why join the Honours Programme?</a:t>
            </a:r>
          </a:p>
          <a:p>
            <a:r>
              <a:rPr lang="en-US" sz="2400" dirty="0">
                <a:latin typeface="Calibri" panose="020F0502020204030204" pitchFamily="34" charset="0"/>
                <a:cs typeface="Calibri" panose="020F0502020204030204" pitchFamily="34" charset="0"/>
              </a:rPr>
              <a:t>Deepening </a:t>
            </a:r>
          </a:p>
          <a:p>
            <a:r>
              <a:rPr lang="en-US" sz="2400" dirty="0">
                <a:latin typeface="Calibri" panose="020F0502020204030204" pitchFamily="34" charset="0"/>
                <a:cs typeface="Calibri" panose="020F0502020204030204" pitchFamily="34" charset="0"/>
              </a:rPr>
              <a:t>Broadening</a:t>
            </a:r>
          </a:p>
          <a:p>
            <a:r>
              <a:rPr lang="en-US" sz="2400" dirty="0">
                <a:latin typeface="Calibri" panose="020F0502020204030204" pitchFamily="34" charset="0"/>
                <a:cs typeface="Calibri" panose="020F0502020204030204" pitchFamily="34" charset="0"/>
              </a:rPr>
              <a:t>Challenge</a:t>
            </a:r>
          </a:p>
          <a:p>
            <a:r>
              <a:rPr lang="en-US" sz="2400" dirty="0">
                <a:latin typeface="Calibri" panose="020F0502020204030204" pitchFamily="34" charset="0"/>
                <a:cs typeface="Calibri" panose="020F0502020204030204" pitchFamily="34" charset="0"/>
              </a:rPr>
              <a:t>Focused on research</a:t>
            </a:r>
          </a:p>
          <a:p>
            <a:r>
              <a:rPr lang="en-US" sz="2400" dirty="0">
                <a:latin typeface="Calibri" panose="020F0502020204030204" pitchFamily="34" charset="0"/>
                <a:cs typeface="Calibri" panose="020F0502020204030204" pitchFamily="34" charset="0"/>
              </a:rPr>
              <a:t>This programme should not impact your regular study!</a:t>
            </a:r>
          </a:p>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Are you in doubt? </a:t>
            </a:r>
            <a:r>
              <a:rPr lang="en-US" sz="2400" dirty="0">
                <a:latin typeface="Calibri" panose="020F0502020204030204" pitchFamily="34" charset="0"/>
                <a:cs typeface="Calibri" panose="020F0502020204030204" pitchFamily="34" charset="0"/>
              </a:rPr>
              <a:t>Contact the academic counsellor:</a:t>
            </a:r>
          </a:p>
          <a:p>
            <a:r>
              <a:rPr lang="nl-NL" sz="2400" dirty="0">
                <a:hlinkClick r:id="rId2"/>
              </a:rPr>
              <a:t>Academic </a:t>
            </a:r>
            <a:r>
              <a:rPr lang="nl-NL" sz="2400" dirty="0" err="1">
                <a:hlinkClick r:id="rId2"/>
              </a:rPr>
              <a:t>Counsellors</a:t>
            </a:r>
            <a:r>
              <a:rPr lang="nl-NL" sz="2400" dirty="0">
                <a:hlinkClick r:id="rId2"/>
              </a:rPr>
              <a:t> (tudelft.nl)</a:t>
            </a:r>
            <a:endParaRPr lang="nl-NL" sz="2400" dirty="0"/>
          </a:p>
        </p:txBody>
      </p:sp>
    </p:spTree>
    <p:extLst>
      <p:ext uri="{BB962C8B-B14F-4D97-AF65-F5344CB8AC3E}">
        <p14:creationId xmlns:p14="http://schemas.microsoft.com/office/powerpoint/2010/main" val="19344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1" name="Tijdelijke aanduiding voor tekst 24"/>
          <p:cNvSpPr txBox="1">
            <a:spLocks noGrp="1"/>
          </p:cNvSpPr>
          <p:nvPr>
            <p:ph type="body" idx="1"/>
          </p:nvPr>
        </p:nvSpPr>
        <p:spPr>
          <a:xfrm>
            <a:off x="6106749" y="1"/>
            <a:ext cx="6085252" cy="6854312"/>
          </a:xfrm>
          <a:prstGeom prst="rect">
            <a:avLst/>
          </a:prstGeom>
        </p:spPr>
        <p:txBody>
          <a:bodyPr/>
          <a:lstStyle/>
          <a:p>
            <a:endParaRPr/>
          </a:p>
        </p:txBody>
      </p:sp>
      <p:grpSp>
        <p:nvGrpSpPr>
          <p:cNvPr id="3184" name="Tijdelijke aanduiding voor afbeelding 2"/>
          <p:cNvGrpSpPr/>
          <p:nvPr/>
        </p:nvGrpSpPr>
        <p:grpSpPr>
          <a:xfrm>
            <a:off x="6106750" y="1433"/>
            <a:ext cx="6085250" cy="6856567"/>
            <a:chOff x="0" y="0"/>
            <a:chExt cx="6085249" cy="6856565"/>
          </a:xfrm>
        </p:grpSpPr>
        <p:sp>
          <p:nvSpPr>
            <p:cNvPr id="3182" name="Rectangle"/>
            <p:cNvSpPr/>
            <p:nvPr/>
          </p:nvSpPr>
          <p:spPr>
            <a:xfrm>
              <a:off x="0" y="0"/>
              <a:ext cx="6085250"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83" name="image13.jpeg" descr="image13.jpeg"/>
            <p:cNvPicPr>
              <a:picLocks noChangeAspect="1"/>
            </p:cNvPicPr>
            <p:nvPr/>
          </p:nvPicPr>
          <p:blipFill>
            <a:blip r:embed="rId2"/>
            <a:stretch>
              <a:fillRect/>
            </a:stretch>
          </p:blipFill>
          <p:spPr>
            <a:xfrm>
              <a:off x="0" y="0"/>
              <a:ext cx="6085250" cy="6856566"/>
            </a:xfrm>
            <a:prstGeom prst="rect">
              <a:avLst/>
            </a:prstGeom>
            <a:ln w="12700" cap="flat">
              <a:noFill/>
              <a:miter lim="400000"/>
            </a:ln>
            <a:effectLst/>
          </p:spPr>
        </p:pic>
      </p:grpSp>
      <p:sp>
        <p:nvSpPr>
          <p:cNvPr id="3185" name="Titel 7"/>
          <p:cNvSpPr txBox="1">
            <a:spLocks noGrp="1"/>
          </p:cNvSpPr>
          <p:nvPr>
            <p:ph type="title"/>
          </p:nvPr>
        </p:nvSpPr>
        <p:spPr>
          <a:xfrm>
            <a:off x="698502" y="741499"/>
            <a:ext cx="4774080" cy="490401"/>
          </a:xfrm>
          <a:prstGeom prst="rect">
            <a:avLst/>
          </a:prstGeom>
        </p:spPr>
        <p:txBody>
          <a:bodyPr>
            <a:normAutofit/>
          </a:bodyPr>
          <a:lstStyle>
            <a:lvl1pPr defTabSz="850391">
              <a:tabLst>
                <a:tab pos="1155700" algn="l"/>
              </a:tabLst>
              <a:defRPr sz="2976"/>
            </a:lvl1pPr>
          </a:lstStyle>
          <a:p>
            <a:r>
              <a:rPr lang="nl-NL" sz="3200" b="1" dirty="0" err="1">
                <a:latin typeface="+mj-lt"/>
              </a:rPr>
              <a:t>Admission</a:t>
            </a:r>
            <a:r>
              <a:rPr lang="nl-NL" sz="3200" b="1" dirty="0">
                <a:latin typeface="+mj-lt"/>
              </a:rPr>
              <a:t> </a:t>
            </a:r>
            <a:r>
              <a:rPr lang="nl-NL" sz="3200" b="1" dirty="0" err="1">
                <a:latin typeface="+mj-lt"/>
              </a:rPr>
              <a:t>requirements</a:t>
            </a:r>
            <a:r>
              <a:rPr lang="nl-NL" sz="3200" b="1" dirty="0">
                <a:latin typeface="+mj-lt"/>
              </a:rPr>
              <a:t>:</a:t>
            </a:r>
            <a:endParaRPr sz="3200" b="1" dirty="0">
              <a:latin typeface="+mj-lt"/>
            </a:endParaRPr>
          </a:p>
        </p:txBody>
      </p:sp>
      <p:sp>
        <p:nvSpPr>
          <p:cNvPr id="3186" name="Tijdelijke aanduiding voor verticale tekst 8"/>
          <p:cNvSpPr>
            <a:spLocks noGrp="1"/>
          </p:cNvSpPr>
          <p:nvPr>
            <p:ph type="body" idx="22"/>
          </p:nvPr>
        </p:nvSpPr>
        <p:spPr>
          <a:xfrm>
            <a:off x="698501" y="1819747"/>
            <a:ext cx="4773386" cy="41286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rtl="0">
              <a:buFont typeface="Arial" panose="020B0604020202020204" pitchFamily="34" charset="0"/>
              <a:buChar char="•"/>
            </a:pPr>
            <a:r>
              <a:rPr lang="en-US" sz="1800" dirty="0">
                <a:latin typeface="Calibri" panose="020F0502020204030204" pitchFamily="34" charset="0"/>
                <a:cs typeface="Calibri" panose="020F0502020204030204" pitchFamily="34" charset="0"/>
              </a:rPr>
              <a:t>You have completed the first academic year in a single year.</a:t>
            </a:r>
          </a:p>
          <a:p>
            <a:pPr rtl="0">
              <a:buFont typeface="Arial" panose="020B0604020202020204" pitchFamily="34" charset="0"/>
              <a:buChar char="•"/>
            </a:pPr>
            <a:r>
              <a:rPr lang="en-US" sz="1800" dirty="0">
                <a:latin typeface="Calibri" panose="020F0502020204030204" pitchFamily="34" charset="0"/>
                <a:cs typeface="Calibri" panose="020F0502020204030204" pitchFamily="34" charset="0"/>
              </a:rPr>
              <a:t>You have an average grade of 8.0 or higher for all your year 1 courses.</a:t>
            </a:r>
          </a:p>
          <a:p>
            <a:pPr rtl="0">
              <a:buFont typeface="Arial" panose="020B0604020202020204" pitchFamily="34" charset="0"/>
              <a:buChar char="•"/>
            </a:pPr>
            <a:r>
              <a:rPr lang="en-US" sz="1800" dirty="0">
                <a:latin typeface="Calibri" panose="020F0502020204030204" pitchFamily="34" charset="0"/>
                <a:cs typeface="Calibri" panose="020F0502020204030204" pitchFamily="34" charset="0"/>
              </a:rPr>
              <a:t>You hand in a complete application package before the deadline.</a:t>
            </a:r>
            <a:endParaRPr dirty="0"/>
          </a:p>
        </p:txBody>
      </p:sp>
      <p:sp>
        <p:nvSpPr>
          <p:cNvPr id="3188" name="Tijdelijke aanduiding voor dianummer 6"/>
          <p:cNvSpPr txBox="1">
            <a:spLocks noGrp="1"/>
          </p:cNvSpPr>
          <p:nvPr>
            <p:ph type="sldNum" sz="quarter" idx="2"/>
          </p:nvPr>
        </p:nvSpPr>
        <p:spPr>
          <a:xfrm>
            <a:off x="11345000" y="6246130"/>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asic stramien Powerpoint (compact)" id="{A4594E41-FC70-45C1-AC3A-131FE841D67E}" vid="{9D4A310D-94BF-4CCD-8336-0701D5A41E3A}"/>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D4DCF60591A44AAB3EE560AB47ABB" ma:contentTypeVersion="4" ma:contentTypeDescription="Een nieuw document maken." ma:contentTypeScope="" ma:versionID="82ac3a51116a7e2a5ddbdd1ed37f67c1">
  <xsd:schema xmlns:xsd="http://www.w3.org/2001/XMLSchema" xmlns:xs="http://www.w3.org/2001/XMLSchema" xmlns:p="http://schemas.microsoft.com/office/2006/metadata/properties" xmlns:ns2="0fee4eeb-e725-4e09-a2c6-b2e7e1963b2c" xmlns:ns3="4878a322-d110-404d-8591-8977e4f7768d" targetNamespace="http://schemas.microsoft.com/office/2006/metadata/properties" ma:root="true" ma:fieldsID="d0d60f5b3da63a431ec21b1780a4f539" ns2:_="" ns3:_="">
    <xsd:import namespace="0fee4eeb-e725-4e09-a2c6-b2e7e1963b2c"/>
    <xsd:import namespace="4878a322-d110-404d-8591-8977e4f776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e4eeb-e725-4e09-a2c6-b2e7e1963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8a322-d110-404d-8591-8977e4f7768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878a322-d110-404d-8591-8977e4f7768d">
      <UserInfo>
        <DisplayName>Giorgos Kontoes</DisplayName>
        <AccountId>732</AccountId>
        <AccountType/>
      </UserInfo>
      <UserInfo>
        <DisplayName>Storm de Kam</DisplayName>
        <AccountId>5007</AccountId>
        <AccountType/>
      </UserInfo>
      <UserInfo>
        <DisplayName>Anne Ploemen</DisplayName>
        <AccountId>6895</AccountId>
        <AccountType/>
      </UserInfo>
      <UserInfo>
        <DisplayName>Louise Nanninga</DisplayName>
        <AccountId>6896</AccountId>
        <AccountType/>
      </UserInfo>
      <UserInfo>
        <DisplayName>Tom Vreugdenhil</DisplayName>
        <AccountId>7011</AccountId>
        <AccountType/>
      </UserInfo>
      <UserInfo>
        <DisplayName>Elio Çinar San Segundo</DisplayName>
        <AccountId>7012</AccountId>
        <AccountType/>
      </UserInfo>
      <UserInfo>
        <DisplayName>Jelle Hilhorst</DisplayName>
        <AccountId>7013</AccountId>
        <AccountType/>
      </UserInfo>
      <UserInfo>
        <DisplayName>Pepijn van Kampen</DisplayName>
        <AccountId>7014</AccountId>
        <AccountType/>
      </UserInfo>
      <UserInfo>
        <DisplayName>Pornpawee Uliss</DisplayName>
        <AccountId>7015</AccountId>
        <AccountType/>
      </UserInfo>
      <UserInfo>
        <DisplayName>Lars Koolen</DisplayName>
        <AccountId>7421</AccountId>
        <AccountType/>
      </UserInfo>
      <UserInfo>
        <DisplayName>bart Wijnja</DisplayName>
        <AccountId>7422</AccountId>
        <AccountType/>
      </UserInfo>
    </SharedWithUsers>
  </documentManagement>
</p:properties>
</file>

<file path=customXml/itemProps1.xml><?xml version="1.0" encoding="utf-8"?>
<ds:datastoreItem xmlns:ds="http://schemas.openxmlformats.org/officeDocument/2006/customXml" ds:itemID="{30B35286-4A3C-4A34-AFEE-A7C0A80D4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e4eeb-e725-4e09-a2c6-b2e7e1963b2c"/>
    <ds:schemaRef ds:uri="4878a322-d110-404d-8591-8977e4f77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7F544C-4EA6-42D2-B10E-804023A44CA0}">
  <ds:schemaRefs>
    <ds:schemaRef ds:uri="http://schemas.microsoft.com/sharepoint/v3/contenttype/forms"/>
  </ds:schemaRefs>
</ds:datastoreItem>
</file>

<file path=customXml/itemProps3.xml><?xml version="1.0" encoding="utf-8"?>
<ds:datastoreItem xmlns:ds="http://schemas.openxmlformats.org/officeDocument/2006/customXml" ds:itemID="{7F2EC280-D4BD-4A1A-ADA5-612003BA70F3}">
  <ds:schemaRefs>
    <ds:schemaRef ds:uri="4878a322-d110-404d-8591-8977e4f7768d"/>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fee4eeb-e725-4e09-a2c6-b2e7e1963b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TU Delft</Template>
  <TotalTime>3666</TotalTime>
  <Words>720</Words>
  <Application>Microsoft Office PowerPoint</Application>
  <PresentationFormat>Widescreen</PresentationFormat>
  <Paragraphs>152</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Gotham</vt:lpstr>
      <vt:lpstr>Lato</vt:lpstr>
      <vt:lpstr>Roboto Slab Regular Regular</vt:lpstr>
      <vt:lpstr>Wingdings</vt:lpstr>
      <vt:lpstr>TU Delft</vt:lpstr>
      <vt:lpstr>PowerPoint Presentation</vt:lpstr>
      <vt:lpstr>Introduction</vt:lpstr>
      <vt:lpstr>PowerPoint Presentation</vt:lpstr>
      <vt:lpstr>What is the Honours Programme?</vt:lpstr>
      <vt:lpstr>PowerPoint Presentation</vt:lpstr>
      <vt:lpstr>PowerPoint Presentation</vt:lpstr>
      <vt:lpstr>PowerPoint Presentation</vt:lpstr>
      <vt:lpstr>PowerPoint Presentation</vt:lpstr>
      <vt:lpstr>Admission requirements:</vt:lpstr>
      <vt:lpstr>PowerPoint Presentation</vt:lpstr>
      <vt:lpstr>Selected by Honours Committee </vt:lpstr>
      <vt:lpstr>PowerPoint Presentation</vt:lpstr>
      <vt:lpstr>PowerPoint Presentation</vt:lpstr>
      <vt:lpstr>PowerPoint Presentation</vt:lpstr>
      <vt:lpstr>PowerPoint Presentation</vt:lpstr>
      <vt:lpstr>PowerPoint Presentation</vt:lpstr>
      <vt:lpstr>PowerPoint Presentation</vt:lpstr>
      <vt:lpstr>Contact &amp;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Andrei Drăgoi</cp:lastModifiedBy>
  <cp:revision>20</cp:revision>
  <dcterms:created xsi:type="dcterms:W3CDTF">2022-11-25T13:24:58Z</dcterms:created>
  <dcterms:modified xsi:type="dcterms:W3CDTF">2024-05-14T11:36:57Z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0x01010051ED4DCF60591A44AAB3EE560AB47ABB</vt:lpwstr>
  </property>
</Properties>
</file>