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9"/>
  </p:notesMasterIdLst>
  <p:handoutMasterIdLst>
    <p:handoutMasterId r:id="rId30"/>
  </p:handoutMasterIdLst>
  <p:sldIdLst>
    <p:sldId id="273" r:id="rId2"/>
    <p:sldId id="352" r:id="rId3"/>
    <p:sldId id="274" r:id="rId4"/>
    <p:sldId id="296" r:id="rId5"/>
    <p:sldId id="327" r:id="rId6"/>
    <p:sldId id="281" r:id="rId7"/>
    <p:sldId id="279" r:id="rId8"/>
    <p:sldId id="283" r:id="rId9"/>
    <p:sldId id="284" r:id="rId10"/>
    <p:sldId id="304" r:id="rId11"/>
    <p:sldId id="285" r:id="rId12"/>
    <p:sldId id="286" r:id="rId13"/>
    <p:sldId id="350" r:id="rId14"/>
    <p:sldId id="256" r:id="rId15"/>
    <p:sldId id="297" r:id="rId16"/>
    <p:sldId id="348" r:id="rId17"/>
    <p:sldId id="299" r:id="rId18"/>
    <p:sldId id="351" r:id="rId19"/>
    <p:sldId id="303" r:id="rId20"/>
    <p:sldId id="302" r:id="rId21"/>
    <p:sldId id="306" r:id="rId22"/>
    <p:sldId id="308" r:id="rId23"/>
    <p:sldId id="309" r:id="rId24"/>
    <p:sldId id="347" r:id="rId25"/>
    <p:sldId id="346" r:id="rId26"/>
    <p:sldId id="338" r:id="rId27"/>
    <p:sldId id="272" r:id="rId28"/>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Roboto Slab" pitchFamily="2" charset="0"/>
      <p:regular r:id="rId35"/>
      <p:bold r:id="rId36"/>
    </p:embeddedFont>
    <p:embeddedFont>
      <p:font typeface="Roboto Slab Medium" pitchFamily="2"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9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Candy" initials="JC" lastIdx="27" clrIdx="0">
    <p:extLst>
      <p:ext uri="{19B8F6BF-5375-455C-9EA6-DF929625EA0E}">
        <p15:presenceInfo xmlns:p15="http://schemas.microsoft.com/office/powerpoint/2012/main" userId="S-1-5-21-2082945442-480271342-340043625-404318" providerId="AD"/>
      </p:ext>
    </p:extLst>
  </p:cmAuthor>
  <p:cmAuthor id="2" name="Taylor Blades" initials="TB" lastIdx="1" clrIdx="1">
    <p:extLst>
      <p:ext uri="{19B8F6BF-5375-455C-9EA6-DF929625EA0E}">
        <p15:presenceInfo xmlns:p15="http://schemas.microsoft.com/office/powerpoint/2012/main" userId="S-1-5-21-2082945442-480271342-340043625-4829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3C30"/>
    <a:srgbClr val="0467C3"/>
    <a:srgbClr val="FFB81C"/>
    <a:srgbClr val="0067C2"/>
    <a:srgbClr val="6CC2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2" autoAdjust="0"/>
    <p:restoredTop sz="71928" autoAdjust="0"/>
  </p:normalViewPr>
  <p:slideViewPr>
    <p:cSldViewPr snapToGrid="0">
      <p:cViewPr varScale="1">
        <p:scale>
          <a:sx n="97" d="100"/>
          <a:sy n="97" d="100"/>
        </p:scale>
        <p:origin x="654" y="78"/>
      </p:cViewPr>
      <p:guideLst>
        <p:guide orient="horz" pos="1620"/>
        <p:guide pos="2948"/>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0"/>
    </p:cViewPr>
  </p:sorterViewPr>
  <p:notesViewPr>
    <p:cSldViewPr snapToGrid="0">
      <p:cViewPr varScale="1">
        <p:scale>
          <a:sx n="91" d="100"/>
          <a:sy n="91" d="100"/>
        </p:scale>
        <p:origin x="2928"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16A6FF-69D9-0644-98BF-F2307A4F6EAC}"/>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73055C1F-1973-8E4C-B6DD-F6F248A4F36D}"/>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0A51F808-E6D8-8840-AE5B-0A0D9BC566D4}" type="datetimeFigureOut">
              <a:rPr lang="en-NL" smtClean="0"/>
              <a:t>05/25/2023</a:t>
            </a:fld>
            <a:endParaRPr lang="en-NL"/>
          </a:p>
        </p:txBody>
      </p:sp>
      <p:sp>
        <p:nvSpPr>
          <p:cNvPr id="4" name="Footer Placeholder 3">
            <a:extLst>
              <a:ext uri="{FF2B5EF4-FFF2-40B4-BE49-F238E27FC236}">
                <a16:creationId xmlns:a16="http://schemas.microsoft.com/office/drawing/2014/main" id="{A644BC0C-F834-F141-ADF9-5602E49B71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613A4AD1-270C-3944-A01F-99268AD12C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0D9B41-8444-A548-8C0C-DDAD7D250A6E}" type="slidenum">
              <a:rPr lang="en-NL" smtClean="0"/>
              <a:t>‹#›</a:t>
            </a:fld>
            <a:endParaRPr lang="en-NL"/>
          </a:p>
        </p:txBody>
      </p:sp>
    </p:spTree>
    <p:extLst>
      <p:ext uri="{BB962C8B-B14F-4D97-AF65-F5344CB8AC3E}">
        <p14:creationId xmlns:p14="http://schemas.microsoft.com/office/powerpoint/2010/main" val="4159160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udelft.nl/en/ide/about-ide/delft-design-history#c40594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endParaRPr lang="en-NL" dirty="0"/>
          </a:p>
        </p:txBody>
      </p:sp>
    </p:spTree>
    <p:extLst>
      <p:ext uri="{BB962C8B-B14F-4D97-AF65-F5344CB8AC3E}">
        <p14:creationId xmlns:p14="http://schemas.microsoft.com/office/powerpoint/2010/main" val="4106893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Pts val="1100"/>
              <a:buFont typeface="Arial"/>
              <a:buNone/>
              <a:tabLst/>
              <a:defRPr/>
            </a:pPr>
            <a:r>
              <a:rPr lang="en-GB" sz="1100" b="0" i="0" u="none" strike="noStrike" cap="none" dirty="0">
                <a:solidFill>
                  <a:srgbClr val="000000"/>
                </a:solidFill>
                <a:effectLst/>
                <a:latin typeface="Arial"/>
                <a:ea typeface="Arial"/>
                <a:cs typeface="Arial"/>
                <a:sym typeface="Arial"/>
              </a:rPr>
              <a:t>Students can also graduate in house for example in our Delft Design Labs which bring together IDE researchers, students and external partners on a range of topics from the future of museums to food and eating. Some of the students that graduate in these labs go on to do PhDs at the faculty.</a:t>
            </a:r>
            <a:endParaRPr lang="en-NL" dirty="0"/>
          </a:p>
          <a:p>
            <a:pPr marL="158750" indent="0">
              <a:lnSpc>
                <a:spcPct val="100000"/>
              </a:lnSpc>
              <a:buClrTx/>
              <a:buNone/>
            </a:pPr>
            <a:endParaRPr lang="nl-NL" sz="1100" dirty="0"/>
          </a:p>
          <a:p>
            <a:pPr marL="158750" indent="0">
              <a:lnSpc>
                <a:spcPct val="100000"/>
              </a:lnSpc>
              <a:buClrTx/>
              <a:buNone/>
            </a:pPr>
            <a:r>
              <a:rPr lang="nl-NL" sz="1100" dirty="0"/>
              <a:t>The Delft Design Labs</a:t>
            </a:r>
            <a:r>
              <a:rPr lang="nl-NL" sz="1100" baseline="0" dirty="0"/>
              <a:t> act as </a:t>
            </a:r>
            <a:r>
              <a:rPr lang="nl-NL" sz="1100" baseline="0" dirty="0" err="1"/>
              <a:t>creative</a:t>
            </a:r>
            <a:r>
              <a:rPr lang="nl-NL" sz="1100" baseline="0" dirty="0"/>
              <a:t> hotspots. </a:t>
            </a:r>
          </a:p>
          <a:p>
            <a:pPr marL="158750" indent="0">
              <a:lnSpc>
                <a:spcPct val="100000"/>
              </a:lnSpc>
              <a:buClrTx/>
              <a:buNone/>
            </a:pPr>
            <a:endParaRPr lang="nl-NL" sz="1100" baseline="0" dirty="0"/>
          </a:p>
          <a:p>
            <a:pPr marL="158750" indent="0">
              <a:lnSpc>
                <a:spcPct val="100000"/>
              </a:lnSpc>
              <a:buClrTx/>
              <a:buNone/>
            </a:pPr>
            <a:r>
              <a:rPr lang="nl-NL" sz="1100" baseline="0" dirty="0" err="1"/>
              <a:t>They</a:t>
            </a:r>
            <a:r>
              <a:rPr lang="nl-NL" sz="1100" baseline="0" dirty="0"/>
              <a:t> are p</a:t>
            </a:r>
            <a:r>
              <a:rPr lang="nl-NL" sz="1100" dirty="0"/>
              <a:t>latforms </a:t>
            </a:r>
            <a:r>
              <a:rPr lang="nl-NL" sz="1100" dirty="0" err="1"/>
              <a:t>for</a:t>
            </a:r>
            <a:r>
              <a:rPr lang="nl-NL" sz="1100" dirty="0"/>
              <a:t> design, </a:t>
            </a:r>
            <a:r>
              <a:rPr lang="nl-NL" sz="1100" dirty="0" err="1"/>
              <a:t>science</a:t>
            </a:r>
            <a:r>
              <a:rPr lang="nl-NL" sz="1100" dirty="0"/>
              <a:t>, </a:t>
            </a:r>
            <a:r>
              <a:rPr lang="nl-NL" sz="1100" dirty="0" err="1"/>
              <a:t>and</a:t>
            </a:r>
            <a:r>
              <a:rPr lang="nl-NL" sz="1100" dirty="0"/>
              <a:t> </a:t>
            </a:r>
            <a:r>
              <a:rPr lang="nl-NL" sz="1100" dirty="0" err="1"/>
              <a:t>innovation</a:t>
            </a:r>
            <a:r>
              <a:rPr lang="nl-NL" sz="1100" dirty="0"/>
              <a:t>.</a:t>
            </a:r>
          </a:p>
          <a:p>
            <a:pPr marL="158750" indent="0">
              <a:lnSpc>
                <a:spcPct val="100000"/>
              </a:lnSpc>
              <a:buClrTx/>
              <a:buNone/>
            </a:pPr>
            <a:endParaRPr lang="nl-NL" sz="1100" dirty="0"/>
          </a:p>
          <a:p>
            <a:pPr marL="158750" indent="0">
              <a:lnSpc>
                <a:spcPct val="100000"/>
              </a:lnSpc>
              <a:buClrTx/>
              <a:buNone/>
            </a:pPr>
            <a:r>
              <a:rPr lang="nl-NL" sz="1100" dirty="0" err="1"/>
              <a:t>They</a:t>
            </a:r>
            <a:r>
              <a:rPr lang="nl-NL" sz="1100" baseline="0" dirty="0"/>
              <a:t> </a:t>
            </a:r>
            <a:r>
              <a:rPr lang="nl-NL" sz="1100" baseline="0" dirty="0" err="1"/>
              <a:t>promote</a:t>
            </a:r>
            <a:r>
              <a:rPr lang="nl-NL" sz="1100" baseline="0" dirty="0"/>
              <a:t> c</a:t>
            </a:r>
            <a:r>
              <a:rPr lang="nl-NL" sz="1100" dirty="0"/>
              <a:t>ross-</a:t>
            </a:r>
            <a:r>
              <a:rPr lang="nl-NL" sz="1100" dirty="0" err="1"/>
              <a:t>disciplinary</a:t>
            </a:r>
            <a:r>
              <a:rPr lang="nl-NL" sz="1100" dirty="0"/>
              <a:t> teamwork </a:t>
            </a:r>
            <a:r>
              <a:rPr lang="nl-NL" sz="1100" dirty="0" err="1"/>
              <a:t>and</a:t>
            </a:r>
            <a:r>
              <a:rPr lang="nl-NL" sz="1100" dirty="0"/>
              <a:t> design </a:t>
            </a:r>
            <a:r>
              <a:rPr lang="nl-NL" sz="1100" dirty="0" err="1"/>
              <a:t>explorations</a:t>
            </a:r>
            <a:r>
              <a:rPr lang="nl-NL" sz="1100" dirty="0"/>
              <a:t>.</a:t>
            </a:r>
          </a:p>
          <a:p>
            <a:pPr marL="158750" indent="0">
              <a:buNone/>
            </a:pPr>
            <a:endParaRPr lang="en-GB" dirty="0"/>
          </a:p>
        </p:txBody>
      </p:sp>
    </p:spTree>
    <p:extLst>
      <p:ext uri="{BB962C8B-B14F-4D97-AF65-F5344CB8AC3E}">
        <p14:creationId xmlns:p14="http://schemas.microsoft.com/office/powerpoint/2010/main" val="3117911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en-US" sz="1100" b="0" i="0" u="none" strike="noStrike" cap="none" dirty="0">
                <a:solidFill>
                  <a:srgbClr val="000000"/>
                </a:solidFill>
                <a:effectLst/>
                <a:latin typeface="Arial"/>
                <a:ea typeface="Arial"/>
                <a:cs typeface="Arial"/>
                <a:sym typeface="Arial"/>
              </a:rPr>
              <a:t>TU Delft, as a whole, strives to </a:t>
            </a:r>
            <a:r>
              <a:rPr lang="en-US" sz="1100" b="1" i="0" u="none" strike="noStrike" cap="none" dirty="0">
                <a:solidFill>
                  <a:srgbClr val="000000"/>
                </a:solidFill>
                <a:effectLst/>
                <a:latin typeface="Arial"/>
                <a:ea typeface="Arial"/>
                <a:cs typeface="Arial"/>
                <a:sym typeface="Arial"/>
              </a:rPr>
              <a:t>Impact for a Better Society </a:t>
            </a:r>
            <a:r>
              <a:rPr lang="en-US" sz="1100" b="0" i="0" u="none" strike="noStrike" cap="none" dirty="0">
                <a:solidFill>
                  <a:srgbClr val="000000"/>
                </a:solidFill>
                <a:effectLst/>
                <a:latin typeface="Arial"/>
                <a:ea typeface="Arial"/>
                <a:cs typeface="Arial"/>
                <a:sym typeface="Arial"/>
              </a:rPr>
              <a:t>and we believe that we can contribute to this through design. </a:t>
            </a:r>
          </a:p>
          <a:p>
            <a:pPr marL="158750" indent="0" rtl="0">
              <a:buNone/>
            </a:pPr>
            <a:endParaRPr lang="en-US" sz="1100" b="0" i="0" u="none" strike="noStrike" cap="none" dirty="0">
              <a:solidFill>
                <a:srgbClr val="000000"/>
              </a:solidFill>
              <a:effectLst/>
              <a:latin typeface="Arial"/>
              <a:ea typeface="Arial"/>
              <a:cs typeface="Arial"/>
              <a:sym typeface="Arial"/>
            </a:endParaRPr>
          </a:p>
          <a:p>
            <a:pPr marL="158750" indent="0" rtl="0">
              <a:buNone/>
            </a:pPr>
            <a:r>
              <a:rPr lang="en-US" sz="1100" b="0" i="0" u="none" strike="noStrike" cap="none" dirty="0">
                <a:solidFill>
                  <a:srgbClr val="000000"/>
                </a:solidFill>
                <a:effectLst/>
                <a:latin typeface="Arial"/>
                <a:ea typeface="Arial"/>
                <a:cs typeface="Arial"/>
                <a:sym typeface="Arial"/>
              </a:rPr>
              <a:t>We published a research strategy in 2021 that makes our contribution explicit.  </a:t>
            </a:r>
          </a:p>
          <a:p>
            <a:pPr marL="158750" indent="0" rtl="0">
              <a:buNone/>
            </a:pPr>
            <a:endParaRPr lang="en-US" sz="1100" b="0" i="0" u="none" strike="noStrike" cap="none" dirty="0">
              <a:solidFill>
                <a:srgbClr val="000000"/>
              </a:solidFill>
              <a:effectLst/>
              <a:latin typeface="Arial"/>
              <a:ea typeface="Arial"/>
              <a:cs typeface="Arial"/>
              <a:sym typeface="Arial"/>
            </a:endParaRPr>
          </a:p>
          <a:p>
            <a:pPr marL="158750" indent="0" rtl="0">
              <a:buNone/>
            </a:pPr>
            <a:r>
              <a:rPr lang="en-US" sz="1100" b="0" i="0" u="none" strike="noStrike" cap="none" dirty="0">
                <a:solidFill>
                  <a:srgbClr val="000000"/>
                </a:solidFill>
                <a:effectLst/>
                <a:latin typeface="Arial"/>
                <a:ea typeface="Arial"/>
                <a:cs typeface="Arial"/>
                <a:sym typeface="Arial"/>
              </a:rPr>
              <a:t>By researching and developing the tools and methods that allow designers in practice to tackle the challenges of a complex future (e.g. climate change, creating a better healthcare system) we can have an impact. </a:t>
            </a:r>
          </a:p>
          <a:p>
            <a:pPr marL="158750" indent="0" rtl="0">
              <a:buNone/>
            </a:pPr>
            <a:endParaRPr lang="en-US" sz="1100" b="0" i="0" u="none" strike="noStrike" cap="none" dirty="0">
              <a:solidFill>
                <a:srgbClr val="000000"/>
              </a:solidFill>
              <a:effectLst/>
              <a:latin typeface="Arial"/>
              <a:ea typeface="Arial"/>
              <a:cs typeface="Arial"/>
              <a:sym typeface="Arial"/>
            </a:endParaRPr>
          </a:p>
          <a:p>
            <a:pPr marL="158750" indent="0" rtl="0">
              <a:buNone/>
            </a:pPr>
            <a:r>
              <a:rPr lang="en-US" sz="1100" b="0" i="0" u="none" strike="noStrike" cap="none" dirty="0">
                <a:solidFill>
                  <a:srgbClr val="000000"/>
                </a:solidFill>
                <a:effectLst/>
                <a:latin typeface="Arial"/>
                <a:ea typeface="Arial"/>
                <a:cs typeface="Arial"/>
                <a:sym typeface="Arial"/>
              </a:rPr>
              <a:t>In this diagram, you can see the five areas we are focusing on.</a:t>
            </a:r>
          </a:p>
          <a:p>
            <a:pPr marL="158750" indent="0" rtl="0">
              <a:buNone/>
            </a:pPr>
            <a:endParaRPr lang="en-US" sz="1100" b="0" i="0" u="none" strike="noStrike" cap="none" dirty="0">
              <a:solidFill>
                <a:srgbClr val="000000"/>
              </a:solidFill>
              <a:effectLst/>
              <a:latin typeface="Arial"/>
              <a:ea typeface="Arial"/>
              <a:cs typeface="Arial"/>
              <a:sym typeface="Arial"/>
            </a:endParaRPr>
          </a:p>
          <a:p>
            <a:pPr marL="158750" indent="0" rtl="0">
              <a:buNone/>
            </a:pPr>
            <a:r>
              <a:rPr lang="en-US" sz="1100" b="0" i="0" u="none" strike="noStrike" cap="none" dirty="0">
                <a:solidFill>
                  <a:srgbClr val="000000"/>
                </a:solidFill>
                <a:effectLst/>
                <a:latin typeface="Arial"/>
                <a:ea typeface="Arial"/>
                <a:cs typeface="Arial"/>
                <a:sym typeface="Arial"/>
              </a:rPr>
              <a:t>Our research strategy is delivered by a vibrant research community, which is organised around three departments.</a:t>
            </a:r>
          </a:p>
          <a:p>
            <a:endParaRPr lang="en-NL" dirty="0"/>
          </a:p>
        </p:txBody>
      </p:sp>
    </p:spTree>
    <p:extLst>
      <p:ext uri="{BB962C8B-B14F-4D97-AF65-F5344CB8AC3E}">
        <p14:creationId xmlns:p14="http://schemas.microsoft.com/office/powerpoint/2010/main" val="645691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en-US" sz="1100" b="0" i="0" u="none" strike="noStrike" cap="none" dirty="0">
                <a:solidFill>
                  <a:srgbClr val="000000"/>
                </a:solidFill>
                <a:effectLst/>
                <a:latin typeface="Arial"/>
                <a:ea typeface="Arial"/>
                <a:cs typeface="Arial"/>
                <a:sym typeface="Arial"/>
              </a:rPr>
              <a:t>IDE has three departments and they are loosely organised around our three perspectives (people, technology, and organisation).</a:t>
            </a:r>
            <a:endParaRPr lang="en-US" dirty="0">
              <a:effectLst/>
            </a:endParaRPr>
          </a:p>
          <a:p>
            <a:pPr marL="158750" indent="0" rtl="0">
              <a:buNone/>
            </a:pPr>
            <a:endParaRPr lang="en-US"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In addition to the departments, we have cross-departmental communities grouped around four impact areas.</a:t>
            </a:r>
            <a:endParaRPr lang="en-US" dirty="0">
              <a:effectLst/>
            </a:endParaRPr>
          </a:p>
          <a:p>
            <a:pPr marL="158750" indent="0">
              <a:buNone/>
            </a:pPr>
            <a:endParaRPr lang="en-NL" dirty="0"/>
          </a:p>
        </p:txBody>
      </p:sp>
    </p:spTree>
    <p:extLst>
      <p:ext uri="{BB962C8B-B14F-4D97-AF65-F5344CB8AC3E}">
        <p14:creationId xmlns:p14="http://schemas.microsoft.com/office/powerpoint/2010/main" val="173211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05acdda3aa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05acdda3aa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05acdda3aa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05acdda3aa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4187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05acdda3aa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05acdda3aa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6489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05acdda3aa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05acdda3aa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61353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100" b="0" i="0" u="none" strike="noStrike" cap="none" dirty="0">
                <a:solidFill>
                  <a:srgbClr val="000000"/>
                </a:solidFill>
                <a:effectLst/>
                <a:latin typeface="Arial"/>
                <a:ea typeface="Arial"/>
                <a:cs typeface="Arial"/>
                <a:sym typeface="Arial"/>
              </a:rPr>
              <a:t>These societal challenges are also very much part of our Bachelor's education. Our students are given the tools, methods and competences needed to tackle complex societal challenges. </a:t>
            </a:r>
            <a:br>
              <a:rPr lang="en-US" sz="1100" b="0" i="0" u="none" strike="noStrike" cap="none" dirty="0">
                <a:solidFill>
                  <a:srgbClr val="000000"/>
                </a:solidFill>
                <a:effectLst/>
                <a:latin typeface="Arial"/>
                <a:ea typeface="Arial"/>
                <a:cs typeface="Arial"/>
                <a:sym typeface="Arial"/>
              </a:rPr>
            </a:br>
            <a:endParaRPr lang="en-US" dirty="0">
              <a:effectLst/>
            </a:endParaRPr>
          </a:p>
          <a:p>
            <a:pPr rtl="0" latinLnBrk="0"/>
            <a:r>
              <a:rPr lang="en-US" sz="1100" b="0" i="0" u="none" strike="noStrike" cap="none" dirty="0">
                <a:solidFill>
                  <a:srgbClr val="000000"/>
                </a:solidFill>
                <a:effectLst/>
                <a:latin typeface="Arial"/>
                <a:ea typeface="Arial"/>
                <a:cs typeface="Arial"/>
                <a:sym typeface="Arial"/>
              </a:rPr>
              <a:t>Through our </a:t>
            </a:r>
            <a:r>
              <a:rPr lang="en-US" sz="1100" b="0" i="0" u="none" strike="noStrike" cap="none" dirty="0" err="1">
                <a:solidFill>
                  <a:srgbClr val="000000"/>
                </a:solidFill>
                <a:effectLst/>
                <a:latin typeface="Arial"/>
                <a:ea typeface="Arial"/>
                <a:cs typeface="Arial"/>
                <a:sym typeface="Arial"/>
              </a:rPr>
              <a:t>programme</a:t>
            </a:r>
            <a:r>
              <a:rPr lang="en-US" sz="1100" b="0" i="0" u="none" strike="noStrike" cap="none" dirty="0">
                <a:solidFill>
                  <a:srgbClr val="000000"/>
                </a:solidFill>
                <a:effectLst/>
                <a:latin typeface="Arial"/>
                <a:ea typeface="Arial"/>
                <a:cs typeface="Arial"/>
                <a:sym typeface="Arial"/>
              </a:rPr>
              <a:t> (which was redesigned in 2021), we ensure students are able to put theory into practice with design projects that run throughout the three-year-long </a:t>
            </a:r>
            <a:r>
              <a:rPr lang="en-US" sz="1100" b="0" i="0" u="none" strike="noStrike" cap="none" dirty="0" err="1">
                <a:solidFill>
                  <a:srgbClr val="000000"/>
                </a:solidFill>
                <a:effectLst/>
                <a:latin typeface="Arial"/>
                <a:ea typeface="Arial"/>
                <a:cs typeface="Arial"/>
                <a:sym typeface="Arial"/>
              </a:rPr>
              <a:t>programme</a:t>
            </a:r>
            <a:r>
              <a:rPr lang="en-US" sz="1100" b="0" i="0" u="none" strike="noStrike" cap="none" dirty="0">
                <a:solidFill>
                  <a:srgbClr val="000000"/>
                </a:solidFill>
                <a:effectLst/>
                <a:latin typeface="Arial"/>
                <a:ea typeface="Arial"/>
                <a:cs typeface="Arial"/>
                <a:sym typeface="Arial"/>
              </a:rPr>
              <a:t>.</a:t>
            </a:r>
            <a:endParaRPr lang="en-US" dirty="0">
              <a:effectLst/>
            </a:endParaRPr>
          </a:p>
          <a:p>
            <a:pPr marL="158750" indent="0" rtl="0" latinLnBrk="0">
              <a:buNone/>
            </a:pPr>
            <a:endParaRPr lang="en-US" dirty="0">
              <a:effectLst/>
            </a:endParaRPr>
          </a:p>
          <a:p>
            <a:pPr rtl="0" latinLnBrk="0"/>
            <a:r>
              <a:rPr lang="en-US" sz="1100" b="0" i="0" u="none" strike="noStrike" cap="none" dirty="0">
                <a:solidFill>
                  <a:srgbClr val="000000"/>
                </a:solidFill>
                <a:effectLst/>
                <a:latin typeface="Arial"/>
                <a:ea typeface="Arial"/>
                <a:cs typeface="Arial"/>
                <a:sym typeface="Arial"/>
              </a:rPr>
              <a:t>Our graduates are creative autonomous designers who have the tools to respond to complexity in a concrete way.  </a:t>
            </a:r>
            <a:endParaRPr lang="en-US" dirty="0">
              <a:effectLst/>
            </a:endParaRPr>
          </a:p>
          <a:p>
            <a:pPr marL="158750" indent="0">
              <a:buNone/>
            </a:pPr>
            <a:endParaRPr lang="en-NL" dirty="0"/>
          </a:p>
        </p:txBody>
      </p:sp>
    </p:spTree>
    <p:extLst>
      <p:ext uri="{BB962C8B-B14F-4D97-AF65-F5344CB8AC3E}">
        <p14:creationId xmlns:p14="http://schemas.microsoft.com/office/powerpoint/2010/main" val="1439438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en-GB" sz="1100" b="0" i="0" u="none" strike="noStrike" cap="none" dirty="0">
                <a:solidFill>
                  <a:srgbClr val="000000"/>
                </a:solidFill>
                <a:effectLst/>
                <a:latin typeface="Arial"/>
                <a:ea typeface="Arial"/>
                <a:cs typeface="Arial"/>
                <a:sym typeface="Arial"/>
              </a:rPr>
              <a:t>Many bachelor students (STAT needed) continue at the faculty after their bachelors for a master’s degree in one of 3 (English language) programmes currently on offer at the faculty, together with a contingent of international students. </a:t>
            </a:r>
            <a:endParaRPr lang="en-GB" b="0" i="0" u="none" strike="noStrike" dirty="0">
              <a:solidFill>
                <a:srgbClr val="000000"/>
              </a:solidFill>
              <a:effectLst/>
            </a:endParaRPr>
          </a:p>
          <a:p>
            <a:pPr marL="158750" indent="0" rtl="0" fontAlgn="base">
              <a:buNone/>
            </a:pPr>
            <a:r>
              <a:rPr lang="en-GB" sz="1100" b="0" i="0" u="none" strike="noStrike" cap="none" dirty="0">
                <a:solidFill>
                  <a:srgbClr val="000000"/>
                </a:solidFill>
                <a:effectLst/>
                <a:latin typeface="Arial"/>
                <a:ea typeface="Arial"/>
                <a:cs typeface="Arial"/>
                <a:sym typeface="Arial"/>
              </a:rPr>
              <a:t>Integrated Product Design</a:t>
            </a:r>
          </a:p>
          <a:p>
            <a:pPr marL="158750" indent="0" rtl="0" fontAlgn="base">
              <a:buNone/>
            </a:pPr>
            <a:r>
              <a:rPr lang="en-GB" sz="1100" b="0" i="0" u="none" strike="noStrike" cap="none" dirty="0">
                <a:solidFill>
                  <a:srgbClr val="000000"/>
                </a:solidFill>
                <a:effectLst/>
                <a:latin typeface="Arial"/>
                <a:ea typeface="Arial"/>
                <a:cs typeface="Arial"/>
                <a:sym typeface="Arial"/>
              </a:rPr>
              <a:t>Strategic Product Design</a:t>
            </a:r>
          </a:p>
          <a:p>
            <a:pPr marL="158750" indent="0" rtl="0" fontAlgn="base">
              <a:buNone/>
            </a:pPr>
            <a:r>
              <a:rPr lang="en-GB" sz="1100" b="0" i="0" u="none" strike="noStrike" cap="none" dirty="0">
                <a:solidFill>
                  <a:srgbClr val="000000"/>
                </a:solidFill>
                <a:effectLst/>
                <a:latin typeface="Arial"/>
                <a:ea typeface="Arial"/>
                <a:cs typeface="Arial"/>
                <a:sym typeface="Arial"/>
              </a:rPr>
              <a:t>Design for Interaction</a:t>
            </a:r>
          </a:p>
          <a:p>
            <a:pPr marL="158750" indent="0" rtl="0">
              <a:buNone/>
            </a:pPr>
            <a:br>
              <a:rPr lang="en-GB" b="0" i="0" u="none" strike="noStrike" dirty="0">
                <a:solidFill>
                  <a:srgbClr val="000000"/>
                </a:solidFill>
                <a:effectLst/>
              </a:rPr>
            </a:br>
            <a:r>
              <a:rPr lang="en-GB" sz="1100" b="0" i="0" u="none" strike="noStrike" cap="none" dirty="0">
                <a:solidFill>
                  <a:srgbClr val="000000"/>
                </a:solidFill>
                <a:effectLst/>
                <a:latin typeface="Arial"/>
                <a:ea typeface="Arial"/>
                <a:cs typeface="Arial"/>
                <a:sym typeface="Arial"/>
              </a:rPr>
              <a:t>During the master’s, students continue to hone their skills in the design process but also develop skills as researchers. All students graduate on a project for stakeholders – whether a company or another organisation. This means that our alumni are well-prepared for the challenges of having real-world impact.  </a:t>
            </a:r>
            <a:endParaRPr lang="en-GB" b="0" i="0" u="none" strike="noStrike" dirty="0">
              <a:solidFill>
                <a:srgbClr val="000000"/>
              </a:solidFill>
              <a:effectLst/>
            </a:endParaRPr>
          </a:p>
          <a:p>
            <a:pPr marL="158750" indent="0" rtl="0">
              <a:buNone/>
            </a:pPr>
            <a:br>
              <a:rPr lang="en-GB" b="0" i="0" u="none" strike="noStrike" dirty="0">
                <a:solidFill>
                  <a:srgbClr val="000000"/>
                </a:solidFill>
                <a:effectLst/>
              </a:rPr>
            </a:br>
            <a:r>
              <a:rPr lang="en-GB" sz="1100" b="0" i="0" u="none" strike="noStrike" cap="none" dirty="0">
                <a:solidFill>
                  <a:srgbClr val="000000"/>
                </a:solidFill>
                <a:effectLst/>
                <a:latin typeface="Arial"/>
                <a:ea typeface="Arial"/>
                <a:cs typeface="Arial"/>
                <a:sym typeface="Arial"/>
              </a:rPr>
              <a:t>As our Bachelor’s education programme has recently been renewed to better prepare students for design for complexity and impact, our Master’s programme is also undergoing a renewal programme. </a:t>
            </a:r>
            <a:endParaRPr lang="en-GB" b="0" i="0" u="none" strike="noStrike" dirty="0">
              <a:solidFill>
                <a:srgbClr val="000000"/>
              </a:solidFill>
              <a:effectLst/>
            </a:endParaRPr>
          </a:p>
          <a:p>
            <a:pPr marL="158750" indent="0">
              <a:buNone/>
            </a:pPr>
            <a:br>
              <a:rPr lang="en-GB" dirty="0"/>
            </a:br>
            <a:br>
              <a:rPr lang="en-GB" dirty="0"/>
            </a:br>
            <a:endParaRPr lang="en-NL" dirty="0"/>
          </a:p>
        </p:txBody>
      </p:sp>
    </p:spTree>
    <p:extLst>
      <p:ext uri="{BB962C8B-B14F-4D97-AF65-F5344CB8AC3E}">
        <p14:creationId xmlns:p14="http://schemas.microsoft.com/office/powerpoint/2010/main" val="1589576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buFontTx/>
              <a:buChar char="-"/>
            </a:pPr>
            <a:endParaRPr lang="en-GB" dirty="0"/>
          </a:p>
        </p:txBody>
      </p:sp>
    </p:spTree>
    <p:extLst>
      <p:ext uri="{BB962C8B-B14F-4D97-AF65-F5344CB8AC3E}">
        <p14:creationId xmlns:p14="http://schemas.microsoft.com/office/powerpoint/2010/main" val="289529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2135091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1379303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2482569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be used for a project page, example page, etc</a:t>
            </a:r>
            <a:endParaRPr lang="nl-NL" dirty="0"/>
          </a:p>
        </p:txBody>
      </p:sp>
    </p:spTree>
    <p:extLst>
      <p:ext uri="{BB962C8B-B14F-4D97-AF65-F5344CB8AC3E}">
        <p14:creationId xmlns:p14="http://schemas.microsoft.com/office/powerpoint/2010/main" val="68840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Can also be used for a closing message</a:t>
            </a:r>
            <a:endParaRPr lang="en-NL" dirty="0"/>
          </a:p>
        </p:txBody>
      </p:sp>
    </p:spTree>
    <p:extLst>
      <p:ext uri="{BB962C8B-B14F-4D97-AF65-F5344CB8AC3E}">
        <p14:creationId xmlns:p14="http://schemas.microsoft.com/office/powerpoint/2010/main" val="928866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p:txBody>
      </p:sp>
    </p:spTree>
    <p:extLst>
      <p:ext uri="{BB962C8B-B14F-4D97-AF65-F5344CB8AC3E}">
        <p14:creationId xmlns:p14="http://schemas.microsoft.com/office/powerpoint/2010/main" val="748639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en-US" sz="1100" b="1" i="0" u="sng" strike="noStrike" cap="none" dirty="0">
                <a:solidFill>
                  <a:srgbClr val="000000"/>
                </a:solidFill>
                <a:effectLst/>
                <a:latin typeface="Arial"/>
                <a:ea typeface="Arial"/>
                <a:cs typeface="Arial"/>
                <a:sym typeface="Arial"/>
              </a:rPr>
              <a:t>Basic IDE Facts:</a:t>
            </a:r>
          </a:p>
          <a:p>
            <a:pPr marL="158750" indent="0" rtl="0">
              <a:buNone/>
            </a:pPr>
            <a:endParaRPr lang="en-US" sz="1100" b="0" i="0" u="none" strike="noStrike" cap="none" dirty="0">
              <a:solidFill>
                <a:srgbClr val="000000"/>
              </a:solidFill>
              <a:effectLst/>
              <a:latin typeface="Arial"/>
              <a:ea typeface="Arial"/>
              <a:cs typeface="Arial"/>
              <a:sym typeface="Arial"/>
            </a:endParaRPr>
          </a:p>
          <a:p>
            <a:pPr rtl="0"/>
            <a:r>
              <a:rPr lang="en-US" sz="1100" b="0" i="0" u="none" strike="noStrike" cap="none" dirty="0">
                <a:solidFill>
                  <a:srgbClr val="000000"/>
                </a:solidFill>
                <a:effectLst/>
                <a:latin typeface="Arial"/>
                <a:ea typeface="Arial"/>
                <a:cs typeface="Arial"/>
                <a:sym typeface="Arial"/>
              </a:rPr>
              <a:t>1 of 8 faculties at Delft University of Technology, in the Netherlands. </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rtl="0"/>
            <a:r>
              <a:rPr lang="en-US" sz="1100" b="0" i="0" u="none" strike="noStrike" cap="none" dirty="0">
                <a:solidFill>
                  <a:srgbClr val="000000"/>
                </a:solidFill>
                <a:effectLst/>
                <a:latin typeface="Arial"/>
                <a:ea typeface="Arial"/>
                <a:cs typeface="Arial"/>
                <a:sym typeface="Arial"/>
              </a:rPr>
              <a:t>One of the top 15 universities in the world for Engineering &amp;Technology and Art &amp; Design (according to the QS subject ranking of 2023)</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rtl="0"/>
            <a:r>
              <a:rPr lang="en-US" sz="1100" b="0" i="0" u="none" strike="noStrike" cap="none" dirty="0">
                <a:solidFill>
                  <a:srgbClr val="000000"/>
                </a:solidFill>
                <a:effectLst/>
                <a:latin typeface="Arial"/>
                <a:ea typeface="Arial"/>
                <a:cs typeface="Arial"/>
                <a:sym typeface="Arial"/>
              </a:rPr>
              <a:t>With over 2000 students and over 350 research staff, we are one of the biggest design schools in the world</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rtl="0"/>
            <a:r>
              <a:rPr lang="en-US" sz="1100" b="0" i="0" u="none" strike="noStrike" cap="none" dirty="0">
                <a:solidFill>
                  <a:srgbClr val="000000"/>
                </a:solidFill>
                <a:effectLst/>
                <a:latin typeface="Arial"/>
                <a:ea typeface="Arial"/>
                <a:cs typeface="Arial"/>
                <a:sym typeface="Arial"/>
              </a:rPr>
              <a:t>We’re not just big in terms of numbers and facilities but also in terms of the range of research interests all brought together in-house. Ranging from designing with novel materials and interaction design to designing with AI and strategic design, and everything in between.</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rtl="0"/>
            <a:r>
              <a:rPr lang="en-US" sz="1100" b="0" i="0" u="none" strike="noStrike" cap="none" dirty="0">
                <a:solidFill>
                  <a:srgbClr val="000000"/>
                </a:solidFill>
                <a:effectLst/>
                <a:latin typeface="Arial"/>
                <a:ea typeface="Arial"/>
                <a:cs typeface="Arial"/>
                <a:sym typeface="Arial"/>
              </a:rPr>
              <a:t>As a University of Technology, we are evidence-based. We teach a methods-based form of design. Many of the tools and methods we and others use are developed here in-house. Many of these are brought together in “The Delft Design Guide”</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rtl="0"/>
            <a:r>
              <a:rPr lang="en-US" sz="1100" b="0" i="0" u="none" strike="noStrike" cap="none" dirty="0">
                <a:solidFill>
                  <a:srgbClr val="000000"/>
                </a:solidFill>
                <a:effectLst/>
                <a:latin typeface="Arial"/>
                <a:ea typeface="Arial"/>
                <a:cs typeface="Arial"/>
                <a:sym typeface="Arial"/>
              </a:rPr>
              <a:t>We offer a Bachelor’s in Industrial Design Engineering delivered in Dutch and three Master’s </a:t>
            </a:r>
            <a:r>
              <a:rPr lang="en-US" sz="1100" b="0" i="0" u="none" strike="noStrike" cap="none" dirty="0" err="1">
                <a:solidFill>
                  <a:srgbClr val="000000"/>
                </a:solidFill>
                <a:effectLst/>
                <a:latin typeface="Arial"/>
                <a:ea typeface="Arial"/>
                <a:cs typeface="Arial"/>
                <a:sym typeface="Arial"/>
              </a:rPr>
              <a:t>programmes</a:t>
            </a:r>
            <a:r>
              <a:rPr lang="en-US" sz="1100" b="0" i="0" u="none" strike="noStrike" cap="none" dirty="0">
                <a:solidFill>
                  <a:srgbClr val="000000"/>
                </a:solidFill>
                <a:effectLst/>
                <a:latin typeface="Arial"/>
                <a:ea typeface="Arial"/>
                <a:cs typeface="Arial"/>
                <a:sym typeface="Arial"/>
              </a:rPr>
              <a:t> delivered in English. </a:t>
            </a:r>
          </a:p>
          <a:p>
            <a:pPr rtl="0"/>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701618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en-US" sz="1100" b="1" i="0" u="sng" strike="noStrike" cap="none" dirty="0">
                <a:solidFill>
                  <a:srgbClr val="000000"/>
                </a:solidFill>
                <a:effectLst/>
                <a:latin typeface="Arial"/>
                <a:ea typeface="Arial"/>
                <a:cs typeface="Arial"/>
                <a:sym typeface="Arial"/>
              </a:rPr>
              <a:t>IDE Background</a:t>
            </a:r>
            <a:endParaRPr lang="en-US" sz="1100" b="0" i="0" u="none" strike="noStrike" cap="none" dirty="0">
              <a:solidFill>
                <a:srgbClr val="000000"/>
              </a:solidFill>
              <a:effectLst/>
              <a:latin typeface="Arial"/>
              <a:ea typeface="Arial"/>
              <a:cs typeface="Arial"/>
              <a:sym typeface="Arial"/>
            </a:endParaRPr>
          </a:p>
          <a:p>
            <a:pPr marL="158750" indent="0" rtl="0">
              <a:buNone/>
            </a:pPr>
            <a:endParaRPr lang="en-US" sz="1100" b="0" i="0" u="none" strike="noStrike" cap="none" dirty="0">
              <a:solidFill>
                <a:srgbClr val="000000"/>
              </a:solidFill>
              <a:effectLst/>
              <a:latin typeface="Arial"/>
              <a:ea typeface="Arial"/>
              <a:cs typeface="Arial"/>
              <a:sym typeface="Arial"/>
            </a:endParaRPr>
          </a:p>
          <a:p>
            <a:pPr marL="158750" indent="0" rtl="0">
              <a:buNone/>
            </a:pPr>
            <a:r>
              <a:rPr lang="en-US" sz="1100" b="0" i="0" u="none" strike="noStrike" cap="none" dirty="0">
                <a:solidFill>
                  <a:srgbClr val="000000"/>
                </a:solidFill>
                <a:effectLst/>
                <a:latin typeface="Arial"/>
                <a:ea typeface="Arial"/>
                <a:cs typeface="Arial"/>
                <a:sym typeface="Arial"/>
              </a:rPr>
              <a:t>In the post war period, the Minister of Education, Science and the Arts and several progressive designers</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drew up plans to train industrial designers. Those plans were handed to what was then known as the Institute of Technology in Delft. And the rest as we say, is history! </a:t>
            </a:r>
          </a:p>
          <a:p>
            <a:pPr marL="158750" indent="0" rtl="0">
              <a:buNone/>
            </a:pPr>
            <a:endParaRPr lang="en-US" sz="1100" b="0" i="0" u="none" strike="noStrike" cap="none" dirty="0">
              <a:solidFill>
                <a:srgbClr val="000000"/>
              </a:solidFill>
              <a:effectLst/>
              <a:latin typeface="Arial"/>
              <a:ea typeface="Arial"/>
              <a:cs typeface="Arial"/>
              <a:sym typeface="Arial"/>
            </a:endParaRPr>
          </a:p>
          <a:p>
            <a:pPr marL="158750" indent="0" rtl="0">
              <a:buNone/>
            </a:pPr>
            <a:r>
              <a:rPr lang="en-US" sz="1100" b="0" i="0" u="none" strike="noStrike" cap="none" dirty="0">
                <a:solidFill>
                  <a:srgbClr val="000000"/>
                </a:solidFill>
                <a:effectLst/>
                <a:latin typeface="Arial"/>
                <a:ea typeface="Arial"/>
                <a:cs typeface="Arial"/>
                <a:sym typeface="Arial"/>
              </a:rPr>
              <a:t>It was the early sixties when the industrial design engineering </a:t>
            </a:r>
            <a:r>
              <a:rPr lang="en-US" sz="1100" b="0" i="0" u="none" strike="noStrike" cap="none" dirty="0" err="1">
                <a:solidFill>
                  <a:srgbClr val="000000"/>
                </a:solidFill>
                <a:effectLst/>
                <a:latin typeface="Arial"/>
                <a:ea typeface="Arial"/>
                <a:cs typeface="Arial"/>
                <a:sym typeface="Arial"/>
              </a:rPr>
              <a:t>programme</a:t>
            </a:r>
            <a:r>
              <a:rPr lang="en-US" sz="1100" b="0" i="0" u="none" strike="noStrike" cap="none" dirty="0">
                <a:solidFill>
                  <a:srgbClr val="000000"/>
                </a:solidFill>
                <a:effectLst/>
                <a:latin typeface="Arial"/>
                <a:ea typeface="Arial"/>
                <a:cs typeface="Arial"/>
                <a:sym typeface="Arial"/>
              </a:rPr>
              <a:t> started albeit with rather humble beginnings – in the attic of the Architecture building!  </a:t>
            </a:r>
          </a:p>
          <a:p>
            <a:pPr marL="158750" indent="0" rtl="0">
              <a:buNone/>
            </a:pPr>
            <a:endParaRPr lang="en-US" sz="1100" b="0" i="0" u="none" strike="noStrike" cap="none" dirty="0">
              <a:solidFill>
                <a:srgbClr val="000000"/>
              </a:solidFill>
              <a:effectLst/>
              <a:latin typeface="Arial"/>
              <a:ea typeface="Arial"/>
              <a:cs typeface="Arial"/>
              <a:sym typeface="Arial"/>
            </a:endParaRPr>
          </a:p>
          <a:p>
            <a:pPr marL="158750" indent="0" rtl="0">
              <a:buNone/>
            </a:pPr>
            <a:r>
              <a:rPr lang="en-US" sz="1100" b="0" i="0" u="none" strike="noStrike" cap="none" dirty="0">
                <a:solidFill>
                  <a:srgbClr val="000000"/>
                </a:solidFill>
                <a:effectLst/>
                <a:latin typeface="Arial"/>
                <a:ea typeface="Arial"/>
                <a:cs typeface="Arial"/>
                <a:sym typeface="Arial"/>
              </a:rPr>
              <a:t>A promising architectural trainee at Philips, </a:t>
            </a:r>
            <a:r>
              <a:rPr lang="en-US" sz="1100" b="0" i="0" u="none" strike="noStrike" cap="none" dirty="0" err="1">
                <a:solidFill>
                  <a:srgbClr val="000000"/>
                </a:solidFill>
                <a:effectLst/>
                <a:latin typeface="Arial"/>
                <a:ea typeface="Arial"/>
                <a:cs typeface="Arial"/>
                <a:sym typeface="Arial"/>
              </a:rPr>
              <a:t>Joost</a:t>
            </a:r>
            <a:r>
              <a:rPr lang="en-US" sz="1100" b="0" i="0" u="none" strike="noStrike" cap="none" dirty="0">
                <a:solidFill>
                  <a:srgbClr val="000000"/>
                </a:solidFill>
                <a:effectLst/>
                <a:latin typeface="Arial"/>
                <a:ea typeface="Arial"/>
                <a:cs typeface="Arial"/>
                <a:sym typeface="Arial"/>
              </a:rPr>
              <a:t> van der </a:t>
            </a:r>
            <a:r>
              <a:rPr lang="en-US" sz="1100" b="0" i="0" u="none" strike="noStrike" cap="none" dirty="0" err="1">
                <a:solidFill>
                  <a:srgbClr val="000000"/>
                </a:solidFill>
                <a:effectLst/>
                <a:latin typeface="Arial"/>
                <a:ea typeface="Arial"/>
                <a:cs typeface="Arial"/>
                <a:sym typeface="Arial"/>
              </a:rPr>
              <a:t>Grinten</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would eventually develop the new degree course in Industrial Design.  </a:t>
            </a:r>
          </a:p>
          <a:p>
            <a:pPr marL="158750" indent="0" rtl="0">
              <a:buNone/>
            </a:pPr>
            <a:endParaRPr lang="en-US" sz="1100" b="0" i="0" u="none" strike="noStrike" cap="none" dirty="0">
              <a:solidFill>
                <a:srgbClr val="000000"/>
              </a:solidFill>
              <a:effectLst/>
              <a:latin typeface="Arial"/>
              <a:ea typeface="Arial"/>
              <a:cs typeface="Arial"/>
              <a:sym typeface="Arial"/>
            </a:endParaRPr>
          </a:p>
          <a:p>
            <a:pPr marL="158750" indent="0" rtl="0">
              <a:buNone/>
            </a:pPr>
            <a:r>
              <a:rPr lang="en-US" sz="1100" b="0" i="0" u="none" strike="noStrike" cap="none" dirty="0">
                <a:solidFill>
                  <a:srgbClr val="000000"/>
                </a:solidFill>
                <a:effectLst/>
                <a:latin typeface="Arial"/>
                <a:ea typeface="Arial"/>
                <a:cs typeface="Arial"/>
                <a:sym typeface="Arial"/>
              </a:rPr>
              <a:t>As the </a:t>
            </a:r>
            <a:r>
              <a:rPr lang="en-US" sz="1100" b="0" i="0" u="none" strike="noStrike" cap="none" dirty="0" err="1">
                <a:solidFill>
                  <a:srgbClr val="000000"/>
                </a:solidFill>
                <a:effectLst/>
                <a:latin typeface="Arial"/>
                <a:ea typeface="Arial"/>
                <a:cs typeface="Arial"/>
                <a:sym typeface="Arial"/>
              </a:rPr>
              <a:t>programme</a:t>
            </a:r>
            <a:r>
              <a:rPr lang="en-US" sz="1100" b="0" i="0" u="none" strike="noStrike" cap="none" dirty="0">
                <a:solidFill>
                  <a:srgbClr val="000000"/>
                </a:solidFill>
                <a:effectLst/>
                <a:latin typeface="Arial"/>
                <a:ea typeface="Arial"/>
                <a:cs typeface="Arial"/>
                <a:sym typeface="Arial"/>
              </a:rPr>
              <a:t> developed,  in 1969 the Institute of Technology received ministerial approval for the new degree </a:t>
            </a:r>
            <a:r>
              <a:rPr lang="en-US" sz="1100" b="0" i="0" u="none" strike="noStrike" cap="none" dirty="0" err="1">
                <a:solidFill>
                  <a:srgbClr val="000000"/>
                </a:solidFill>
                <a:effectLst/>
                <a:latin typeface="Arial"/>
                <a:ea typeface="Arial"/>
                <a:cs typeface="Arial"/>
                <a:sym typeface="Arial"/>
              </a:rPr>
              <a:t>programme</a:t>
            </a:r>
            <a:r>
              <a:rPr lang="en-US" sz="1100" b="0" i="0" u="none" strike="noStrike" cap="none" dirty="0">
                <a:solidFill>
                  <a:srgbClr val="000000"/>
                </a:solidFill>
                <a:effectLst/>
                <a:latin typeface="Arial"/>
                <a:ea typeface="Arial"/>
                <a:cs typeface="Arial"/>
                <a:sym typeface="Arial"/>
              </a:rPr>
              <a:t> in Industrial Design. In the following years, the first graduates came through.</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marL="158750" indent="0" rtl="0">
              <a:buNone/>
            </a:pPr>
            <a:r>
              <a:rPr lang="en-US" sz="1100" b="0" i="0" u="none" strike="noStrike" cap="none" dirty="0">
                <a:solidFill>
                  <a:srgbClr val="000000"/>
                </a:solidFill>
                <a:effectLst/>
                <a:latin typeface="Arial"/>
                <a:ea typeface="Arial"/>
                <a:cs typeface="Arial"/>
                <a:sym typeface="Arial"/>
              </a:rPr>
              <a:t>(</a:t>
            </a:r>
            <a:r>
              <a:rPr lang="en-US" sz="1100" b="1" i="0" u="none" strike="noStrike" cap="none" dirty="0">
                <a:solidFill>
                  <a:srgbClr val="000000"/>
                </a:solidFill>
                <a:effectLst/>
                <a:latin typeface="Arial"/>
                <a:ea typeface="Arial"/>
                <a:cs typeface="Arial"/>
                <a:sym typeface="Arial"/>
              </a:rPr>
              <a:t>NOTE:</a:t>
            </a:r>
            <a:r>
              <a:rPr lang="en-US" sz="1100" b="0" i="0" u="none" strike="noStrike" cap="none" dirty="0">
                <a:solidFill>
                  <a:srgbClr val="000000"/>
                </a:solidFill>
                <a:effectLst/>
                <a:latin typeface="Arial"/>
                <a:ea typeface="Arial"/>
                <a:cs typeface="Arial"/>
                <a:sym typeface="Arial"/>
              </a:rPr>
              <a:t> for more detailed information on IDE’s history please visit this page:</a:t>
            </a:r>
          </a:p>
          <a:p>
            <a:pPr marL="158750" indent="0" rtl="0">
              <a:buNone/>
            </a:pPr>
            <a:r>
              <a:rPr lang="en-US" sz="1100" b="0" i="0" u="sng" strike="noStrike" cap="none" dirty="0">
                <a:solidFill>
                  <a:srgbClr val="000000"/>
                </a:solidFill>
                <a:effectLst/>
                <a:latin typeface="Arial"/>
                <a:ea typeface="Arial"/>
                <a:cs typeface="Arial"/>
                <a:sym typeface="Arial"/>
                <a:hlinkClick r:id="rId3"/>
              </a:rPr>
              <a:t>https://www.tudelft.nl/en/ide/about-ide/delft-design-history#c405944</a:t>
            </a:r>
            <a:r>
              <a:rPr lang="en-US" sz="1100" b="0" i="0" u="none" strike="noStrike" cap="none" dirty="0">
                <a:solidFill>
                  <a:srgbClr val="000000"/>
                </a:solidFill>
                <a:effectLst/>
                <a:latin typeface="Arial"/>
                <a:ea typeface="Arial"/>
                <a:cs typeface="Arial"/>
                <a:sym typeface="Arial"/>
              </a:rPr>
              <a:t>) </a:t>
            </a:r>
          </a:p>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777879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58750" indent="0" rtl="0">
              <a:buNone/>
            </a:pPr>
            <a:r>
              <a:rPr lang="en-US" sz="1100" b="0" i="0" u="none" strike="noStrike" cap="none" dirty="0">
                <a:solidFill>
                  <a:srgbClr val="000000"/>
                </a:solidFill>
                <a:effectLst/>
                <a:latin typeface="Arial"/>
                <a:ea typeface="Arial"/>
                <a:cs typeface="Arial"/>
                <a:sym typeface="Arial"/>
              </a:rPr>
              <a:t>Design however, like other scientific disciplines is no static thing. Over the last 50+ years, our faculty has responded – and been at the front line - of debates and developments in the field.</a:t>
            </a:r>
          </a:p>
          <a:p>
            <a:pPr marL="158750" indent="0" rtl="0">
              <a:buNone/>
            </a:pPr>
            <a:endParaRPr lang="en-US" sz="1100" b="0" i="0" u="none" strike="noStrike" cap="none" dirty="0">
              <a:solidFill>
                <a:srgbClr val="000000"/>
              </a:solidFill>
              <a:effectLst/>
              <a:latin typeface="Arial"/>
              <a:ea typeface="Arial"/>
              <a:cs typeface="Arial"/>
              <a:sym typeface="Arial"/>
            </a:endParaRPr>
          </a:p>
          <a:p>
            <a:pPr marL="158750" indent="0" rtl="0">
              <a:buNone/>
            </a:pPr>
            <a:r>
              <a:rPr lang="en-US" sz="1100" b="0" i="0" u="none" strike="noStrike" cap="none" dirty="0">
                <a:solidFill>
                  <a:srgbClr val="000000"/>
                </a:solidFill>
                <a:effectLst/>
                <a:latin typeface="Arial"/>
                <a:ea typeface="Arial"/>
                <a:cs typeface="Arial"/>
                <a:sym typeface="Arial"/>
              </a:rPr>
              <a:t>Most noteworthy is the move from design of physical products, to products as part of a service and today, products and services as part of a systems. Through design we shape products, (digital) services, systems (interventions), and (triggers for) societal transitions.</a:t>
            </a:r>
          </a:p>
          <a:p>
            <a:pPr marL="158750" indent="0" rtl="0">
              <a:buNone/>
            </a:pPr>
            <a:endParaRPr lang="en-US" sz="1100" b="0" i="0" u="none" strike="noStrike" cap="none" dirty="0">
              <a:solidFill>
                <a:srgbClr val="000000"/>
              </a:solidFill>
              <a:effectLst/>
              <a:latin typeface="Arial"/>
              <a:ea typeface="Arial"/>
              <a:cs typeface="Arial"/>
              <a:sym typeface="Arial"/>
            </a:endParaRPr>
          </a:p>
          <a:p>
            <a:pPr marL="158750" indent="0" rtl="0">
              <a:buNone/>
            </a:pPr>
            <a:r>
              <a:rPr lang="en-US" sz="1100" b="0" i="0" u="none" strike="noStrike" cap="none" dirty="0">
                <a:solidFill>
                  <a:srgbClr val="000000"/>
                </a:solidFill>
                <a:effectLst/>
                <a:latin typeface="Arial"/>
                <a:ea typeface="Arial"/>
                <a:cs typeface="Arial"/>
                <a:sym typeface="Arial"/>
              </a:rPr>
              <a:t>So while we are proud to call ourselves the Faculty of </a:t>
            </a:r>
            <a:r>
              <a:rPr lang="en-US" sz="1100" b="1" i="0" u="none" strike="noStrike" cap="none" dirty="0">
                <a:solidFill>
                  <a:srgbClr val="000000"/>
                </a:solidFill>
                <a:effectLst/>
                <a:latin typeface="Arial"/>
                <a:ea typeface="Arial"/>
                <a:cs typeface="Arial"/>
                <a:sym typeface="Arial"/>
              </a:rPr>
              <a:t>Industrial Design Engineering</a:t>
            </a:r>
            <a:r>
              <a:rPr lang="en-US" sz="1100" b="0" i="0" u="none" strike="noStrike" cap="none" dirty="0">
                <a:solidFill>
                  <a:srgbClr val="000000"/>
                </a:solidFill>
                <a:effectLst/>
                <a:latin typeface="Arial"/>
                <a:ea typeface="Arial"/>
                <a:cs typeface="Arial"/>
                <a:sym typeface="Arial"/>
              </a:rPr>
              <a:t>, the </a:t>
            </a:r>
            <a:r>
              <a:rPr lang="en-US" sz="1100" b="0" i="1" u="none" strike="noStrike" cap="none" dirty="0">
                <a:solidFill>
                  <a:srgbClr val="000000"/>
                </a:solidFill>
                <a:effectLst/>
                <a:latin typeface="Arial"/>
                <a:ea typeface="Arial"/>
                <a:cs typeface="Arial"/>
                <a:sym typeface="Arial"/>
              </a:rPr>
              <a:t>Industrial</a:t>
            </a:r>
            <a:r>
              <a:rPr lang="en-US" sz="1100" b="0" i="0" u="none" strike="noStrike" cap="none" dirty="0">
                <a:solidFill>
                  <a:srgbClr val="000000"/>
                </a:solidFill>
                <a:effectLst/>
                <a:latin typeface="Arial"/>
                <a:ea typeface="Arial"/>
                <a:cs typeface="Arial"/>
                <a:sym typeface="Arial"/>
              </a:rPr>
              <a:t> component is today less about perfecting the shape of the products for mass consumption and more about the scale of design impact. </a:t>
            </a:r>
          </a:p>
        </p:txBody>
      </p:sp>
    </p:spTree>
    <p:extLst>
      <p:ext uri="{BB962C8B-B14F-4D97-AF65-F5344CB8AC3E}">
        <p14:creationId xmlns:p14="http://schemas.microsoft.com/office/powerpoint/2010/main" val="3205564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What distinguishes us as a school of design today is the integration of 3 perspectives through design.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People, Technology, and Organisation.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These perspectives are pillars in education and are combined with the tools, methods and competencies to create evidence-based designers who strive for maximum impact. </a:t>
            </a:r>
            <a:endParaRPr lang="en-NL" dirty="0"/>
          </a:p>
        </p:txBody>
      </p:sp>
    </p:spTree>
    <p:extLst>
      <p:ext uri="{BB962C8B-B14F-4D97-AF65-F5344CB8AC3E}">
        <p14:creationId xmlns:p14="http://schemas.microsoft.com/office/powerpoint/2010/main" val="2488977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en-GB" sz="1100" b="0" i="0" u="none" strike="noStrike" cap="none" dirty="0">
                <a:solidFill>
                  <a:srgbClr val="000000"/>
                </a:solidFill>
                <a:effectLst/>
                <a:latin typeface="Arial"/>
                <a:ea typeface="Arial"/>
                <a:cs typeface="Arial"/>
                <a:sym typeface="Arial"/>
              </a:rPr>
              <a:t>And where does this</a:t>
            </a:r>
            <a:r>
              <a:rPr lang="en-GB" sz="1100" b="0" i="1" u="none" strike="noStrike" cap="none" dirty="0">
                <a:solidFill>
                  <a:srgbClr val="000000"/>
                </a:solidFill>
                <a:effectLst/>
                <a:latin typeface="Arial"/>
                <a:ea typeface="Arial"/>
                <a:cs typeface="Arial"/>
                <a:sym typeface="Arial"/>
              </a:rPr>
              <a:t> industrious</a:t>
            </a:r>
            <a:r>
              <a:rPr lang="en-GB" sz="1100" b="0" i="0" u="none" strike="noStrike" cap="none" dirty="0">
                <a:solidFill>
                  <a:srgbClr val="000000"/>
                </a:solidFill>
                <a:effectLst/>
                <a:latin typeface="Arial"/>
                <a:ea typeface="Arial"/>
                <a:cs typeface="Arial"/>
                <a:sym typeface="Arial"/>
              </a:rPr>
              <a:t> design activity take place?</a:t>
            </a:r>
            <a:endParaRPr lang="en-GB" b="0" i="0" u="none" strike="noStrike" dirty="0">
              <a:solidFill>
                <a:srgbClr val="000000"/>
              </a:solidFill>
              <a:effectLst/>
            </a:endParaRPr>
          </a:p>
          <a:p>
            <a:pPr marL="158750" indent="0" rtl="0">
              <a:buNone/>
            </a:pPr>
            <a:br>
              <a:rPr lang="en-GB" b="0" i="0" u="none" strike="noStrike" dirty="0">
                <a:solidFill>
                  <a:srgbClr val="000000"/>
                </a:solidFill>
                <a:effectLst/>
              </a:rPr>
            </a:br>
            <a:r>
              <a:rPr lang="en-GB" sz="1100" b="0" i="0" u="none" strike="noStrike" cap="none" dirty="0">
                <a:solidFill>
                  <a:srgbClr val="000000"/>
                </a:solidFill>
                <a:effectLst/>
                <a:latin typeface="Arial"/>
                <a:cs typeface="Arial"/>
                <a:sym typeface="Arial"/>
              </a:rPr>
              <a:t>We are located on</a:t>
            </a:r>
            <a:r>
              <a:rPr lang="en-GB" sz="1100" b="0" i="0" u="none" strike="noStrike" cap="none" baseline="0" dirty="0">
                <a:solidFill>
                  <a:srgbClr val="000000"/>
                </a:solidFill>
                <a:effectLst/>
                <a:latin typeface="Arial"/>
                <a:cs typeface="Arial"/>
                <a:sym typeface="Arial"/>
              </a:rPr>
              <a:t> the TU Delft campus </a:t>
            </a:r>
            <a:r>
              <a:rPr lang="en-GB" sz="1100" b="0" i="0" u="none" strike="noStrike" cap="none" dirty="0">
                <a:solidFill>
                  <a:srgbClr val="000000"/>
                </a:solidFill>
                <a:effectLst/>
                <a:latin typeface="Arial"/>
                <a:cs typeface="Arial"/>
                <a:sym typeface="Arial"/>
              </a:rPr>
              <a:t>in</a:t>
            </a:r>
            <a:r>
              <a:rPr lang="en-GB" sz="1100" b="0" i="0" u="none" strike="noStrike" cap="none" dirty="0">
                <a:solidFill>
                  <a:srgbClr val="000000"/>
                </a:solidFill>
                <a:effectLst/>
                <a:latin typeface="Arial"/>
                <a:ea typeface="Arial"/>
                <a:cs typeface="Arial"/>
                <a:sym typeface="Arial"/>
              </a:rPr>
              <a:t> Building 32</a:t>
            </a:r>
            <a:r>
              <a:rPr lang="en-GB" sz="1100" b="0" i="0" u="none" strike="noStrike" cap="none" baseline="0" dirty="0">
                <a:solidFill>
                  <a:srgbClr val="000000"/>
                </a:solidFill>
                <a:effectLst/>
                <a:latin typeface="Arial"/>
                <a:ea typeface="Arial"/>
                <a:cs typeface="Arial"/>
                <a:sym typeface="Arial"/>
              </a:rPr>
              <a:t>, </a:t>
            </a:r>
            <a:r>
              <a:rPr lang="en-GB" sz="1100" b="0" i="0" u="none" strike="noStrike" cap="none" dirty="0">
                <a:solidFill>
                  <a:srgbClr val="000000"/>
                </a:solidFill>
                <a:effectLst/>
                <a:latin typeface="Arial"/>
                <a:ea typeface="Arial"/>
                <a:cs typeface="Arial"/>
                <a:sym typeface="Arial"/>
              </a:rPr>
              <a:t> which gives an idea of the scale of the TU Delft campus.</a:t>
            </a:r>
            <a:endParaRPr lang="en-GB" b="0" i="0" u="none" strike="noStrike" dirty="0">
              <a:solidFill>
                <a:srgbClr val="000000"/>
              </a:solidFill>
              <a:effectLst/>
            </a:endParaRPr>
          </a:p>
          <a:p>
            <a:pPr marL="158750" indent="0" rtl="0">
              <a:buNone/>
            </a:pPr>
            <a:br>
              <a:rPr lang="en-GB" b="0" i="0" u="none" strike="noStrike" dirty="0">
                <a:solidFill>
                  <a:srgbClr val="000000"/>
                </a:solidFill>
                <a:effectLst/>
              </a:rPr>
            </a:br>
            <a:r>
              <a:rPr lang="en-GB" sz="1100" b="0" i="0" u="none" strike="noStrike" cap="none" dirty="0">
                <a:solidFill>
                  <a:srgbClr val="000000"/>
                </a:solidFill>
                <a:effectLst/>
                <a:latin typeface="Arial"/>
                <a:ea typeface="Arial"/>
                <a:cs typeface="Arial"/>
                <a:sym typeface="Arial"/>
              </a:rPr>
              <a:t>Keeping to numbers, the building is big at over 30,000 metres squared (the equivalent of 5 ½ football pitches). </a:t>
            </a:r>
            <a:endParaRPr lang="en-GB" b="0" i="0" u="none" strike="noStrike" dirty="0">
              <a:solidFill>
                <a:srgbClr val="000000"/>
              </a:solidFill>
              <a:effectLst/>
            </a:endParaRPr>
          </a:p>
          <a:p>
            <a:pPr marL="158750" indent="0" rtl="0">
              <a:buNone/>
            </a:pPr>
            <a:br>
              <a:rPr lang="en-GB" b="0" i="0" u="none" strike="noStrike" dirty="0">
                <a:solidFill>
                  <a:srgbClr val="000000"/>
                </a:solidFill>
                <a:effectLst/>
              </a:rPr>
            </a:br>
            <a:r>
              <a:rPr lang="en-GB" sz="1100" b="0" i="0" u="none" strike="noStrike" cap="none" dirty="0">
                <a:solidFill>
                  <a:srgbClr val="000000"/>
                </a:solidFill>
                <a:effectLst/>
                <a:latin typeface="Arial"/>
                <a:ea typeface="Arial"/>
                <a:cs typeface="Arial"/>
                <a:sym typeface="Arial"/>
              </a:rPr>
              <a:t>But what’s it like inside?</a:t>
            </a:r>
            <a:endParaRPr lang="en-GB" b="0" i="0" u="none" strike="noStrike" dirty="0">
              <a:solidFill>
                <a:srgbClr val="000000"/>
              </a:solidFill>
              <a:effectLst/>
            </a:endParaRPr>
          </a:p>
          <a:p>
            <a:pPr marL="158750" indent="0">
              <a:buNone/>
            </a:pPr>
            <a:br>
              <a:rPr lang="en-GB" dirty="0"/>
            </a:br>
            <a:br>
              <a:rPr lang="en-GB" dirty="0"/>
            </a:br>
            <a:endParaRPr lang="en-NL" dirty="0"/>
          </a:p>
        </p:txBody>
      </p:sp>
    </p:spTree>
    <p:extLst>
      <p:ext uri="{BB962C8B-B14F-4D97-AF65-F5344CB8AC3E}">
        <p14:creationId xmlns:p14="http://schemas.microsoft.com/office/powerpoint/2010/main" val="2305734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en-US" sz="1100" b="0" i="0" u="none" strike="noStrike" cap="none" dirty="0">
                <a:solidFill>
                  <a:srgbClr val="000000"/>
                </a:solidFill>
                <a:effectLst/>
                <a:latin typeface="Arial"/>
                <a:ea typeface="Arial"/>
                <a:cs typeface="Arial"/>
                <a:sym typeface="Arial"/>
              </a:rPr>
              <a:t>We enjoy excellent, indeed world facilities!  We have dozens of lab design studios, with state-of-the-art equipment. They are hives of knowledge.</a:t>
            </a:r>
            <a:br>
              <a:rPr lang="en-US" dirty="0">
                <a:effectLst/>
              </a:rPr>
            </a:br>
            <a:endParaRPr lang="en-US"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Examples of these include the </a:t>
            </a:r>
            <a:r>
              <a:rPr lang="en-US" sz="1100" b="1" i="0" u="none" strike="noStrike" cap="none" dirty="0">
                <a:solidFill>
                  <a:srgbClr val="000000"/>
                </a:solidFill>
                <a:effectLst/>
                <a:latin typeface="Arial"/>
                <a:ea typeface="Arial"/>
                <a:cs typeface="Arial"/>
                <a:sym typeface="Arial"/>
              </a:rPr>
              <a:t>Applied Labs,</a:t>
            </a:r>
            <a:r>
              <a:rPr lang="en-US" sz="1100" b="0" i="0" u="none" strike="noStrike" cap="none" dirty="0">
                <a:solidFill>
                  <a:srgbClr val="000000"/>
                </a:solidFill>
                <a:effectLst/>
                <a:latin typeface="Arial"/>
                <a:ea typeface="Arial"/>
                <a:cs typeface="Arial"/>
                <a:sym typeface="Arial"/>
              </a:rPr>
              <a:t> where researchers create large-scale prototypes; a brand new </a:t>
            </a:r>
            <a:r>
              <a:rPr lang="en-US" sz="1100" b="1" i="0" u="none" strike="noStrike" cap="none" dirty="0" err="1">
                <a:solidFill>
                  <a:srgbClr val="000000"/>
                </a:solidFill>
                <a:effectLst/>
                <a:latin typeface="Arial"/>
                <a:ea typeface="Arial"/>
                <a:cs typeface="Arial"/>
                <a:sym typeface="Arial"/>
              </a:rPr>
              <a:t>BioDesign</a:t>
            </a:r>
            <a:r>
              <a:rPr lang="en-US" sz="1100" b="1" i="0" u="none" strike="noStrike" cap="none" dirty="0">
                <a:solidFill>
                  <a:srgbClr val="000000"/>
                </a:solidFill>
                <a:effectLst/>
                <a:latin typeface="Arial"/>
                <a:ea typeface="Arial"/>
                <a:cs typeface="Arial"/>
                <a:sym typeface="Arial"/>
              </a:rPr>
              <a:t> Lab,</a:t>
            </a:r>
            <a:r>
              <a:rPr lang="en-US" sz="1100" b="0" i="0" u="none" strike="noStrike" cap="none" dirty="0">
                <a:solidFill>
                  <a:srgbClr val="000000"/>
                </a:solidFill>
                <a:effectLst/>
                <a:latin typeface="Arial"/>
                <a:ea typeface="Arial"/>
                <a:cs typeface="Arial"/>
                <a:sym typeface="Arial"/>
              </a:rPr>
              <a:t> where researchers are able to explore new (bio-based) design materials; and the </a:t>
            </a:r>
            <a:r>
              <a:rPr lang="en-US" sz="1100" b="1" i="0" u="none" strike="noStrike" cap="none" dirty="0">
                <a:solidFill>
                  <a:srgbClr val="000000"/>
                </a:solidFill>
                <a:effectLst/>
                <a:latin typeface="Arial"/>
                <a:ea typeface="Arial"/>
                <a:cs typeface="Arial"/>
                <a:sym typeface="Arial"/>
              </a:rPr>
              <a:t>Body Lab</a:t>
            </a:r>
            <a:r>
              <a:rPr lang="en-US" sz="1100" b="0" i="0" u="none" strike="noStrike" cap="none" dirty="0">
                <a:solidFill>
                  <a:srgbClr val="000000"/>
                </a:solidFill>
                <a:effectLst/>
                <a:latin typeface="Arial"/>
                <a:ea typeface="Arial"/>
                <a:cs typeface="Arial"/>
                <a:sym typeface="Arial"/>
              </a:rPr>
              <a:t>, which includes a full-body scanner and 3D printing capabilities.</a:t>
            </a:r>
            <a:br>
              <a:rPr lang="en-US" dirty="0">
                <a:effectLst/>
              </a:rPr>
            </a:br>
            <a:endParaRPr lang="en-US"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These facilities, amongst many others, are located throughout IDE and act as hubs where students, staff, and visitors can meet, study, learn, and mingle.</a:t>
            </a:r>
            <a:br>
              <a:rPr lang="en-US" sz="1100" b="0" i="0" u="none" strike="noStrike" cap="none" dirty="0">
                <a:solidFill>
                  <a:srgbClr val="000000"/>
                </a:solidFill>
                <a:effectLst/>
                <a:latin typeface="Arial"/>
                <a:ea typeface="Arial"/>
                <a:cs typeface="Arial"/>
                <a:sym typeface="Arial"/>
              </a:rPr>
            </a:br>
            <a:endParaRPr lang="en-US"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Our facilities are there to support education, research, and impact.</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818574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9"/>
        <p:cNvGrpSpPr/>
        <p:nvPr/>
      </p:nvGrpSpPr>
      <p:grpSpPr>
        <a:xfrm>
          <a:off x="0" y="0"/>
          <a:ext cx="0" cy="0"/>
          <a:chOff x="0" y="0"/>
          <a:chExt cx="0" cy="0"/>
        </a:xfrm>
      </p:grpSpPr>
      <p:pic>
        <p:nvPicPr>
          <p:cNvPr id="7" name="Google Shape;11;p2">
            <a:extLst>
              <a:ext uri="{FF2B5EF4-FFF2-40B4-BE49-F238E27FC236}">
                <a16:creationId xmlns:a16="http://schemas.microsoft.com/office/drawing/2014/main" id="{0AC32E70-6BA6-6240-BDAE-795FCFB2B6C5}"/>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5" y="2326"/>
            <a:ext cx="9143956" cy="5138903"/>
          </a:xfrm>
          <a:prstGeom prst="rect">
            <a:avLst/>
          </a:prstGeom>
          <a:noFill/>
          <a:ln>
            <a:noFill/>
          </a:ln>
        </p:spPr>
      </p:pic>
      <p:sp>
        <p:nvSpPr>
          <p:cNvPr id="12" name="Google Shape;12;p2"/>
          <p:cNvSpPr txBox="1">
            <a:spLocks noGrp="1"/>
          </p:cNvSpPr>
          <p:nvPr>
            <p:ph type="title"/>
          </p:nvPr>
        </p:nvSpPr>
        <p:spPr>
          <a:xfrm>
            <a:off x="432899" y="368825"/>
            <a:ext cx="2862600" cy="1685262"/>
          </a:xfrm>
          <a:prstGeom prst="rect">
            <a:avLst/>
          </a:prstGeom>
        </p:spPr>
        <p:txBody>
          <a:bodyPr spcFirstLastPara="1" wrap="square" lIns="90000" tIns="91425" rIns="91425" bIns="91425" anchor="ctr" anchorCtr="0">
            <a:noAutofit/>
          </a:bodyPr>
          <a:lstStyle>
            <a:lvl1pPr lvl="0" rtl="0">
              <a:lnSpc>
                <a:spcPts val="4200"/>
              </a:lnSpc>
              <a:spcBef>
                <a:spcPts val="0"/>
              </a:spcBef>
              <a:spcAft>
                <a:spcPts val="0"/>
              </a:spcAft>
              <a:buClr>
                <a:schemeClr val="lt1"/>
              </a:buClr>
              <a:buSzPts val="4200"/>
              <a:buFont typeface="Roboto Slab"/>
              <a:buNone/>
              <a:defRPr sz="3600">
                <a:solidFill>
                  <a:schemeClr val="lt1"/>
                </a:solidFill>
                <a:latin typeface="Roboto Slab Medium"/>
                <a:ea typeface="Roboto Slab Medium"/>
                <a:cs typeface="Roboto Slab Medium"/>
                <a:sym typeface="Roboto Slab"/>
              </a:defRPr>
            </a:lvl1pPr>
            <a:lvl2pPr lvl="1"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2pPr>
            <a:lvl3pPr lvl="2"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3pPr>
            <a:lvl4pPr lvl="3"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4pPr>
            <a:lvl5pPr lvl="4"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5pPr>
            <a:lvl6pPr lvl="5"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6pPr>
            <a:lvl7pPr lvl="6"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7pPr>
            <a:lvl8pPr lvl="7"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8pPr>
            <a:lvl9pPr lvl="8"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9pPr>
          </a:lstStyle>
          <a:p>
            <a:endParaRPr dirty="0"/>
          </a:p>
        </p:txBody>
      </p:sp>
      <p:sp>
        <p:nvSpPr>
          <p:cNvPr id="15" name="Google Shape;15;p2"/>
          <p:cNvSpPr txBox="1">
            <a:spLocks noGrp="1"/>
          </p:cNvSpPr>
          <p:nvPr>
            <p:ph type="body" idx="1"/>
          </p:nvPr>
        </p:nvSpPr>
        <p:spPr>
          <a:xfrm>
            <a:off x="432898" y="2186608"/>
            <a:ext cx="2862600" cy="2113223"/>
          </a:xfrm>
          <a:prstGeom prst="rect">
            <a:avLst/>
          </a:prstGeom>
        </p:spPr>
        <p:txBody>
          <a:bodyPr spcFirstLastPara="1" wrap="square" lIns="0" tIns="91425" rIns="0" bIns="91425" anchor="t" anchorCtr="0">
            <a:noAutofit/>
          </a:bodyPr>
          <a:lstStyle>
            <a:lvl1pPr marL="139700" lvl="0" indent="0" rtl="0">
              <a:lnSpc>
                <a:spcPts val="1800"/>
              </a:lnSpc>
              <a:spcBef>
                <a:spcPts val="0"/>
              </a:spcBef>
              <a:spcAft>
                <a:spcPts val="0"/>
              </a:spcAft>
              <a:buClr>
                <a:schemeClr val="lt1"/>
              </a:buClr>
              <a:buSzPts val="1400"/>
              <a:buFontTx/>
              <a:buNone/>
              <a:defRPr sz="1400">
                <a:solidFill>
                  <a:schemeClr val="lt1"/>
                </a:solidFill>
                <a:latin typeface="Arial" panose="020B0604020202020204" pitchFamily="34" charset="0"/>
                <a:ea typeface="Roboto Slab Medium"/>
                <a:cs typeface="Arial" panose="020B0604020202020204" pitchFamily="34" charset="0"/>
                <a:sym typeface="Roboto Slab"/>
              </a:defRPr>
            </a:lvl1pPr>
            <a:lvl2pPr marL="914400" lvl="1"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2pPr>
            <a:lvl3pPr marL="1371600" lvl="2"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3pPr>
            <a:lvl4pPr marL="1828800" lvl="3"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4pPr>
            <a:lvl5pPr marL="2286000" lvl="4"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5pPr>
            <a:lvl6pPr marL="2743200" lvl="5"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6pPr>
            <a:lvl7pPr marL="3200400" lvl="6"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7pPr>
            <a:lvl8pPr marL="3657600" lvl="7"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8pPr>
            <a:lvl9pPr marL="4114800" lvl="8"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9pPr>
          </a:lstStyle>
          <a:p>
            <a:endParaRPr lang="nl-NL" dirty="0"/>
          </a:p>
        </p:txBody>
      </p:sp>
      <p:pic>
        <p:nvPicPr>
          <p:cNvPr id="17" name="Picture 16" descr="Graphical user interface, text&#10;&#10;Description automatically generated">
            <a:extLst>
              <a:ext uri="{FF2B5EF4-FFF2-40B4-BE49-F238E27FC236}">
                <a16:creationId xmlns:a16="http://schemas.microsoft.com/office/drawing/2014/main" id="{5857D277-A1FA-124B-9EFA-DBF6078E896A}"/>
              </a:ext>
            </a:extLst>
          </p:cNvPr>
          <p:cNvPicPr>
            <a:picLocks noChangeAspect="1"/>
          </p:cNvPicPr>
          <p:nvPr userDrawn="1"/>
        </p:nvPicPr>
        <p:blipFill>
          <a:blip r:embed="rId3"/>
          <a:stretch>
            <a:fillRect/>
          </a:stretch>
        </p:blipFill>
        <p:spPr>
          <a:xfrm>
            <a:off x="652609" y="4320193"/>
            <a:ext cx="2055492" cy="502306"/>
          </a:xfrm>
          <a:prstGeom prst="rect">
            <a:avLst/>
          </a:prstGeom>
        </p:spPr>
      </p:pic>
    </p:spTree>
    <p:extLst>
      <p:ext uri="{BB962C8B-B14F-4D97-AF65-F5344CB8AC3E}">
        <p14:creationId xmlns:p14="http://schemas.microsoft.com/office/powerpoint/2010/main" val="1552709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pic>
        <p:nvPicPr>
          <p:cNvPr id="9" name="Google Shape;65;p9">
            <a:extLst>
              <a:ext uri="{FF2B5EF4-FFF2-40B4-BE49-F238E27FC236}">
                <a16:creationId xmlns:a16="http://schemas.microsoft.com/office/drawing/2014/main" id="{9FF9A21D-B8E8-7242-B1C5-7E0F33EDC956}"/>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13" y="2287"/>
            <a:ext cx="9144042" cy="5138951"/>
          </a:xfrm>
          <a:prstGeom prst="rect">
            <a:avLst/>
          </a:prstGeom>
          <a:noFill/>
          <a:ln>
            <a:noFill/>
          </a:ln>
        </p:spPr>
      </p:pic>
      <p:sp>
        <p:nvSpPr>
          <p:cNvPr id="14" name="Picture Placeholder 2">
            <a:extLst>
              <a:ext uri="{FF2B5EF4-FFF2-40B4-BE49-F238E27FC236}">
                <a16:creationId xmlns:a16="http://schemas.microsoft.com/office/drawing/2014/main" id="{FECA2076-2001-4D48-8F32-6127E7C8907E}"/>
              </a:ext>
            </a:extLst>
          </p:cNvPr>
          <p:cNvSpPr>
            <a:spLocks noGrp="1"/>
          </p:cNvSpPr>
          <p:nvPr>
            <p:ph type="pic" idx="1"/>
          </p:nvPr>
        </p:nvSpPr>
        <p:spPr>
          <a:xfrm>
            <a:off x="628650" y="289109"/>
            <a:ext cx="8264338" cy="423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1" name="Slide Number Placeholder 6">
            <a:extLst>
              <a:ext uri="{FF2B5EF4-FFF2-40B4-BE49-F238E27FC236}">
                <a16:creationId xmlns:a16="http://schemas.microsoft.com/office/drawing/2014/main" id="{33EA800D-148D-7B42-AC01-75514B770762}"/>
              </a:ext>
            </a:extLst>
          </p:cNvPr>
          <p:cNvSpPr>
            <a:spLocks noGrp="1"/>
          </p:cNvSpPr>
          <p:nvPr>
            <p:ph type="sldNum" sz="quarter" idx="12"/>
          </p:nvPr>
        </p:nvSpPr>
        <p:spPr>
          <a:xfrm>
            <a:off x="6835588" y="4767263"/>
            <a:ext cx="2057400" cy="274637"/>
          </a:xfrm>
          <a:prstGeom prst="rect">
            <a:avLst/>
          </a:prstGeom>
        </p:spPr>
        <p:txBody>
          <a:bodyPr/>
          <a:lstStyle>
            <a:lvl1pPr>
              <a:defRPr sz="1100"/>
            </a:lvl1pPr>
          </a:lstStyle>
          <a:p>
            <a:pPr algn="r"/>
            <a:fld id="{8EE047B8-740B-6B4B-A4AB-D250FBF21A00}" type="slidenum">
              <a:rPr lang="en-US" smtClean="0"/>
              <a:pPr algn="r"/>
              <a:t>‹#›</a:t>
            </a:fld>
            <a:endParaRPr lang="en-US" dirty="0"/>
          </a:p>
        </p:txBody>
      </p:sp>
      <p:pic>
        <p:nvPicPr>
          <p:cNvPr id="7" name="Picture 6">
            <a:extLst>
              <a:ext uri="{FF2B5EF4-FFF2-40B4-BE49-F238E27FC236}">
                <a16:creationId xmlns:a16="http://schemas.microsoft.com/office/drawing/2014/main" id="{B8EBB73B-FE0C-2742-993A-60A7D7767340}"/>
              </a:ext>
            </a:extLst>
          </p:cNvPr>
          <p:cNvPicPr>
            <a:picLocks noChangeAspect="1"/>
          </p:cNvPicPr>
          <p:nvPr userDrawn="1"/>
        </p:nvPicPr>
        <p:blipFill>
          <a:blip r:embed="rId3"/>
          <a:stretch>
            <a:fillRect/>
          </a:stretch>
        </p:blipFill>
        <p:spPr>
          <a:xfrm>
            <a:off x="687958" y="4709912"/>
            <a:ext cx="1200151" cy="293285"/>
          </a:xfrm>
          <a:prstGeom prst="rect">
            <a:avLst/>
          </a:prstGeom>
        </p:spPr>
      </p:pic>
    </p:spTree>
    <p:extLst>
      <p:ext uri="{BB962C8B-B14F-4D97-AF65-F5344CB8AC3E}">
        <p14:creationId xmlns:p14="http://schemas.microsoft.com/office/powerpoint/2010/main" val="1883377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6" name="Google Shape;65;p9">
            <a:extLst>
              <a:ext uri="{FF2B5EF4-FFF2-40B4-BE49-F238E27FC236}">
                <a16:creationId xmlns:a16="http://schemas.microsoft.com/office/drawing/2014/main" id="{86E98C45-6173-304A-8FAB-BA2E7F229C27}"/>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13" y="2287"/>
            <a:ext cx="9144042" cy="5138951"/>
          </a:xfrm>
          <a:prstGeom prst="rect">
            <a:avLst/>
          </a:prstGeom>
          <a:noFill/>
          <a:ln>
            <a:noFill/>
          </a:ln>
        </p:spPr>
      </p:pic>
      <p:sp>
        <p:nvSpPr>
          <p:cNvPr id="4" name="Text Placeholder 3">
            <a:extLst>
              <a:ext uri="{FF2B5EF4-FFF2-40B4-BE49-F238E27FC236}">
                <a16:creationId xmlns:a16="http://schemas.microsoft.com/office/drawing/2014/main" id="{F0029034-3F50-524F-8634-E39A7EBDB80E}"/>
              </a:ext>
            </a:extLst>
          </p:cNvPr>
          <p:cNvSpPr>
            <a:spLocks noGrp="1"/>
          </p:cNvSpPr>
          <p:nvPr>
            <p:ph type="body" sz="half" idx="2"/>
          </p:nvPr>
        </p:nvSpPr>
        <p:spPr>
          <a:xfrm>
            <a:off x="628650" y="2463858"/>
            <a:ext cx="2951163" cy="2061101"/>
          </a:xfrm>
        </p:spPr>
        <p:txBody>
          <a:bodyPr>
            <a:noAutofit/>
          </a:bodyPr>
          <a:lstStyle>
            <a:lvl1pPr marL="0" indent="0">
              <a:buNone/>
              <a:defRPr sz="16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9" name="Picture Placeholder 2">
            <a:extLst>
              <a:ext uri="{FF2B5EF4-FFF2-40B4-BE49-F238E27FC236}">
                <a16:creationId xmlns:a16="http://schemas.microsoft.com/office/drawing/2014/main" id="{EE9C4F93-11C0-5B45-BE79-AB26CA86E22A}"/>
              </a:ext>
            </a:extLst>
          </p:cNvPr>
          <p:cNvSpPr>
            <a:spLocks noGrp="1"/>
          </p:cNvSpPr>
          <p:nvPr>
            <p:ph type="pic" idx="1"/>
          </p:nvPr>
        </p:nvSpPr>
        <p:spPr>
          <a:xfrm>
            <a:off x="3827929" y="290946"/>
            <a:ext cx="5065059" cy="4234014"/>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itle 1">
            <a:extLst>
              <a:ext uri="{FF2B5EF4-FFF2-40B4-BE49-F238E27FC236}">
                <a16:creationId xmlns:a16="http://schemas.microsoft.com/office/drawing/2014/main" id="{25010D4D-C018-4B44-A9BF-63E856BD2CF0}"/>
              </a:ext>
            </a:extLst>
          </p:cNvPr>
          <p:cNvSpPr>
            <a:spLocks noGrp="1"/>
          </p:cNvSpPr>
          <p:nvPr>
            <p:ph type="title"/>
          </p:nvPr>
        </p:nvSpPr>
        <p:spPr>
          <a:xfrm>
            <a:off x="628650" y="290945"/>
            <a:ext cx="2951163" cy="2172914"/>
          </a:xfrm>
        </p:spPr>
        <p:txBody>
          <a:bodyPr anchor="b">
            <a:noAutofit/>
          </a:bodyPr>
          <a:lstStyle>
            <a:lvl1pPr>
              <a:lnSpc>
                <a:spcPts val="3000"/>
              </a:lnSpc>
              <a:defRPr sz="2400"/>
            </a:lvl1pPr>
          </a:lstStyle>
          <a:p>
            <a:r>
              <a:rPr lang="en-GB" dirty="0"/>
              <a:t>Click to edit Master title style</a:t>
            </a:r>
            <a:endParaRPr lang="en-US" dirty="0"/>
          </a:p>
        </p:txBody>
      </p:sp>
      <p:sp>
        <p:nvSpPr>
          <p:cNvPr id="14" name="Slide Number Placeholder 6">
            <a:extLst>
              <a:ext uri="{FF2B5EF4-FFF2-40B4-BE49-F238E27FC236}">
                <a16:creationId xmlns:a16="http://schemas.microsoft.com/office/drawing/2014/main" id="{073A1993-83DA-AF4A-B9A0-60156F73DA54}"/>
              </a:ext>
            </a:extLst>
          </p:cNvPr>
          <p:cNvSpPr>
            <a:spLocks noGrp="1"/>
          </p:cNvSpPr>
          <p:nvPr>
            <p:ph type="sldNum" sz="quarter" idx="12"/>
          </p:nvPr>
        </p:nvSpPr>
        <p:spPr>
          <a:xfrm>
            <a:off x="6835588" y="4767263"/>
            <a:ext cx="2057400" cy="274637"/>
          </a:xfrm>
          <a:prstGeom prst="rect">
            <a:avLst/>
          </a:prstGeom>
        </p:spPr>
        <p:txBody>
          <a:bodyPr/>
          <a:lstStyle>
            <a:lvl1pPr>
              <a:defRPr sz="1100"/>
            </a:lvl1pPr>
          </a:lstStyle>
          <a:p>
            <a:pPr algn="r"/>
            <a:fld id="{8EE047B8-740B-6B4B-A4AB-D250FBF21A00}" type="slidenum">
              <a:rPr lang="en-US" smtClean="0"/>
              <a:pPr algn="r"/>
              <a:t>‹#›</a:t>
            </a:fld>
            <a:endParaRPr lang="en-US" dirty="0"/>
          </a:p>
        </p:txBody>
      </p:sp>
      <p:pic>
        <p:nvPicPr>
          <p:cNvPr id="10" name="Picture 9">
            <a:extLst>
              <a:ext uri="{FF2B5EF4-FFF2-40B4-BE49-F238E27FC236}">
                <a16:creationId xmlns:a16="http://schemas.microsoft.com/office/drawing/2014/main" id="{5D5F233B-BC21-2D43-94E5-DBCB3ADE6D8F}"/>
              </a:ext>
            </a:extLst>
          </p:cNvPr>
          <p:cNvPicPr>
            <a:picLocks noChangeAspect="1"/>
          </p:cNvPicPr>
          <p:nvPr userDrawn="1"/>
        </p:nvPicPr>
        <p:blipFill>
          <a:blip r:embed="rId3"/>
          <a:stretch>
            <a:fillRect/>
          </a:stretch>
        </p:blipFill>
        <p:spPr>
          <a:xfrm>
            <a:off x="687958" y="4709912"/>
            <a:ext cx="1200151" cy="293285"/>
          </a:xfrm>
          <a:prstGeom prst="rect">
            <a:avLst/>
          </a:prstGeom>
        </p:spPr>
      </p:pic>
    </p:spTree>
    <p:extLst>
      <p:ext uri="{BB962C8B-B14F-4D97-AF65-F5344CB8AC3E}">
        <p14:creationId xmlns:p14="http://schemas.microsoft.com/office/powerpoint/2010/main" val="3002697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verview Slide">
    <p:spTree>
      <p:nvGrpSpPr>
        <p:cNvPr id="1" name=""/>
        <p:cNvGrpSpPr/>
        <p:nvPr/>
      </p:nvGrpSpPr>
      <p:grpSpPr>
        <a:xfrm>
          <a:off x="0" y="0"/>
          <a:ext cx="0" cy="0"/>
          <a:chOff x="0" y="0"/>
          <a:chExt cx="0" cy="0"/>
        </a:xfrm>
      </p:grpSpPr>
      <p:pic>
        <p:nvPicPr>
          <p:cNvPr id="12" name="Google Shape;37;p6">
            <a:extLst>
              <a:ext uri="{FF2B5EF4-FFF2-40B4-BE49-F238E27FC236}">
                <a16:creationId xmlns:a16="http://schemas.microsoft.com/office/drawing/2014/main" id="{6EE82264-D567-1C43-83F2-4FF87DDB6A38}"/>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19" y="2299"/>
            <a:ext cx="9143955" cy="5138902"/>
          </a:xfrm>
          <a:prstGeom prst="rect">
            <a:avLst/>
          </a:prstGeom>
          <a:noFill/>
          <a:ln>
            <a:noFill/>
          </a:ln>
        </p:spPr>
      </p:pic>
      <p:sp>
        <p:nvSpPr>
          <p:cNvPr id="9" name="Google Shape;15;p2">
            <a:extLst>
              <a:ext uri="{FF2B5EF4-FFF2-40B4-BE49-F238E27FC236}">
                <a16:creationId xmlns:a16="http://schemas.microsoft.com/office/drawing/2014/main" id="{64517B4E-696F-EF4A-9E92-44B64C169803}"/>
              </a:ext>
            </a:extLst>
          </p:cNvPr>
          <p:cNvSpPr txBox="1">
            <a:spLocks noGrp="1"/>
          </p:cNvSpPr>
          <p:nvPr>
            <p:ph type="body" idx="20"/>
          </p:nvPr>
        </p:nvSpPr>
        <p:spPr>
          <a:xfrm>
            <a:off x="250826" y="2114026"/>
            <a:ext cx="2219950" cy="2185806"/>
          </a:xfrm>
          <a:prstGeom prst="rect">
            <a:avLst/>
          </a:prstGeom>
        </p:spPr>
        <p:txBody>
          <a:bodyPr spcFirstLastPara="1" wrap="square" lIns="0" tIns="91425" rIns="0" bIns="91425" anchor="t" anchorCtr="0">
            <a:noAutofit/>
          </a:bodyPr>
          <a:lstStyle>
            <a:lvl1pPr marL="139700" lvl="0" indent="0" rtl="0">
              <a:spcBef>
                <a:spcPts val="0"/>
              </a:spcBef>
              <a:spcAft>
                <a:spcPts val="0"/>
              </a:spcAft>
              <a:buClr>
                <a:schemeClr val="lt1"/>
              </a:buClr>
              <a:buSzPts val="1400"/>
              <a:buFontTx/>
              <a:buNone/>
              <a:defRPr sz="1400">
                <a:solidFill>
                  <a:schemeClr val="lt1"/>
                </a:solidFill>
                <a:latin typeface="Arial" panose="020B0604020202020204" pitchFamily="34" charset="0"/>
                <a:ea typeface="Roboto Slab Medium"/>
                <a:cs typeface="Arial" panose="020B0604020202020204" pitchFamily="34" charset="0"/>
                <a:sym typeface="Roboto Slab"/>
              </a:defRPr>
            </a:lvl1pPr>
            <a:lvl2pPr marL="914400" lvl="1"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2pPr>
            <a:lvl3pPr marL="1371600" lvl="2"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3pPr>
            <a:lvl4pPr marL="1828800" lvl="3"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4pPr>
            <a:lvl5pPr marL="2286000" lvl="4"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5pPr>
            <a:lvl6pPr marL="2743200" lvl="5"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6pPr>
            <a:lvl7pPr marL="3200400" lvl="6"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7pPr>
            <a:lvl8pPr marL="3657600" lvl="7"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8pPr>
            <a:lvl9pPr marL="4114800" lvl="8"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9pPr>
          </a:lstStyle>
          <a:p>
            <a:endParaRPr dirty="0"/>
          </a:p>
        </p:txBody>
      </p:sp>
      <p:sp>
        <p:nvSpPr>
          <p:cNvPr id="10" name="Content Placeholder 2">
            <a:extLst>
              <a:ext uri="{FF2B5EF4-FFF2-40B4-BE49-F238E27FC236}">
                <a16:creationId xmlns:a16="http://schemas.microsoft.com/office/drawing/2014/main" id="{F27537C4-63E2-874C-86E6-DF1CE1BCE954}"/>
              </a:ext>
            </a:extLst>
          </p:cNvPr>
          <p:cNvSpPr>
            <a:spLocks noGrp="1"/>
          </p:cNvSpPr>
          <p:nvPr>
            <p:ph idx="1"/>
          </p:nvPr>
        </p:nvSpPr>
        <p:spPr>
          <a:xfrm>
            <a:off x="3217768" y="1193006"/>
            <a:ext cx="5675219" cy="3202783"/>
          </a:xfrm>
        </p:spPr>
        <p:txBody>
          <a:bodyPr>
            <a:no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3" name="Picture 12" descr="Graphical user interface, text&#10;&#10;Description automatically generated">
            <a:extLst>
              <a:ext uri="{FF2B5EF4-FFF2-40B4-BE49-F238E27FC236}">
                <a16:creationId xmlns:a16="http://schemas.microsoft.com/office/drawing/2014/main" id="{C373ECF0-13AA-AD46-BDA0-DDE09F9D935E}"/>
              </a:ext>
            </a:extLst>
          </p:cNvPr>
          <p:cNvPicPr>
            <a:picLocks noChangeAspect="1"/>
          </p:cNvPicPr>
          <p:nvPr userDrawn="1"/>
        </p:nvPicPr>
        <p:blipFill>
          <a:blip r:embed="rId3"/>
          <a:stretch>
            <a:fillRect/>
          </a:stretch>
        </p:blipFill>
        <p:spPr>
          <a:xfrm>
            <a:off x="454489" y="4320193"/>
            <a:ext cx="2055492" cy="502306"/>
          </a:xfrm>
          <a:prstGeom prst="rect">
            <a:avLst/>
          </a:prstGeom>
        </p:spPr>
      </p:pic>
      <p:sp>
        <p:nvSpPr>
          <p:cNvPr id="16" name="Slide Number Placeholder 6">
            <a:extLst>
              <a:ext uri="{FF2B5EF4-FFF2-40B4-BE49-F238E27FC236}">
                <a16:creationId xmlns:a16="http://schemas.microsoft.com/office/drawing/2014/main" id="{7135628F-F19E-B940-BDEA-BAB453A3E4B7}"/>
              </a:ext>
            </a:extLst>
          </p:cNvPr>
          <p:cNvSpPr>
            <a:spLocks noGrp="1"/>
          </p:cNvSpPr>
          <p:nvPr>
            <p:ph type="sldNum" sz="quarter" idx="12"/>
          </p:nvPr>
        </p:nvSpPr>
        <p:spPr>
          <a:xfrm>
            <a:off x="6835588" y="4767263"/>
            <a:ext cx="2057400" cy="274637"/>
          </a:xfrm>
          <a:prstGeom prst="rect">
            <a:avLst/>
          </a:prstGeom>
        </p:spPr>
        <p:txBody>
          <a:bodyPr/>
          <a:lstStyle>
            <a:lvl1pPr>
              <a:defRPr sz="1100"/>
            </a:lvl1pPr>
          </a:lstStyle>
          <a:p>
            <a:pPr algn="r"/>
            <a:fld id="{8EE047B8-740B-6B4B-A4AB-D250FBF21A00}" type="slidenum">
              <a:rPr lang="en-US" smtClean="0"/>
              <a:pPr algn="r"/>
              <a:t>‹#›</a:t>
            </a:fld>
            <a:endParaRPr lang="en-US" dirty="0"/>
          </a:p>
        </p:txBody>
      </p:sp>
      <p:sp>
        <p:nvSpPr>
          <p:cNvPr id="17" name="Google Shape;12;p2">
            <a:extLst>
              <a:ext uri="{FF2B5EF4-FFF2-40B4-BE49-F238E27FC236}">
                <a16:creationId xmlns:a16="http://schemas.microsoft.com/office/drawing/2014/main" id="{23D50D8F-AE1F-4E49-9066-3BB4133FE88B}"/>
              </a:ext>
            </a:extLst>
          </p:cNvPr>
          <p:cNvSpPr txBox="1">
            <a:spLocks noGrp="1"/>
          </p:cNvSpPr>
          <p:nvPr>
            <p:ph type="title"/>
          </p:nvPr>
        </p:nvSpPr>
        <p:spPr>
          <a:xfrm>
            <a:off x="250825" y="342901"/>
            <a:ext cx="2219951" cy="1750764"/>
          </a:xfrm>
          <a:prstGeom prst="rect">
            <a:avLst/>
          </a:prstGeom>
        </p:spPr>
        <p:txBody>
          <a:bodyPr spcFirstLastPara="1" wrap="square" lIns="91425" tIns="91425" rIns="91425" bIns="91425" anchor="b" anchorCtr="0">
            <a:noAutofit/>
          </a:bodyPr>
          <a:lstStyle>
            <a:lvl1pPr lvl="0" rtl="0">
              <a:lnSpc>
                <a:spcPts val="3000"/>
              </a:lnSpc>
              <a:spcBef>
                <a:spcPts val="0"/>
              </a:spcBef>
              <a:spcAft>
                <a:spcPts val="0"/>
              </a:spcAft>
              <a:buClr>
                <a:schemeClr val="lt1"/>
              </a:buClr>
              <a:buSzPts val="4200"/>
              <a:buFont typeface="Roboto Slab"/>
              <a:buNone/>
              <a:defRPr sz="2400">
                <a:solidFill>
                  <a:schemeClr val="lt1"/>
                </a:solidFill>
                <a:latin typeface="Roboto Slab Medium"/>
                <a:ea typeface="Roboto Slab Medium"/>
                <a:cs typeface="Roboto Slab Medium"/>
                <a:sym typeface="Roboto Slab"/>
              </a:defRPr>
            </a:lvl1pPr>
            <a:lvl2pPr lvl="1"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2pPr>
            <a:lvl3pPr lvl="2"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3pPr>
            <a:lvl4pPr lvl="3"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4pPr>
            <a:lvl5pPr lvl="4"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5pPr>
            <a:lvl6pPr lvl="5"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6pPr>
            <a:lvl7pPr lvl="6"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7pPr>
            <a:lvl8pPr lvl="7"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8pPr>
            <a:lvl9pPr lvl="8"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9pPr>
          </a:lstStyle>
          <a:p>
            <a:endParaRPr dirty="0"/>
          </a:p>
        </p:txBody>
      </p:sp>
      <p:sp>
        <p:nvSpPr>
          <p:cNvPr id="8" name="Text Placeholder 7">
            <a:extLst>
              <a:ext uri="{FF2B5EF4-FFF2-40B4-BE49-F238E27FC236}">
                <a16:creationId xmlns:a16="http://schemas.microsoft.com/office/drawing/2014/main" id="{C139183B-9EAE-4C74-AD95-2077BDAB74F6}"/>
              </a:ext>
            </a:extLst>
          </p:cNvPr>
          <p:cNvSpPr>
            <a:spLocks noGrp="1"/>
          </p:cNvSpPr>
          <p:nvPr>
            <p:ph type="body" sz="quarter" idx="21"/>
          </p:nvPr>
        </p:nvSpPr>
        <p:spPr>
          <a:xfrm>
            <a:off x="3217863" y="342900"/>
            <a:ext cx="5675312" cy="763588"/>
          </a:xfrm>
        </p:spPr>
        <p:txBody>
          <a:bodyPr anchor="ctr"/>
          <a:lstStyle>
            <a:lvl1pPr marL="0" indent="0">
              <a:buNone/>
              <a:defRPr sz="2800">
                <a:latin typeface="Roboto Slab" panose="020B0604020202020204" charset="0"/>
                <a:ea typeface="Roboto Slab" panose="020B0604020202020204" charset="0"/>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573171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verview Slide (alt)">
    <p:spTree>
      <p:nvGrpSpPr>
        <p:cNvPr id="1" name=""/>
        <p:cNvGrpSpPr/>
        <p:nvPr/>
      </p:nvGrpSpPr>
      <p:grpSpPr>
        <a:xfrm>
          <a:off x="0" y="0"/>
          <a:ext cx="0" cy="0"/>
          <a:chOff x="0" y="0"/>
          <a:chExt cx="0" cy="0"/>
        </a:xfrm>
      </p:grpSpPr>
      <p:pic>
        <p:nvPicPr>
          <p:cNvPr id="18" name="Google Shape;37;p6">
            <a:extLst>
              <a:ext uri="{FF2B5EF4-FFF2-40B4-BE49-F238E27FC236}">
                <a16:creationId xmlns:a16="http://schemas.microsoft.com/office/drawing/2014/main" id="{98C11E4E-5E14-2F4E-A3A8-CAA67FEC6F7E}"/>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19" y="2299"/>
            <a:ext cx="9143956" cy="5138903"/>
          </a:xfrm>
          <a:prstGeom prst="rect">
            <a:avLst/>
          </a:prstGeom>
          <a:noFill/>
          <a:ln>
            <a:noFill/>
          </a:ln>
        </p:spPr>
      </p:pic>
      <p:pic>
        <p:nvPicPr>
          <p:cNvPr id="14" name="Picture 13" descr="Graphical user interface, text&#10;&#10;Description automatically generated">
            <a:extLst>
              <a:ext uri="{FF2B5EF4-FFF2-40B4-BE49-F238E27FC236}">
                <a16:creationId xmlns:a16="http://schemas.microsoft.com/office/drawing/2014/main" id="{B960557E-9F22-D142-802B-86B149C9DEE7}"/>
              </a:ext>
            </a:extLst>
          </p:cNvPr>
          <p:cNvPicPr>
            <a:picLocks noChangeAspect="1"/>
          </p:cNvPicPr>
          <p:nvPr userDrawn="1"/>
        </p:nvPicPr>
        <p:blipFill>
          <a:blip r:embed="rId3"/>
          <a:stretch>
            <a:fillRect/>
          </a:stretch>
        </p:blipFill>
        <p:spPr>
          <a:xfrm>
            <a:off x="454489" y="4320193"/>
            <a:ext cx="2055492" cy="502306"/>
          </a:xfrm>
          <a:prstGeom prst="rect">
            <a:avLst/>
          </a:prstGeom>
        </p:spPr>
      </p:pic>
      <p:sp>
        <p:nvSpPr>
          <p:cNvPr id="17" name="Slide Number Placeholder 6">
            <a:extLst>
              <a:ext uri="{FF2B5EF4-FFF2-40B4-BE49-F238E27FC236}">
                <a16:creationId xmlns:a16="http://schemas.microsoft.com/office/drawing/2014/main" id="{05DFC50B-D6ED-0842-A486-F22EF8C43F34}"/>
              </a:ext>
            </a:extLst>
          </p:cNvPr>
          <p:cNvSpPr>
            <a:spLocks noGrp="1"/>
          </p:cNvSpPr>
          <p:nvPr>
            <p:ph type="sldNum" sz="quarter" idx="13"/>
          </p:nvPr>
        </p:nvSpPr>
        <p:spPr>
          <a:xfrm>
            <a:off x="6835588" y="4767263"/>
            <a:ext cx="2057400" cy="274637"/>
          </a:xfrm>
          <a:prstGeom prst="rect">
            <a:avLst/>
          </a:prstGeom>
        </p:spPr>
        <p:txBody>
          <a:bodyPr/>
          <a:lstStyle>
            <a:lvl1pPr>
              <a:defRPr sz="1100"/>
            </a:lvl1pPr>
          </a:lstStyle>
          <a:p>
            <a:pPr algn="r"/>
            <a:fld id="{8EE047B8-740B-6B4B-A4AB-D250FBF21A00}" type="slidenum">
              <a:rPr lang="en-US" smtClean="0"/>
              <a:pPr algn="r"/>
              <a:t>‹#›</a:t>
            </a:fld>
            <a:endParaRPr lang="en-US" dirty="0"/>
          </a:p>
        </p:txBody>
      </p:sp>
      <p:sp>
        <p:nvSpPr>
          <p:cNvPr id="11" name="Content Placeholder 2">
            <a:extLst>
              <a:ext uri="{FF2B5EF4-FFF2-40B4-BE49-F238E27FC236}">
                <a16:creationId xmlns:a16="http://schemas.microsoft.com/office/drawing/2014/main" id="{30A886B2-0C24-407B-8BBA-49632F3CC30D}"/>
              </a:ext>
            </a:extLst>
          </p:cNvPr>
          <p:cNvSpPr>
            <a:spLocks noGrp="1"/>
          </p:cNvSpPr>
          <p:nvPr>
            <p:ph idx="1"/>
          </p:nvPr>
        </p:nvSpPr>
        <p:spPr>
          <a:xfrm>
            <a:off x="3217768" y="1193006"/>
            <a:ext cx="5675219" cy="3202783"/>
          </a:xfrm>
        </p:spPr>
        <p:txBody>
          <a:bodyPr>
            <a:no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7">
            <a:extLst>
              <a:ext uri="{FF2B5EF4-FFF2-40B4-BE49-F238E27FC236}">
                <a16:creationId xmlns:a16="http://schemas.microsoft.com/office/drawing/2014/main" id="{0251863E-DC4D-4994-96E5-088B5B1C636B}"/>
              </a:ext>
            </a:extLst>
          </p:cNvPr>
          <p:cNvSpPr>
            <a:spLocks noGrp="1"/>
          </p:cNvSpPr>
          <p:nvPr>
            <p:ph type="body" sz="quarter" idx="21"/>
          </p:nvPr>
        </p:nvSpPr>
        <p:spPr>
          <a:xfrm>
            <a:off x="3217863" y="342900"/>
            <a:ext cx="5675312" cy="763588"/>
          </a:xfrm>
        </p:spPr>
        <p:txBody>
          <a:bodyPr anchor="ctr"/>
          <a:lstStyle>
            <a:lvl1pPr marL="0" indent="0">
              <a:buNone/>
              <a:defRPr sz="2800">
                <a:latin typeface="Roboto Slab" panose="020B0604020202020204" charset="0"/>
                <a:ea typeface="Roboto Slab" panose="020B0604020202020204" charset="0"/>
              </a:defRPr>
            </a:lvl1pPr>
            <a:lvl2pPr marL="457200" indent="0">
              <a:buNone/>
              <a:defRPr/>
            </a:lvl2pPr>
          </a:lstStyle>
          <a:p>
            <a:pPr lvl="0"/>
            <a:r>
              <a:rPr lang="en-US" dirty="0"/>
              <a:t>Click to edit Master text styles</a:t>
            </a:r>
          </a:p>
        </p:txBody>
      </p:sp>
      <p:sp>
        <p:nvSpPr>
          <p:cNvPr id="13" name="Google Shape;15;p2">
            <a:extLst>
              <a:ext uri="{FF2B5EF4-FFF2-40B4-BE49-F238E27FC236}">
                <a16:creationId xmlns:a16="http://schemas.microsoft.com/office/drawing/2014/main" id="{5C9C5B6D-44BA-4C9D-9AE8-31F5EA554054}"/>
              </a:ext>
            </a:extLst>
          </p:cNvPr>
          <p:cNvSpPr txBox="1">
            <a:spLocks noGrp="1"/>
          </p:cNvSpPr>
          <p:nvPr>
            <p:ph type="body" idx="20"/>
          </p:nvPr>
        </p:nvSpPr>
        <p:spPr>
          <a:xfrm>
            <a:off x="250826" y="2114026"/>
            <a:ext cx="2219950" cy="2185806"/>
          </a:xfrm>
          <a:prstGeom prst="rect">
            <a:avLst/>
          </a:prstGeom>
        </p:spPr>
        <p:txBody>
          <a:bodyPr spcFirstLastPara="1" wrap="square" lIns="0" tIns="91425" rIns="0" bIns="91425" anchor="t" anchorCtr="0">
            <a:noAutofit/>
          </a:bodyPr>
          <a:lstStyle>
            <a:lvl1pPr marL="139700" lvl="0" indent="0" rtl="0">
              <a:spcBef>
                <a:spcPts val="0"/>
              </a:spcBef>
              <a:spcAft>
                <a:spcPts val="0"/>
              </a:spcAft>
              <a:buClr>
                <a:schemeClr val="lt1"/>
              </a:buClr>
              <a:buSzPts val="1400"/>
              <a:buFontTx/>
              <a:buNone/>
              <a:defRPr sz="1400">
                <a:solidFill>
                  <a:schemeClr val="lt1"/>
                </a:solidFill>
                <a:latin typeface="Arial" panose="020B0604020202020204" pitchFamily="34" charset="0"/>
                <a:ea typeface="Roboto Slab Medium"/>
                <a:cs typeface="Arial" panose="020B0604020202020204" pitchFamily="34" charset="0"/>
                <a:sym typeface="Roboto Slab"/>
              </a:defRPr>
            </a:lvl1pPr>
            <a:lvl2pPr marL="914400" lvl="1"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2pPr>
            <a:lvl3pPr marL="1371600" lvl="2"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3pPr>
            <a:lvl4pPr marL="1828800" lvl="3"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4pPr>
            <a:lvl5pPr marL="2286000" lvl="4"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5pPr>
            <a:lvl6pPr marL="2743200" lvl="5"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6pPr>
            <a:lvl7pPr marL="3200400" lvl="6"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7pPr>
            <a:lvl8pPr marL="3657600" lvl="7"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8pPr>
            <a:lvl9pPr marL="4114800" lvl="8"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9pPr>
          </a:lstStyle>
          <a:p>
            <a:endParaRPr dirty="0"/>
          </a:p>
        </p:txBody>
      </p:sp>
      <p:sp>
        <p:nvSpPr>
          <p:cNvPr id="15" name="Google Shape;12;p2">
            <a:extLst>
              <a:ext uri="{FF2B5EF4-FFF2-40B4-BE49-F238E27FC236}">
                <a16:creationId xmlns:a16="http://schemas.microsoft.com/office/drawing/2014/main" id="{03EB3C80-A549-4A13-876B-A681843E85BF}"/>
              </a:ext>
            </a:extLst>
          </p:cNvPr>
          <p:cNvSpPr txBox="1">
            <a:spLocks noGrp="1"/>
          </p:cNvSpPr>
          <p:nvPr>
            <p:ph type="title"/>
          </p:nvPr>
        </p:nvSpPr>
        <p:spPr>
          <a:xfrm>
            <a:off x="250825" y="342901"/>
            <a:ext cx="2219951" cy="1750764"/>
          </a:xfrm>
          <a:prstGeom prst="rect">
            <a:avLst/>
          </a:prstGeom>
        </p:spPr>
        <p:txBody>
          <a:bodyPr spcFirstLastPara="1" wrap="square" lIns="91425" tIns="91425" rIns="91425" bIns="91425" anchor="b" anchorCtr="0">
            <a:noAutofit/>
          </a:bodyPr>
          <a:lstStyle>
            <a:lvl1pPr lvl="0" rtl="0">
              <a:lnSpc>
                <a:spcPts val="3000"/>
              </a:lnSpc>
              <a:spcBef>
                <a:spcPts val="0"/>
              </a:spcBef>
              <a:spcAft>
                <a:spcPts val="0"/>
              </a:spcAft>
              <a:buClr>
                <a:schemeClr val="lt1"/>
              </a:buClr>
              <a:buSzPts val="4200"/>
              <a:buFont typeface="Roboto Slab"/>
              <a:buNone/>
              <a:defRPr sz="2400">
                <a:solidFill>
                  <a:schemeClr val="lt1"/>
                </a:solidFill>
                <a:latin typeface="Roboto Slab Medium"/>
                <a:ea typeface="Roboto Slab Medium"/>
                <a:cs typeface="Roboto Slab Medium"/>
                <a:sym typeface="Roboto Slab"/>
              </a:defRPr>
            </a:lvl1pPr>
            <a:lvl2pPr lvl="1"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2pPr>
            <a:lvl3pPr lvl="2"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3pPr>
            <a:lvl4pPr lvl="3"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4pPr>
            <a:lvl5pPr lvl="4"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5pPr>
            <a:lvl6pPr lvl="5"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6pPr>
            <a:lvl7pPr lvl="6"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7pPr>
            <a:lvl8pPr lvl="7"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8pPr>
            <a:lvl9pPr lvl="8"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9pPr>
          </a:lstStyle>
          <a:p>
            <a:endParaRPr dirty="0"/>
          </a:p>
        </p:txBody>
      </p:sp>
    </p:spTree>
    <p:extLst>
      <p:ext uri="{BB962C8B-B14F-4D97-AF65-F5344CB8AC3E}">
        <p14:creationId xmlns:p14="http://schemas.microsoft.com/office/powerpoint/2010/main" val="4180829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10" name="Google Shape;37;p6">
            <a:extLst>
              <a:ext uri="{FF2B5EF4-FFF2-40B4-BE49-F238E27FC236}">
                <a16:creationId xmlns:a16="http://schemas.microsoft.com/office/drawing/2014/main" id="{004B0FD7-CEF4-D24A-A579-6E602E815F35}"/>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19" y="2299"/>
            <a:ext cx="9143955" cy="5138902"/>
          </a:xfrm>
          <a:prstGeom prst="rect">
            <a:avLst/>
          </a:prstGeom>
          <a:noFill/>
          <a:ln>
            <a:noFill/>
          </a:ln>
        </p:spPr>
      </p:pic>
      <p:sp>
        <p:nvSpPr>
          <p:cNvPr id="13" name="Picture Placeholder 2">
            <a:extLst>
              <a:ext uri="{FF2B5EF4-FFF2-40B4-BE49-F238E27FC236}">
                <a16:creationId xmlns:a16="http://schemas.microsoft.com/office/drawing/2014/main" id="{AF52D487-0BB0-494B-953B-C17E631FF510}"/>
              </a:ext>
            </a:extLst>
          </p:cNvPr>
          <p:cNvSpPr>
            <a:spLocks noGrp="1"/>
          </p:cNvSpPr>
          <p:nvPr>
            <p:ph type="pic" idx="1"/>
          </p:nvPr>
        </p:nvSpPr>
        <p:spPr>
          <a:xfrm>
            <a:off x="2810312" y="0"/>
            <a:ext cx="6333687" cy="5143474"/>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5" name="Picture 14" descr="Graphical user interface, text&#10;&#10;Description automatically generated">
            <a:extLst>
              <a:ext uri="{FF2B5EF4-FFF2-40B4-BE49-F238E27FC236}">
                <a16:creationId xmlns:a16="http://schemas.microsoft.com/office/drawing/2014/main" id="{148AEF2E-6A31-B641-902E-7A21B647F727}"/>
              </a:ext>
            </a:extLst>
          </p:cNvPr>
          <p:cNvPicPr>
            <a:picLocks noChangeAspect="1"/>
          </p:cNvPicPr>
          <p:nvPr userDrawn="1"/>
        </p:nvPicPr>
        <p:blipFill>
          <a:blip r:embed="rId3"/>
          <a:stretch>
            <a:fillRect/>
          </a:stretch>
        </p:blipFill>
        <p:spPr>
          <a:xfrm>
            <a:off x="454489" y="4320193"/>
            <a:ext cx="2055492" cy="502306"/>
          </a:xfrm>
          <a:prstGeom prst="rect">
            <a:avLst/>
          </a:prstGeom>
        </p:spPr>
      </p:pic>
      <p:sp>
        <p:nvSpPr>
          <p:cNvPr id="7" name="Google Shape;15;p2">
            <a:extLst>
              <a:ext uri="{FF2B5EF4-FFF2-40B4-BE49-F238E27FC236}">
                <a16:creationId xmlns:a16="http://schemas.microsoft.com/office/drawing/2014/main" id="{5016C8BE-4F8E-4840-8DF4-7B4DF936A37E}"/>
              </a:ext>
            </a:extLst>
          </p:cNvPr>
          <p:cNvSpPr txBox="1">
            <a:spLocks noGrp="1"/>
          </p:cNvSpPr>
          <p:nvPr>
            <p:ph type="body" idx="20"/>
          </p:nvPr>
        </p:nvSpPr>
        <p:spPr>
          <a:xfrm>
            <a:off x="250826" y="2114026"/>
            <a:ext cx="2219950" cy="2185806"/>
          </a:xfrm>
          <a:prstGeom prst="rect">
            <a:avLst/>
          </a:prstGeom>
        </p:spPr>
        <p:txBody>
          <a:bodyPr spcFirstLastPara="1" wrap="square" lIns="0" tIns="91425" rIns="0" bIns="91425" anchor="t" anchorCtr="0">
            <a:noAutofit/>
          </a:bodyPr>
          <a:lstStyle>
            <a:lvl1pPr marL="139700" lvl="0" indent="0" rtl="0">
              <a:spcBef>
                <a:spcPts val="0"/>
              </a:spcBef>
              <a:spcAft>
                <a:spcPts val="0"/>
              </a:spcAft>
              <a:buClr>
                <a:schemeClr val="lt1"/>
              </a:buClr>
              <a:buSzPts val="1400"/>
              <a:buFontTx/>
              <a:buNone/>
              <a:defRPr sz="1400">
                <a:solidFill>
                  <a:schemeClr val="lt1"/>
                </a:solidFill>
                <a:latin typeface="Arial" panose="020B0604020202020204" pitchFamily="34" charset="0"/>
                <a:ea typeface="Roboto Slab Medium"/>
                <a:cs typeface="Arial" panose="020B0604020202020204" pitchFamily="34" charset="0"/>
                <a:sym typeface="Roboto Slab"/>
              </a:defRPr>
            </a:lvl1pPr>
            <a:lvl2pPr marL="914400" lvl="1"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2pPr>
            <a:lvl3pPr marL="1371600" lvl="2"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3pPr>
            <a:lvl4pPr marL="1828800" lvl="3"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4pPr>
            <a:lvl5pPr marL="2286000" lvl="4"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5pPr>
            <a:lvl6pPr marL="2743200" lvl="5"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6pPr>
            <a:lvl7pPr marL="3200400" lvl="6"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7pPr>
            <a:lvl8pPr marL="3657600" lvl="7"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8pPr>
            <a:lvl9pPr marL="4114800" lvl="8"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9pPr>
          </a:lstStyle>
          <a:p>
            <a:endParaRPr dirty="0"/>
          </a:p>
        </p:txBody>
      </p:sp>
      <p:sp>
        <p:nvSpPr>
          <p:cNvPr id="8" name="Google Shape;12;p2">
            <a:extLst>
              <a:ext uri="{FF2B5EF4-FFF2-40B4-BE49-F238E27FC236}">
                <a16:creationId xmlns:a16="http://schemas.microsoft.com/office/drawing/2014/main" id="{9EE14E6C-CC60-4864-B5EB-3D60EE40F43D}"/>
              </a:ext>
            </a:extLst>
          </p:cNvPr>
          <p:cNvSpPr txBox="1">
            <a:spLocks noGrp="1"/>
          </p:cNvSpPr>
          <p:nvPr>
            <p:ph type="title"/>
          </p:nvPr>
        </p:nvSpPr>
        <p:spPr>
          <a:xfrm>
            <a:off x="250825" y="342901"/>
            <a:ext cx="2219951" cy="1750764"/>
          </a:xfrm>
          <a:prstGeom prst="rect">
            <a:avLst/>
          </a:prstGeom>
        </p:spPr>
        <p:txBody>
          <a:bodyPr spcFirstLastPara="1" wrap="square" lIns="91425" tIns="91425" rIns="91425" bIns="91425" anchor="b" anchorCtr="0">
            <a:noAutofit/>
          </a:bodyPr>
          <a:lstStyle>
            <a:lvl1pPr lvl="0" rtl="0">
              <a:lnSpc>
                <a:spcPts val="3000"/>
              </a:lnSpc>
              <a:spcBef>
                <a:spcPts val="0"/>
              </a:spcBef>
              <a:spcAft>
                <a:spcPts val="0"/>
              </a:spcAft>
              <a:buClr>
                <a:schemeClr val="lt1"/>
              </a:buClr>
              <a:buSzPts val="4200"/>
              <a:buFont typeface="Roboto Slab"/>
              <a:buNone/>
              <a:defRPr sz="2400">
                <a:solidFill>
                  <a:schemeClr val="lt1"/>
                </a:solidFill>
                <a:latin typeface="Roboto Slab Medium"/>
                <a:ea typeface="Roboto Slab Medium"/>
                <a:cs typeface="Roboto Slab Medium"/>
                <a:sym typeface="Roboto Slab"/>
              </a:defRPr>
            </a:lvl1pPr>
            <a:lvl2pPr lvl="1"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2pPr>
            <a:lvl3pPr lvl="2"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3pPr>
            <a:lvl4pPr lvl="3"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4pPr>
            <a:lvl5pPr lvl="4"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5pPr>
            <a:lvl6pPr lvl="5"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6pPr>
            <a:lvl7pPr lvl="6"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7pPr>
            <a:lvl8pPr lvl="7"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8pPr>
            <a:lvl9pPr lvl="8"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9pPr>
          </a:lstStyle>
          <a:p>
            <a:endParaRPr dirty="0"/>
          </a:p>
        </p:txBody>
      </p:sp>
    </p:spTree>
    <p:extLst>
      <p:ext uri="{BB962C8B-B14F-4D97-AF65-F5344CB8AC3E}">
        <p14:creationId xmlns:p14="http://schemas.microsoft.com/office/powerpoint/2010/main" val="2376810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al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BAABA1B6-051E-844D-8D5E-FA748CBC4087}"/>
              </a:ext>
            </a:extLst>
          </p:cNvPr>
          <p:cNvSpPr>
            <a:spLocks noGrp="1"/>
          </p:cNvSpPr>
          <p:nvPr>
            <p:ph type="pic" idx="10"/>
          </p:nvPr>
        </p:nvSpPr>
        <p:spPr>
          <a:xfrm>
            <a:off x="2673350" y="3021"/>
            <a:ext cx="6470650" cy="5143474"/>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0" name="Google Shape;37;p6">
            <a:extLst>
              <a:ext uri="{FF2B5EF4-FFF2-40B4-BE49-F238E27FC236}">
                <a16:creationId xmlns:a16="http://schemas.microsoft.com/office/drawing/2014/main" id="{9474711A-084E-2445-BFEF-DC40B1E892E0}"/>
              </a:ext>
            </a:extLst>
          </p:cNvPr>
          <p:cNvPicPr preferRelativeResize="0"/>
          <p:nvPr userDrawn="1"/>
        </p:nvPicPr>
        <p:blipFill>
          <a:blip r:embed="rId2"/>
          <a:srcRect/>
          <a:stretch/>
        </p:blipFill>
        <p:spPr>
          <a:xfrm>
            <a:off x="0" y="3021"/>
            <a:ext cx="9143956" cy="5143475"/>
          </a:xfrm>
          <a:prstGeom prst="rect">
            <a:avLst/>
          </a:prstGeom>
          <a:noFill/>
          <a:ln>
            <a:noFill/>
          </a:ln>
        </p:spPr>
      </p:pic>
      <p:pic>
        <p:nvPicPr>
          <p:cNvPr id="15" name="Picture 14" descr="Graphical user interface, text&#10;&#10;Description automatically generated">
            <a:extLst>
              <a:ext uri="{FF2B5EF4-FFF2-40B4-BE49-F238E27FC236}">
                <a16:creationId xmlns:a16="http://schemas.microsoft.com/office/drawing/2014/main" id="{931D0858-6877-B244-92ED-02C95A924303}"/>
              </a:ext>
            </a:extLst>
          </p:cNvPr>
          <p:cNvPicPr>
            <a:picLocks noChangeAspect="1"/>
          </p:cNvPicPr>
          <p:nvPr userDrawn="1"/>
        </p:nvPicPr>
        <p:blipFill>
          <a:blip r:embed="rId3"/>
          <a:stretch>
            <a:fillRect/>
          </a:stretch>
        </p:blipFill>
        <p:spPr>
          <a:xfrm>
            <a:off x="454489" y="4320193"/>
            <a:ext cx="2055492" cy="502306"/>
          </a:xfrm>
          <a:prstGeom prst="rect">
            <a:avLst/>
          </a:prstGeom>
        </p:spPr>
      </p:pic>
      <p:sp>
        <p:nvSpPr>
          <p:cNvPr id="7" name="Google Shape;15;p2">
            <a:extLst>
              <a:ext uri="{FF2B5EF4-FFF2-40B4-BE49-F238E27FC236}">
                <a16:creationId xmlns:a16="http://schemas.microsoft.com/office/drawing/2014/main" id="{F697FB89-7C2D-4894-B050-D42D9123E314}"/>
              </a:ext>
            </a:extLst>
          </p:cNvPr>
          <p:cNvSpPr txBox="1">
            <a:spLocks noGrp="1"/>
          </p:cNvSpPr>
          <p:nvPr>
            <p:ph type="body" idx="20"/>
          </p:nvPr>
        </p:nvSpPr>
        <p:spPr>
          <a:xfrm>
            <a:off x="250826" y="2114026"/>
            <a:ext cx="2219950" cy="2185806"/>
          </a:xfrm>
          <a:prstGeom prst="rect">
            <a:avLst/>
          </a:prstGeom>
        </p:spPr>
        <p:txBody>
          <a:bodyPr spcFirstLastPara="1" wrap="square" lIns="0" tIns="91425" rIns="0" bIns="91425" anchor="t" anchorCtr="0">
            <a:noAutofit/>
          </a:bodyPr>
          <a:lstStyle>
            <a:lvl1pPr marL="139700" lvl="0" indent="0" rtl="0">
              <a:spcBef>
                <a:spcPts val="0"/>
              </a:spcBef>
              <a:spcAft>
                <a:spcPts val="0"/>
              </a:spcAft>
              <a:buClr>
                <a:schemeClr val="lt1"/>
              </a:buClr>
              <a:buSzPts val="1400"/>
              <a:buFontTx/>
              <a:buNone/>
              <a:defRPr sz="1400">
                <a:solidFill>
                  <a:schemeClr val="lt1"/>
                </a:solidFill>
                <a:latin typeface="Arial" panose="020B0604020202020204" pitchFamily="34" charset="0"/>
                <a:ea typeface="Roboto Slab Medium"/>
                <a:cs typeface="Arial" panose="020B0604020202020204" pitchFamily="34" charset="0"/>
                <a:sym typeface="Roboto Slab"/>
              </a:defRPr>
            </a:lvl1pPr>
            <a:lvl2pPr marL="914400" lvl="1"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2pPr>
            <a:lvl3pPr marL="1371600" lvl="2"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3pPr>
            <a:lvl4pPr marL="1828800" lvl="3"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4pPr>
            <a:lvl5pPr marL="2286000" lvl="4"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5pPr>
            <a:lvl6pPr marL="2743200" lvl="5"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6pPr>
            <a:lvl7pPr marL="3200400" lvl="6"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7pPr>
            <a:lvl8pPr marL="3657600" lvl="7"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8pPr>
            <a:lvl9pPr marL="4114800" lvl="8"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9pPr>
          </a:lstStyle>
          <a:p>
            <a:endParaRPr dirty="0"/>
          </a:p>
        </p:txBody>
      </p:sp>
      <p:sp>
        <p:nvSpPr>
          <p:cNvPr id="8" name="Google Shape;12;p2">
            <a:extLst>
              <a:ext uri="{FF2B5EF4-FFF2-40B4-BE49-F238E27FC236}">
                <a16:creationId xmlns:a16="http://schemas.microsoft.com/office/drawing/2014/main" id="{DD8E16B5-51D1-4D51-9D22-453A7653991C}"/>
              </a:ext>
            </a:extLst>
          </p:cNvPr>
          <p:cNvSpPr txBox="1">
            <a:spLocks noGrp="1"/>
          </p:cNvSpPr>
          <p:nvPr>
            <p:ph type="title"/>
          </p:nvPr>
        </p:nvSpPr>
        <p:spPr>
          <a:xfrm>
            <a:off x="250825" y="342901"/>
            <a:ext cx="2219951" cy="1750764"/>
          </a:xfrm>
          <a:prstGeom prst="rect">
            <a:avLst/>
          </a:prstGeom>
        </p:spPr>
        <p:txBody>
          <a:bodyPr spcFirstLastPara="1" wrap="square" lIns="91425" tIns="91425" rIns="91425" bIns="91425" anchor="b" anchorCtr="0">
            <a:noAutofit/>
          </a:bodyPr>
          <a:lstStyle>
            <a:lvl1pPr lvl="0" rtl="0">
              <a:lnSpc>
                <a:spcPts val="3000"/>
              </a:lnSpc>
              <a:spcBef>
                <a:spcPts val="0"/>
              </a:spcBef>
              <a:spcAft>
                <a:spcPts val="0"/>
              </a:spcAft>
              <a:buClr>
                <a:schemeClr val="lt1"/>
              </a:buClr>
              <a:buSzPts val="4200"/>
              <a:buFont typeface="Roboto Slab"/>
              <a:buNone/>
              <a:defRPr sz="2400">
                <a:solidFill>
                  <a:schemeClr val="lt1"/>
                </a:solidFill>
                <a:latin typeface="Roboto Slab Medium"/>
                <a:ea typeface="Roboto Slab Medium"/>
                <a:cs typeface="Roboto Slab Medium"/>
                <a:sym typeface="Roboto Slab"/>
              </a:defRPr>
            </a:lvl1pPr>
            <a:lvl2pPr lvl="1"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2pPr>
            <a:lvl3pPr lvl="2"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3pPr>
            <a:lvl4pPr lvl="3"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4pPr>
            <a:lvl5pPr lvl="4"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5pPr>
            <a:lvl6pPr lvl="5"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6pPr>
            <a:lvl7pPr lvl="6"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7pPr>
            <a:lvl8pPr lvl="7"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8pPr>
            <a:lvl9pPr lvl="8"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9pPr>
          </a:lstStyle>
          <a:p>
            <a:endParaRPr dirty="0"/>
          </a:p>
        </p:txBody>
      </p:sp>
    </p:spTree>
    <p:extLst>
      <p:ext uri="{BB962C8B-B14F-4D97-AF65-F5344CB8AC3E}">
        <p14:creationId xmlns:p14="http://schemas.microsoft.com/office/powerpoint/2010/main" val="408006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6" name="Google Shape;70;p10">
            <a:extLst>
              <a:ext uri="{FF2B5EF4-FFF2-40B4-BE49-F238E27FC236}">
                <a16:creationId xmlns:a16="http://schemas.microsoft.com/office/drawing/2014/main" id="{E4CA389D-64F1-D840-A5CA-1EFA58E382F3}"/>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0" y="2286"/>
            <a:ext cx="9144003" cy="5138929"/>
          </a:xfrm>
          <a:prstGeom prst="rect">
            <a:avLst/>
          </a:prstGeom>
          <a:noFill/>
          <a:ln>
            <a:noFill/>
          </a:ln>
        </p:spPr>
      </p:pic>
      <p:sp>
        <p:nvSpPr>
          <p:cNvPr id="7" name="Google Shape;12;p2">
            <a:extLst>
              <a:ext uri="{FF2B5EF4-FFF2-40B4-BE49-F238E27FC236}">
                <a16:creationId xmlns:a16="http://schemas.microsoft.com/office/drawing/2014/main" id="{38E236D8-13A5-9A45-8618-D27A42CE3262}"/>
              </a:ext>
            </a:extLst>
          </p:cNvPr>
          <p:cNvSpPr txBox="1">
            <a:spLocks noGrp="1"/>
          </p:cNvSpPr>
          <p:nvPr>
            <p:ph type="title"/>
          </p:nvPr>
        </p:nvSpPr>
        <p:spPr>
          <a:xfrm>
            <a:off x="737753" y="1759200"/>
            <a:ext cx="7668494" cy="1625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200"/>
              <a:buFont typeface="Roboto Slab"/>
              <a:buNone/>
              <a:defRPr>
                <a:solidFill>
                  <a:schemeClr val="lt1"/>
                </a:solidFill>
                <a:latin typeface="Roboto Slab Medium"/>
                <a:ea typeface="Roboto Slab Medium"/>
                <a:cs typeface="Roboto Slab Medium"/>
                <a:sym typeface="Roboto Slab"/>
              </a:defRPr>
            </a:lvl1pPr>
            <a:lvl2pPr lvl="1"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2pPr>
            <a:lvl3pPr lvl="2"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3pPr>
            <a:lvl4pPr lvl="3"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4pPr>
            <a:lvl5pPr lvl="4"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5pPr>
            <a:lvl6pPr lvl="5"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6pPr>
            <a:lvl7pPr lvl="6"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7pPr>
            <a:lvl8pPr lvl="7"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8pPr>
            <a:lvl9pPr lvl="8"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9pPr>
          </a:lstStyle>
          <a:p>
            <a:endParaRPr dirty="0"/>
          </a:p>
        </p:txBody>
      </p:sp>
      <p:pic>
        <p:nvPicPr>
          <p:cNvPr id="5" name="Picture 4" descr="Graphical user interface, text&#10;&#10;Description automatically generated">
            <a:extLst>
              <a:ext uri="{FF2B5EF4-FFF2-40B4-BE49-F238E27FC236}">
                <a16:creationId xmlns:a16="http://schemas.microsoft.com/office/drawing/2014/main" id="{99837727-61B5-1F42-B909-1C996A708270}"/>
              </a:ext>
            </a:extLst>
          </p:cNvPr>
          <p:cNvPicPr>
            <a:picLocks noChangeAspect="1"/>
          </p:cNvPicPr>
          <p:nvPr userDrawn="1"/>
        </p:nvPicPr>
        <p:blipFill>
          <a:blip r:embed="rId3"/>
          <a:stretch>
            <a:fillRect/>
          </a:stretch>
        </p:blipFill>
        <p:spPr>
          <a:xfrm>
            <a:off x="454489" y="4320193"/>
            <a:ext cx="2055492" cy="502306"/>
          </a:xfrm>
          <a:prstGeom prst="rect">
            <a:avLst/>
          </a:prstGeom>
        </p:spPr>
      </p:pic>
    </p:spTree>
    <p:extLst>
      <p:ext uri="{BB962C8B-B14F-4D97-AF65-F5344CB8AC3E}">
        <p14:creationId xmlns:p14="http://schemas.microsoft.com/office/powerpoint/2010/main" val="1869468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pic>
        <p:nvPicPr>
          <p:cNvPr id="9" name="Google Shape;65;p9">
            <a:extLst>
              <a:ext uri="{FF2B5EF4-FFF2-40B4-BE49-F238E27FC236}">
                <a16:creationId xmlns:a16="http://schemas.microsoft.com/office/drawing/2014/main" id="{9FF9A21D-B8E8-7242-B1C5-7E0F33EDC956}"/>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13" y="2287"/>
            <a:ext cx="9144042" cy="5138951"/>
          </a:xfrm>
          <a:prstGeom prst="rect">
            <a:avLst/>
          </a:prstGeom>
          <a:noFill/>
          <a:ln>
            <a:noFill/>
          </a:ln>
        </p:spPr>
      </p:pic>
      <p:sp>
        <p:nvSpPr>
          <p:cNvPr id="21" name="Slide Number Placeholder 6">
            <a:extLst>
              <a:ext uri="{FF2B5EF4-FFF2-40B4-BE49-F238E27FC236}">
                <a16:creationId xmlns:a16="http://schemas.microsoft.com/office/drawing/2014/main" id="{33EA800D-148D-7B42-AC01-75514B770762}"/>
              </a:ext>
            </a:extLst>
          </p:cNvPr>
          <p:cNvSpPr>
            <a:spLocks noGrp="1"/>
          </p:cNvSpPr>
          <p:nvPr>
            <p:ph type="sldNum" sz="quarter" idx="12"/>
          </p:nvPr>
        </p:nvSpPr>
        <p:spPr>
          <a:xfrm>
            <a:off x="6835588" y="4767263"/>
            <a:ext cx="2057400" cy="274637"/>
          </a:xfrm>
          <a:prstGeom prst="rect">
            <a:avLst/>
          </a:prstGeom>
        </p:spPr>
        <p:txBody>
          <a:bodyPr/>
          <a:lstStyle>
            <a:lvl1pPr>
              <a:defRPr sz="1100"/>
            </a:lvl1pPr>
          </a:lstStyle>
          <a:p>
            <a:pPr algn="r"/>
            <a:fld id="{8EE047B8-740B-6B4B-A4AB-D250FBF21A00}" type="slidenum">
              <a:rPr lang="en-US" smtClean="0"/>
              <a:pPr algn="r"/>
              <a:t>‹#›</a:t>
            </a:fld>
            <a:endParaRPr lang="en-US" dirty="0"/>
          </a:p>
        </p:txBody>
      </p:sp>
      <p:pic>
        <p:nvPicPr>
          <p:cNvPr id="7" name="Picture 6">
            <a:extLst>
              <a:ext uri="{FF2B5EF4-FFF2-40B4-BE49-F238E27FC236}">
                <a16:creationId xmlns:a16="http://schemas.microsoft.com/office/drawing/2014/main" id="{B8EBB73B-FE0C-2742-993A-60A7D7767340}"/>
              </a:ext>
            </a:extLst>
          </p:cNvPr>
          <p:cNvPicPr>
            <a:picLocks noChangeAspect="1"/>
          </p:cNvPicPr>
          <p:nvPr userDrawn="1"/>
        </p:nvPicPr>
        <p:blipFill>
          <a:blip r:embed="rId3"/>
          <a:stretch>
            <a:fillRect/>
          </a:stretch>
        </p:blipFill>
        <p:spPr>
          <a:xfrm>
            <a:off x="687958" y="4709912"/>
            <a:ext cx="1200151" cy="293285"/>
          </a:xfrm>
          <a:prstGeom prst="rect">
            <a:avLst/>
          </a:prstGeom>
        </p:spPr>
      </p:pic>
    </p:spTree>
    <p:extLst>
      <p:ext uri="{BB962C8B-B14F-4D97-AF65-F5344CB8AC3E}">
        <p14:creationId xmlns:p14="http://schemas.microsoft.com/office/powerpoint/2010/main" val="2203385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s">
    <p:spTree>
      <p:nvGrpSpPr>
        <p:cNvPr id="1" name=""/>
        <p:cNvGrpSpPr/>
        <p:nvPr/>
      </p:nvGrpSpPr>
      <p:grpSpPr>
        <a:xfrm>
          <a:off x="0" y="0"/>
          <a:ext cx="0" cy="0"/>
          <a:chOff x="0" y="0"/>
          <a:chExt cx="0" cy="0"/>
        </a:xfrm>
      </p:grpSpPr>
      <p:pic>
        <p:nvPicPr>
          <p:cNvPr id="14" name="Google Shape;65;p9">
            <a:extLst>
              <a:ext uri="{FF2B5EF4-FFF2-40B4-BE49-F238E27FC236}">
                <a16:creationId xmlns:a16="http://schemas.microsoft.com/office/drawing/2014/main" id="{F5A0FA43-1361-BA4F-83B4-3A5BC37C2581}"/>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12" y="2287"/>
            <a:ext cx="9144040" cy="5138950"/>
          </a:xfrm>
          <a:prstGeom prst="rect">
            <a:avLst/>
          </a:prstGeom>
          <a:noFill/>
          <a:ln>
            <a:noFill/>
          </a:ln>
        </p:spPr>
      </p:pic>
      <p:sp>
        <p:nvSpPr>
          <p:cNvPr id="11" name="Slide Number Placeholder 6">
            <a:extLst>
              <a:ext uri="{FF2B5EF4-FFF2-40B4-BE49-F238E27FC236}">
                <a16:creationId xmlns:a16="http://schemas.microsoft.com/office/drawing/2014/main" id="{A32D896D-B532-DC49-8E14-B226E56C49A4}"/>
              </a:ext>
            </a:extLst>
          </p:cNvPr>
          <p:cNvSpPr>
            <a:spLocks noGrp="1"/>
          </p:cNvSpPr>
          <p:nvPr>
            <p:ph type="sldNum" sz="quarter" idx="12"/>
          </p:nvPr>
        </p:nvSpPr>
        <p:spPr>
          <a:xfrm>
            <a:off x="6835588" y="4767263"/>
            <a:ext cx="2057400" cy="274637"/>
          </a:xfrm>
          <a:prstGeom prst="rect">
            <a:avLst/>
          </a:prstGeom>
        </p:spPr>
        <p:txBody>
          <a:bodyPr/>
          <a:lstStyle>
            <a:lvl1pPr>
              <a:defRPr sz="1100"/>
            </a:lvl1pPr>
          </a:lstStyle>
          <a:p>
            <a:pPr algn="r"/>
            <a:fld id="{8EE047B8-740B-6B4B-A4AB-D250FBF21A00}" type="slidenum">
              <a:rPr lang="en-US" smtClean="0"/>
              <a:pPr algn="r"/>
              <a:t>‹#›</a:t>
            </a:fld>
            <a:endParaRPr lang="en-US" dirty="0"/>
          </a:p>
        </p:txBody>
      </p:sp>
      <p:pic>
        <p:nvPicPr>
          <p:cNvPr id="6" name="Picture 5">
            <a:extLst>
              <a:ext uri="{FF2B5EF4-FFF2-40B4-BE49-F238E27FC236}">
                <a16:creationId xmlns:a16="http://schemas.microsoft.com/office/drawing/2014/main" id="{EAA96F01-3B04-4D4C-AF39-E1A4023BEA65}"/>
              </a:ext>
            </a:extLst>
          </p:cNvPr>
          <p:cNvPicPr>
            <a:picLocks noChangeAspect="1"/>
          </p:cNvPicPr>
          <p:nvPr userDrawn="1"/>
        </p:nvPicPr>
        <p:blipFill>
          <a:blip r:embed="rId3"/>
          <a:stretch>
            <a:fillRect/>
          </a:stretch>
        </p:blipFill>
        <p:spPr>
          <a:xfrm>
            <a:off x="687958" y="4721787"/>
            <a:ext cx="1200151" cy="293285"/>
          </a:xfrm>
          <a:prstGeom prst="rect">
            <a:avLst/>
          </a:prstGeom>
        </p:spPr>
      </p:pic>
    </p:spTree>
    <p:extLst>
      <p:ext uri="{BB962C8B-B14F-4D97-AF65-F5344CB8AC3E}">
        <p14:creationId xmlns:p14="http://schemas.microsoft.com/office/powerpoint/2010/main" val="2216012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wo Contents">
    <p:spTree>
      <p:nvGrpSpPr>
        <p:cNvPr id="1" name=""/>
        <p:cNvGrpSpPr/>
        <p:nvPr/>
      </p:nvGrpSpPr>
      <p:grpSpPr>
        <a:xfrm>
          <a:off x="0" y="0"/>
          <a:ext cx="0" cy="0"/>
          <a:chOff x="0" y="0"/>
          <a:chExt cx="0" cy="0"/>
        </a:xfrm>
      </p:grpSpPr>
      <p:pic>
        <p:nvPicPr>
          <p:cNvPr id="14" name="Google Shape;65;p9">
            <a:extLst>
              <a:ext uri="{FF2B5EF4-FFF2-40B4-BE49-F238E27FC236}">
                <a16:creationId xmlns:a16="http://schemas.microsoft.com/office/drawing/2014/main" id="{F5A0FA43-1361-BA4F-83B4-3A5BC37C2581}"/>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12" y="2287"/>
            <a:ext cx="9144040" cy="5138950"/>
          </a:xfrm>
          <a:prstGeom prst="rect">
            <a:avLst/>
          </a:prstGeom>
          <a:noFill/>
          <a:ln>
            <a:noFill/>
          </a:ln>
        </p:spPr>
      </p:pic>
      <p:sp>
        <p:nvSpPr>
          <p:cNvPr id="11" name="Slide Number Placeholder 6">
            <a:extLst>
              <a:ext uri="{FF2B5EF4-FFF2-40B4-BE49-F238E27FC236}">
                <a16:creationId xmlns:a16="http://schemas.microsoft.com/office/drawing/2014/main" id="{A32D896D-B532-DC49-8E14-B226E56C49A4}"/>
              </a:ext>
            </a:extLst>
          </p:cNvPr>
          <p:cNvSpPr>
            <a:spLocks noGrp="1"/>
          </p:cNvSpPr>
          <p:nvPr>
            <p:ph type="sldNum" sz="quarter" idx="12"/>
          </p:nvPr>
        </p:nvSpPr>
        <p:spPr>
          <a:xfrm>
            <a:off x="6835588" y="4767263"/>
            <a:ext cx="2057400" cy="274637"/>
          </a:xfrm>
          <a:prstGeom prst="rect">
            <a:avLst/>
          </a:prstGeom>
        </p:spPr>
        <p:txBody>
          <a:bodyPr/>
          <a:lstStyle>
            <a:lvl1pPr>
              <a:defRPr sz="1100"/>
            </a:lvl1pPr>
          </a:lstStyle>
          <a:p>
            <a:pPr algn="r"/>
            <a:fld id="{8EE047B8-740B-6B4B-A4AB-D250FBF21A00}" type="slidenum">
              <a:rPr lang="en-US" smtClean="0"/>
              <a:pPr algn="r"/>
              <a:t>‹#›</a:t>
            </a:fld>
            <a:endParaRPr lang="en-US" dirty="0"/>
          </a:p>
        </p:txBody>
      </p:sp>
      <p:pic>
        <p:nvPicPr>
          <p:cNvPr id="6" name="Picture 5">
            <a:extLst>
              <a:ext uri="{FF2B5EF4-FFF2-40B4-BE49-F238E27FC236}">
                <a16:creationId xmlns:a16="http://schemas.microsoft.com/office/drawing/2014/main" id="{41102227-DA22-7747-A6D5-5C3F1DFA6E9E}"/>
              </a:ext>
            </a:extLst>
          </p:cNvPr>
          <p:cNvPicPr>
            <a:picLocks noChangeAspect="1"/>
          </p:cNvPicPr>
          <p:nvPr userDrawn="1"/>
        </p:nvPicPr>
        <p:blipFill>
          <a:blip r:embed="rId3"/>
          <a:stretch>
            <a:fillRect/>
          </a:stretch>
        </p:blipFill>
        <p:spPr>
          <a:xfrm>
            <a:off x="687958" y="4709912"/>
            <a:ext cx="1200151" cy="293285"/>
          </a:xfrm>
          <a:prstGeom prst="rect">
            <a:avLst/>
          </a:prstGeom>
        </p:spPr>
      </p:pic>
    </p:spTree>
    <p:extLst>
      <p:ext uri="{BB962C8B-B14F-4D97-AF65-F5344CB8AC3E}">
        <p14:creationId xmlns:p14="http://schemas.microsoft.com/office/powerpoint/2010/main" val="247386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7" name="Google Shape;11;p2">
            <a:extLst>
              <a:ext uri="{FF2B5EF4-FFF2-40B4-BE49-F238E27FC236}">
                <a16:creationId xmlns:a16="http://schemas.microsoft.com/office/drawing/2014/main" id="{0AC32E70-6BA6-6240-BDAE-795FCFB2B6C5}"/>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5" y="2326"/>
            <a:ext cx="9143955" cy="5138902"/>
          </a:xfrm>
          <a:prstGeom prst="rect">
            <a:avLst/>
          </a:prstGeom>
          <a:noFill/>
          <a:ln>
            <a:noFill/>
          </a:ln>
        </p:spPr>
      </p:pic>
      <p:sp>
        <p:nvSpPr>
          <p:cNvPr id="12" name="Google Shape;12;p2"/>
          <p:cNvSpPr txBox="1">
            <a:spLocks noGrp="1"/>
          </p:cNvSpPr>
          <p:nvPr>
            <p:ph type="title"/>
          </p:nvPr>
        </p:nvSpPr>
        <p:spPr>
          <a:xfrm>
            <a:off x="432899" y="2634931"/>
            <a:ext cx="2862600" cy="1685262"/>
          </a:xfrm>
          <a:prstGeom prst="rect">
            <a:avLst/>
          </a:prstGeom>
        </p:spPr>
        <p:txBody>
          <a:bodyPr spcFirstLastPara="1" wrap="square" lIns="90000" tIns="91425" rIns="91425" bIns="91425" anchor="ctr" anchorCtr="0">
            <a:noAutofit/>
          </a:bodyPr>
          <a:lstStyle>
            <a:lvl1pPr lvl="0" rtl="0">
              <a:lnSpc>
                <a:spcPts val="4200"/>
              </a:lnSpc>
              <a:spcBef>
                <a:spcPts val="0"/>
              </a:spcBef>
              <a:spcAft>
                <a:spcPts val="0"/>
              </a:spcAft>
              <a:buClr>
                <a:schemeClr val="lt1"/>
              </a:buClr>
              <a:buSzPts val="4200"/>
              <a:buFont typeface="Roboto Slab"/>
              <a:buNone/>
              <a:defRPr sz="3600">
                <a:solidFill>
                  <a:schemeClr val="lt1"/>
                </a:solidFill>
                <a:latin typeface="Roboto Slab Medium"/>
                <a:ea typeface="Roboto Slab Medium"/>
                <a:cs typeface="Roboto Slab Medium"/>
                <a:sym typeface="Roboto Slab"/>
              </a:defRPr>
            </a:lvl1pPr>
            <a:lvl2pPr lvl="1"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2pPr>
            <a:lvl3pPr lvl="2"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3pPr>
            <a:lvl4pPr lvl="3"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4pPr>
            <a:lvl5pPr lvl="4"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5pPr>
            <a:lvl6pPr lvl="5"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6pPr>
            <a:lvl7pPr lvl="6"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7pPr>
            <a:lvl8pPr lvl="7"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8pPr>
            <a:lvl9pPr lvl="8"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9pPr>
          </a:lstStyle>
          <a:p>
            <a:endParaRPr dirty="0"/>
          </a:p>
        </p:txBody>
      </p:sp>
      <p:pic>
        <p:nvPicPr>
          <p:cNvPr id="17" name="Picture 16" descr="Graphical user interface, text&#10;&#10;Description automatically generated">
            <a:extLst>
              <a:ext uri="{FF2B5EF4-FFF2-40B4-BE49-F238E27FC236}">
                <a16:creationId xmlns:a16="http://schemas.microsoft.com/office/drawing/2014/main" id="{5857D277-A1FA-124B-9EFA-DBF6078E896A}"/>
              </a:ext>
            </a:extLst>
          </p:cNvPr>
          <p:cNvPicPr>
            <a:picLocks noChangeAspect="1"/>
          </p:cNvPicPr>
          <p:nvPr userDrawn="1"/>
        </p:nvPicPr>
        <p:blipFill>
          <a:blip r:embed="rId3"/>
          <a:stretch>
            <a:fillRect/>
          </a:stretch>
        </p:blipFill>
        <p:spPr>
          <a:xfrm>
            <a:off x="652609" y="4320193"/>
            <a:ext cx="2055492" cy="502306"/>
          </a:xfrm>
          <a:prstGeom prst="rect">
            <a:avLst/>
          </a:prstGeom>
        </p:spPr>
      </p:pic>
    </p:spTree>
    <p:extLst>
      <p:ext uri="{BB962C8B-B14F-4D97-AF65-F5344CB8AC3E}">
        <p14:creationId xmlns:p14="http://schemas.microsoft.com/office/powerpoint/2010/main" val="2015371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s">
    <p:spTree>
      <p:nvGrpSpPr>
        <p:cNvPr id="1" name=""/>
        <p:cNvGrpSpPr/>
        <p:nvPr/>
      </p:nvGrpSpPr>
      <p:grpSpPr>
        <a:xfrm>
          <a:off x="0" y="0"/>
          <a:ext cx="0" cy="0"/>
          <a:chOff x="0" y="0"/>
          <a:chExt cx="0" cy="0"/>
        </a:xfrm>
      </p:grpSpPr>
      <p:pic>
        <p:nvPicPr>
          <p:cNvPr id="14" name="Google Shape;65;p9">
            <a:extLst>
              <a:ext uri="{FF2B5EF4-FFF2-40B4-BE49-F238E27FC236}">
                <a16:creationId xmlns:a16="http://schemas.microsoft.com/office/drawing/2014/main" id="{F5A0FA43-1361-BA4F-83B4-3A5BC37C2581}"/>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12" y="2287"/>
            <a:ext cx="9144040" cy="5138950"/>
          </a:xfrm>
          <a:prstGeom prst="rect">
            <a:avLst/>
          </a:prstGeom>
          <a:noFill/>
          <a:ln>
            <a:noFill/>
          </a:ln>
        </p:spPr>
      </p:pic>
      <p:sp>
        <p:nvSpPr>
          <p:cNvPr id="11" name="Slide Number Placeholder 6">
            <a:extLst>
              <a:ext uri="{FF2B5EF4-FFF2-40B4-BE49-F238E27FC236}">
                <a16:creationId xmlns:a16="http://schemas.microsoft.com/office/drawing/2014/main" id="{A32D896D-B532-DC49-8E14-B226E56C49A4}"/>
              </a:ext>
            </a:extLst>
          </p:cNvPr>
          <p:cNvSpPr>
            <a:spLocks noGrp="1"/>
          </p:cNvSpPr>
          <p:nvPr>
            <p:ph type="sldNum" sz="quarter" idx="12"/>
          </p:nvPr>
        </p:nvSpPr>
        <p:spPr>
          <a:xfrm>
            <a:off x="6835588" y="4767263"/>
            <a:ext cx="2057400" cy="274637"/>
          </a:xfrm>
          <a:prstGeom prst="rect">
            <a:avLst/>
          </a:prstGeom>
        </p:spPr>
        <p:txBody>
          <a:bodyPr/>
          <a:lstStyle>
            <a:lvl1pPr>
              <a:defRPr sz="1100"/>
            </a:lvl1pPr>
          </a:lstStyle>
          <a:p>
            <a:pPr algn="r"/>
            <a:fld id="{8EE047B8-740B-6B4B-A4AB-D250FBF21A00}" type="slidenum">
              <a:rPr lang="en-US" smtClean="0"/>
              <a:pPr algn="r"/>
              <a:t>‹#›</a:t>
            </a:fld>
            <a:endParaRPr lang="en-US" dirty="0"/>
          </a:p>
        </p:txBody>
      </p:sp>
      <p:pic>
        <p:nvPicPr>
          <p:cNvPr id="6" name="Picture 5">
            <a:extLst>
              <a:ext uri="{FF2B5EF4-FFF2-40B4-BE49-F238E27FC236}">
                <a16:creationId xmlns:a16="http://schemas.microsoft.com/office/drawing/2014/main" id="{5054A7D8-87D2-C640-B971-199917C3F623}"/>
              </a:ext>
            </a:extLst>
          </p:cNvPr>
          <p:cNvPicPr>
            <a:picLocks noChangeAspect="1"/>
          </p:cNvPicPr>
          <p:nvPr userDrawn="1"/>
        </p:nvPicPr>
        <p:blipFill>
          <a:blip r:embed="rId3"/>
          <a:stretch>
            <a:fillRect/>
          </a:stretch>
        </p:blipFill>
        <p:spPr>
          <a:xfrm>
            <a:off x="687958" y="4733662"/>
            <a:ext cx="1200151" cy="293285"/>
          </a:xfrm>
          <a:prstGeom prst="rect">
            <a:avLst/>
          </a:prstGeom>
        </p:spPr>
      </p:pic>
    </p:spTree>
    <p:extLst>
      <p:ext uri="{BB962C8B-B14F-4D97-AF65-F5344CB8AC3E}">
        <p14:creationId xmlns:p14="http://schemas.microsoft.com/office/powerpoint/2010/main" val="3402754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AEC48CDA-8073-D046-911C-33DA6D9C9D07}"/>
              </a:ext>
            </a:extLst>
          </p:cNvPr>
          <p:cNvSpPr>
            <a:spLocks noGrp="1"/>
          </p:cNvSpPr>
          <p:nvPr>
            <p:ph type="sldNum" sz="quarter" idx="12"/>
          </p:nvPr>
        </p:nvSpPr>
        <p:spPr>
          <a:xfrm>
            <a:off x="6835588" y="4767263"/>
            <a:ext cx="2057400" cy="274637"/>
          </a:xfrm>
          <a:prstGeom prst="rect">
            <a:avLst/>
          </a:prstGeom>
        </p:spPr>
        <p:txBody>
          <a:bodyPr/>
          <a:lstStyle>
            <a:lvl1pPr>
              <a:defRPr sz="1100"/>
            </a:lvl1pPr>
          </a:lstStyle>
          <a:p>
            <a:pPr algn="r"/>
            <a:fld id="{8EE047B8-740B-6B4B-A4AB-D250FBF21A00}" type="slidenum">
              <a:rPr lang="en-US" smtClean="0"/>
              <a:pPr algn="r"/>
              <a:t>‹#›</a:t>
            </a:fld>
            <a:endParaRPr lang="en-US" dirty="0"/>
          </a:p>
        </p:txBody>
      </p:sp>
      <p:pic>
        <p:nvPicPr>
          <p:cNvPr id="5" name="Picture 4">
            <a:extLst>
              <a:ext uri="{FF2B5EF4-FFF2-40B4-BE49-F238E27FC236}">
                <a16:creationId xmlns:a16="http://schemas.microsoft.com/office/drawing/2014/main" id="{FBE9548A-FD9E-FE43-89E0-39D54CEA87A6}"/>
              </a:ext>
            </a:extLst>
          </p:cNvPr>
          <p:cNvPicPr>
            <a:picLocks noChangeAspect="1"/>
          </p:cNvPicPr>
          <p:nvPr userDrawn="1"/>
        </p:nvPicPr>
        <p:blipFill>
          <a:blip r:embed="rId2"/>
          <a:stretch>
            <a:fillRect/>
          </a:stretch>
        </p:blipFill>
        <p:spPr>
          <a:xfrm>
            <a:off x="687958" y="4709912"/>
            <a:ext cx="1200151" cy="293285"/>
          </a:xfrm>
          <a:prstGeom prst="rect">
            <a:avLst/>
          </a:prstGeom>
        </p:spPr>
      </p:pic>
    </p:spTree>
    <p:extLst>
      <p:ext uri="{BB962C8B-B14F-4D97-AF65-F5344CB8AC3E}">
        <p14:creationId xmlns:p14="http://schemas.microsoft.com/office/powerpoint/2010/main" val="2445156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728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7" name="Google Shape;11;p2">
            <a:extLst>
              <a:ext uri="{FF2B5EF4-FFF2-40B4-BE49-F238E27FC236}">
                <a16:creationId xmlns:a16="http://schemas.microsoft.com/office/drawing/2014/main" id="{0AC32E70-6BA6-6240-BDAE-795FCFB2B6C5}"/>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5" y="2326"/>
            <a:ext cx="9143956" cy="5138903"/>
          </a:xfrm>
          <a:prstGeom prst="rect">
            <a:avLst/>
          </a:prstGeom>
          <a:noFill/>
          <a:ln>
            <a:noFill/>
          </a:ln>
        </p:spPr>
      </p:pic>
      <p:pic>
        <p:nvPicPr>
          <p:cNvPr id="17" name="Picture 16" descr="Graphical user interface, text&#10;&#10;Description automatically generated">
            <a:extLst>
              <a:ext uri="{FF2B5EF4-FFF2-40B4-BE49-F238E27FC236}">
                <a16:creationId xmlns:a16="http://schemas.microsoft.com/office/drawing/2014/main" id="{5857D277-A1FA-124B-9EFA-DBF6078E896A}"/>
              </a:ext>
            </a:extLst>
          </p:cNvPr>
          <p:cNvPicPr>
            <a:picLocks noChangeAspect="1"/>
          </p:cNvPicPr>
          <p:nvPr userDrawn="1"/>
        </p:nvPicPr>
        <p:blipFill>
          <a:blip r:embed="rId3"/>
          <a:stretch>
            <a:fillRect/>
          </a:stretch>
        </p:blipFill>
        <p:spPr>
          <a:xfrm>
            <a:off x="652609" y="4320193"/>
            <a:ext cx="2055492" cy="502306"/>
          </a:xfrm>
          <a:prstGeom prst="rect">
            <a:avLst/>
          </a:prstGeom>
        </p:spPr>
      </p:pic>
      <p:sp>
        <p:nvSpPr>
          <p:cNvPr id="9" name="Google Shape;15;p2">
            <a:extLst>
              <a:ext uri="{FF2B5EF4-FFF2-40B4-BE49-F238E27FC236}">
                <a16:creationId xmlns:a16="http://schemas.microsoft.com/office/drawing/2014/main" id="{52A03B5E-5B7C-6549-A3B0-D3C37CD6A422}"/>
              </a:ext>
            </a:extLst>
          </p:cNvPr>
          <p:cNvSpPr txBox="1">
            <a:spLocks noGrp="1"/>
          </p:cNvSpPr>
          <p:nvPr>
            <p:ph type="body" idx="20"/>
          </p:nvPr>
        </p:nvSpPr>
        <p:spPr>
          <a:xfrm>
            <a:off x="661131" y="2114026"/>
            <a:ext cx="2219950" cy="2185806"/>
          </a:xfrm>
          <a:prstGeom prst="rect">
            <a:avLst/>
          </a:prstGeom>
        </p:spPr>
        <p:txBody>
          <a:bodyPr spcFirstLastPara="1" wrap="square" lIns="0" tIns="91425" rIns="0" bIns="91425" anchor="t" anchorCtr="0">
            <a:noAutofit/>
          </a:bodyPr>
          <a:lstStyle>
            <a:lvl1pPr marL="139700" lvl="0" indent="0" rtl="0">
              <a:spcBef>
                <a:spcPts val="0"/>
              </a:spcBef>
              <a:spcAft>
                <a:spcPts val="0"/>
              </a:spcAft>
              <a:buClr>
                <a:schemeClr val="lt1"/>
              </a:buClr>
              <a:buSzPts val="1400"/>
              <a:buFontTx/>
              <a:buNone/>
              <a:defRPr sz="1400">
                <a:solidFill>
                  <a:schemeClr val="lt1"/>
                </a:solidFill>
                <a:latin typeface="Arial" panose="020B0604020202020204" pitchFamily="34" charset="0"/>
                <a:ea typeface="Roboto Slab Medium"/>
                <a:cs typeface="Arial" panose="020B0604020202020204" pitchFamily="34" charset="0"/>
                <a:sym typeface="Roboto Slab"/>
              </a:defRPr>
            </a:lvl1pPr>
            <a:lvl2pPr marL="914400" lvl="1"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2pPr>
            <a:lvl3pPr marL="1371600" lvl="2"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3pPr>
            <a:lvl4pPr marL="1828800" lvl="3"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4pPr>
            <a:lvl5pPr marL="2286000" lvl="4"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5pPr>
            <a:lvl6pPr marL="2743200" lvl="5"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6pPr>
            <a:lvl7pPr marL="3200400" lvl="6"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7pPr>
            <a:lvl8pPr marL="3657600" lvl="7"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8pPr>
            <a:lvl9pPr marL="4114800" lvl="8"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9pPr>
          </a:lstStyle>
          <a:p>
            <a:endParaRPr dirty="0"/>
          </a:p>
        </p:txBody>
      </p:sp>
      <p:sp>
        <p:nvSpPr>
          <p:cNvPr id="10" name="Google Shape;12;p2">
            <a:extLst>
              <a:ext uri="{FF2B5EF4-FFF2-40B4-BE49-F238E27FC236}">
                <a16:creationId xmlns:a16="http://schemas.microsoft.com/office/drawing/2014/main" id="{141D4A5C-68E5-9841-B22B-3DE988249EC1}"/>
              </a:ext>
            </a:extLst>
          </p:cNvPr>
          <p:cNvSpPr txBox="1">
            <a:spLocks noGrp="1"/>
          </p:cNvSpPr>
          <p:nvPr>
            <p:ph type="title"/>
          </p:nvPr>
        </p:nvSpPr>
        <p:spPr>
          <a:xfrm>
            <a:off x="661130" y="342901"/>
            <a:ext cx="2219951" cy="1750764"/>
          </a:xfrm>
          <a:prstGeom prst="rect">
            <a:avLst/>
          </a:prstGeom>
        </p:spPr>
        <p:txBody>
          <a:bodyPr spcFirstLastPara="1" wrap="square" lIns="91425" tIns="91425" rIns="91425" bIns="91425" anchor="b" anchorCtr="0">
            <a:noAutofit/>
          </a:bodyPr>
          <a:lstStyle>
            <a:lvl1pPr lvl="0" rtl="0">
              <a:lnSpc>
                <a:spcPts val="3000"/>
              </a:lnSpc>
              <a:spcBef>
                <a:spcPts val="0"/>
              </a:spcBef>
              <a:spcAft>
                <a:spcPts val="0"/>
              </a:spcAft>
              <a:buClr>
                <a:schemeClr val="lt1"/>
              </a:buClr>
              <a:buSzPts val="4200"/>
              <a:buFont typeface="Roboto Slab"/>
              <a:buNone/>
              <a:defRPr sz="2400">
                <a:solidFill>
                  <a:schemeClr val="lt1"/>
                </a:solidFill>
                <a:latin typeface="Roboto Slab Medium"/>
                <a:ea typeface="Roboto Slab Medium"/>
                <a:cs typeface="Roboto Slab Medium"/>
                <a:sym typeface="Roboto Slab"/>
              </a:defRPr>
            </a:lvl1pPr>
            <a:lvl2pPr lvl="1"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2pPr>
            <a:lvl3pPr lvl="2"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3pPr>
            <a:lvl4pPr lvl="3"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4pPr>
            <a:lvl5pPr lvl="4"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5pPr>
            <a:lvl6pPr lvl="5"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6pPr>
            <a:lvl7pPr lvl="6"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7pPr>
            <a:lvl8pPr lvl="7"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8pPr>
            <a:lvl9pPr lvl="8"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9pPr>
          </a:lstStyle>
          <a:p>
            <a:endParaRPr dirty="0"/>
          </a:p>
        </p:txBody>
      </p:sp>
    </p:spTree>
    <p:extLst>
      <p:ext uri="{BB962C8B-B14F-4D97-AF65-F5344CB8AC3E}">
        <p14:creationId xmlns:p14="http://schemas.microsoft.com/office/powerpoint/2010/main" val="1358618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7" name="Google Shape;11;p2">
            <a:extLst>
              <a:ext uri="{FF2B5EF4-FFF2-40B4-BE49-F238E27FC236}">
                <a16:creationId xmlns:a16="http://schemas.microsoft.com/office/drawing/2014/main" id="{0AC32E70-6BA6-6240-BDAE-795FCFB2B6C5}"/>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5" y="2326"/>
            <a:ext cx="9143955" cy="5138902"/>
          </a:xfrm>
          <a:prstGeom prst="rect">
            <a:avLst/>
          </a:prstGeom>
          <a:noFill/>
          <a:ln>
            <a:noFill/>
          </a:ln>
        </p:spPr>
      </p:pic>
      <p:sp>
        <p:nvSpPr>
          <p:cNvPr id="12" name="Google Shape;12;p2"/>
          <p:cNvSpPr txBox="1">
            <a:spLocks noGrp="1"/>
          </p:cNvSpPr>
          <p:nvPr>
            <p:ph type="title"/>
          </p:nvPr>
        </p:nvSpPr>
        <p:spPr>
          <a:xfrm>
            <a:off x="432899" y="368825"/>
            <a:ext cx="2862600" cy="1685262"/>
          </a:xfrm>
          <a:prstGeom prst="rect">
            <a:avLst/>
          </a:prstGeom>
        </p:spPr>
        <p:txBody>
          <a:bodyPr spcFirstLastPara="1" wrap="square" lIns="90000" tIns="91425" rIns="91425" bIns="91425" anchor="ctr" anchorCtr="0">
            <a:noAutofit/>
          </a:bodyPr>
          <a:lstStyle>
            <a:lvl1pPr lvl="0" rtl="0">
              <a:lnSpc>
                <a:spcPts val="4200"/>
              </a:lnSpc>
              <a:spcBef>
                <a:spcPts val="0"/>
              </a:spcBef>
              <a:spcAft>
                <a:spcPts val="0"/>
              </a:spcAft>
              <a:buClr>
                <a:schemeClr val="lt1"/>
              </a:buClr>
              <a:buSzPts val="4200"/>
              <a:buFont typeface="Roboto Slab"/>
              <a:buNone/>
              <a:defRPr sz="3600">
                <a:solidFill>
                  <a:schemeClr val="lt1"/>
                </a:solidFill>
                <a:latin typeface="Roboto Slab Medium"/>
                <a:ea typeface="Roboto Slab Medium"/>
                <a:cs typeface="Roboto Slab Medium"/>
                <a:sym typeface="Roboto Slab"/>
              </a:defRPr>
            </a:lvl1pPr>
            <a:lvl2pPr lvl="1"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2pPr>
            <a:lvl3pPr lvl="2"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3pPr>
            <a:lvl4pPr lvl="3"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4pPr>
            <a:lvl5pPr lvl="4"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5pPr>
            <a:lvl6pPr lvl="5"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6pPr>
            <a:lvl7pPr lvl="6"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7pPr>
            <a:lvl8pPr lvl="7"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8pPr>
            <a:lvl9pPr lvl="8"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9pPr>
          </a:lstStyle>
          <a:p>
            <a:endParaRPr dirty="0"/>
          </a:p>
        </p:txBody>
      </p:sp>
      <p:sp>
        <p:nvSpPr>
          <p:cNvPr id="15" name="Google Shape;15;p2"/>
          <p:cNvSpPr txBox="1">
            <a:spLocks noGrp="1"/>
          </p:cNvSpPr>
          <p:nvPr>
            <p:ph type="body" idx="1"/>
          </p:nvPr>
        </p:nvSpPr>
        <p:spPr>
          <a:xfrm>
            <a:off x="432898" y="2186608"/>
            <a:ext cx="2862600" cy="2113223"/>
          </a:xfrm>
          <a:prstGeom prst="rect">
            <a:avLst/>
          </a:prstGeom>
        </p:spPr>
        <p:txBody>
          <a:bodyPr spcFirstLastPara="1" wrap="square" lIns="0" tIns="91425" rIns="0" bIns="91425" anchor="t" anchorCtr="0">
            <a:noAutofit/>
          </a:bodyPr>
          <a:lstStyle>
            <a:lvl1pPr marL="139700" lvl="0" indent="0" rtl="0">
              <a:lnSpc>
                <a:spcPts val="1800"/>
              </a:lnSpc>
              <a:spcBef>
                <a:spcPts val="0"/>
              </a:spcBef>
              <a:spcAft>
                <a:spcPts val="0"/>
              </a:spcAft>
              <a:buClr>
                <a:schemeClr val="lt1"/>
              </a:buClr>
              <a:buSzPts val="1400"/>
              <a:buFontTx/>
              <a:buNone/>
              <a:defRPr sz="1400">
                <a:solidFill>
                  <a:schemeClr val="lt1"/>
                </a:solidFill>
                <a:latin typeface="Arial" panose="020B0604020202020204" pitchFamily="34" charset="0"/>
                <a:ea typeface="Roboto Slab Medium"/>
                <a:cs typeface="Arial" panose="020B0604020202020204" pitchFamily="34" charset="0"/>
                <a:sym typeface="Roboto Slab"/>
              </a:defRPr>
            </a:lvl1pPr>
            <a:lvl2pPr marL="914400" lvl="1"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2pPr>
            <a:lvl3pPr marL="1371600" lvl="2"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3pPr>
            <a:lvl4pPr marL="1828800" lvl="3"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4pPr>
            <a:lvl5pPr marL="2286000" lvl="4"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5pPr>
            <a:lvl6pPr marL="2743200" lvl="5"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6pPr>
            <a:lvl7pPr marL="3200400" lvl="6"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7pPr>
            <a:lvl8pPr marL="3657600" lvl="7"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8pPr>
            <a:lvl9pPr marL="4114800" lvl="8"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9pPr>
          </a:lstStyle>
          <a:p>
            <a:endParaRPr lang="nl-NL" dirty="0"/>
          </a:p>
        </p:txBody>
      </p:sp>
      <p:pic>
        <p:nvPicPr>
          <p:cNvPr id="17" name="Picture 16" descr="Graphical user interface, text&#10;&#10;Description automatically generated">
            <a:extLst>
              <a:ext uri="{FF2B5EF4-FFF2-40B4-BE49-F238E27FC236}">
                <a16:creationId xmlns:a16="http://schemas.microsoft.com/office/drawing/2014/main" id="{5857D277-A1FA-124B-9EFA-DBF6078E896A}"/>
              </a:ext>
            </a:extLst>
          </p:cNvPr>
          <p:cNvPicPr>
            <a:picLocks noChangeAspect="1"/>
          </p:cNvPicPr>
          <p:nvPr userDrawn="1"/>
        </p:nvPicPr>
        <p:blipFill>
          <a:blip r:embed="rId3"/>
          <a:stretch>
            <a:fillRect/>
          </a:stretch>
        </p:blipFill>
        <p:spPr>
          <a:xfrm>
            <a:off x="652609" y="4320193"/>
            <a:ext cx="2055492" cy="502306"/>
          </a:xfrm>
          <a:prstGeom prst="rect">
            <a:avLst/>
          </a:prstGeom>
        </p:spPr>
      </p:pic>
    </p:spTree>
    <p:extLst>
      <p:ext uri="{BB962C8B-B14F-4D97-AF65-F5344CB8AC3E}">
        <p14:creationId xmlns:p14="http://schemas.microsoft.com/office/powerpoint/2010/main" val="744226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7" name="Google Shape;11;p2">
            <a:extLst>
              <a:ext uri="{FF2B5EF4-FFF2-40B4-BE49-F238E27FC236}">
                <a16:creationId xmlns:a16="http://schemas.microsoft.com/office/drawing/2014/main" id="{0AC32E70-6BA6-6240-BDAE-795FCFB2B6C5}"/>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5" y="2326"/>
            <a:ext cx="9143955" cy="5138902"/>
          </a:xfrm>
          <a:prstGeom prst="rect">
            <a:avLst/>
          </a:prstGeom>
          <a:noFill/>
          <a:ln>
            <a:noFill/>
          </a:ln>
        </p:spPr>
      </p:pic>
      <p:sp>
        <p:nvSpPr>
          <p:cNvPr id="12" name="Google Shape;12;p2"/>
          <p:cNvSpPr txBox="1">
            <a:spLocks noGrp="1"/>
          </p:cNvSpPr>
          <p:nvPr>
            <p:ph type="title"/>
          </p:nvPr>
        </p:nvSpPr>
        <p:spPr>
          <a:xfrm>
            <a:off x="432899" y="368825"/>
            <a:ext cx="2862600" cy="1685262"/>
          </a:xfrm>
          <a:prstGeom prst="rect">
            <a:avLst/>
          </a:prstGeom>
        </p:spPr>
        <p:txBody>
          <a:bodyPr spcFirstLastPara="1" wrap="square" lIns="90000" tIns="91425" rIns="91425" bIns="91425" anchor="ctr" anchorCtr="0">
            <a:noAutofit/>
          </a:bodyPr>
          <a:lstStyle>
            <a:lvl1pPr lvl="0" rtl="0">
              <a:lnSpc>
                <a:spcPts val="4200"/>
              </a:lnSpc>
              <a:spcBef>
                <a:spcPts val="0"/>
              </a:spcBef>
              <a:spcAft>
                <a:spcPts val="0"/>
              </a:spcAft>
              <a:buClr>
                <a:schemeClr val="lt1"/>
              </a:buClr>
              <a:buSzPts val="4200"/>
              <a:buFont typeface="Roboto Slab"/>
              <a:buNone/>
              <a:defRPr sz="3600">
                <a:solidFill>
                  <a:schemeClr val="lt1"/>
                </a:solidFill>
                <a:latin typeface="Roboto Slab Medium"/>
                <a:ea typeface="Roboto Slab Medium"/>
                <a:cs typeface="Roboto Slab Medium"/>
                <a:sym typeface="Roboto Slab"/>
              </a:defRPr>
            </a:lvl1pPr>
            <a:lvl2pPr lvl="1"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2pPr>
            <a:lvl3pPr lvl="2"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3pPr>
            <a:lvl4pPr lvl="3"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4pPr>
            <a:lvl5pPr lvl="4"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5pPr>
            <a:lvl6pPr lvl="5"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6pPr>
            <a:lvl7pPr lvl="6"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7pPr>
            <a:lvl8pPr lvl="7"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8pPr>
            <a:lvl9pPr lvl="8"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9pPr>
          </a:lstStyle>
          <a:p>
            <a:endParaRPr dirty="0"/>
          </a:p>
        </p:txBody>
      </p:sp>
      <p:sp>
        <p:nvSpPr>
          <p:cNvPr id="15" name="Google Shape;15;p2"/>
          <p:cNvSpPr txBox="1">
            <a:spLocks noGrp="1"/>
          </p:cNvSpPr>
          <p:nvPr>
            <p:ph type="body" idx="1"/>
          </p:nvPr>
        </p:nvSpPr>
        <p:spPr>
          <a:xfrm>
            <a:off x="432898" y="2186608"/>
            <a:ext cx="2862600" cy="2113223"/>
          </a:xfrm>
          <a:prstGeom prst="rect">
            <a:avLst/>
          </a:prstGeom>
        </p:spPr>
        <p:txBody>
          <a:bodyPr spcFirstLastPara="1" wrap="square" lIns="0" tIns="91425" rIns="0" bIns="91425" anchor="t" anchorCtr="0">
            <a:noAutofit/>
          </a:bodyPr>
          <a:lstStyle>
            <a:lvl1pPr marL="139700" lvl="0" indent="0" rtl="0">
              <a:lnSpc>
                <a:spcPts val="1800"/>
              </a:lnSpc>
              <a:spcBef>
                <a:spcPts val="0"/>
              </a:spcBef>
              <a:spcAft>
                <a:spcPts val="0"/>
              </a:spcAft>
              <a:buClr>
                <a:schemeClr val="lt1"/>
              </a:buClr>
              <a:buSzPts val="1400"/>
              <a:buFontTx/>
              <a:buNone/>
              <a:defRPr sz="1400">
                <a:solidFill>
                  <a:schemeClr val="lt1"/>
                </a:solidFill>
                <a:latin typeface="Arial" panose="020B0604020202020204" pitchFamily="34" charset="0"/>
                <a:ea typeface="Roboto Slab Medium"/>
                <a:cs typeface="Arial" panose="020B0604020202020204" pitchFamily="34" charset="0"/>
                <a:sym typeface="Roboto Slab"/>
              </a:defRPr>
            </a:lvl1pPr>
            <a:lvl2pPr marL="914400" lvl="1"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2pPr>
            <a:lvl3pPr marL="1371600" lvl="2"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3pPr>
            <a:lvl4pPr marL="1828800" lvl="3"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4pPr>
            <a:lvl5pPr marL="2286000" lvl="4"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5pPr>
            <a:lvl6pPr marL="2743200" lvl="5"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6pPr>
            <a:lvl7pPr marL="3200400" lvl="6"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7pPr>
            <a:lvl8pPr marL="3657600" lvl="7"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8pPr>
            <a:lvl9pPr marL="4114800" lvl="8"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9pPr>
          </a:lstStyle>
          <a:p>
            <a:endParaRPr lang="nl-NL" dirty="0"/>
          </a:p>
        </p:txBody>
      </p:sp>
      <p:pic>
        <p:nvPicPr>
          <p:cNvPr id="17" name="Picture 16" descr="Graphical user interface, text&#10;&#10;Description automatically generated">
            <a:extLst>
              <a:ext uri="{FF2B5EF4-FFF2-40B4-BE49-F238E27FC236}">
                <a16:creationId xmlns:a16="http://schemas.microsoft.com/office/drawing/2014/main" id="{5857D277-A1FA-124B-9EFA-DBF6078E896A}"/>
              </a:ext>
            </a:extLst>
          </p:cNvPr>
          <p:cNvPicPr>
            <a:picLocks noChangeAspect="1"/>
          </p:cNvPicPr>
          <p:nvPr userDrawn="1"/>
        </p:nvPicPr>
        <p:blipFill>
          <a:blip r:embed="rId3"/>
          <a:stretch>
            <a:fillRect/>
          </a:stretch>
        </p:blipFill>
        <p:spPr>
          <a:xfrm>
            <a:off x="652609" y="4320193"/>
            <a:ext cx="2055492" cy="502306"/>
          </a:xfrm>
          <a:prstGeom prst="rect">
            <a:avLst/>
          </a:prstGeom>
        </p:spPr>
      </p:pic>
    </p:spTree>
    <p:extLst>
      <p:ext uri="{BB962C8B-B14F-4D97-AF65-F5344CB8AC3E}">
        <p14:creationId xmlns:p14="http://schemas.microsoft.com/office/powerpoint/2010/main" val="814450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7" name="Google Shape;11;p2">
            <a:extLst>
              <a:ext uri="{FF2B5EF4-FFF2-40B4-BE49-F238E27FC236}">
                <a16:creationId xmlns:a16="http://schemas.microsoft.com/office/drawing/2014/main" id="{0AC32E70-6BA6-6240-BDAE-795FCFB2B6C5}"/>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5" y="2326"/>
            <a:ext cx="9143955" cy="5138902"/>
          </a:xfrm>
          <a:prstGeom prst="rect">
            <a:avLst/>
          </a:prstGeom>
          <a:noFill/>
          <a:ln>
            <a:noFill/>
          </a:ln>
        </p:spPr>
      </p:pic>
      <p:sp>
        <p:nvSpPr>
          <p:cNvPr id="12" name="Google Shape;12;p2"/>
          <p:cNvSpPr txBox="1">
            <a:spLocks noGrp="1"/>
          </p:cNvSpPr>
          <p:nvPr>
            <p:ph type="title"/>
          </p:nvPr>
        </p:nvSpPr>
        <p:spPr>
          <a:xfrm>
            <a:off x="432899" y="368825"/>
            <a:ext cx="2862600" cy="1685262"/>
          </a:xfrm>
          <a:prstGeom prst="rect">
            <a:avLst/>
          </a:prstGeom>
        </p:spPr>
        <p:txBody>
          <a:bodyPr spcFirstLastPara="1" wrap="square" lIns="90000" tIns="91425" rIns="91425" bIns="91425" anchor="ctr" anchorCtr="0">
            <a:noAutofit/>
          </a:bodyPr>
          <a:lstStyle>
            <a:lvl1pPr lvl="0" rtl="0">
              <a:lnSpc>
                <a:spcPts val="4200"/>
              </a:lnSpc>
              <a:spcBef>
                <a:spcPts val="0"/>
              </a:spcBef>
              <a:spcAft>
                <a:spcPts val="0"/>
              </a:spcAft>
              <a:buClr>
                <a:schemeClr val="lt1"/>
              </a:buClr>
              <a:buSzPts val="4200"/>
              <a:buFont typeface="Roboto Slab"/>
              <a:buNone/>
              <a:defRPr sz="3600">
                <a:solidFill>
                  <a:schemeClr val="lt1"/>
                </a:solidFill>
                <a:latin typeface="Roboto Slab Medium"/>
                <a:ea typeface="Roboto Slab Medium"/>
                <a:cs typeface="Roboto Slab Medium"/>
                <a:sym typeface="Roboto Slab"/>
              </a:defRPr>
            </a:lvl1pPr>
            <a:lvl2pPr lvl="1"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2pPr>
            <a:lvl3pPr lvl="2"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3pPr>
            <a:lvl4pPr lvl="3"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4pPr>
            <a:lvl5pPr lvl="4"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5pPr>
            <a:lvl6pPr lvl="5"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6pPr>
            <a:lvl7pPr lvl="6"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7pPr>
            <a:lvl8pPr lvl="7"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8pPr>
            <a:lvl9pPr lvl="8"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9pPr>
          </a:lstStyle>
          <a:p>
            <a:endParaRPr dirty="0"/>
          </a:p>
        </p:txBody>
      </p:sp>
      <p:sp>
        <p:nvSpPr>
          <p:cNvPr id="15" name="Google Shape;15;p2"/>
          <p:cNvSpPr txBox="1">
            <a:spLocks noGrp="1"/>
          </p:cNvSpPr>
          <p:nvPr>
            <p:ph type="body" idx="1"/>
          </p:nvPr>
        </p:nvSpPr>
        <p:spPr>
          <a:xfrm>
            <a:off x="432898" y="2186608"/>
            <a:ext cx="2862600" cy="2113223"/>
          </a:xfrm>
          <a:prstGeom prst="rect">
            <a:avLst/>
          </a:prstGeom>
        </p:spPr>
        <p:txBody>
          <a:bodyPr spcFirstLastPara="1" wrap="square" lIns="0" tIns="91425" rIns="0" bIns="91425" anchor="t" anchorCtr="0">
            <a:noAutofit/>
          </a:bodyPr>
          <a:lstStyle>
            <a:lvl1pPr marL="139700" lvl="0" indent="0" rtl="0">
              <a:lnSpc>
                <a:spcPts val="1800"/>
              </a:lnSpc>
              <a:spcBef>
                <a:spcPts val="0"/>
              </a:spcBef>
              <a:spcAft>
                <a:spcPts val="0"/>
              </a:spcAft>
              <a:buClr>
                <a:schemeClr val="lt1"/>
              </a:buClr>
              <a:buSzPts val="1400"/>
              <a:buFontTx/>
              <a:buNone/>
              <a:defRPr sz="1400">
                <a:solidFill>
                  <a:schemeClr val="lt1"/>
                </a:solidFill>
                <a:latin typeface="Arial" panose="020B0604020202020204" pitchFamily="34" charset="0"/>
                <a:ea typeface="Roboto Slab Medium"/>
                <a:cs typeface="Arial" panose="020B0604020202020204" pitchFamily="34" charset="0"/>
                <a:sym typeface="Roboto Slab"/>
              </a:defRPr>
            </a:lvl1pPr>
            <a:lvl2pPr marL="914400" lvl="1"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2pPr>
            <a:lvl3pPr marL="1371600" lvl="2"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3pPr>
            <a:lvl4pPr marL="1828800" lvl="3"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4pPr>
            <a:lvl5pPr marL="2286000" lvl="4"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5pPr>
            <a:lvl6pPr marL="2743200" lvl="5"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6pPr>
            <a:lvl7pPr marL="3200400" lvl="6"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7pPr>
            <a:lvl8pPr marL="3657600" lvl="7"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8pPr>
            <a:lvl9pPr marL="4114800" lvl="8" indent="-317500" rtl="0">
              <a:spcBef>
                <a:spcPts val="0"/>
              </a:spcBef>
              <a:spcAft>
                <a:spcPts val="0"/>
              </a:spcAft>
              <a:buClr>
                <a:schemeClr val="lt1"/>
              </a:buClr>
              <a:buSzPts val="1400"/>
              <a:buFont typeface="Roboto Slab"/>
              <a:buChar char="■"/>
              <a:defRPr sz="1400">
                <a:solidFill>
                  <a:schemeClr val="lt1"/>
                </a:solidFill>
                <a:latin typeface="Roboto Slab Medium"/>
                <a:ea typeface="Roboto Slab Medium"/>
                <a:cs typeface="Roboto Slab Medium"/>
                <a:sym typeface="Roboto Slab"/>
              </a:defRPr>
            </a:lvl9pPr>
          </a:lstStyle>
          <a:p>
            <a:endParaRPr lang="nl-NL" dirty="0"/>
          </a:p>
        </p:txBody>
      </p:sp>
      <p:pic>
        <p:nvPicPr>
          <p:cNvPr id="17" name="Picture 16" descr="Graphical user interface, text&#10;&#10;Description automatically generated">
            <a:extLst>
              <a:ext uri="{FF2B5EF4-FFF2-40B4-BE49-F238E27FC236}">
                <a16:creationId xmlns:a16="http://schemas.microsoft.com/office/drawing/2014/main" id="{5857D277-A1FA-124B-9EFA-DBF6078E896A}"/>
              </a:ext>
            </a:extLst>
          </p:cNvPr>
          <p:cNvPicPr>
            <a:picLocks noChangeAspect="1"/>
          </p:cNvPicPr>
          <p:nvPr userDrawn="1"/>
        </p:nvPicPr>
        <p:blipFill>
          <a:blip r:embed="rId3"/>
          <a:stretch>
            <a:fillRect/>
          </a:stretch>
        </p:blipFill>
        <p:spPr>
          <a:xfrm>
            <a:off x="652609" y="4320193"/>
            <a:ext cx="2055492" cy="502306"/>
          </a:xfrm>
          <a:prstGeom prst="rect">
            <a:avLst/>
          </a:prstGeom>
        </p:spPr>
      </p:pic>
    </p:spTree>
    <p:extLst>
      <p:ext uri="{BB962C8B-B14F-4D97-AF65-F5344CB8AC3E}">
        <p14:creationId xmlns:p14="http://schemas.microsoft.com/office/powerpoint/2010/main" val="1158781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4DF0-DC6C-F441-9C7A-7B395C598613}"/>
              </a:ext>
            </a:extLst>
          </p:cNvPr>
          <p:cNvSpPr>
            <a:spLocks noGrp="1"/>
          </p:cNvSpPr>
          <p:nvPr>
            <p:ph type="title"/>
          </p:nvPr>
        </p:nvSpPr>
        <p:spPr>
          <a:xfrm>
            <a:off x="623888" y="1383368"/>
            <a:ext cx="7886700" cy="1958975"/>
          </a:xfrm>
        </p:spPr>
        <p:txBody>
          <a:bodyPr anchor="b">
            <a:noAutofit/>
          </a:bodyPr>
          <a:lstStyle>
            <a:lvl1pPr>
              <a:defRPr sz="36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ADBA87C5-76AB-CE45-900D-89C253308ABB}"/>
              </a:ext>
            </a:extLst>
          </p:cNvPr>
          <p:cNvSpPr>
            <a:spLocks noGrp="1"/>
          </p:cNvSpPr>
          <p:nvPr>
            <p:ph type="body" idx="1"/>
          </p:nvPr>
        </p:nvSpPr>
        <p:spPr>
          <a:xfrm>
            <a:off x="623888" y="3441700"/>
            <a:ext cx="7886700" cy="745987"/>
          </a:xfrm>
        </p:spPr>
        <p:txBody>
          <a:bodyPr>
            <a:noAutofit/>
          </a:bodyPr>
          <a:lstStyle>
            <a:lvl1pPr marL="0" indent="0">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7" name="Google Shape;65;p9">
            <a:extLst>
              <a:ext uri="{FF2B5EF4-FFF2-40B4-BE49-F238E27FC236}">
                <a16:creationId xmlns:a16="http://schemas.microsoft.com/office/drawing/2014/main" id="{DF8F52EB-EF06-E942-BE56-4AC1862BBF14}"/>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13" y="2287"/>
            <a:ext cx="9144042" cy="5138951"/>
          </a:xfrm>
          <a:prstGeom prst="rect">
            <a:avLst/>
          </a:prstGeom>
          <a:noFill/>
          <a:ln>
            <a:noFill/>
          </a:ln>
        </p:spPr>
      </p:pic>
      <p:pic>
        <p:nvPicPr>
          <p:cNvPr id="6" name="Picture 5">
            <a:extLst>
              <a:ext uri="{FF2B5EF4-FFF2-40B4-BE49-F238E27FC236}">
                <a16:creationId xmlns:a16="http://schemas.microsoft.com/office/drawing/2014/main" id="{82E38D35-57C8-714E-82C3-5954BC54AEAF}"/>
              </a:ext>
            </a:extLst>
          </p:cNvPr>
          <p:cNvPicPr>
            <a:picLocks noChangeAspect="1"/>
          </p:cNvPicPr>
          <p:nvPr userDrawn="1"/>
        </p:nvPicPr>
        <p:blipFill>
          <a:blip r:embed="rId3"/>
          <a:stretch>
            <a:fillRect/>
          </a:stretch>
        </p:blipFill>
        <p:spPr>
          <a:xfrm>
            <a:off x="687958" y="4709912"/>
            <a:ext cx="1200151" cy="293285"/>
          </a:xfrm>
          <a:prstGeom prst="rect">
            <a:avLst/>
          </a:prstGeom>
        </p:spPr>
      </p:pic>
      <p:sp>
        <p:nvSpPr>
          <p:cNvPr id="8" name="Slide Number Placeholder 6">
            <a:extLst>
              <a:ext uri="{FF2B5EF4-FFF2-40B4-BE49-F238E27FC236}">
                <a16:creationId xmlns:a16="http://schemas.microsoft.com/office/drawing/2014/main" id="{E6463A8B-5C85-F64E-9725-4EA07A368AAA}"/>
              </a:ext>
            </a:extLst>
          </p:cNvPr>
          <p:cNvSpPr>
            <a:spLocks noGrp="1"/>
          </p:cNvSpPr>
          <p:nvPr>
            <p:ph type="sldNum" sz="quarter" idx="12"/>
          </p:nvPr>
        </p:nvSpPr>
        <p:spPr>
          <a:xfrm>
            <a:off x="6835588" y="4767263"/>
            <a:ext cx="2057400" cy="274637"/>
          </a:xfrm>
          <a:prstGeom prst="rect">
            <a:avLst/>
          </a:prstGeom>
        </p:spPr>
        <p:txBody>
          <a:bodyPr/>
          <a:lstStyle>
            <a:lvl1pPr>
              <a:defRPr sz="1100"/>
            </a:lvl1pPr>
          </a:lstStyle>
          <a:p>
            <a:pPr algn="r"/>
            <a:fld id="{8EE047B8-740B-6B4B-A4AB-D250FBF21A00}" type="slidenum">
              <a:rPr lang="en-US" smtClean="0"/>
              <a:pPr algn="r"/>
              <a:t>‹#›</a:t>
            </a:fld>
            <a:endParaRPr lang="en-US" dirty="0"/>
          </a:p>
        </p:txBody>
      </p:sp>
    </p:spTree>
    <p:extLst>
      <p:ext uri="{BB962C8B-B14F-4D97-AF65-F5344CB8AC3E}">
        <p14:creationId xmlns:p14="http://schemas.microsoft.com/office/powerpoint/2010/main" val="3551495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Google Shape;65;p9">
            <a:extLst>
              <a:ext uri="{FF2B5EF4-FFF2-40B4-BE49-F238E27FC236}">
                <a16:creationId xmlns:a16="http://schemas.microsoft.com/office/drawing/2014/main" id="{BDB2ACBD-2F67-EE43-940C-0340115F1240}"/>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13" y="2287"/>
            <a:ext cx="9144042" cy="5138951"/>
          </a:xfrm>
          <a:prstGeom prst="rect">
            <a:avLst/>
          </a:prstGeom>
          <a:noFill/>
          <a:ln>
            <a:noFill/>
          </a:ln>
        </p:spPr>
      </p:pic>
      <p:sp>
        <p:nvSpPr>
          <p:cNvPr id="2" name="Title 1">
            <a:extLst>
              <a:ext uri="{FF2B5EF4-FFF2-40B4-BE49-F238E27FC236}">
                <a16:creationId xmlns:a16="http://schemas.microsoft.com/office/drawing/2014/main" id="{942BAE85-7206-2349-94A6-26C1102D7681}"/>
              </a:ext>
            </a:extLst>
          </p:cNvPr>
          <p:cNvSpPr>
            <a:spLocks noGrp="1"/>
          </p:cNvSpPr>
          <p:nvPr>
            <p:ph type="title"/>
          </p:nvPr>
        </p:nvSpPr>
        <p:spPr>
          <a:xfrm>
            <a:off x="628649" y="274638"/>
            <a:ext cx="8264336" cy="993775"/>
          </a:xfrm>
        </p:spPr>
        <p:txBody>
          <a:bodyPr>
            <a:noAutofit/>
          </a:bodyPr>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BD7E3C0-BC8B-684A-91DC-7F8B8C58C801}"/>
              </a:ext>
            </a:extLst>
          </p:cNvPr>
          <p:cNvSpPr>
            <a:spLocks noGrp="1"/>
          </p:cNvSpPr>
          <p:nvPr>
            <p:ph idx="1"/>
          </p:nvPr>
        </p:nvSpPr>
        <p:spPr>
          <a:xfrm>
            <a:off x="628650" y="1370013"/>
            <a:ext cx="8264337" cy="3262312"/>
          </a:xfrm>
        </p:spPr>
        <p:txBody>
          <a:bodyPr>
            <a:noAutofit/>
          </a:bodyPr>
          <a:lstStyle>
            <a:lvl1pPr>
              <a:defRPr sz="2000"/>
            </a:lvl1pPr>
            <a:lvl2pPr>
              <a:defRPr sz="1800"/>
            </a:lvl2pPr>
            <a:lvl3pPr>
              <a:defRPr sz="16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Slide Number Placeholder 6">
            <a:extLst>
              <a:ext uri="{FF2B5EF4-FFF2-40B4-BE49-F238E27FC236}">
                <a16:creationId xmlns:a16="http://schemas.microsoft.com/office/drawing/2014/main" id="{8A403AC1-B92B-DE49-9D15-94A41D009779}"/>
              </a:ext>
            </a:extLst>
          </p:cNvPr>
          <p:cNvSpPr>
            <a:spLocks noGrp="1"/>
          </p:cNvSpPr>
          <p:nvPr>
            <p:ph type="sldNum" sz="quarter" idx="12"/>
          </p:nvPr>
        </p:nvSpPr>
        <p:spPr>
          <a:xfrm>
            <a:off x="6835588" y="4767263"/>
            <a:ext cx="2057400" cy="274637"/>
          </a:xfrm>
          <a:prstGeom prst="rect">
            <a:avLst/>
          </a:prstGeom>
        </p:spPr>
        <p:txBody>
          <a:bodyPr/>
          <a:lstStyle>
            <a:lvl1pPr>
              <a:defRPr sz="1100"/>
            </a:lvl1pPr>
          </a:lstStyle>
          <a:p>
            <a:pPr algn="r"/>
            <a:fld id="{8EE047B8-740B-6B4B-A4AB-D250FBF21A00}" type="slidenum">
              <a:rPr lang="en-US" smtClean="0"/>
              <a:pPr algn="r"/>
              <a:t>‹#›</a:t>
            </a:fld>
            <a:endParaRPr lang="en-US" dirty="0"/>
          </a:p>
        </p:txBody>
      </p:sp>
      <p:pic>
        <p:nvPicPr>
          <p:cNvPr id="8" name="Picture 7">
            <a:extLst>
              <a:ext uri="{FF2B5EF4-FFF2-40B4-BE49-F238E27FC236}">
                <a16:creationId xmlns:a16="http://schemas.microsoft.com/office/drawing/2014/main" id="{50F87B88-A4C4-0C4E-9E7E-79FEEE746E54}"/>
              </a:ext>
            </a:extLst>
          </p:cNvPr>
          <p:cNvPicPr>
            <a:picLocks noChangeAspect="1"/>
          </p:cNvPicPr>
          <p:nvPr userDrawn="1"/>
        </p:nvPicPr>
        <p:blipFill>
          <a:blip r:embed="rId3"/>
          <a:stretch>
            <a:fillRect/>
          </a:stretch>
        </p:blipFill>
        <p:spPr>
          <a:xfrm>
            <a:off x="687958" y="4709912"/>
            <a:ext cx="1200151" cy="293285"/>
          </a:xfrm>
          <a:prstGeom prst="rect">
            <a:avLst/>
          </a:prstGeom>
        </p:spPr>
      </p:pic>
    </p:spTree>
    <p:extLst>
      <p:ext uri="{BB962C8B-B14F-4D97-AF65-F5344CB8AC3E}">
        <p14:creationId xmlns:p14="http://schemas.microsoft.com/office/powerpoint/2010/main" val="3354726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pic>
        <p:nvPicPr>
          <p:cNvPr id="14" name="Google Shape;65;p9">
            <a:extLst>
              <a:ext uri="{FF2B5EF4-FFF2-40B4-BE49-F238E27FC236}">
                <a16:creationId xmlns:a16="http://schemas.microsoft.com/office/drawing/2014/main" id="{F5A0FA43-1361-BA4F-83B4-3A5BC37C2581}"/>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13" y="2287"/>
            <a:ext cx="9144042" cy="5138951"/>
          </a:xfrm>
          <a:prstGeom prst="rect">
            <a:avLst/>
          </a:prstGeom>
          <a:noFill/>
          <a:ln>
            <a:noFill/>
          </a:ln>
        </p:spPr>
      </p:pic>
      <p:sp>
        <p:nvSpPr>
          <p:cNvPr id="2" name="Title 1">
            <a:extLst>
              <a:ext uri="{FF2B5EF4-FFF2-40B4-BE49-F238E27FC236}">
                <a16:creationId xmlns:a16="http://schemas.microsoft.com/office/drawing/2014/main" id="{61518D27-10B5-CA41-9C57-9C20303D49F7}"/>
              </a:ext>
            </a:extLst>
          </p:cNvPr>
          <p:cNvSpPr>
            <a:spLocks noGrp="1"/>
          </p:cNvSpPr>
          <p:nvPr>
            <p:ph type="title"/>
          </p:nvPr>
        </p:nvSpPr>
        <p:spPr>
          <a:xfrm>
            <a:off x="628648" y="274638"/>
            <a:ext cx="8264339" cy="993775"/>
          </a:xfrm>
        </p:spPr>
        <p:txBody>
          <a:bodyPr/>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A95B78F-7F75-174B-8AF7-4BB78F7AA36E}"/>
              </a:ext>
            </a:extLst>
          </p:cNvPr>
          <p:cNvSpPr>
            <a:spLocks noGrp="1"/>
          </p:cNvSpPr>
          <p:nvPr>
            <p:ph sz="half" idx="1"/>
          </p:nvPr>
        </p:nvSpPr>
        <p:spPr>
          <a:xfrm>
            <a:off x="628650" y="1370013"/>
            <a:ext cx="4006103" cy="32623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65D010FA-B430-6C4A-A281-1057652AC7E5}"/>
              </a:ext>
            </a:extLst>
          </p:cNvPr>
          <p:cNvSpPr>
            <a:spLocks noGrp="1"/>
          </p:cNvSpPr>
          <p:nvPr>
            <p:ph sz="half" idx="2"/>
          </p:nvPr>
        </p:nvSpPr>
        <p:spPr>
          <a:xfrm>
            <a:off x="4885763" y="1370013"/>
            <a:ext cx="4006103" cy="32623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Slide Number Placeholder 6">
            <a:extLst>
              <a:ext uri="{FF2B5EF4-FFF2-40B4-BE49-F238E27FC236}">
                <a16:creationId xmlns:a16="http://schemas.microsoft.com/office/drawing/2014/main" id="{A32D896D-B532-DC49-8E14-B226E56C49A4}"/>
              </a:ext>
            </a:extLst>
          </p:cNvPr>
          <p:cNvSpPr>
            <a:spLocks noGrp="1"/>
          </p:cNvSpPr>
          <p:nvPr>
            <p:ph type="sldNum" sz="quarter" idx="12"/>
          </p:nvPr>
        </p:nvSpPr>
        <p:spPr>
          <a:xfrm>
            <a:off x="6835588" y="4767263"/>
            <a:ext cx="2057400" cy="274637"/>
          </a:xfrm>
          <a:prstGeom prst="rect">
            <a:avLst/>
          </a:prstGeom>
        </p:spPr>
        <p:txBody>
          <a:bodyPr/>
          <a:lstStyle>
            <a:lvl1pPr>
              <a:defRPr sz="1100"/>
            </a:lvl1pPr>
          </a:lstStyle>
          <a:p>
            <a:pPr algn="r"/>
            <a:fld id="{8EE047B8-740B-6B4B-A4AB-D250FBF21A00}" type="slidenum">
              <a:rPr lang="en-US" smtClean="0"/>
              <a:pPr algn="r"/>
              <a:t>‹#›</a:t>
            </a:fld>
            <a:endParaRPr lang="en-US" dirty="0"/>
          </a:p>
        </p:txBody>
      </p:sp>
      <p:pic>
        <p:nvPicPr>
          <p:cNvPr id="12" name="Picture 11">
            <a:extLst>
              <a:ext uri="{FF2B5EF4-FFF2-40B4-BE49-F238E27FC236}">
                <a16:creationId xmlns:a16="http://schemas.microsoft.com/office/drawing/2014/main" id="{8133B1F9-E67E-334F-9A7B-EEE16C3984F0}"/>
              </a:ext>
            </a:extLst>
          </p:cNvPr>
          <p:cNvPicPr>
            <a:picLocks noChangeAspect="1"/>
          </p:cNvPicPr>
          <p:nvPr userDrawn="1"/>
        </p:nvPicPr>
        <p:blipFill>
          <a:blip r:embed="rId3"/>
          <a:stretch>
            <a:fillRect/>
          </a:stretch>
        </p:blipFill>
        <p:spPr>
          <a:xfrm>
            <a:off x="687958" y="4709912"/>
            <a:ext cx="1200151" cy="293285"/>
          </a:xfrm>
          <a:prstGeom prst="rect">
            <a:avLst/>
          </a:prstGeom>
        </p:spPr>
      </p:pic>
    </p:spTree>
    <p:extLst>
      <p:ext uri="{BB962C8B-B14F-4D97-AF65-F5344CB8AC3E}">
        <p14:creationId xmlns:p14="http://schemas.microsoft.com/office/powerpoint/2010/main" val="651163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F3CD4B-4FC4-4644-9C4B-5CC8E4CF46F0}"/>
              </a:ext>
            </a:extLst>
          </p:cNvPr>
          <p:cNvSpPr>
            <a:spLocks noGrp="1"/>
          </p:cNvSpPr>
          <p:nvPr>
            <p:ph type="title"/>
          </p:nvPr>
        </p:nvSpPr>
        <p:spPr>
          <a:xfrm>
            <a:off x="628649" y="274638"/>
            <a:ext cx="8264338" cy="993775"/>
          </a:xfrm>
          <a:prstGeom prst="rect">
            <a:avLst/>
          </a:prstGeom>
        </p:spPr>
        <p:txBody>
          <a:bodyPr vert="horz" lIns="91440" tIns="45720" rIns="91440" bIns="45720" rtlCol="0" anchor="ctr">
            <a:noAutofit/>
          </a:bodyPr>
          <a:lstStyle/>
          <a:p>
            <a:r>
              <a:rPr lang="en-GB" noProof="0" dirty="0"/>
              <a:t>Click to edit Master title style</a:t>
            </a:r>
          </a:p>
        </p:txBody>
      </p:sp>
      <p:sp>
        <p:nvSpPr>
          <p:cNvPr id="3" name="Text Placeholder 2">
            <a:extLst>
              <a:ext uri="{FF2B5EF4-FFF2-40B4-BE49-F238E27FC236}">
                <a16:creationId xmlns:a16="http://schemas.microsoft.com/office/drawing/2014/main" id="{358FF282-0AFE-2544-90A6-43D797257238}"/>
              </a:ext>
            </a:extLst>
          </p:cNvPr>
          <p:cNvSpPr>
            <a:spLocks noGrp="1"/>
          </p:cNvSpPr>
          <p:nvPr>
            <p:ph type="body" idx="1"/>
          </p:nvPr>
        </p:nvSpPr>
        <p:spPr>
          <a:xfrm>
            <a:off x="628650" y="1370013"/>
            <a:ext cx="8264338" cy="3262312"/>
          </a:xfrm>
          <a:prstGeom prst="rect">
            <a:avLst/>
          </a:prstGeom>
        </p:spPr>
        <p:txBody>
          <a:bodyPr vert="horz" lIns="91440" tIns="45720" rIns="91440" bIns="4572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2" name="Slide Number Placeholder 6">
            <a:extLst>
              <a:ext uri="{FF2B5EF4-FFF2-40B4-BE49-F238E27FC236}">
                <a16:creationId xmlns:a16="http://schemas.microsoft.com/office/drawing/2014/main" id="{DDE2FF70-AF60-C84A-9CE3-C29CF94C5E12}"/>
              </a:ext>
            </a:extLst>
          </p:cNvPr>
          <p:cNvSpPr>
            <a:spLocks noGrp="1"/>
          </p:cNvSpPr>
          <p:nvPr>
            <p:ph type="sldNum" sz="quarter" idx="4"/>
          </p:nvPr>
        </p:nvSpPr>
        <p:spPr>
          <a:xfrm>
            <a:off x="6835588" y="4767263"/>
            <a:ext cx="2057400" cy="274637"/>
          </a:xfrm>
          <a:prstGeom prst="rect">
            <a:avLst/>
          </a:prstGeom>
        </p:spPr>
        <p:txBody>
          <a:bodyPr/>
          <a:lstStyle>
            <a:lvl1pPr>
              <a:defRPr sz="1100">
                <a:solidFill>
                  <a:schemeClr val="bg1">
                    <a:lumMod val="50000"/>
                  </a:schemeClr>
                </a:solidFill>
              </a:defRPr>
            </a:lvl1pPr>
          </a:lstStyle>
          <a:p>
            <a:pPr algn="r"/>
            <a:fld id="{8EE047B8-740B-6B4B-A4AB-D250FBF21A00}" type="slidenum">
              <a:rPr lang="en-US" smtClean="0"/>
              <a:pPr algn="r"/>
              <a:t>‹#›</a:t>
            </a:fld>
            <a:endParaRPr lang="en-US" dirty="0"/>
          </a:p>
        </p:txBody>
      </p:sp>
    </p:spTree>
    <p:extLst>
      <p:ext uri="{BB962C8B-B14F-4D97-AF65-F5344CB8AC3E}">
        <p14:creationId xmlns:p14="http://schemas.microsoft.com/office/powerpoint/2010/main" val="1918922985"/>
      </p:ext>
    </p:extLst>
  </p:cSld>
  <p:clrMap bg1="lt1" tx1="dk1" bg2="lt2" tx2="dk2" accent1="accent1" accent2="accent2" accent3="accent3" accent4="accent4" accent5="accent5" accent6="accent6" hlink="hlink" folHlink="folHlink"/>
  <p:sldLayoutIdLst>
    <p:sldLayoutId id="2147483687" r:id="rId1"/>
    <p:sldLayoutId id="2147483712" r:id="rId2"/>
    <p:sldLayoutId id="2147483708" r:id="rId3"/>
    <p:sldLayoutId id="2147483702" r:id="rId4"/>
    <p:sldLayoutId id="2147483703" r:id="rId5"/>
    <p:sldLayoutId id="2147483704" r:id="rId6"/>
    <p:sldLayoutId id="2147483678" r:id="rId7"/>
    <p:sldLayoutId id="2147483677" r:id="rId8"/>
    <p:sldLayoutId id="2147483679" r:id="rId9"/>
    <p:sldLayoutId id="2147483729" r:id="rId10"/>
    <p:sldLayoutId id="2147483685" r:id="rId11"/>
    <p:sldLayoutId id="2147483698" r:id="rId12"/>
    <p:sldLayoutId id="2147483699" r:id="rId13"/>
    <p:sldLayoutId id="2147483700" r:id="rId14"/>
    <p:sldLayoutId id="2147483701" r:id="rId15"/>
    <p:sldLayoutId id="2147483696" r:id="rId16"/>
    <p:sldLayoutId id="2147483697" r:id="rId17"/>
    <p:sldLayoutId id="2147483711" r:id="rId18"/>
    <p:sldLayoutId id="2147483714" r:id="rId19"/>
    <p:sldLayoutId id="2147483713" r:id="rId20"/>
    <p:sldLayoutId id="2147483682" r:id="rId21"/>
    <p:sldLayoutId id="2147483691" r:id="rId22"/>
  </p:sldLayoutIdLst>
  <p:hf hdr="0"/>
  <p:txStyles>
    <p:title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47.png"/><Relationship Id="rId5" Type="http://schemas.openxmlformats.org/officeDocument/2006/relationships/image" Target="../media/image33.emf"/><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51.png"/><Relationship Id="rId5" Type="http://schemas.openxmlformats.org/officeDocument/2006/relationships/image" Target="../media/image33.emf"/><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55.png"/><Relationship Id="rId5" Type="http://schemas.openxmlformats.org/officeDocument/2006/relationships/image" Target="../media/image33.emf"/><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59.png"/><Relationship Id="rId5" Type="http://schemas.openxmlformats.org/officeDocument/2006/relationships/image" Target="../media/image33.emf"/><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jpg"/><Relationship Id="rId1" Type="http://schemas.openxmlformats.org/officeDocument/2006/relationships/slideLayout" Target="../slideLayouts/slideLayout22.xml"/><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jpg"/><Relationship Id="rId7" Type="http://schemas.openxmlformats.org/officeDocument/2006/relationships/image" Target="../media/image65.emf"/><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64.emf"/><Relationship Id="rId5" Type="http://schemas.openxmlformats.org/officeDocument/2006/relationships/image" Target="../media/image63.jpg"/><Relationship Id="rId10" Type="http://schemas.openxmlformats.org/officeDocument/2006/relationships/image" Target="../media/image68.emf"/><Relationship Id="rId4" Type="http://schemas.openxmlformats.org/officeDocument/2006/relationships/image" Target="../media/image62.jpg"/><Relationship Id="rId9" Type="http://schemas.openxmlformats.org/officeDocument/2006/relationships/image" Target="../media/image6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71.jpg"/><Relationship Id="rId4" Type="http://schemas.openxmlformats.org/officeDocument/2006/relationships/image" Target="../media/image70.jp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2.jpg"/><Relationship Id="rId1" Type="http://schemas.openxmlformats.org/officeDocument/2006/relationships/slideLayout" Target="../slideLayouts/slideLayout22.xml"/><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2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82.jp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86.jp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jpg"/><Relationship Id="rId7"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1.emf"/><Relationship Id="rId11" Type="http://schemas.openxmlformats.org/officeDocument/2006/relationships/image" Target="../media/image26.png"/><Relationship Id="rId5" Type="http://schemas.openxmlformats.org/officeDocument/2006/relationships/image" Target="../media/image20.emf"/><Relationship Id="rId10" Type="http://schemas.openxmlformats.org/officeDocument/2006/relationships/image" Target="../media/image25.png"/><Relationship Id="rId4" Type="http://schemas.openxmlformats.org/officeDocument/2006/relationships/image" Target="../media/image19.emf"/><Relationship Id="rId9" Type="http://schemas.openxmlformats.org/officeDocument/2006/relationships/image" Target="../media/image24.emf"/></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33.emf"/><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6.jpg"/><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B5F2F-32C5-1F4F-83B0-0E19E1A7EF7B}"/>
              </a:ext>
            </a:extLst>
          </p:cNvPr>
          <p:cNvSpPr>
            <a:spLocks noGrp="1"/>
          </p:cNvSpPr>
          <p:nvPr>
            <p:ph type="title"/>
          </p:nvPr>
        </p:nvSpPr>
        <p:spPr>
          <a:xfrm>
            <a:off x="613769" y="2878017"/>
            <a:ext cx="2862600" cy="383582"/>
          </a:xfrm>
        </p:spPr>
        <p:txBody>
          <a:bodyPr/>
          <a:lstStyle/>
          <a:p>
            <a:r>
              <a:rPr lang="en-US" sz="3100" dirty="0"/>
              <a:t>Welcome!</a:t>
            </a:r>
          </a:p>
        </p:txBody>
      </p:sp>
      <p:sp>
        <p:nvSpPr>
          <p:cNvPr id="4" name="Title 1">
            <a:extLst>
              <a:ext uri="{FF2B5EF4-FFF2-40B4-BE49-F238E27FC236}">
                <a16:creationId xmlns:a16="http://schemas.microsoft.com/office/drawing/2014/main" id="{C77B5F2F-32C5-1F4F-83B0-0E19E1A7EF7B}"/>
              </a:ext>
            </a:extLst>
          </p:cNvPr>
          <p:cNvSpPr txBox="1">
            <a:spLocks/>
          </p:cNvSpPr>
          <p:nvPr/>
        </p:nvSpPr>
        <p:spPr>
          <a:xfrm>
            <a:off x="842369" y="3261599"/>
            <a:ext cx="2862600" cy="383582"/>
          </a:xfrm>
          <a:prstGeom prst="rect">
            <a:avLst/>
          </a:prstGeom>
        </p:spPr>
        <p:txBody>
          <a:bodyPr spcFirstLastPara="1" vert="horz" wrap="square" lIns="90000" tIns="91425" rIns="91425" bIns="91425" rtlCol="0" anchor="ctr" anchorCtr="0">
            <a:noAutofit/>
          </a:bodyPr>
          <a:lstStyle>
            <a:lvl1pPr lvl="0" algn="l" defTabSz="914400" rtl="0" eaLnBrk="1" latinLnBrk="0" hangingPunct="1">
              <a:lnSpc>
                <a:spcPts val="4200"/>
              </a:lnSpc>
              <a:spcBef>
                <a:spcPts val="0"/>
              </a:spcBef>
              <a:spcAft>
                <a:spcPts val="0"/>
              </a:spcAft>
              <a:buClr>
                <a:schemeClr val="lt1"/>
              </a:buClr>
              <a:buSzPts val="4200"/>
              <a:buFont typeface="Roboto Slab"/>
              <a:buNone/>
              <a:defRPr sz="3600" kern="1200">
                <a:solidFill>
                  <a:schemeClr val="lt1"/>
                </a:solidFill>
                <a:latin typeface="Roboto Slab Medium"/>
                <a:ea typeface="Roboto Slab Medium"/>
                <a:cs typeface="Roboto Slab Medium"/>
                <a:sym typeface="Roboto Slab"/>
              </a:defRPr>
            </a:lvl1pPr>
            <a:lvl2pPr lvl="1"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2pPr>
            <a:lvl3pPr lvl="2"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3pPr>
            <a:lvl4pPr lvl="3"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4pPr>
            <a:lvl5pPr lvl="4"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5pPr>
            <a:lvl6pPr lvl="5"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6pPr>
            <a:lvl7pPr lvl="6"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7pPr>
            <a:lvl8pPr lvl="7"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8pPr>
            <a:lvl9pPr lvl="8"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9pPr>
          </a:lstStyle>
          <a:p>
            <a:r>
              <a:rPr lang="en-US" sz="1800" dirty="0"/>
              <a:t>Your Name</a:t>
            </a:r>
          </a:p>
        </p:txBody>
      </p:sp>
      <p:sp>
        <p:nvSpPr>
          <p:cNvPr id="5" name="Title 1">
            <a:extLst>
              <a:ext uri="{FF2B5EF4-FFF2-40B4-BE49-F238E27FC236}">
                <a16:creationId xmlns:a16="http://schemas.microsoft.com/office/drawing/2014/main" id="{C77B5F2F-32C5-1F4F-83B0-0E19E1A7EF7B}"/>
              </a:ext>
            </a:extLst>
          </p:cNvPr>
          <p:cNvSpPr txBox="1">
            <a:spLocks/>
          </p:cNvSpPr>
          <p:nvPr/>
        </p:nvSpPr>
        <p:spPr>
          <a:xfrm>
            <a:off x="842369" y="3536149"/>
            <a:ext cx="2862600" cy="383582"/>
          </a:xfrm>
          <a:prstGeom prst="rect">
            <a:avLst/>
          </a:prstGeom>
        </p:spPr>
        <p:txBody>
          <a:bodyPr spcFirstLastPara="1" vert="horz" wrap="square" lIns="90000" tIns="91425" rIns="91425" bIns="91425" rtlCol="0" anchor="ctr" anchorCtr="0">
            <a:noAutofit/>
          </a:bodyPr>
          <a:lstStyle>
            <a:lvl1pPr lvl="0" algn="l" defTabSz="914400" rtl="0" eaLnBrk="1" latinLnBrk="0" hangingPunct="1">
              <a:lnSpc>
                <a:spcPts val="4200"/>
              </a:lnSpc>
              <a:spcBef>
                <a:spcPts val="0"/>
              </a:spcBef>
              <a:spcAft>
                <a:spcPts val="0"/>
              </a:spcAft>
              <a:buClr>
                <a:schemeClr val="lt1"/>
              </a:buClr>
              <a:buSzPts val="4200"/>
              <a:buFont typeface="Roboto Slab"/>
              <a:buNone/>
              <a:defRPr sz="3600" kern="1200">
                <a:solidFill>
                  <a:schemeClr val="lt1"/>
                </a:solidFill>
                <a:latin typeface="Roboto Slab Medium"/>
                <a:ea typeface="Roboto Slab Medium"/>
                <a:cs typeface="Roboto Slab Medium"/>
                <a:sym typeface="Roboto Slab"/>
              </a:defRPr>
            </a:lvl1pPr>
            <a:lvl2pPr lvl="1"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2pPr>
            <a:lvl3pPr lvl="2"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3pPr>
            <a:lvl4pPr lvl="3"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4pPr>
            <a:lvl5pPr lvl="4"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5pPr>
            <a:lvl6pPr lvl="5"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6pPr>
            <a:lvl7pPr lvl="6"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7pPr>
            <a:lvl8pPr lvl="7"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8pPr>
            <a:lvl9pPr lvl="8"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9pPr>
          </a:lstStyle>
          <a:p>
            <a:pPr>
              <a:lnSpc>
                <a:spcPts val="3000"/>
              </a:lnSpc>
            </a:pPr>
            <a:r>
              <a:rPr lang="en-US" sz="1400" dirty="0"/>
              <a:t>Your Title/Position</a:t>
            </a:r>
          </a:p>
        </p:txBody>
      </p:sp>
    </p:spTree>
    <p:extLst>
      <p:ext uri="{BB962C8B-B14F-4D97-AF65-F5344CB8AC3E}">
        <p14:creationId xmlns:p14="http://schemas.microsoft.com/office/powerpoint/2010/main" val="2705094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DC8AEDB-7C9D-404B-8494-EA38F7E797CE}"/>
              </a:ext>
            </a:extLst>
          </p:cNvPr>
          <p:cNvSpPr>
            <a:spLocks noGrp="1"/>
          </p:cNvSpPr>
          <p:nvPr>
            <p:ph type="sldNum" sz="quarter" idx="12"/>
          </p:nvPr>
        </p:nvSpPr>
        <p:spPr>
          <a:xfrm>
            <a:off x="6898218" y="4767263"/>
            <a:ext cx="2057400" cy="274637"/>
          </a:xfrm>
        </p:spPr>
        <p:txBody>
          <a:bodyPr/>
          <a:lstStyle/>
          <a:p>
            <a:pPr algn="r"/>
            <a:fld id="{8EE047B8-740B-6B4B-A4AB-D250FBF21A00}" type="slidenum">
              <a:rPr lang="en-US" smtClean="0"/>
              <a:pPr algn="r"/>
              <a:t>10</a:t>
            </a:fld>
            <a:endParaRPr lang="en-US" dirty="0"/>
          </a:p>
        </p:txBody>
      </p:sp>
      <p:pic>
        <p:nvPicPr>
          <p:cNvPr id="4098" name="Picture 2">
            <a:extLst>
              <a:ext uri="{FF2B5EF4-FFF2-40B4-BE49-F238E27FC236}">
                <a16:creationId xmlns:a16="http://schemas.microsoft.com/office/drawing/2014/main" id="{18071A64-B9C7-0E45-91DC-B493D4605F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19" r="12462"/>
          <a:stretch/>
        </p:blipFill>
        <p:spPr bwMode="auto">
          <a:xfrm>
            <a:off x="592290" y="786087"/>
            <a:ext cx="1533168" cy="1105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5726096-F064-044E-AF9A-07025F4B4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2155" y="513959"/>
            <a:ext cx="1774273" cy="4115582"/>
          </a:xfrm>
          <a:prstGeom prst="rect">
            <a:avLst/>
          </a:prstGeom>
        </p:spPr>
      </p:pic>
      <p:pic>
        <p:nvPicPr>
          <p:cNvPr id="9" name="Picture 8">
            <a:extLst>
              <a:ext uri="{FF2B5EF4-FFF2-40B4-BE49-F238E27FC236}">
                <a16:creationId xmlns:a16="http://schemas.microsoft.com/office/drawing/2014/main" id="{11C801ED-49F6-8A42-B2CE-1453CE779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3155" y="525781"/>
            <a:ext cx="1702446" cy="4112719"/>
          </a:xfrm>
          <a:prstGeom prst="rect">
            <a:avLst/>
          </a:prstGeom>
        </p:spPr>
      </p:pic>
    </p:spTree>
    <p:extLst>
      <p:ext uri="{BB962C8B-B14F-4D97-AF65-F5344CB8AC3E}">
        <p14:creationId xmlns:p14="http://schemas.microsoft.com/office/powerpoint/2010/main" val="1484021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8A6547-4E16-CE40-AF49-AE6E7347D840}"/>
              </a:ext>
            </a:extLst>
          </p:cNvPr>
          <p:cNvSpPr>
            <a:spLocks noGrp="1"/>
          </p:cNvSpPr>
          <p:nvPr>
            <p:ph type="body" sz="half" idx="2"/>
          </p:nvPr>
        </p:nvSpPr>
        <p:spPr>
          <a:xfrm>
            <a:off x="628650" y="2124969"/>
            <a:ext cx="3650273" cy="2061101"/>
          </a:xfrm>
        </p:spPr>
        <p:txBody>
          <a:bodyPr/>
          <a:lstStyle/>
          <a:p>
            <a:pPr>
              <a:lnSpc>
                <a:spcPct val="150000"/>
              </a:lnSpc>
            </a:pPr>
            <a:r>
              <a:rPr lang="en-GB" sz="1200" dirty="0">
                <a:solidFill>
                  <a:schemeClr val="tx1"/>
                </a:solidFill>
                <a:latin typeface="Roboto Slab Medium"/>
                <a:ea typeface="Roboto Slab Medium"/>
                <a:sym typeface="Roboto Slab"/>
              </a:rPr>
              <a:t>IDE researchers take leadership in the progression of the knowledge base and methods that enable and foster design practice to play an effective and distinctive role in social and sustainable transitions.</a:t>
            </a:r>
            <a:endParaRPr lang="en-NL" sz="1200" dirty="0">
              <a:solidFill>
                <a:schemeClr val="tx1"/>
              </a:solidFill>
              <a:latin typeface="Roboto Slab Medium"/>
              <a:ea typeface="Roboto Slab Medium"/>
              <a:sym typeface="Roboto Slab"/>
            </a:endParaRPr>
          </a:p>
        </p:txBody>
      </p:sp>
      <p:pic>
        <p:nvPicPr>
          <p:cNvPr id="9" name="Picture Placeholder 8">
            <a:extLst>
              <a:ext uri="{FF2B5EF4-FFF2-40B4-BE49-F238E27FC236}">
                <a16:creationId xmlns:a16="http://schemas.microsoft.com/office/drawing/2014/main" id="{B81DDA28-7B85-4143-AF2E-1EEF5F5C492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4031880" y="290799"/>
            <a:ext cx="4982555" cy="4160250"/>
          </a:xfrm>
        </p:spPr>
      </p:pic>
      <p:sp>
        <p:nvSpPr>
          <p:cNvPr id="7" name="Slide Number Placeholder 6">
            <a:extLst>
              <a:ext uri="{FF2B5EF4-FFF2-40B4-BE49-F238E27FC236}">
                <a16:creationId xmlns:a16="http://schemas.microsoft.com/office/drawing/2014/main" id="{B9A140EF-F24E-B64D-B70F-4C79BCC5E1D2}"/>
              </a:ext>
            </a:extLst>
          </p:cNvPr>
          <p:cNvSpPr>
            <a:spLocks noGrp="1"/>
          </p:cNvSpPr>
          <p:nvPr>
            <p:ph type="sldNum" sz="quarter" idx="12"/>
          </p:nvPr>
        </p:nvSpPr>
        <p:spPr/>
        <p:txBody>
          <a:bodyPr/>
          <a:lstStyle/>
          <a:p>
            <a:pPr algn="r"/>
            <a:fld id="{8EE047B8-740B-6B4B-A4AB-D250FBF21A00}" type="slidenum">
              <a:rPr lang="en-US" smtClean="0"/>
              <a:pPr algn="r"/>
              <a:t>11</a:t>
            </a:fld>
            <a:endParaRPr lang="en-US" dirty="0"/>
          </a:p>
        </p:txBody>
      </p:sp>
      <p:sp>
        <p:nvSpPr>
          <p:cNvPr id="11" name="Title 10">
            <a:extLst>
              <a:ext uri="{FF2B5EF4-FFF2-40B4-BE49-F238E27FC236}">
                <a16:creationId xmlns:a16="http://schemas.microsoft.com/office/drawing/2014/main" id="{2431233E-8DDC-B647-A646-8DAB9360EF25}"/>
              </a:ext>
            </a:extLst>
          </p:cNvPr>
          <p:cNvSpPr>
            <a:spLocks noGrp="1"/>
          </p:cNvSpPr>
          <p:nvPr>
            <p:ph type="title"/>
          </p:nvPr>
        </p:nvSpPr>
        <p:spPr>
          <a:xfrm>
            <a:off x="628650" y="982606"/>
            <a:ext cx="3157904" cy="1142363"/>
          </a:xfrm>
        </p:spPr>
        <p:txBody>
          <a:bodyPr anchor="t"/>
          <a:lstStyle/>
          <a:p>
            <a:r>
              <a:rPr lang="en-GB" dirty="0"/>
              <a:t>IDE Research Strategy 2022-2029</a:t>
            </a:r>
            <a:br>
              <a:rPr lang="en-GB" dirty="0"/>
            </a:br>
            <a:r>
              <a:rPr lang="en-NL" dirty="0"/>
              <a:t> </a:t>
            </a:r>
          </a:p>
        </p:txBody>
      </p:sp>
    </p:spTree>
    <p:extLst>
      <p:ext uri="{BB962C8B-B14F-4D97-AF65-F5344CB8AC3E}">
        <p14:creationId xmlns:p14="http://schemas.microsoft.com/office/powerpoint/2010/main" val="2012737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801B-C4C0-7D4F-99DE-7134F02ABD6C}"/>
              </a:ext>
            </a:extLst>
          </p:cNvPr>
          <p:cNvSpPr>
            <a:spLocks noGrp="1"/>
          </p:cNvSpPr>
          <p:nvPr>
            <p:ph type="title"/>
          </p:nvPr>
        </p:nvSpPr>
        <p:spPr/>
        <p:txBody>
          <a:bodyPr/>
          <a:lstStyle/>
          <a:p>
            <a:r>
              <a:rPr lang="en-NL" dirty="0"/>
              <a:t>3 departments, 3 perspectives</a:t>
            </a:r>
          </a:p>
        </p:txBody>
      </p:sp>
      <p:sp>
        <p:nvSpPr>
          <p:cNvPr id="7" name="Slide Number Placeholder 6">
            <a:extLst>
              <a:ext uri="{FF2B5EF4-FFF2-40B4-BE49-F238E27FC236}">
                <a16:creationId xmlns:a16="http://schemas.microsoft.com/office/drawing/2014/main" id="{7C28E17D-FBD1-014D-940E-24481218BD5C}"/>
              </a:ext>
            </a:extLst>
          </p:cNvPr>
          <p:cNvSpPr>
            <a:spLocks noGrp="1"/>
          </p:cNvSpPr>
          <p:nvPr>
            <p:ph type="sldNum" sz="quarter" idx="12"/>
          </p:nvPr>
        </p:nvSpPr>
        <p:spPr/>
        <p:txBody>
          <a:bodyPr/>
          <a:lstStyle/>
          <a:p>
            <a:pPr algn="r"/>
            <a:fld id="{8EE047B8-740B-6B4B-A4AB-D250FBF21A00}" type="slidenum">
              <a:rPr lang="en-US" smtClean="0"/>
              <a:pPr algn="r"/>
              <a:t>12</a:t>
            </a:fld>
            <a:endParaRPr lang="en-US" dirty="0"/>
          </a:p>
        </p:txBody>
      </p:sp>
      <p:pic>
        <p:nvPicPr>
          <p:cNvPr id="11" name="Afbeelding 1">
            <a:extLst>
              <a:ext uri="{FF2B5EF4-FFF2-40B4-BE49-F238E27FC236}">
                <a16:creationId xmlns:a16="http://schemas.microsoft.com/office/drawing/2014/main" id="{042092CF-CA69-A349-832E-6BE5A43F0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700" y="1418492"/>
            <a:ext cx="2484836" cy="2497017"/>
          </a:xfrm>
          <a:prstGeom prst="rect">
            <a:avLst/>
          </a:prstGeom>
        </p:spPr>
      </p:pic>
      <p:pic>
        <p:nvPicPr>
          <p:cNvPr id="12" name="Afbeelding 1">
            <a:extLst>
              <a:ext uri="{FF2B5EF4-FFF2-40B4-BE49-F238E27FC236}">
                <a16:creationId xmlns:a16="http://schemas.microsoft.com/office/drawing/2014/main" id="{991E3CBC-C3B9-094B-96BE-9E082889C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1302" y="1427510"/>
            <a:ext cx="2487302" cy="2493398"/>
          </a:xfrm>
          <a:prstGeom prst="rect">
            <a:avLst/>
          </a:prstGeom>
        </p:spPr>
      </p:pic>
      <p:pic>
        <p:nvPicPr>
          <p:cNvPr id="13" name="Afbeelding 1">
            <a:extLst>
              <a:ext uri="{FF2B5EF4-FFF2-40B4-BE49-F238E27FC236}">
                <a16:creationId xmlns:a16="http://schemas.microsoft.com/office/drawing/2014/main" id="{CCDE1263-61AF-E640-8D30-52C30572A94A}"/>
              </a:ext>
            </a:extLst>
          </p:cNvPr>
          <p:cNvPicPr>
            <a:picLocks noChangeAspect="1"/>
          </p:cNvPicPr>
          <p:nvPr/>
        </p:nvPicPr>
        <p:blipFill>
          <a:blip r:embed="rId5"/>
          <a:srcRect l="18015" r="18015"/>
          <a:stretch/>
        </p:blipFill>
        <p:spPr>
          <a:xfrm>
            <a:off x="6292146" y="1418492"/>
            <a:ext cx="2487302" cy="2497017"/>
          </a:xfrm>
          <a:prstGeom prst="rect">
            <a:avLst/>
          </a:prstGeom>
        </p:spPr>
      </p:pic>
      <p:sp>
        <p:nvSpPr>
          <p:cNvPr id="14" name="TextBox 13">
            <a:extLst>
              <a:ext uri="{FF2B5EF4-FFF2-40B4-BE49-F238E27FC236}">
                <a16:creationId xmlns:a16="http://schemas.microsoft.com/office/drawing/2014/main" id="{0C1EBA9E-4061-3D4E-A343-3E1374DE2F0C}"/>
              </a:ext>
            </a:extLst>
          </p:cNvPr>
          <p:cNvSpPr txBox="1"/>
          <p:nvPr/>
        </p:nvSpPr>
        <p:spPr>
          <a:xfrm>
            <a:off x="1079116" y="4019070"/>
            <a:ext cx="1790004" cy="338554"/>
          </a:xfrm>
          <a:prstGeom prst="rect">
            <a:avLst/>
          </a:prstGeom>
          <a:noFill/>
        </p:spPr>
        <p:txBody>
          <a:bodyPr wrap="square" rtlCol="0">
            <a:spAutoFit/>
          </a:bodyPr>
          <a:lstStyle/>
          <a:p>
            <a:pPr algn="ctr"/>
            <a:r>
              <a:rPr lang="en-NL" sz="800" dirty="0"/>
              <a:t>Department of Human-Centered Design (HCD)</a:t>
            </a:r>
          </a:p>
        </p:txBody>
      </p:sp>
      <p:sp>
        <p:nvSpPr>
          <p:cNvPr id="15" name="TextBox 14">
            <a:extLst>
              <a:ext uri="{FF2B5EF4-FFF2-40B4-BE49-F238E27FC236}">
                <a16:creationId xmlns:a16="http://schemas.microsoft.com/office/drawing/2014/main" id="{72D18A98-9151-3446-897C-EC3C7681C21E}"/>
              </a:ext>
            </a:extLst>
          </p:cNvPr>
          <p:cNvSpPr txBox="1"/>
          <p:nvPr/>
        </p:nvSpPr>
        <p:spPr>
          <a:xfrm>
            <a:off x="3730426" y="4014181"/>
            <a:ext cx="2121400" cy="338554"/>
          </a:xfrm>
          <a:prstGeom prst="rect">
            <a:avLst/>
          </a:prstGeom>
          <a:noFill/>
        </p:spPr>
        <p:txBody>
          <a:bodyPr wrap="square" rtlCol="0">
            <a:spAutoFit/>
          </a:bodyPr>
          <a:lstStyle/>
          <a:p>
            <a:pPr algn="ctr"/>
            <a:r>
              <a:rPr lang="en-GB" sz="800" dirty="0"/>
              <a:t>Department of Sustainable Design Engineering (SDE)</a:t>
            </a:r>
            <a:endParaRPr lang="en-NL" sz="800" dirty="0"/>
          </a:p>
        </p:txBody>
      </p:sp>
      <p:sp>
        <p:nvSpPr>
          <p:cNvPr id="16" name="TextBox 15">
            <a:extLst>
              <a:ext uri="{FF2B5EF4-FFF2-40B4-BE49-F238E27FC236}">
                <a16:creationId xmlns:a16="http://schemas.microsoft.com/office/drawing/2014/main" id="{EEA64E83-6D42-C744-B880-6FD852E9A310}"/>
              </a:ext>
            </a:extLst>
          </p:cNvPr>
          <p:cNvSpPr txBox="1"/>
          <p:nvPr/>
        </p:nvSpPr>
        <p:spPr>
          <a:xfrm>
            <a:off x="6570622" y="4014181"/>
            <a:ext cx="1930349" cy="338554"/>
          </a:xfrm>
          <a:prstGeom prst="rect">
            <a:avLst/>
          </a:prstGeom>
          <a:noFill/>
        </p:spPr>
        <p:txBody>
          <a:bodyPr wrap="square" rtlCol="0">
            <a:spAutoFit/>
          </a:bodyPr>
          <a:lstStyle/>
          <a:p>
            <a:pPr algn="ctr"/>
            <a:r>
              <a:rPr lang="en-GB" sz="800" dirty="0"/>
              <a:t>Department of Design Organisation and Strategy (DOS)</a:t>
            </a:r>
            <a:r>
              <a:rPr lang="en-NL" sz="800" dirty="0"/>
              <a:t> </a:t>
            </a:r>
          </a:p>
        </p:txBody>
      </p:sp>
      <p:pic>
        <p:nvPicPr>
          <p:cNvPr id="18" name="Afbeelding 1">
            <a:extLst>
              <a:ext uri="{FF2B5EF4-FFF2-40B4-BE49-F238E27FC236}">
                <a16:creationId xmlns:a16="http://schemas.microsoft.com/office/drawing/2014/main" id="{0296AB22-B5A4-8B4E-A1EE-0B460FCB94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3370" y="1418492"/>
            <a:ext cx="2484836" cy="2497017"/>
          </a:xfrm>
          <a:prstGeom prst="rect">
            <a:avLst/>
          </a:prstGeom>
        </p:spPr>
      </p:pic>
    </p:spTree>
    <p:extLst>
      <p:ext uri="{BB962C8B-B14F-4D97-AF65-F5344CB8AC3E}">
        <p14:creationId xmlns:p14="http://schemas.microsoft.com/office/powerpoint/2010/main" val="2673519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z="2400" dirty="0"/>
              <a:t>Design at TU Delft</a:t>
            </a:r>
            <a:br>
              <a:rPr lang="en-GB" sz="2400" dirty="0"/>
            </a:br>
            <a:r>
              <a:rPr lang="en-GB" dirty="0"/>
              <a:t>Shaping a better future</a:t>
            </a:r>
          </a:p>
        </p:txBody>
      </p:sp>
      <p:sp>
        <p:nvSpPr>
          <p:cNvPr id="5" name="Slide Number Placeholder 4"/>
          <p:cNvSpPr>
            <a:spLocks noGrp="1"/>
          </p:cNvSpPr>
          <p:nvPr>
            <p:ph type="sldNum" sz="quarter" idx="4294967295"/>
          </p:nvPr>
        </p:nvSpPr>
        <p:spPr>
          <a:xfrm>
            <a:off x="7086600" y="4767263"/>
            <a:ext cx="2057400" cy="274637"/>
          </a:xfrm>
        </p:spPr>
        <p:txBody>
          <a:bodyPr/>
          <a:lstStyle/>
          <a:p>
            <a:pPr algn="r"/>
            <a:fld id="{8EE047B8-740B-6B4B-A4AB-D250FBF21A00}" type="slidenum">
              <a:rPr lang="en-US" smtClean="0"/>
              <a:pPr algn="r"/>
              <a:t>13</a:t>
            </a:fld>
            <a:endParaRPr lang="en-US" dirty="0"/>
          </a:p>
        </p:txBody>
      </p:sp>
    </p:spTree>
    <p:extLst>
      <p:ext uri="{BB962C8B-B14F-4D97-AF65-F5344CB8AC3E}">
        <p14:creationId xmlns:p14="http://schemas.microsoft.com/office/powerpoint/2010/main" val="2227120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5" name="Picture 14">
            <a:extLst>
              <a:ext uri="{FF2B5EF4-FFF2-40B4-BE49-F238E27FC236}">
                <a16:creationId xmlns:a16="http://schemas.microsoft.com/office/drawing/2014/main" id="{D6037D6A-1071-5748-942C-328C509F1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18"/>
            <a:ext cx="4001105" cy="5141663"/>
          </a:xfrm>
          <a:prstGeom prst="rect">
            <a:avLst/>
          </a:prstGeom>
        </p:spPr>
      </p:pic>
      <p:pic>
        <p:nvPicPr>
          <p:cNvPr id="5" name="Picture 4">
            <a:extLst>
              <a:ext uri="{FF2B5EF4-FFF2-40B4-BE49-F238E27FC236}">
                <a16:creationId xmlns:a16="http://schemas.microsoft.com/office/drawing/2014/main" id="{E8F2EA51-3213-E945-8395-607D86D3F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7" y="5281"/>
            <a:ext cx="3921369" cy="5141079"/>
          </a:xfrm>
          <a:prstGeom prst="rect">
            <a:avLst/>
          </a:prstGeom>
        </p:spPr>
      </p:pic>
      <p:sp>
        <p:nvSpPr>
          <p:cNvPr id="115" name="Google Shape;115;p16"/>
          <p:cNvSpPr txBox="1">
            <a:spLocks noGrp="1"/>
          </p:cNvSpPr>
          <p:nvPr>
            <p:ph type="title" idx="4294967295"/>
          </p:nvPr>
        </p:nvSpPr>
        <p:spPr>
          <a:xfrm>
            <a:off x="602864" y="2937969"/>
            <a:ext cx="2667001" cy="1751013"/>
          </a:xfrm>
          <a:prstGeom prst="rect">
            <a:avLst/>
          </a:prstGeom>
        </p:spPr>
        <p:txBody>
          <a:bodyPr spcFirstLastPara="1" wrap="square" lIns="91425" tIns="91425" rIns="91425" bIns="91425" anchor="t" anchorCtr="0">
            <a:normAutofit/>
          </a:bodyPr>
          <a:lstStyle/>
          <a:p>
            <a:pPr>
              <a:lnSpc>
                <a:spcPct val="100000"/>
              </a:lnSpc>
            </a:pPr>
            <a:r>
              <a:rPr lang="nl" sz="2400" dirty="0">
                <a:solidFill>
                  <a:schemeClr val="bg1"/>
                </a:solidFill>
                <a:latin typeface="Roboto Slab Medium" pitchFamily="2" charset="0"/>
                <a:ea typeface="Roboto Slab Medium" pitchFamily="2" charset="0"/>
              </a:rPr>
              <a:t>Design</a:t>
            </a:r>
            <a:endParaRPr sz="2400" dirty="0">
              <a:solidFill>
                <a:schemeClr val="bg1"/>
              </a:solidFill>
              <a:latin typeface="Roboto Slab Medium" pitchFamily="2" charset="0"/>
              <a:ea typeface="Roboto Slab Medium" pitchFamily="2" charset="0"/>
            </a:endParaRPr>
          </a:p>
          <a:p>
            <a:pPr>
              <a:lnSpc>
                <a:spcPct val="100000"/>
              </a:lnSpc>
            </a:pPr>
            <a:r>
              <a:rPr lang="en-GB" sz="2400" dirty="0">
                <a:solidFill>
                  <a:schemeClr val="bg1"/>
                </a:solidFill>
                <a:latin typeface="Roboto Slab Medium" pitchFamily="2" charset="0"/>
                <a:ea typeface="Roboto Slab Medium" pitchFamily="2" charset="0"/>
              </a:rPr>
              <a:t>and</a:t>
            </a:r>
            <a:r>
              <a:rPr lang="nl" sz="2400" dirty="0">
                <a:solidFill>
                  <a:schemeClr val="bg1"/>
                </a:solidFill>
                <a:latin typeface="Roboto Slab Medium" pitchFamily="2" charset="0"/>
                <a:ea typeface="Roboto Slab Medium" pitchFamily="2" charset="0"/>
              </a:rPr>
              <a:t> Health</a:t>
            </a:r>
            <a:endParaRPr sz="2400" dirty="0">
              <a:solidFill>
                <a:schemeClr val="bg1"/>
              </a:solidFill>
              <a:latin typeface="Roboto Slab Medium" pitchFamily="2" charset="0"/>
              <a:ea typeface="Roboto Slab Medium" pitchFamily="2" charset="0"/>
            </a:endParaRPr>
          </a:p>
        </p:txBody>
      </p:sp>
      <p:sp>
        <p:nvSpPr>
          <p:cNvPr id="9" name="Google Shape;116;p16">
            <a:extLst>
              <a:ext uri="{FF2B5EF4-FFF2-40B4-BE49-F238E27FC236}">
                <a16:creationId xmlns:a16="http://schemas.microsoft.com/office/drawing/2014/main" id="{16F5D124-0D06-844A-A029-BB682BEA29B8}"/>
              </a:ext>
            </a:extLst>
          </p:cNvPr>
          <p:cNvSpPr txBox="1">
            <a:spLocks/>
          </p:cNvSpPr>
          <p:nvPr/>
        </p:nvSpPr>
        <p:spPr>
          <a:xfrm>
            <a:off x="-482687" y="0"/>
            <a:ext cx="4283434" cy="5155222"/>
          </a:xfrm>
          <a:prstGeom prst="rect">
            <a:avLst/>
          </a:prstGeom>
        </p:spPr>
        <p:txBody>
          <a:bodyPr spcFirstLastPara="1" vert="horz" wrap="square" lIns="91425" tIns="91425" rIns="91425" bIns="91425" rtlCol="0" anchor="t" anchorCtr="0">
            <a:normAutofit/>
          </a:bodyPr>
          <a:lstStyle>
            <a:lvl1pPr marL="139700" lvl="0" indent="0" algn="l" defTabSz="914400" rtl="0" eaLnBrk="1" latinLnBrk="0" hangingPunct="1">
              <a:lnSpc>
                <a:spcPct val="90000"/>
              </a:lnSpc>
              <a:spcBef>
                <a:spcPts val="0"/>
              </a:spcBef>
              <a:spcAft>
                <a:spcPts val="0"/>
              </a:spcAft>
              <a:buClr>
                <a:schemeClr val="lt1"/>
              </a:buClr>
              <a:buSzPts val="1400"/>
              <a:buFontTx/>
              <a:buNone/>
              <a:defRPr sz="1400" kern="1200">
                <a:solidFill>
                  <a:schemeClr val="lt1"/>
                </a:solidFill>
                <a:latin typeface="Arial" panose="020B0604020202020204" pitchFamily="34" charset="0"/>
                <a:ea typeface="Roboto Slab Medium"/>
                <a:cs typeface="Arial" panose="020B0604020202020204" pitchFamily="34" charset="0"/>
                <a:sym typeface="Roboto Slab"/>
              </a:defRPr>
            </a:lvl1pPr>
            <a:lvl2pPr marL="914400" lvl="1"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2pPr>
            <a:lvl3pPr marL="1371600" lvl="2"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3pPr>
            <a:lvl4pPr marL="1828800" lvl="3"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4pPr>
            <a:lvl5pPr marL="2286000" lvl="4"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5pPr>
            <a:lvl6pPr marL="2743200" lvl="5"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6pPr>
            <a:lvl7pPr marL="3200400" lvl="6"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7pPr>
            <a:lvl8pPr marL="3657600" lvl="7"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8pPr>
            <a:lvl9pPr marL="4114800" lvl="8"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9pPr>
          </a:lstStyle>
          <a:p>
            <a:pPr marL="0">
              <a:lnSpc>
                <a:spcPct val="150000"/>
              </a:lnSpc>
            </a:pPr>
            <a:endParaRPr lang="en-GB" sz="1200" dirty="0">
              <a:solidFill>
                <a:schemeClr val="tx1"/>
              </a:solidFill>
              <a:latin typeface="Roboto Slab Medium"/>
            </a:endParaRPr>
          </a:p>
        </p:txBody>
      </p:sp>
      <p:pic>
        <p:nvPicPr>
          <p:cNvPr id="6" name="Picture 5">
            <a:extLst>
              <a:ext uri="{FF2B5EF4-FFF2-40B4-BE49-F238E27FC236}">
                <a16:creationId xmlns:a16="http://schemas.microsoft.com/office/drawing/2014/main" id="{0D9E3C2C-C053-4F41-A3E8-3CC4FCB2CF10}"/>
              </a:ext>
            </a:extLst>
          </p:cNvPr>
          <p:cNvPicPr>
            <a:picLocks noChangeAspect="1"/>
          </p:cNvPicPr>
          <p:nvPr/>
        </p:nvPicPr>
        <p:blipFill>
          <a:blip r:embed="rId5"/>
          <a:stretch>
            <a:fillRect/>
          </a:stretch>
        </p:blipFill>
        <p:spPr>
          <a:xfrm>
            <a:off x="602864" y="4241555"/>
            <a:ext cx="2112333" cy="521365"/>
          </a:xfrm>
          <a:prstGeom prst="rect">
            <a:avLst/>
          </a:prstGeom>
        </p:spPr>
      </p:pic>
      <p:sp>
        <p:nvSpPr>
          <p:cNvPr id="17" name="Google Shape;116;p16">
            <a:extLst>
              <a:ext uri="{FF2B5EF4-FFF2-40B4-BE49-F238E27FC236}">
                <a16:creationId xmlns:a16="http://schemas.microsoft.com/office/drawing/2014/main" id="{96A0AB56-05D5-5A40-AA86-202A64C82514}"/>
              </a:ext>
            </a:extLst>
          </p:cNvPr>
          <p:cNvSpPr txBox="1">
            <a:spLocks/>
          </p:cNvSpPr>
          <p:nvPr/>
        </p:nvSpPr>
        <p:spPr>
          <a:xfrm>
            <a:off x="4255443" y="254977"/>
            <a:ext cx="4700319" cy="5155222"/>
          </a:xfrm>
          <a:prstGeom prst="rect">
            <a:avLst/>
          </a:prstGeom>
        </p:spPr>
        <p:txBody>
          <a:bodyPr spcFirstLastPara="1" vert="horz" wrap="square" lIns="91425" tIns="91425" rIns="91425" bIns="91425" rtlCol="0" anchor="t" anchorCtr="0">
            <a:normAutofit/>
          </a:bodyPr>
          <a:lstStyle>
            <a:lvl1pPr marL="139700" lvl="0" indent="0" algn="l" defTabSz="914400" rtl="0" eaLnBrk="1" latinLnBrk="0" hangingPunct="1">
              <a:lnSpc>
                <a:spcPct val="90000"/>
              </a:lnSpc>
              <a:spcBef>
                <a:spcPts val="0"/>
              </a:spcBef>
              <a:spcAft>
                <a:spcPts val="0"/>
              </a:spcAft>
              <a:buClr>
                <a:schemeClr val="lt1"/>
              </a:buClr>
              <a:buSzPts val="1400"/>
              <a:buFontTx/>
              <a:buNone/>
              <a:defRPr sz="1400" kern="1200">
                <a:solidFill>
                  <a:schemeClr val="lt1"/>
                </a:solidFill>
                <a:latin typeface="Arial" panose="020B0604020202020204" pitchFamily="34" charset="0"/>
                <a:ea typeface="Roboto Slab Medium"/>
                <a:cs typeface="Arial" panose="020B0604020202020204" pitchFamily="34" charset="0"/>
                <a:sym typeface="Roboto Slab"/>
              </a:defRPr>
            </a:lvl1pPr>
            <a:lvl2pPr marL="914400" lvl="1"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2pPr>
            <a:lvl3pPr marL="1371600" lvl="2"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3pPr>
            <a:lvl4pPr marL="1828800" lvl="3"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4pPr>
            <a:lvl5pPr marL="2286000" lvl="4"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5pPr>
            <a:lvl6pPr marL="2743200" lvl="5"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6pPr>
            <a:lvl7pPr marL="3200400" lvl="6"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7pPr>
            <a:lvl8pPr marL="3657600" lvl="7"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8pPr>
            <a:lvl9pPr marL="4114800" lvl="8"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9pPr>
          </a:lstStyle>
          <a:p>
            <a:pPr marL="0">
              <a:lnSpc>
                <a:spcPct val="150000"/>
              </a:lnSpc>
            </a:pPr>
            <a:r>
              <a:rPr lang="en-GB" sz="1200" dirty="0">
                <a:solidFill>
                  <a:schemeClr val="tx1"/>
                </a:solidFill>
                <a:latin typeface="Roboto Slab Medium"/>
              </a:rPr>
              <a:t>Our healthcare systems need more funding, staff and technology, but they also need people who look at entire processes differently. Delft Designers pull up a third chair in the consultation room. They investigate the perspectives and patients within the healthcare system to reframe the conversation. </a:t>
            </a:r>
          </a:p>
        </p:txBody>
      </p:sp>
      <p:pic>
        <p:nvPicPr>
          <p:cNvPr id="18" name="Picture Placeholder 9">
            <a:extLst>
              <a:ext uri="{FF2B5EF4-FFF2-40B4-BE49-F238E27FC236}">
                <a16:creationId xmlns:a16="http://schemas.microsoft.com/office/drawing/2014/main" id="{12E2FD81-869B-394F-9DDD-BC13323C2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8413" y="2436367"/>
            <a:ext cx="1514333" cy="1173760"/>
          </a:xfrm>
          <a:prstGeom prst="rect">
            <a:avLst/>
          </a:prstGeom>
        </p:spPr>
      </p:pic>
      <p:pic>
        <p:nvPicPr>
          <p:cNvPr id="19" name="Picture Placeholder 11">
            <a:extLst>
              <a:ext uri="{FF2B5EF4-FFF2-40B4-BE49-F238E27FC236}">
                <a16:creationId xmlns:a16="http://schemas.microsoft.com/office/drawing/2014/main" id="{A9B700D9-3530-CE4D-95DC-1A723FCA0F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5666" y="2425336"/>
            <a:ext cx="2500964" cy="1311481"/>
          </a:xfrm>
          <a:prstGeom prst="rect">
            <a:avLst/>
          </a:prstGeom>
        </p:spPr>
      </p:pic>
      <p:sp>
        <p:nvSpPr>
          <p:cNvPr id="20" name="Text Placeholder 5">
            <a:extLst>
              <a:ext uri="{FF2B5EF4-FFF2-40B4-BE49-F238E27FC236}">
                <a16:creationId xmlns:a16="http://schemas.microsoft.com/office/drawing/2014/main" id="{226C9884-1211-E845-901A-77E2A4A011DD}"/>
              </a:ext>
            </a:extLst>
          </p:cNvPr>
          <p:cNvSpPr txBox="1">
            <a:spLocks/>
          </p:cNvSpPr>
          <p:nvPr/>
        </p:nvSpPr>
        <p:spPr>
          <a:xfrm>
            <a:off x="4290930" y="3676195"/>
            <a:ext cx="1738126" cy="29906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chemeClr val="bg1">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NL" sz="800" b="1" dirty="0">
                <a:solidFill>
                  <a:schemeClr val="tx1"/>
                </a:solidFill>
              </a:rPr>
              <a:t>User centered</a:t>
            </a:r>
          </a:p>
        </p:txBody>
      </p:sp>
      <p:sp>
        <p:nvSpPr>
          <p:cNvPr id="21" name="Text Placeholder 6">
            <a:extLst>
              <a:ext uri="{FF2B5EF4-FFF2-40B4-BE49-F238E27FC236}">
                <a16:creationId xmlns:a16="http://schemas.microsoft.com/office/drawing/2014/main" id="{E67CE948-32D1-D242-BA35-569348E215D7}"/>
              </a:ext>
            </a:extLst>
          </p:cNvPr>
          <p:cNvSpPr txBox="1">
            <a:spLocks/>
          </p:cNvSpPr>
          <p:nvPr/>
        </p:nvSpPr>
        <p:spPr>
          <a:xfrm>
            <a:off x="6057811" y="3629303"/>
            <a:ext cx="2379516"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NL" sz="800" b="1" dirty="0">
                <a:latin typeface="Arial"/>
                <a:cs typeface="Arial"/>
              </a:rPr>
              <a:t>Holistic</a:t>
            </a:r>
            <a:r>
              <a:rPr lang="en-NL" dirty="0"/>
              <a:t> </a:t>
            </a:r>
            <a:r>
              <a:rPr lang="en-NL" sz="800" b="1" dirty="0">
                <a:latin typeface="Arial"/>
                <a:cs typeface="Arial"/>
              </a:rPr>
              <a:t>approach</a:t>
            </a:r>
          </a:p>
        </p:txBody>
      </p:sp>
      <p:sp>
        <p:nvSpPr>
          <p:cNvPr id="23" name="Text Placeholder 7">
            <a:extLst>
              <a:ext uri="{FF2B5EF4-FFF2-40B4-BE49-F238E27FC236}">
                <a16:creationId xmlns:a16="http://schemas.microsoft.com/office/drawing/2014/main" id="{39D8FEF3-608D-3546-B668-E96E1C0978EE}"/>
              </a:ext>
            </a:extLst>
          </p:cNvPr>
          <p:cNvSpPr txBox="1">
            <a:spLocks/>
          </p:cNvSpPr>
          <p:nvPr/>
        </p:nvSpPr>
        <p:spPr>
          <a:xfrm>
            <a:off x="4110029" y="4034830"/>
            <a:ext cx="4119571" cy="6752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139700" marR="0" lvl="0" indent="0" algn="ctr" rtl="0">
              <a:lnSpc>
                <a:spcPct val="130000"/>
              </a:lnSpc>
              <a:spcBef>
                <a:spcPts val="0"/>
              </a:spcBef>
              <a:spcAft>
                <a:spcPts val="0"/>
              </a:spcAft>
              <a:buClr>
                <a:schemeClr val="dk1"/>
              </a:buClr>
              <a:buSzPts val="1400"/>
              <a:buFontTx/>
              <a:buNone/>
              <a:defRPr sz="800" b="1" i="0" u="none" strike="noStrike" cap="none">
                <a:solidFill>
                  <a:schemeClr val="dk1"/>
                </a:solidFill>
                <a:latin typeface="Arial" panose="020B0604020202020204" pitchFamily="34" charset="0"/>
                <a:ea typeface="Arial"/>
                <a:cs typeface="Arial" panose="020B0604020202020204" pitchFamily="34" charset="0"/>
                <a:sym typeface="Arial"/>
              </a:defRPr>
            </a:lvl1pPr>
            <a:lvl2pPr marL="914400" marR="0" lvl="1" indent="-298450" algn="l" rtl="0">
              <a:lnSpc>
                <a:spcPct val="130000"/>
              </a:lnSpc>
              <a:spcBef>
                <a:spcPts val="0"/>
              </a:spcBef>
              <a:spcAft>
                <a:spcPts val="0"/>
              </a:spcAft>
              <a:buClr>
                <a:schemeClr val="dk1"/>
              </a:buClr>
              <a:buSzPts val="1100"/>
              <a:buFont typeface="Arial"/>
              <a:buChar char="○"/>
              <a:defRPr sz="800" b="0" i="0" u="none" strike="noStrike" cap="none">
                <a:solidFill>
                  <a:schemeClr val="dk1"/>
                </a:solidFill>
                <a:latin typeface="Arial"/>
                <a:ea typeface="Arial"/>
                <a:cs typeface="Arial"/>
                <a:sym typeface="Arial"/>
              </a:defRPr>
            </a:lvl2pPr>
            <a:lvl3pPr marL="1371600" marR="0" lvl="2" indent="-298450" algn="l" rtl="0">
              <a:lnSpc>
                <a:spcPct val="130000"/>
              </a:lnSpc>
              <a:spcBef>
                <a:spcPts val="0"/>
              </a:spcBef>
              <a:spcAft>
                <a:spcPts val="0"/>
              </a:spcAft>
              <a:buClr>
                <a:schemeClr val="dk1"/>
              </a:buClr>
              <a:buSzPts val="1100"/>
              <a:buFont typeface="Arial"/>
              <a:buChar char="■"/>
              <a:defRPr sz="800" b="0" i="0" u="none" strike="noStrike" cap="none">
                <a:solidFill>
                  <a:schemeClr val="dk1"/>
                </a:solidFill>
                <a:latin typeface="Arial"/>
                <a:ea typeface="Arial"/>
                <a:cs typeface="Arial"/>
                <a:sym typeface="Arial"/>
              </a:defRPr>
            </a:lvl3pPr>
            <a:lvl4pPr marL="1828800" marR="0" lvl="3" indent="-298450" algn="l" rtl="0">
              <a:lnSpc>
                <a:spcPct val="130000"/>
              </a:lnSpc>
              <a:spcBef>
                <a:spcPts val="0"/>
              </a:spcBef>
              <a:spcAft>
                <a:spcPts val="0"/>
              </a:spcAft>
              <a:buClr>
                <a:schemeClr val="dk1"/>
              </a:buClr>
              <a:buSzPts val="1100"/>
              <a:buFont typeface="Arial"/>
              <a:buChar char="●"/>
              <a:defRPr sz="800" b="0" i="0" u="none" strike="noStrike" cap="none">
                <a:solidFill>
                  <a:schemeClr val="dk1"/>
                </a:solidFill>
                <a:latin typeface="Arial"/>
                <a:ea typeface="Arial"/>
                <a:cs typeface="Arial"/>
                <a:sym typeface="Arial"/>
              </a:defRPr>
            </a:lvl4pPr>
            <a:lvl5pPr marL="2286000" marR="0" lvl="4" indent="-298450" algn="l" rtl="0">
              <a:lnSpc>
                <a:spcPct val="130000"/>
              </a:lnSpc>
              <a:spcBef>
                <a:spcPts val="0"/>
              </a:spcBef>
              <a:spcAft>
                <a:spcPts val="0"/>
              </a:spcAft>
              <a:buClr>
                <a:schemeClr val="dk1"/>
              </a:buClr>
              <a:buSzPts val="1100"/>
              <a:buFont typeface="Arial"/>
              <a:buChar char="○"/>
              <a:defRPr sz="800" b="0" i="0" u="none" strike="noStrike" cap="none">
                <a:solidFill>
                  <a:schemeClr val="dk1"/>
                </a:solidFill>
                <a:latin typeface="Arial"/>
                <a:ea typeface="Arial"/>
                <a:cs typeface="Arial"/>
                <a:sym typeface="Arial"/>
              </a:defRPr>
            </a:lvl5pPr>
            <a:lvl6pPr marL="2743200" marR="0" lvl="5" indent="-298450" algn="l" rtl="0">
              <a:lnSpc>
                <a:spcPct val="13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3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3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3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pPr algn="l"/>
            <a:r>
              <a:rPr lang="en-NL" b="0" dirty="0"/>
              <a:t>Designing solutions human centered with a holistic view enable people and organization to shape the products, services and systems that support thriving global ecosystems and prosperous society.</a:t>
            </a:r>
          </a:p>
        </p:txBody>
      </p:sp>
      <p:sp>
        <p:nvSpPr>
          <p:cNvPr id="14" name="Slide Number Placeholder 5">
            <a:extLst>
              <a:ext uri="{FF2B5EF4-FFF2-40B4-BE49-F238E27FC236}">
                <a16:creationId xmlns:a16="http://schemas.microsoft.com/office/drawing/2014/main" id="{D57EE9F2-A580-5647-9B5D-D5DAF4B6A94B}"/>
              </a:ext>
            </a:extLst>
          </p:cNvPr>
          <p:cNvSpPr txBox="1">
            <a:spLocks/>
          </p:cNvSpPr>
          <p:nvPr/>
        </p:nvSpPr>
        <p:spPr>
          <a:xfrm>
            <a:off x="6835588" y="4767263"/>
            <a:ext cx="2057400"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chemeClr val="bg1">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8EE047B8-740B-6B4B-A4AB-D250FBF21A00}" type="slidenum">
              <a:rPr lang="en-US" smtClean="0"/>
              <a:pPr algn="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1" name="Picture 20">
            <a:extLst>
              <a:ext uri="{FF2B5EF4-FFF2-40B4-BE49-F238E27FC236}">
                <a16:creationId xmlns:a16="http://schemas.microsoft.com/office/drawing/2014/main" id="{212B2911-131E-0C46-85C2-B395B1FFA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18"/>
            <a:ext cx="4001105" cy="5141663"/>
          </a:xfrm>
          <a:prstGeom prst="rect">
            <a:avLst/>
          </a:prstGeom>
        </p:spPr>
      </p:pic>
      <p:pic>
        <p:nvPicPr>
          <p:cNvPr id="33" name="Picture 32">
            <a:extLst>
              <a:ext uri="{FF2B5EF4-FFF2-40B4-BE49-F238E27FC236}">
                <a16:creationId xmlns:a16="http://schemas.microsoft.com/office/drawing/2014/main" id="{3CDA6CD7-AAD5-7246-8B46-C6E6A0B2B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63"/>
            <a:ext cx="3789532" cy="5135973"/>
          </a:xfrm>
          <a:prstGeom prst="rect">
            <a:avLst/>
          </a:prstGeom>
        </p:spPr>
      </p:pic>
      <p:sp>
        <p:nvSpPr>
          <p:cNvPr id="115" name="Google Shape;115;p16"/>
          <p:cNvSpPr txBox="1">
            <a:spLocks noGrp="1"/>
          </p:cNvSpPr>
          <p:nvPr>
            <p:ph type="title" idx="4294967295"/>
          </p:nvPr>
        </p:nvSpPr>
        <p:spPr>
          <a:xfrm>
            <a:off x="602864" y="2937969"/>
            <a:ext cx="3142418" cy="1751013"/>
          </a:xfrm>
          <a:prstGeom prst="rect">
            <a:avLst/>
          </a:prstGeom>
        </p:spPr>
        <p:txBody>
          <a:bodyPr spcFirstLastPara="1" wrap="square" lIns="91425" tIns="91425" rIns="91425" bIns="91425" anchor="t" anchorCtr="0">
            <a:normAutofit/>
          </a:bodyPr>
          <a:lstStyle/>
          <a:p>
            <a:pPr>
              <a:lnSpc>
                <a:spcPct val="100000"/>
              </a:lnSpc>
            </a:pPr>
            <a:r>
              <a:rPr lang="nl" sz="2400" dirty="0">
                <a:solidFill>
                  <a:schemeClr val="bg1"/>
                </a:solidFill>
                <a:latin typeface="Roboto Slab Medium" pitchFamily="2" charset="0"/>
                <a:ea typeface="Roboto Slab Medium" pitchFamily="2" charset="0"/>
              </a:rPr>
              <a:t>Design</a:t>
            </a:r>
            <a:endParaRPr sz="2400" dirty="0">
              <a:solidFill>
                <a:schemeClr val="bg1"/>
              </a:solidFill>
              <a:latin typeface="Roboto Slab Medium" pitchFamily="2" charset="0"/>
              <a:ea typeface="Roboto Slab Medium" pitchFamily="2" charset="0"/>
            </a:endParaRPr>
          </a:p>
          <a:p>
            <a:pPr>
              <a:lnSpc>
                <a:spcPct val="100000"/>
              </a:lnSpc>
            </a:pPr>
            <a:r>
              <a:rPr lang="en-GB" sz="2400" dirty="0">
                <a:solidFill>
                  <a:schemeClr val="bg1"/>
                </a:solidFill>
                <a:latin typeface="Roboto Slab Medium" pitchFamily="2" charset="0"/>
                <a:ea typeface="Roboto Slab Medium" pitchFamily="2" charset="0"/>
              </a:rPr>
              <a:t>and </a:t>
            </a:r>
            <a:r>
              <a:rPr lang="nl" sz="2400" dirty="0">
                <a:solidFill>
                  <a:schemeClr val="bg1"/>
                </a:solidFill>
                <a:latin typeface="Roboto Slab Medium" pitchFamily="2" charset="0"/>
                <a:ea typeface="Roboto Slab Medium" pitchFamily="2" charset="0"/>
              </a:rPr>
              <a:t>Sustainability</a:t>
            </a:r>
            <a:endParaRPr sz="2400" dirty="0">
              <a:solidFill>
                <a:schemeClr val="bg1"/>
              </a:solidFill>
              <a:latin typeface="Roboto Slab Medium" pitchFamily="2" charset="0"/>
              <a:ea typeface="Roboto Slab Medium" pitchFamily="2" charset="0"/>
            </a:endParaRPr>
          </a:p>
        </p:txBody>
      </p:sp>
      <p:pic>
        <p:nvPicPr>
          <p:cNvPr id="6" name="Picture 5">
            <a:extLst>
              <a:ext uri="{FF2B5EF4-FFF2-40B4-BE49-F238E27FC236}">
                <a16:creationId xmlns:a16="http://schemas.microsoft.com/office/drawing/2014/main" id="{0D9E3C2C-C053-4F41-A3E8-3CC4FCB2CF10}"/>
              </a:ext>
            </a:extLst>
          </p:cNvPr>
          <p:cNvPicPr>
            <a:picLocks noChangeAspect="1"/>
          </p:cNvPicPr>
          <p:nvPr/>
        </p:nvPicPr>
        <p:blipFill>
          <a:blip r:embed="rId5"/>
          <a:stretch>
            <a:fillRect/>
          </a:stretch>
        </p:blipFill>
        <p:spPr>
          <a:xfrm>
            <a:off x="602864" y="4241555"/>
            <a:ext cx="2112333" cy="521365"/>
          </a:xfrm>
          <a:prstGeom prst="rect">
            <a:avLst/>
          </a:prstGeom>
        </p:spPr>
      </p:pic>
      <p:sp>
        <p:nvSpPr>
          <p:cNvPr id="22" name="Google Shape;116;p16">
            <a:extLst>
              <a:ext uri="{FF2B5EF4-FFF2-40B4-BE49-F238E27FC236}">
                <a16:creationId xmlns:a16="http://schemas.microsoft.com/office/drawing/2014/main" id="{9BB57145-57C6-C243-853B-EFFA8D29512F}"/>
              </a:ext>
            </a:extLst>
          </p:cNvPr>
          <p:cNvSpPr txBox="1">
            <a:spLocks/>
          </p:cNvSpPr>
          <p:nvPr/>
        </p:nvSpPr>
        <p:spPr>
          <a:xfrm>
            <a:off x="4277383" y="254977"/>
            <a:ext cx="4700319" cy="5155222"/>
          </a:xfrm>
          <a:prstGeom prst="rect">
            <a:avLst/>
          </a:prstGeom>
        </p:spPr>
        <p:txBody>
          <a:bodyPr spcFirstLastPara="1" vert="horz" wrap="square" lIns="91425" tIns="91425" rIns="91425" bIns="91425" rtlCol="0" anchor="t" anchorCtr="0">
            <a:normAutofit/>
          </a:bodyPr>
          <a:lstStyle>
            <a:lvl1pPr marL="139700" lvl="0" indent="0" algn="l" defTabSz="914400" rtl="0" eaLnBrk="1" latinLnBrk="0" hangingPunct="1">
              <a:lnSpc>
                <a:spcPct val="90000"/>
              </a:lnSpc>
              <a:spcBef>
                <a:spcPts val="0"/>
              </a:spcBef>
              <a:spcAft>
                <a:spcPts val="0"/>
              </a:spcAft>
              <a:buClr>
                <a:schemeClr val="lt1"/>
              </a:buClr>
              <a:buSzPts val="1400"/>
              <a:buFontTx/>
              <a:buNone/>
              <a:defRPr sz="1400" kern="1200">
                <a:solidFill>
                  <a:schemeClr val="lt1"/>
                </a:solidFill>
                <a:latin typeface="Arial" panose="020B0604020202020204" pitchFamily="34" charset="0"/>
                <a:ea typeface="Roboto Slab Medium"/>
                <a:cs typeface="Arial" panose="020B0604020202020204" pitchFamily="34" charset="0"/>
                <a:sym typeface="Roboto Slab"/>
              </a:defRPr>
            </a:lvl1pPr>
            <a:lvl2pPr marL="914400" lvl="1"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2pPr>
            <a:lvl3pPr marL="1371600" lvl="2"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3pPr>
            <a:lvl4pPr marL="1828800" lvl="3"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4pPr>
            <a:lvl5pPr marL="2286000" lvl="4"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5pPr>
            <a:lvl6pPr marL="2743200" lvl="5"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6pPr>
            <a:lvl7pPr marL="3200400" lvl="6"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7pPr>
            <a:lvl8pPr marL="3657600" lvl="7"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8pPr>
            <a:lvl9pPr marL="4114800" lvl="8"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9pPr>
          </a:lstStyle>
          <a:p>
            <a:r>
              <a:rPr lang="en-GB" sz="1200" dirty="0">
                <a:solidFill>
                  <a:schemeClr val="tx1"/>
                </a:solidFill>
                <a:latin typeface="Roboto Slab Medium" panose="020B0604020202020204" charset="0"/>
                <a:ea typeface="Roboto Slab Medium" panose="020B0604020202020204" charset="0"/>
              </a:rPr>
              <a:t>Sustainability should not be a lifestyle choice but the smart and logical choice, hard-wired into the design.</a:t>
            </a:r>
          </a:p>
          <a:p>
            <a:endParaRPr lang="en-GB" sz="1200" dirty="0">
              <a:solidFill>
                <a:schemeClr val="tx1"/>
              </a:solidFill>
              <a:latin typeface="Roboto Slab Medium" panose="020B0604020202020204" charset="0"/>
              <a:ea typeface="Roboto Slab Medium" panose="020B0604020202020204" charset="0"/>
            </a:endParaRPr>
          </a:p>
          <a:p>
            <a:r>
              <a:rPr lang="en-GB" sz="1200" dirty="0">
                <a:solidFill>
                  <a:schemeClr val="tx1"/>
                </a:solidFill>
                <a:latin typeface="Roboto Slab Medium" panose="020B0604020202020204" charset="0"/>
                <a:ea typeface="Roboto Slab Medium" panose="020B0604020202020204" charset="0"/>
              </a:rPr>
              <a:t>Our researchers develop tools, strategies, and methods to help design teams, communities and decision makers develop products, services, and systems that consider scarcity, pollution and the environment and that are kinder to our future.</a:t>
            </a:r>
            <a:r>
              <a:rPr lang="en-GB" sz="1200" dirty="0">
                <a:latin typeface="Roboto Slab Medium" panose="020B0604020202020204" charset="0"/>
                <a:ea typeface="Roboto Slab Medium" panose="020B0604020202020204" charset="0"/>
              </a:rPr>
              <a:t> want </a:t>
            </a:r>
            <a:r>
              <a:rPr lang="en-GB" dirty="0"/>
              <a:t>to approach sustainable living not as a lifestyle choice but as the smart and logical choice, hard-wired into the design of products, services and systems. This means clever designs with scarcity, pollution, and reuse in mind to eliminate waste and minimise pressure on the environment.</a:t>
            </a:r>
          </a:p>
          <a:p>
            <a:pPr marL="0">
              <a:lnSpc>
                <a:spcPct val="150000"/>
              </a:lnSpc>
            </a:pPr>
            <a:endParaRPr lang="en-GB" sz="1200" dirty="0">
              <a:solidFill>
                <a:schemeClr val="tx1"/>
              </a:solidFill>
              <a:latin typeface="Roboto Slab Medium"/>
            </a:endParaRPr>
          </a:p>
        </p:txBody>
      </p:sp>
      <p:sp>
        <p:nvSpPr>
          <p:cNvPr id="25" name="Text Placeholder 5">
            <a:extLst>
              <a:ext uri="{FF2B5EF4-FFF2-40B4-BE49-F238E27FC236}">
                <a16:creationId xmlns:a16="http://schemas.microsoft.com/office/drawing/2014/main" id="{2D8DB6BF-96BF-5743-851E-71574A9D93BB}"/>
              </a:ext>
            </a:extLst>
          </p:cNvPr>
          <p:cNvSpPr txBox="1">
            <a:spLocks/>
          </p:cNvSpPr>
          <p:nvPr/>
        </p:nvSpPr>
        <p:spPr>
          <a:xfrm>
            <a:off x="4312870" y="3676195"/>
            <a:ext cx="1738126" cy="29906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chemeClr val="bg1">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NL" sz="800" b="1" dirty="0">
                <a:solidFill>
                  <a:schemeClr val="tx1"/>
                </a:solidFill>
              </a:rPr>
              <a:t>User centered</a:t>
            </a:r>
          </a:p>
        </p:txBody>
      </p:sp>
      <p:sp>
        <p:nvSpPr>
          <p:cNvPr id="26" name="Text Placeholder 6">
            <a:extLst>
              <a:ext uri="{FF2B5EF4-FFF2-40B4-BE49-F238E27FC236}">
                <a16:creationId xmlns:a16="http://schemas.microsoft.com/office/drawing/2014/main" id="{FA22C00F-4D67-6E4A-B134-C1177EDFECBF}"/>
              </a:ext>
            </a:extLst>
          </p:cNvPr>
          <p:cNvSpPr txBox="1">
            <a:spLocks/>
          </p:cNvSpPr>
          <p:nvPr/>
        </p:nvSpPr>
        <p:spPr>
          <a:xfrm>
            <a:off x="6079751" y="3629303"/>
            <a:ext cx="2379516"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NL" sz="800" b="1" dirty="0">
                <a:latin typeface="Arial"/>
                <a:cs typeface="Arial"/>
              </a:rPr>
              <a:t>Holistic</a:t>
            </a:r>
            <a:r>
              <a:rPr lang="en-NL" dirty="0"/>
              <a:t> </a:t>
            </a:r>
            <a:r>
              <a:rPr lang="en-NL" sz="800" b="1" dirty="0">
                <a:latin typeface="Arial"/>
                <a:cs typeface="Arial"/>
              </a:rPr>
              <a:t>approach</a:t>
            </a:r>
          </a:p>
        </p:txBody>
      </p:sp>
      <p:sp>
        <p:nvSpPr>
          <p:cNvPr id="27" name="Text Placeholder 7">
            <a:extLst>
              <a:ext uri="{FF2B5EF4-FFF2-40B4-BE49-F238E27FC236}">
                <a16:creationId xmlns:a16="http://schemas.microsoft.com/office/drawing/2014/main" id="{3CECDEA2-E225-F941-97B0-78F0B0882708}"/>
              </a:ext>
            </a:extLst>
          </p:cNvPr>
          <p:cNvSpPr txBox="1">
            <a:spLocks/>
          </p:cNvSpPr>
          <p:nvPr/>
        </p:nvSpPr>
        <p:spPr>
          <a:xfrm>
            <a:off x="4392396" y="4017479"/>
            <a:ext cx="4001105" cy="6752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139700" marR="0" lvl="0" indent="0" algn="ctr" rtl="0">
              <a:lnSpc>
                <a:spcPct val="130000"/>
              </a:lnSpc>
              <a:spcBef>
                <a:spcPts val="0"/>
              </a:spcBef>
              <a:spcAft>
                <a:spcPts val="0"/>
              </a:spcAft>
              <a:buClr>
                <a:schemeClr val="dk1"/>
              </a:buClr>
              <a:buSzPts val="1400"/>
              <a:buFontTx/>
              <a:buNone/>
              <a:defRPr sz="800" b="1" i="0" u="none" strike="noStrike" cap="none">
                <a:solidFill>
                  <a:schemeClr val="dk1"/>
                </a:solidFill>
                <a:latin typeface="Arial" panose="020B0604020202020204" pitchFamily="34" charset="0"/>
                <a:ea typeface="Arial"/>
                <a:cs typeface="Arial" panose="020B0604020202020204" pitchFamily="34" charset="0"/>
                <a:sym typeface="Arial"/>
              </a:defRPr>
            </a:lvl1pPr>
            <a:lvl2pPr marL="914400" marR="0" lvl="1" indent="-298450" algn="l" rtl="0">
              <a:lnSpc>
                <a:spcPct val="130000"/>
              </a:lnSpc>
              <a:spcBef>
                <a:spcPts val="0"/>
              </a:spcBef>
              <a:spcAft>
                <a:spcPts val="0"/>
              </a:spcAft>
              <a:buClr>
                <a:schemeClr val="dk1"/>
              </a:buClr>
              <a:buSzPts val="1100"/>
              <a:buFont typeface="Arial"/>
              <a:buChar char="○"/>
              <a:defRPr sz="800" b="0" i="0" u="none" strike="noStrike" cap="none">
                <a:solidFill>
                  <a:schemeClr val="dk1"/>
                </a:solidFill>
                <a:latin typeface="Arial"/>
                <a:ea typeface="Arial"/>
                <a:cs typeface="Arial"/>
                <a:sym typeface="Arial"/>
              </a:defRPr>
            </a:lvl2pPr>
            <a:lvl3pPr marL="1371600" marR="0" lvl="2" indent="-298450" algn="l" rtl="0">
              <a:lnSpc>
                <a:spcPct val="130000"/>
              </a:lnSpc>
              <a:spcBef>
                <a:spcPts val="0"/>
              </a:spcBef>
              <a:spcAft>
                <a:spcPts val="0"/>
              </a:spcAft>
              <a:buClr>
                <a:schemeClr val="dk1"/>
              </a:buClr>
              <a:buSzPts val="1100"/>
              <a:buFont typeface="Arial"/>
              <a:buChar char="■"/>
              <a:defRPr sz="800" b="0" i="0" u="none" strike="noStrike" cap="none">
                <a:solidFill>
                  <a:schemeClr val="dk1"/>
                </a:solidFill>
                <a:latin typeface="Arial"/>
                <a:ea typeface="Arial"/>
                <a:cs typeface="Arial"/>
                <a:sym typeface="Arial"/>
              </a:defRPr>
            </a:lvl3pPr>
            <a:lvl4pPr marL="1828800" marR="0" lvl="3" indent="-298450" algn="l" rtl="0">
              <a:lnSpc>
                <a:spcPct val="130000"/>
              </a:lnSpc>
              <a:spcBef>
                <a:spcPts val="0"/>
              </a:spcBef>
              <a:spcAft>
                <a:spcPts val="0"/>
              </a:spcAft>
              <a:buClr>
                <a:schemeClr val="dk1"/>
              </a:buClr>
              <a:buSzPts val="1100"/>
              <a:buFont typeface="Arial"/>
              <a:buChar char="●"/>
              <a:defRPr sz="800" b="0" i="0" u="none" strike="noStrike" cap="none">
                <a:solidFill>
                  <a:schemeClr val="dk1"/>
                </a:solidFill>
                <a:latin typeface="Arial"/>
                <a:ea typeface="Arial"/>
                <a:cs typeface="Arial"/>
                <a:sym typeface="Arial"/>
              </a:defRPr>
            </a:lvl4pPr>
            <a:lvl5pPr marL="2286000" marR="0" lvl="4" indent="-298450" algn="l" rtl="0">
              <a:lnSpc>
                <a:spcPct val="130000"/>
              </a:lnSpc>
              <a:spcBef>
                <a:spcPts val="0"/>
              </a:spcBef>
              <a:spcAft>
                <a:spcPts val="0"/>
              </a:spcAft>
              <a:buClr>
                <a:schemeClr val="dk1"/>
              </a:buClr>
              <a:buSzPts val="1100"/>
              <a:buFont typeface="Arial"/>
              <a:buChar char="○"/>
              <a:defRPr sz="800" b="0" i="0" u="none" strike="noStrike" cap="none">
                <a:solidFill>
                  <a:schemeClr val="dk1"/>
                </a:solidFill>
                <a:latin typeface="Arial"/>
                <a:ea typeface="Arial"/>
                <a:cs typeface="Arial"/>
                <a:sym typeface="Arial"/>
              </a:defRPr>
            </a:lvl5pPr>
            <a:lvl6pPr marL="2743200" marR="0" lvl="5" indent="-298450" algn="l" rtl="0">
              <a:lnSpc>
                <a:spcPct val="13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3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3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3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pPr algn="l"/>
            <a:r>
              <a:rPr lang="en-NL" b="0" dirty="0"/>
              <a:t>Designing solutions human centered with a holistic view enable people and organization to shape the products, services and systems that support thriving global ecosystems and prosperous society.</a:t>
            </a:r>
          </a:p>
        </p:txBody>
      </p:sp>
      <p:pic>
        <p:nvPicPr>
          <p:cNvPr id="31" name="Picture Placeholder 9">
            <a:extLst>
              <a:ext uri="{FF2B5EF4-FFF2-40B4-BE49-F238E27FC236}">
                <a16:creationId xmlns:a16="http://schemas.microsoft.com/office/drawing/2014/main" id="{BBB39504-1E66-6247-8453-F8430793B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3550" y="2287994"/>
            <a:ext cx="1486477" cy="1492569"/>
          </a:xfrm>
          <a:prstGeom prst="rect">
            <a:avLst/>
          </a:prstGeom>
        </p:spPr>
      </p:pic>
      <p:pic>
        <p:nvPicPr>
          <p:cNvPr id="32" name="Picture Placeholder 11">
            <a:extLst>
              <a:ext uri="{FF2B5EF4-FFF2-40B4-BE49-F238E27FC236}">
                <a16:creationId xmlns:a16="http://schemas.microsoft.com/office/drawing/2014/main" id="{CFCBB981-FF49-0043-8121-204F09E4D3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2713" y="2477911"/>
            <a:ext cx="2371651" cy="1243744"/>
          </a:xfrm>
          <a:prstGeom prst="rect">
            <a:avLst/>
          </a:prstGeom>
        </p:spPr>
      </p:pic>
      <p:sp>
        <p:nvSpPr>
          <p:cNvPr id="13" name="Slide Number Placeholder 5">
            <a:extLst>
              <a:ext uri="{FF2B5EF4-FFF2-40B4-BE49-F238E27FC236}">
                <a16:creationId xmlns:a16="http://schemas.microsoft.com/office/drawing/2014/main" id="{34484E3C-9383-0D43-88C7-AD2BAE27DE6A}"/>
              </a:ext>
            </a:extLst>
          </p:cNvPr>
          <p:cNvSpPr txBox="1">
            <a:spLocks/>
          </p:cNvSpPr>
          <p:nvPr/>
        </p:nvSpPr>
        <p:spPr>
          <a:xfrm>
            <a:off x="6835588" y="4767263"/>
            <a:ext cx="2057400"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chemeClr val="bg1">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8EE047B8-740B-6B4B-A4AB-D250FBF21A00}" type="slidenum">
              <a:rPr lang="en-US" smtClean="0"/>
              <a:pPr algn="r"/>
              <a:t>15</a:t>
            </a:fld>
            <a:endParaRPr lang="en-US" dirty="0"/>
          </a:p>
        </p:txBody>
      </p:sp>
    </p:spTree>
    <p:extLst>
      <p:ext uri="{BB962C8B-B14F-4D97-AF65-F5344CB8AC3E}">
        <p14:creationId xmlns:p14="http://schemas.microsoft.com/office/powerpoint/2010/main" val="2139605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486"/>
          <a:stretch/>
        </p:blipFill>
        <p:spPr>
          <a:xfrm>
            <a:off x="22302" y="160387"/>
            <a:ext cx="5044610" cy="4154929"/>
          </a:xfrm>
          <a:prstGeom prst="rect">
            <a:avLst/>
          </a:prstGeom>
        </p:spPr>
      </p:pic>
      <p:pic>
        <p:nvPicPr>
          <p:cNvPr id="7" name="Afbeelding 6">
            <a:extLst>
              <a:ext uri="{FF2B5EF4-FFF2-40B4-BE49-F238E27FC236}">
                <a16:creationId xmlns:a16="http://schemas.microsoft.com/office/drawing/2014/main" id="{D01241F1-541F-97AC-BDF9-2BB37EEE3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7" y="6165"/>
            <a:ext cx="3903905" cy="5287052"/>
          </a:xfrm>
          <a:prstGeom prst="rect">
            <a:avLst/>
          </a:prstGeom>
        </p:spPr>
      </p:pic>
      <p:sp>
        <p:nvSpPr>
          <p:cNvPr id="115" name="Google Shape;115;p16"/>
          <p:cNvSpPr txBox="1">
            <a:spLocks noGrp="1"/>
          </p:cNvSpPr>
          <p:nvPr>
            <p:ph type="title" idx="4294967295"/>
          </p:nvPr>
        </p:nvSpPr>
        <p:spPr>
          <a:xfrm>
            <a:off x="457063" y="3053255"/>
            <a:ext cx="3141663" cy="1751012"/>
          </a:xfrm>
          <a:prstGeom prst="rect">
            <a:avLst/>
          </a:prstGeom>
        </p:spPr>
        <p:txBody>
          <a:bodyPr spcFirstLastPara="1" vert="horz" wrap="square" lIns="91425" tIns="91425" rIns="91425" bIns="91425" rtlCol="0" anchor="t" anchorCtr="0">
            <a:normAutofit/>
          </a:bodyPr>
          <a:lstStyle/>
          <a:p>
            <a:pPr>
              <a:lnSpc>
                <a:spcPct val="100000"/>
              </a:lnSpc>
            </a:pPr>
            <a:r>
              <a:rPr lang="nl" sz="2400" dirty="0">
                <a:solidFill>
                  <a:schemeClr val="bg1"/>
                </a:solidFill>
                <a:latin typeface="Roboto Slab Medium" pitchFamily="2" charset="0"/>
                <a:ea typeface="Roboto Slab Medium" pitchFamily="2" charset="0"/>
              </a:rPr>
              <a:t>Design</a:t>
            </a:r>
            <a:endParaRPr sz="2400" dirty="0">
              <a:solidFill>
                <a:schemeClr val="bg1"/>
              </a:solidFill>
              <a:latin typeface="Roboto Slab Medium" pitchFamily="2" charset="0"/>
              <a:ea typeface="Roboto Slab Medium" pitchFamily="2" charset="0"/>
            </a:endParaRPr>
          </a:p>
          <a:p>
            <a:pPr>
              <a:lnSpc>
                <a:spcPct val="100000"/>
              </a:lnSpc>
            </a:pPr>
            <a:r>
              <a:rPr lang="en-GB" sz="2400" dirty="0">
                <a:solidFill>
                  <a:schemeClr val="bg1"/>
                </a:solidFill>
                <a:latin typeface="Roboto Slab Medium" pitchFamily="2" charset="0"/>
                <a:ea typeface="Roboto Slab Medium" pitchFamily="2" charset="0"/>
              </a:rPr>
              <a:t>and </a:t>
            </a:r>
            <a:r>
              <a:rPr lang="nl" sz="2400" dirty="0">
                <a:solidFill>
                  <a:schemeClr val="bg1"/>
                </a:solidFill>
                <a:latin typeface="Roboto Slab Medium" pitchFamily="2" charset="0"/>
                <a:ea typeface="Roboto Slab Medium" pitchFamily="2" charset="0"/>
              </a:rPr>
              <a:t>Mobility</a:t>
            </a:r>
            <a:endParaRPr sz="2400" dirty="0">
              <a:solidFill>
                <a:schemeClr val="bg1"/>
              </a:solidFill>
              <a:latin typeface="Roboto Slab Medium" pitchFamily="2" charset="0"/>
              <a:ea typeface="Roboto Slab Medium" pitchFamily="2" charset="0"/>
            </a:endParaRPr>
          </a:p>
        </p:txBody>
      </p:sp>
      <p:pic>
        <p:nvPicPr>
          <p:cNvPr id="6" name="Picture 5">
            <a:extLst>
              <a:ext uri="{FF2B5EF4-FFF2-40B4-BE49-F238E27FC236}">
                <a16:creationId xmlns:a16="http://schemas.microsoft.com/office/drawing/2014/main" id="{0D9E3C2C-C053-4F41-A3E8-3CC4FCB2CF10}"/>
              </a:ext>
            </a:extLst>
          </p:cNvPr>
          <p:cNvPicPr>
            <a:picLocks noChangeAspect="1"/>
          </p:cNvPicPr>
          <p:nvPr/>
        </p:nvPicPr>
        <p:blipFill>
          <a:blip r:embed="rId5"/>
          <a:stretch>
            <a:fillRect/>
          </a:stretch>
        </p:blipFill>
        <p:spPr>
          <a:xfrm>
            <a:off x="602864" y="4241556"/>
            <a:ext cx="2112333" cy="521365"/>
          </a:xfrm>
          <a:prstGeom prst="rect">
            <a:avLst/>
          </a:prstGeom>
        </p:spPr>
      </p:pic>
      <p:sp>
        <p:nvSpPr>
          <p:cNvPr id="22" name="Google Shape;116;p16">
            <a:extLst>
              <a:ext uri="{FF2B5EF4-FFF2-40B4-BE49-F238E27FC236}">
                <a16:creationId xmlns:a16="http://schemas.microsoft.com/office/drawing/2014/main" id="{9BB57145-57C6-C243-853B-EFFA8D29512F}"/>
              </a:ext>
            </a:extLst>
          </p:cNvPr>
          <p:cNvSpPr txBox="1">
            <a:spLocks/>
          </p:cNvSpPr>
          <p:nvPr/>
        </p:nvSpPr>
        <p:spPr>
          <a:xfrm>
            <a:off x="4443681" y="254978"/>
            <a:ext cx="4700319" cy="5155222"/>
          </a:xfrm>
          <a:prstGeom prst="rect">
            <a:avLst/>
          </a:prstGeom>
        </p:spPr>
        <p:txBody>
          <a:bodyPr spcFirstLastPara="1" vert="horz" wrap="square" lIns="91425" tIns="91425" rIns="91425" bIns="91425" rtlCol="0" anchor="t" anchorCtr="0">
            <a:normAutofit/>
          </a:bodyPr>
          <a:lstStyle>
            <a:lvl1pPr marL="139700" lvl="0" indent="0" algn="l" defTabSz="914400" rtl="0" eaLnBrk="1" latinLnBrk="0" hangingPunct="1">
              <a:lnSpc>
                <a:spcPct val="90000"/>
              </a:lnSpc>
              <a:spcBef>
                <a:spcPts val="0"/>
              </a:spcBef>
              <a:spcAft>
                <a:spcPts val="0"/>
              </a:spcAft>
              <a:buClr>
                <a:schemeClr val="lt1"/>
              </a:buClr>
              <a:buSzPts val="1400"/>
              <a:buFontTx/>
              <a:buNone/>
              <a:defRPr sz="1400" kern="1200">
                <a:solidFill>
                  <a:schemeClr val="lt1"/>
                </a:solidFill>
                <a:latin typeface="Arial" panose="020B0604020202020204" pitchFamily="34" charset="0"/>
                <a:ea typeface="Roboto Slab Medium"/>
                <a:cs typeface="Arial" panose="020B0604020202020204" pitchFamily="34" charset="0"/>
                <a:sym typeface="Roboto Slab"/>
              </a:defRPr>
            </a:lvl1pPr>
            <a:lvl2pPr marL="914400" lvl="1"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2pPr>
            <a:lvl3pPr marL="1371600" lvl="2"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3pPr>
            <a:lvl4pPr marL="1828800" lvl="3"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4pPr>
            <a:lvl5pPr marL="2286000" lvl="4"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5pPr>
            <a:lvl6pPr marL="2743200" lvl="5"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6pPr>
            <a:lvl7pPr marL="3200400" lvl="6"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7pPr>
            <a:lvl8pPr marL="3657600" lvl="7"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8pPr>
            <a:lvl9pPr marL="4114800" lvl="8"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9pPr>
          </a:lstStyle>
          <a:p>
            <a:pPr marL="0" defTabSz="685800">
              <a:lnSpc>
                <a:spcPct val="150000"/>
              </a:lnSpc>
              <a:buClr>
                <a:prstClr val="white"/>
              </a:buClr>
            </a:pPr>
            <a:r>
              <a:rPr lang="en-US" sz="1350" b="1" dirty="0">
                <a:solidFill>
                  <a:prstClr val="black"/>
                </a:solidFill>
                <a:latin typeface="Roboto Slab" pitchFamily="2" charset="0"/>
                <a:ea typeface="Roboto Slab" pitchFamily="2" charset="0"/>
              </a:rPr>
              <a:t>The “Design in Mobility” program enables mobility transformations by providing knowledge and stimulating collaboration to solve the main mobility challenges our society currently faces and will face in the future.</a:t>
            </a:r>
            <a:endParaRPr lang="en-GB" sz="1350" b="1" dirty="0">
              <a:solidFill>
                <a:prstClr val="black"/>
              </a:solidFill>
              <a:latin typeface="Roboto Slab" pitchFamily="2" charset="0"/>
              <a:ea typeface="Roboto Slab" pitchFamily="2" charset="0"/>
            </a:endParaRPr>
          </a:p>
        </p:txBody>
      </p:sp>
      <p:sp>
        <p:nvSpPr>
          <p:cNvPr id="25" name="Text Placeholder 5">
            <a:extLst>
              <a:ext uri="{FF2B5EF4-FFF2-40B4-BE49-F238E27FC236}">
                <a16:creationId xmlns:a16="http://schemas.microsoft.com/office/drawing/2014/main" id="{2D8DB6BF-96BF-5743-851E-71574A9D93BB}"/>
              </a:ext>
            </a:extLst>
          </p:cNvPr>
          <p:cNvSpPr txBox="1">
            <a:spLocks/>
          </p:cNvSpPr>
          <p:nvPr/>
        </p:nvSpPr>
        <p:spPr>
          <a:xfrm>
            <a:off x="4448170" y="3681143"/>
            <a:ext cx="1738126" cy="29906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chemeClr val="bg1">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r>
              <a:rPr lang="nl-NL" sz="800" b="1" kern="1200" dirty="0">
                <a:solidFill>
                  <a:prstClr val="black"/>
                </a:solidFill>
              </a:rPr>
              <a:t>Human-c</a:t>
            </a:r>
            <a:r>
              <a:rPr lang="en-NL" sz="800" b="1" kern="1200" dirty="0">
                <a:solidFill>
                  <a:prstClr val="black"/>
                </a:solidFill>
              </a:rPr>
              <a:t>entered</a:t>
            </a:r>
          </a:p>
        </p:txBody>
      </p:sp>
      <p:sp>
        <p:nvSpPr>
          <p:cNvPr id="26" name="Text Placeholder 6">
            <a:extLst>
              <a:ext uri="{FF2B5EF4-FFF2-40B4-BE49-F238E27FC236}">
                <a16:creationId xmlns:a16="http://schemas.microsoft.com/office/drawing/2014/main" id="{FA22C00F-4D67-6E4A-B134-C1177EDFECBF}"/>
              </a:ext>
            </a:extLst>
          </p:cNvPr>
          <p:cNvSpPr txBox="1">
            <a:spLocks/>
          </p:cNvSpPr>
          <p:nvPr/>
        </p:nvSpPr>
        <p:spPr>
          <a:xfrm>
            <a:off x="6079751" y="3663942"/>
            <a:ext cx="2379516"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ClrTx/>
              <a:buNone/>
            </a:pPr>
            <a:r>
              <a:rPr lang="en-NL" sz="800" b="1" dirty="0">
                <a:solidFill>
                  <a:prstClr val="black"/>
                </a:solidFill>
                <a:latin typeface="Arial"/>
                <a:cs typeface="Arial"/>
              </a:rPr>
              <a:t>Holistic</a:t>
            </a:r>
            <a:r>
              <a:rPr lang="en-NL" dirty="0">
                <a:solidFill>
                  <a:prstClr val="black"/>
                </a:solidFill>
              </a:rPr>
              <a:t> </a:t>
            </a:r>
            <a:r>
              <a:rPr lang="en-NL" sz="800" b="1" dirty="0">
                <a:solidFill>
                  <a:prstClr val="black"/>
                </a:solidFill>
                <a:latin typeface="Arial"/>
                <a:cs typeface="Arial"/>
              </a:rPr>
              <a:t>approach</a:t>
            </a:r>
          </a:p>
        </p:txBody>
      </p:sp>
      <p:sp>
        <p:nvSpPr>
          <p:cNvPr id="27" name="Text Placeholder 7">
            <a:extLst>
              <a:ext uri="{FF2B5EF4-FFF2-40B4-BE49-F238E27FC236}">
                <a16:creationId xmlns:a16="http://schemas.microsoft.com/office/drawing/2014/main" id="{3CECDEA2-E225-F941-97B0-78F0B0882708}"/>
              </a:ext>
            </a:extLst>
          </p:cNvPr>
          <p:cNvSpPr txBox="1">
            <a:spLocks/>
          </p:cNvSpPr>
          <p:nvPr/>
        </p:nvSpPr>
        <p:spPr>
          <a:xfrm>
            <a:off x="4320840" y="4043353"/>
            <a:ext cx="4530602" cy="6752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139700" marR="0" lvl="0" indent="0" algn="ctr" rtl="0">
              <a:lnSpc>
                <a:spcPct val="130000"/>
              </a:lnSpc>
              <a:spcBef>
                <a:spcPts val="0"/>
              </a:spcBef>
              <a:spcAft>
                <a:spcPts val="0"/>
              </a:spcAft>
              <a:buClr>
                <a:schemeClr val="dk1"/>
              </a:buClr>
              <a:buSzPts val="1400"/>
              <a:buFontTx/>
              <a:buNone/>
              <a:defRPr sz="800" b="1" i="0" u="none" strike="noStrike" cap="none">
                <a:solidFill>
                  <a:schemeClr val="dk1"/>
                </a:solidFill>
                <a:latin typeface="Arial" panose="020B0604020202020204" pitchFamily="34" charset="0"/>
                <a:ea typeface="Arial"/>
                <a:cs typeface="Arial" panose="020B0604020202020204" pitchFamily="34" charset="0"/>
                <a:sym typeface="Arial"/>
              </a:defRPr>
            </a:lvl1pPr>
            <a:lvl2pPr marL="914400" marR="0" lvl="1" indent="-298450" algn="l" rtl="0">
              <a:lnSpc>
                <a:spcPct val="130000"/>
              </a:lnSpc>
              <a:spcBef>
                <a:spcPts val="0"/>
              </a:spcBef>
              <a:spcAft>
                <a:spcPts val="0"/>
              </a:spcAft>
              <a:buClr>
                <a:schemeClr val="dk1"/>
              </a:buClr>
              <a:buSzPts val="1100"/>
              <a:buFont typeface="Arial"/>
              <a:buChar char="○"/>
              <a:defRPr sz="800" b="0" i="0" u="none" strike="noStrike" cap="none">
                <a:solidFill>
                  <a:schemeClr val="dk1"/>
                </a:solidFill>
                <a:latin typeface="Arial"/>
                <a:ea typeface="Arial"/>
                <a:cs typeface="Arial"/>
                <a:sym typeface="Arial"/>
              </a:defRPr>
            </a:lvl2pPr>
            <a:lvl3pPr marL="1371600" marR="0" lvl="2" indent="-298450" algn="l" rtl="0">
              <a:lnSpc>
                <a:spcPct val="130000"/>
              </a:lnSpc>
              <a:spcBef>
                <a:spcPts val="0"/>
              </a:spcBef>
              <a:spcAft>
                <a:spcPts val="0"/>
              </a:spcAft>
              <a:buClr>
                <a:schemeClr val="dk1"/>
              </a:buClr>
              <a:buSzPts val="1100"/>
              <a:buFont typeface="Arial"/>
              <a:buChar char="■"/>
              <a:defRPr sz="800" b="0" i="0" u="none" strike="noStrike" cap="none">
                <a:solidFill>
                  <a:schemeClr val="dk1"/>
                </a:solidFill>
                <a:latin typeface="Arial"/>
                <a:ea typeface="Arial"/>
                <a:cs typeface="Arial"/>
                <a:sym typeface="Arial"/>
              </a:defRPr>
            </a:lvl3pPr>
            <a:lvl4pPr marL="1828800" marR="0" lvl="3" indent="-298450" algn="l" rtl="0">
              <a:lnSpc>
                <a:spcPct val="130000"/>
              </a:lnSpc>
              <a:spcBef>
                <a:spcPts val="0"/>
              </a:spcBef>
              <a:spcAft>
                <a:spcPts val="0"/>
              </a:spcAft>
              <a:buClr>
                <a:schemeClr val="dk1"/>
              </a:buClr>
              <a:buSzPts val="1100"/>
              <a:buFont typeface="Arial"/>
              <a:buChar char="●"/>
              <a:defRPr sz="800" b="0" i="0" u="none" strike="noStrike" cap="none">
                <a:solidFill>
                  <a:schemeClr val="dk1"/>
                </a:solidFill>
                <a:latin typeface="Arial"/>
                <a:ea typeface="Arial"/>
                <a:cs typeface="Arial"/>
                <a:sym typeface="Arial"/>
              </a:defRPr>
            </a:lvl4pPr>
            <a:lvl5pPr marL="2286000" marR="0" lvl="4" indent="-298450" algn="l" rtl="0">
              <a:lnSpc>
                <a:spcPct val="130000"/>
              </a:lnSpc>
              <a:spcBef>
                <a:spcPts val="0"/>
              </a:spcBef>
              <a:spcAft>
                <a:spcPts val="0"/>
              </a:spcAft>
              <a:buClr>
                <a:schemeClr val="dk1"/>
              </a:buClr>
              <a:buSzPts val="1100"/>
              <a:buFont typeface="Arial"/>
              <a:buChar char="○"/>
              <a:defRPr sz="800" b="0" i="0" u="none" strike="noStrike" cap="none">
                <a:solidFill>
                  <a:schemeClr val="dk1"/>
                </a:solidFill>
                <a:latin typeface="Arial"/>
                <a:ea typeface="Arial"/>
                <a:cs typeface="Arial"/>
                <a:sym typeface="Arial"/>
              </a:defRPr>
            </a:lvl5pPr>
            <a:lvl6pPr marL="2743200" marR="0" lvl="5" indent="-298450" algn="l" rtl="0">
              <a:lnSpc>
                <a:spcPct val="13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3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3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3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pPr marL="104775" algn="l" defTabSz="685800">
              <a:buClr>
                <a:prstClr val="black"/>
              </a:buClr>
            </a:pPr>
            <a:r>
              <a:rPr lang="en-US" sz="825" b="0" kern="1200" dirty="0">
                <a:solidFill>
                  <a:prstClr val="black"/>
                </a:solidFill>
                <a:ea typeface="Calibri" panose="020F0502020204030204" pitchFamily="34" charset="0"/>
              </a:rPr>
              <a:t>We envision a future in which meaningful travel is the norm and work to make this a reality via a human-centered research approach in which </a:t>
            </a:r>
            <a:r>
              <a:rPr lang="en-GB" sz="825" b="0" kern="1200" dirty="0">
                <a:solidFill>
                  <a:prstClr val="black"/>
                </a:solidFill>
                <a:ea typeface="Calibri" panose="020F0502020204030204" pitchFamily="34" charset="0"/>
              </a:rPr>
              <a:t>people’s needs and desires, as well as collective societal concerns are considered throughout the entire design process of innovations in the mobility field.</a:t>
            </a:r>
            <a:endParaRPr lang="en-NL" b="0" kern="1200" dirty="0">
              <a:solidFill>
                <a:prstClr val="black"/>
              </a:solidFill>
            </a:endParaRPr>
          </a:p>
        </p:txBody>
      </p:sp>
      <p:pic>
        <p:nvPicPr>
          <p:cNvPr id="9" name="Afbeelding 8">
            <a:extLst>
              <a:ext uri="{FF2B5EF4-FFF2-40B4-BE49-F238E27FC236}">
                <a16:creationId xmlns:a16="http://schemas.microsoft.com/office/drawing/2014/main" id="{180A3737-F808-5514-A544-53918CD71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7717" y="2501653"/>
            <a:ext cx="2521750" cy="1309604"/>
          </a:xfrm>
          <a:prstGeom prst="rect">
            <a:avLst/>
          </a:prstGeom>
        </p:spPr>
      </p:pic>
      <p:pic>
        <p:nvPicPr>
          <p:cNvPr id="11" name="Afbeelding 10">
            <a:extLst>
              <a:ext uri="{FF2B5EF4-FFF2-40B4-BE49-F238E27FC236}">
                <a16:creationId xmlns:a16="http://schemas.microsoft.com/office/drawing/2014/main" id="{AADEBF76-5A7B-E202-9324-3682C46EC8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0866" y="2385693"/>
            <a:ext cx="1885430" cy="1348479"/>
          </a:xfrm>
          <a:prstGeom prst="rect">
            <a:avLst/>
          </a:prstGeom>
        </p:spPr>
      </p:pic>
    </p:spTree>
    <p:extLst>
      <p:ext uri="{BB962C8B-B14F-4D97-AF65-F5344CB8AC3E}">
        <p14:creationId xmlns:p14="http://schemas.microsoft.com/office/powerpoint/2010/main" val="14176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274"/>
          <a:stretch/>
        </p:blipFill>
        <p:spPr>
          <a:xfrm>
            <a:off x="-68095" y="2492"/>
            <a:ext cx="4015620" cy="5138515"/>
          </a:xfrm>
          <a:prstGeom prst="rect">
            <a:avLst/>
          </a:prstGeom>
        </p:spPr>
      </p:pic>
      <p:pic>
        <p:nvPicPr>
          <p:cNvPr id="8" name="Picture 7">
            <a:extLst>
              <a:ext uri="{FF2B5EF4-FFF2-40B4-BE49-F238E27FC236}">
                <a16:creationId xmlns:a16="http://schemas.microsoft.com/office/drawing/2014/main" id="{9A19E75E-FD97-5143-9B7A-41C88FDA7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3" y="0"/>
            <a:ext cx="3830123" cy="5310272"/>
          </a:xfrm>
          <a:prstGeom prst="rect">
            <a:avLst/>
          </a:prstGeom>
        </p:spPr>
      </p:pic>
      <p:sp>
        <p:nvSpPr>
          <p:cNvPr id="115" name="Google Shape;115;p16"/>
          <p:cNvSpPr txBox="1">
            <a:spLocks noGrp="1"/>
          </p:cNvSpPr>
          <p:nvPr>
            <p:ph type="title" idx="4294967295"/>
          </p:nvPr>
        </p:nvSpPr>
        <p:spPr>
          <a:xfrm>
            <a:off x="602864" y="2937969"/>
            <a:ext cx="3142418" cy="1751013"/>
          </a:xfrm>
          <a:prstGeom prst="rect">
            <a:avLst/>
          </a:prstGeom>
        </p:spPr>
        <p:txBody>
          <a:bodyPr spcFirstLastPara="1" wrap="square" lIns="91425" tIns="91425" rIns="91425" bIns="91425" anchor="t" anchorCtr="0">
            <a:normAutofit/>
          </a:bodyPr>
          <a:lstStyle/>
          <a:p>
            <a:pPr>
              <a:lnSpc>
                <a:spcPct val="100000"/>
              </a:lnSpc>
            </a:pPr>
            <a:r>
              <a:rPr lang="nl" sz="2400" dirty="0">
                <a:solidFill>
                  <a:schemeClr val="bg1"/>
                </a:solidFill>
                <a:latin typeface="Roboto Slab Medium" pitchFamily="2" charset="0"/>
                <a:ea typeface="Roboto Slab Medium" pitchFamily="2" charset="0"/>
              </a:rPr>
              <a:t>Design</a:t>
            </a:r>
            <a:endParaRPr sz="2400" dirty="0">
              <a:solidFill>
                <a:schemeClr val="bg1"/>
              </a:solidFill>
              <a:latin typeface="Roboto Slab Medium" pitchFamily="2" charset="0"/>
              <a:ea typeface="Roboto Slab Medium" pitchFamily="2" charset="0"/>
            </a:endParaRPr>
          </a:p>
          <a:p>
            <a:pPr>
              <a:lnSpc>
                <a:spcPct val="100000"/>
              </a:lnSpc>
            </a:pPr>
            <a:r>
              <a:rPr lang="en-GB" sz="2400" dirty="0">
                <a:solidFill>
                  <a:schemeClr val="bg1"/>
                </a:solidFill>
                <a:latin typeface="Roboto Slab Medium" pitchFamily="2" charset="0"/>
                <a:ea typeface="Roboto Slab Medium" pitchFamily="2" charset="0"/>
              </a:rPr>
              <a:t>and </a:t>
            </a:r>
            <a:r>
              <a:rPr lang="nl" sz="2400" dirty="0">
                <a:solidFill>
                  <a:schemeClr val="bg1"/>
                </a:solidFill>
                <a:latin typeface="Roboto Slab Medium" pitchFamily="2" charset="0"/>
                <a:ea typeface="Roboto Slab Medium" pitchFamily="2" charset="0"/>
              </a:rPr>
              <a:t>Artificial Intellegence </a:t>
            </a:r>
            <a:endParaRPr sz="2400" dirty="0">
              <a:solidFill>
                <a:schemeClr val="bg1"/>
              </a:solidFill>
              <a:latin typeface="Roboto Slab Medium" pitchFamily="2" charset="0"/>
              <a:ea typeface="Roboto Slab Medium" pitchFamily="2" charset="0"/>
            </a:endParaRPr>
          </a:p>
        </p:txBody>
      </p:sp>
      <p:sp>
        <p:nvSpPr>
          <p:cNvPr id="9" name="Google Shape;116;p16">
            <a:extLst>
              <a:ext uri="{FF2B5EF4-FFF2-40B4-BE49-F238E27FC236}">
                <a16:creationId xmlns:a16="http://schemas.microsoft.com/office/drawing/2014/main" id="{16F5D124-0D06-844A-A029-BB682BEA29B8}"/>
              </a:ext>
            </a:extLst>
          </p:cNvPr>
          <p:cNvSpPr txBox="1">
            <a:spLocks/>
          </p:cNvSpPr>
          <p:nvPr/>
        </p:nvSpPr>
        <p:spPr>
          <a:xfrm>
            <a:off x="4268263" y="254977"/>
            <a:ext cx="4700319" cy="5155222"/>
          </a:xfrm>
          <a:prstGeom prst="rect">
            <a:avLst/>
          </a:prstGeom>
        </p:spPr>
        <p:txBody>
          <a:bodyPr spcFirstLastPara="1" vert="horz" wrap="square" lIns="91425" tIns="91425" rIns="91425" bIns="91425" rtlCol="0" anchor="t" anchorCtr="0">
            <a:normAutofit/>
          </a:bodyPr>
          <a:lstStyle>
            <a:lvl1pPr marL="139700" lvl="0" indent="0" algn="l" defTabSz="914400" rtl="0" eaLnBrk="1" latinLnBrk="0" hangingPunct="1">
              <a:lnSpc>
                <a:spcPct val="90000"/>
              </a:lnSpc>
              <a:spcBef>
                <a:spcPts val="0"/>
              </a:spcBef>
              <a:spcAft>
                <a:spcPts val="0"/>
              </a:spcAft>
              <a:buClr>
                <a:schemeClr val="lt1"/>
              </a:buClr>
              <a:buSzPts val="1400"/>
              <a:buFontTx/>
              <a:buNone/>
              <a:defRPr sz="1400" kern="1200">
                <a:solidFill>
                  <a:schemeClr val="lt1"/>
                </a:solidFill>
                <a:latin typeface="Arial" panose="020B0604020202020204" pitchFamily="34" charset="0"/>
                <a:ea typeface="Roboto Slab Medium"/>
                <a:cs typeface="Arial" panose="020B0604020202020204" pitchFamily="34" charset="0"/>
                <a:sym typeface="Roboto Slab"/>
              </a:defRPr>
            </a:lvl1pPr>
            <a:lvl2pPr marL="914400" lvl="1"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2pPr>
            <a:lvl3pPr marL="1371600" lvl="2"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3pPr>
            <a:lvl4pPr marL="1828800" lvl="3"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4pPr>
            <a:lvl5pPr marL="2286000" lvl="4"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5pPr>
            <a:lvl6pPr marL="2743200" lvl="5"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6pPr>
            <a:lvl7pPr marL="3200400" lvl="6"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7pPr>
            <a:lvl8pPr marL="3657600" lvl="7"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8pPr>
            <a:lvl9pPr marL="4114800" lvl="8" indent="-317500" algn="l" defTabSz="914400" rtl="0" eaLnBrk="1" latinLnBrk="0" hangingPunct="1">
              <a:lnSpc>
                <a:spcPct val="90000"/>
              </a:lnSpc>
              <a:spcBef>
                <a:spcPts val="0"/>
              </a:spcBef>
              <a:spcAft>
                <a:spcPts val="0"/>
              </a:spcAft>
              <a:buClr>
                <a:schemeClr val="lt1"/>
              </a:buClr>
              <a:buSzPts val="1400"/>
              <a:buFont typeface="Roboto Slab"/>
              <a:buChar char="■"/>
              <a:defRPr sz="1400" kern="1200">
                <a:solidFill>
                  <a:schemeClr val="lt1"/>
                </a:solidFill>
                <a:latin typeface="Roboto Slab Medium"/>
                <a:ea typeface="Roboto Slab Medium"/>
                <a:cs typeface="Roboto Slab Medium"/>
                <a:sym typeface="Roboto Slab"/>
              </a:defRPr>
            </a:lvl9pPr>
          </a:lstStyle>
          <a:p>
            <a:pPr marL="0">
              <a:lnSpc>
                <a:spcPct val="150000"/>
              </a:lnSpc>
            </a:pPr>
            <a:r>
              <a:rPr lang="en-GB" sz="1200" dirty="0">
                <a:solidFill>
                  <a:schemeClr val="tx1"/>
                </a:solidFill>
                <a:latin typeface="Roboto Slab Medium" panose="020B0604020202020204" charset="0"/>
                <a:ea typeface="Roboto Slab Medium" panose="020B0604020202020204" charset="0"/>
              </a:rPr>
              <a:t>AI systems are increasingly applied to decision making across key aspects of everyday life. Our research focuses on developing knowledge and methods for trustworthy AI, partnerships with AI, and the design of AI. In these areas, we work collaboratively with computer scientists and ethics experts concentrating on real world settings for a better society.</a:t>
            </a:r>
          </a:p>
          <a:p>
            <a:br>
              <a:rPr lang="en-GB" sz="1200" dirty="0">
                <a:solidFill>
                  <a:schemeClr val="tx1"/>
                </a:solidFill>
                <a:latin typeface="Roboto Slab Medium" panose="020B0604020202020204" charset="0"/>
                <a:ea typeface="Roboto Slab Medium" panose="020B0604020202020204" charset="0"/>
              </a:rPr>
            </a:br>
            <a:br>
              <a:rPr lang="en-GB" sz="1200" dirty="0">
                <a:solidFill>
                  <a:schemeClr val="tx1"/>
                </a:solidFill>
                <a:latin typeface="Roboto Slab Medium" panose="020B0604020202020204" charset="0"/>
                <a:ea typeface="Roboto Slab Medium" panose="020B0604020202020204" charset="0"/>
              </a:rPr>
            </a:br>
            <a:endParaRPr lang="en-GB" sz="1200" dirty="0">
              <a:solidFill>
                <a:schemeClr val="tx1"/>
              </a:solidFill>
              <a:latin typeface="Roboto Slab Medium" panose="020B0604020202020204" charset="0"/>
              <a:ea typeface="Roboto Slab Medium" panose="020B0604020202020204" charset="0"/>
            </a:endParaRPr>
          </a:p>
        </p:txBody>
      </p:sp>
      <p:sp>
        <p:nvSpPr>
          <p:cNvPr id="13" name="Text Placeholder 5">
            <a:extLst>
              <a:ext uri="{FF2B5EF4-FFF2-40B4-BE49-F238E27FC236}">
                <a16:creationId xmlns:a16="http://schemas.microsoft.com/office/drawing/2014/main" id="{4D8F3EDA-3106-164C-B623-F0A8FF7B0E62}"/>
              </a:ext>
            </a:extLst>
          </p:cNvPr>
          <p:cNvSpPr txBox="1">
            <a:spLocks/>
          </p:cNvSpPr>
          <p:nvPr/>
        </p:nvSpPr>
        <p:spPr>
          <a:xfrm>
            <a:off x="4303750" y="3979531"/>
            <a:ext cx="1738126" cy="29906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chemeClr val="bg1">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NL" sz="800" b="1" dirty="0">
                <a:solidFill>
                  <a:schemeClr val="tx1"/>
                </a:solidFill>
              </a:rPr>
              <a:t>User centered</a:t>
            </a:r>
          </a:p>
        </p:txBody>
      </p:sp>
      <p:sp>
        <p:nvSpPr>
          <p:cNvPr id="14" name="Text Placeholder 6">
            <a:extLst>
              <a:ext uri="{FF2B5EF4-FFF2-40B4-BE49-F238E27FC236}">
                <a16:creationId xmlns:a16="http://schemas.microsoft.com/office/drawing/2014/main" id="{C3D0BE92-4AE9-8046-AA40-6A39D1EB030D}"/>
              </a:ext>
            </a:extLst>
          </p:cNvPr>
          <p:cNvSpPr txBox="1">
            <a:spLocks/>
          </p:cNvSpPr>
          <p:nvPr/>
        </p:nvSpPr>
        <p:spPr>
          <a:xfrm>
            <a:off x="6070631" y="3932639"/>
            <a:ext cx="2379516"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NL" sz="800" b="1" dirty="0">
                <a:latin typeface="Arial"/>
                <a:cs typeface="Arial"/>
              </a:rPr>
              <a:t>Holisticapproach</a:t>
            </a:r>
          </a:p>
        </p:txBody>
      </p:sp>
      <p:sp>
        <p:nvSpPr>
          <p:cNvPr id="15" name="Text Placeholder 7">
            <a:extLst>
              <a:ext uri="{FF2B5EF4-FFF2-40B4-BE49-F238E27FC236}">
                <a16:creationId xmlns:a16="http://schemas.microsoft.com/office/drawing/2014/main" id="{5B6AAF84-1C05-E844-AA54-F743124AABFA}"/>
              </a:ext>
            </a:extLst>
          </p:cNvPr>
          <p:cNvSpPr txBox="1">
            <a:spLocks/>
          </p:cNvSpPr>
          <p:nvPr/>
        </p:nvSpPr>
        <p:spPr>
          <a:xfrm>
            <a:off x="4823927" y="4325491"/>
            <a:ext cx="3585346" cy="6752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139700" marR="0" lvl="0" indent="0" algn="ctr" rtl="0">
              <a:lnSpc>
                <a:spcPct val="130000"/>
              </a:lnSpc>
              <a:spcBef>
                <a:spcPts val="0"/>
              </a:spcBef>
              <a:spcAft>
                <a:spcPts val="0"/>
              </a:spcAft>
              <a:buClr>
                <a:schemeClr val="dk1"/>
              </a:buClr>
              <a:buSzPts val="1400"/>
              <a:buFontTx/>
              <a:buNone/>
              <a:defRPr sz="800" b="1" i="0" u="none" strike="noStrike" cap="none">
                <a:solidFill>
                  <a:schemeClr val="dk1"/>
                </a:solidFill>
                <a:latin typeface="Arial" panose="020B0604020202020204" pitchFamily="34" charset="0"/>
                <a:ea typeface="Arial"/>
                <a:cs typeface="Arial" panose="020B0604020202020204" pitchFamily="34" charset="0"/>
                <a:sym typeface="Arial"/>
              </a:defRPr>
            </a:lvl1pPr>
            <a:lvl2pPr marL="914400" marR="0" lvl="1" indent="-298450" algn="l" rtl="0">
              <a:lnSpc>
                <a:spcPct val="130000"/>
              </a:lnSpc>
              <a:spcBef>
                <a:spcPts val="0"/>
              </a:spcBef>
              <a:spcAft>
                <a:spcPts val="0"/>
              </a:spcAft>
              <a:buClr>
                <a:schemeClr val="dk1"/>
              </a:buClr>
              <a:buSzPts val="1100"/>
              <a:buFont typeface="Arial"/>
              <a:buChar char="○"/>
              <a:defRPr sz="800" b="0" i="0" u="none" strike="noStrike" cap="none">
                <a:solidFill>
                  <a:schemeClr val="dk1"/>
                </a:solidFill>
                <a:latin typeface="Arial"/>
                <a:ea typeface="Arial"/>
                <a:cs typeface="Arial"/>
                <a:sym typeface="Arial"/>
              </a:defRPr>
            </a:lvl2pPr>
            <a:lvl3pPr marL="1371600" marR="0" lvl="2" indent="-298450" algn="l" rtl="0">
              <a:lnSpc>
                <a:spcPct val="130000"/>
              </a:lnSpc>
              <a:spcBef>
                <a:spcPts val="0"/>
              </a:spcBef>
              <a:spcAft>
                <a:spcPts val="0"/>
              </a:spcAft>
              <a:buClr>
                <a:schemeClr val="dk1"/>
              </a:buClr>
              <a:buSzPts val="1100"/>
              <a:buFont typeface="Arial"/>
              <a:buChar char="■"/>
              <a:defRPr sz="800" b="0" i="0" u="none" strike="noStrike" cap="none">
                <a:solidFill>
                  <a:schemeClr val="dk1"/>
                </a:solidFill>
                <a:latin typeface="Arial"/>
                <a:ea typeface="Arial"/>
                <a:cs typeface="Arial"/>
                <a:sym typeface="Arial"/>
              </a:defRPr>
            </a:lvl3pPr>
            <a:lvl4pPr marL="1828800" marR="0" lvl="3" indent="-298450" algn="l" rtl="0">
              <a:lnSpc>
                <a:spcPct val="130000"/>
              </a:lnSpc>
              <a:spcBef>
                <a:spcPts val="0"/>
              </a:spcBef>
              <a:spcAft>
                <a:spcPts val="0"/>
              </a:spcAft>
              <a:buClr>
                <a:schemeClr val="dk1"/>
              </a:buClr>
              <a:buSzPts val="1100"/>
              <a:buFont typeface="Arial"/>
              <a:buChar char="●"/>
              <a:defRPr sz="800" b="0" i="0" u="none" strike="noStrike" cap="none">
                <a:solidFill>
                  <a:schemeClr val="dk1"/>
                </a:solidFill>
                <a:latin typeface="Arial"/>
                <a:ea typeface="Arial"/>
                <a:cs typeface="Arial"/>
                <a:sym typeface="Arial"/>
              </a:defRPr>
            </a:lvl4pPr>
            <a:lvl5pPr marL="2286000" marR="0" lvl="4" indent="-298450" algn="l" rtl="0">
              <a:lnSpc>
                <a:spcPct val="130000"/>
              </a:lnSpc>
              <a:spcBef>
                <a:spcPts val="0"/>
              </a:spcBef>
              <a:spcAft>
                <a:spcPts val="0"/>
              </a:spcAft>
              <a:buClr>
                <a:schemeClr val="dk1"/>
              </a:buClr>
              <a:buSzPts val="1100"/>
              <a:buFont typeface="Arial"/>
              <a:buChar char="○"/>
              <a:defRPr sz="800" b="0" i="0" u="none" strike="noStrike" cap="none">
                <a:solidFill>
                  <a:schemeClr val="dk1"/>
                </a:solidFill>
                <a:latin typeface="Arial"/>
                <a:ea typeface="Arial"/>
                <a:cs typeface="Arial"/>
                <a:sym typeface="Arial"/>
              </a:defRPr>
            </a:lvl5pPr>
            <a:lvl6pPr marL="2743200" marR="0" lvl="5" indent="-298450" algn="l" rtl="0">
              <a:lnSpc>
                <a:spcPct val="13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3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3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3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pPr algn="l"/>
            <a:r>
              <a:rPr lang="en-GB" dirty="0"/>
              <a:t>We think creatively and critically about how humans and non-humans interact and form new ecosystems. </a:t>
            </a:r>
            <a:endParaRPr lang="en-NL" b="0" dirty="0"/>
          </a:p>
        </p:txBody>
      </p:sp>
      <p:pic>
        <p:nvPicPr>
          <p:cNvPr id="6" name="Picture 5">
            <a:extLst>
              <a:ext uri="{FF2B5EF4-FFF2-40B4-BE49-F238E27FC236}">
                <a16:creationId xmlns:a16="http://schemas.microsoft.com/office/drawing/2014/main" id="{0D9E3C2C-C053-4F41-A3E8-3CC4FCB2CF10}"/>
              </a:ext>
            </a:extLst>
          </p:cNvPr>
          <p:cNvPicPr>
            <a:picLocks noChangeAspect="1"/>
          </p:cNvPicPr>
          <p:nvPr/>
        </p:nvPicPr>
        <p:blipFill>
          <a:blip r:embed="rId5"/>
          <a:stretch>
            <a:fillRect/>
          </a:stretch>
        </p:blipFill>
        <p:spPr>
          <a:xfrm>
            <a:off x="602864" y="4241555"/>
            <a:ext cx="2112333" cy="521365"/>
          </a:xfrm>
          <a:prstGeom prst="rect">
            <a:avLst/>
          </a:prstGeom>
        </p:spPr>
      </p:pic>
      <p:pic>
        <p:nvPicPr>
          <p:cNvPr id="29" name="Picture 28">
            <a:extLst>
              <a:ext uri="{FF2B5EF4-FFF2-40B4-BE49-F238E27FC236}">
                <a16:creationId xmlns:a16="http://schemas.microsoft.com/office/drawing/2014/main" id="{B0CBBAD5-C62A-9241-9ADF-2B9940F524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2298" y="2742090"/>
            <a:ext cx="2524269" cy="1317010"/>
          </a:xfrm>
          <a:prstGeom prst="rect">
            <a:avLst/>
          </a:prstGeom>
        </p:spPr>
      </p:pic>
      <p:pic>
        <p:nvPicPr>
          <p:cNvPr id="30" name="Picture 29">
            <a:extLst>
              <a:ext uri="{FF2B5EF4-FFF2-40B4-BE49-F238E27FC236}">
                <a16:creationId xmlns:a16="http://schemas.microsoft.com/office/drawing/2014/main" id="{5C57ABC5-8445-394D-A5AA-8EEB9C3739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9540" y="2742090"/>
            <a:ext cx="1658264" cy="1190549"/>
          </a:xfrm>
          <a:prstGeom prst="rect">
            <a:avLst/>
          </a:prstGeom>
        </p:spPr>
      </p:pic>
      <p:sp>
        <p:nvSpPr>
          <p:cNvPr id="17" name="Slide Number Placeholder 5">
            <a:extLst>
              <a:ext uri="{FF2B5EF4-FFF2-40B4-BE49-F238E27FC236}">
                <a16:creationId xmlns:a16="http://schemas.microsoft.com/office/drawing/2014/main" id="{CEDD8AD1-1145-F547-A74F-D22AF893B866}"/>
              </a:ext>
            </a:extLst>
          </p:cNvPr>
          <p:cNvSpPr txBox="1">
            <a:spLocks/>
          </p:cNvSpPr>
          <p:nvPr/>
        </p:nvSpPr>
        <p:spPr>
          <a:xfrm>
            <a:off x="6835588" y="4767263"/>
            <a:ext cx="2057400" cy="274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chemeClr val="bg1">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8EE047B8-740B-6B4B-A4AB-D250FBF21A00}" type="slidenum">
              <a:rPr lang="en-US" smtClean="0"/>
              <a:pPr algn="r"/>
              <a:t>17</a:t>
            </a:fld>
            <a:endParaRPr lang="en-US" dirty="0"/>
          </a:p>
        </p:txBody>
      </p:sp>
    </p:spTree>
    <p:extLst>
      <p:ext uri="{BB962C8B-B14F-4D97-AF65-F5344CB8AC3E}">
        <p14:creationId xmlns:p14="http://schemas.microsoft.com/office/powerpoint/2010/main" val="513441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426B31-D917-614E-8420-E2BA70D22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6756"/>
            <a:ext cx="9144000" cy="5962650"/>
          </a:xfrm>
          <a:prstGeom prst="rect">
            <a:avLst/>
          </a:prstGeom>
        </p:spPr>
      </p:pic>
      <p:pic>
        <p:nvPicPr>
          <p:cNvPr id="2" name="Picture 1">
            <a:extLst>
              <a:ext uri="{FF2B5EF4-FFF2-40B4-BE49-F238E27FC236}">
                <a16:creationId xmlns:a16="http://schemas.microsoft.com/office/drawing/2014/main" id="{63D805B5-6038-394E-B65E-88CF62F72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39" y="-9729"/>
            <a:ext cx="9144000" cy="5138928"/>
          </a:xfrm>
          <a:prstGeom prst="rect">
            <a:avLst/>
          </a:prstGeom>
        </p:spPr>
      </p:pic>
      <p:sp>
        <p:nvSpPr>
          <p:cNvPr id="3" name="Google Shape;115;p16">
            <a:extLst>
              <a:ext uri="{FF2B5EF4-FFF2-40B4-BE49-F238E27FC236}">
                <a16:creationId xmlns:a16="http://schemas.microsoft.com/office/drawing/2014/main" id="{10C18180-1E05-B442-9D30-D079BB6AA0F7}"/>
              </a:ext>
            </a:extLst>
          </p:cNvPr>
          <p:cNvSpPr txBox="1">
            <a:spLocks/>
          </p:cNvSpPr>
          <p:nvPr/>
        </p:nvSpPr>
        <p:spPr>
          <a:xfrm>
            <a:off x="683503" y="2975739"/>
            <a:ext cx="2667001" cy="1751013"/>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buFontTx/>
            </a:pPr>
            <a:r>
              <a:rPr lang="en-GB" dirty="0">
                <a:solidFill>
                  <a:schemeClr val="bg1"/>
                </a:solidFill>
                <a:latin typeface="Roboto Slab Medium" pitchFamily="2" charset="0"/>
                <a:ea typeface="Roboto Slab Medium" pitchFamily="2" charset="0"/>
              </a:rPr>
              <a:t>Education </a:t>
            </a:r>
          </a:p>
          <a:p>
            <a:pPr>
              <a:lnSpc>
                <a:spcPct val="100000"/>
              </a:lnSpc>
              <a:buClrTx/>
              <a:buFontTx/>
            </a:pPr>
            <a:r>
              <a:rPr lang="en-GB" dirty="0">
                <a:solidFill>
                  <a:schemeClr val="bg1"/>
                </a:solidFill>
                <a:latin typeface="Roboto Slab Medium" pitchFamily="2" charset="0"/>
                <a:ea typeface="Roboto Slab Medium" pitchFamily="2" charset="0"/>
              </a:rPr>
              <a:t>at IDE</a:t>
            </a:r>
          </a:p>
        </p:txBody>
      </p:sp>
      <p:pic>
        <p:nvPicPr>
          <p:cNvPr id="4" name="Picture 3">
            <a:extLst>
              <a:ext uri="{FF2B5EF4-FFF2-40B4-BE49-F238E27FC236}">
                <a16:creationId xmlns:a16="http://schemas.microsoft.com/office/drawing/2014/main" id="{3D6F0A14-9423-114A-8FA9-1E961DA4C8EA}"/>
              </a:ext>
            </a:extLst>
          </p:cNvPr>
          <p:cNvPicPr>
            <a:picLocks noChangeAspect="1"/>
          </p:cNvPicPr>
          <p:nvPr/>
        </p:nvPicPr>
        <p:blipFill>
          <a:blip r:embed="rId4"/>
          <a:stretch>
            <a:fillRect/>
          </a:stretch>
        </p:blipFill>
        <p:spPr>
          <a:xfrm>
            <a:off x="683503" y="4231826"/>
            <a:ext cx="2112333" cy="521365"/>
          </a:xfrm>
          <a:prstGeom prst="rect">
            <a:avLst/>
          </a:prstGeom>
        </p:spPr>
      </p:pic>
    </p:spTree>
    <p:extLst>
      <p:ext uri="{BB962C8B-B14F-4D97-AF65-F5344CB8AC3E}">
        <p14:creationId xmlns:p14="http://schemas.microsoft.com/office/powerpoint/2010/main" val="626607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16E2F49-9FB6-D14D-A185-67747165E552}"/>
              </a:ext>
            </a:extLst>
          </p:cNvPr>
          <p:cNvSpPr>
            <a:spLocks noGrp="1"/>
          </p:cNvSpPr>
          <p:nvPr>
            <p:ph type="dt" sz="half" idx="4294967295"/>
          </p:nvPr>
        </p:nvSpPr>
        <p:spPr>
          <a:xfrm>
            <a:off x="628650" y="4767263"/>
            <a:ext cx="2057400" cy="274637"/>
          </a:xfrm>
          <a:prstGeom prst="rect">
            <a:avLst/>
          </a:prstGeom>
        </p:spPr>
        <p:txBody>
          <a:bodyPr/>
          <a:lstStyle/>
          <a:p>
            <a:fld id="{65108FE0-033E-4C2A-9DAB-01ED442479E4}" type="datetime1">
              <a:rPr lang="en-US" smtClean="0"/>
              <a:t>5/25/2023</a:t>
            </a:fld>
            <a:endParaRPr lang="en-US" dirty="0"/>
          </a:p>
        </p:txBody>
      </p:sp>
      <p:sp>
        <p:nvSpPr>
          <p:cNvPr id="6" name="Footer Placeholder 5">
            <a:extLst>
              <a:ext uri="{FF2B5EF4-FFF2-40B4-BE49-F238E27FC236}">
                <a16:creationId xmlns:a16="http://schemas.microsoft.com/office/drawing/2014/main" id="{98998140-6918-E548-9040-C4BF9698A47E}"/>
              </a:ext>
            </a:extLst>
          </p:cNvPr>
          <p:cNvSpPr>
            <a:spLocks noGrp="1"/>
          </p:cNvSpPr>
          <p:nvPr>
            <p:ph type="ftr" sz="quarter" idx="4294967295"/>
          </p:nvPr>
        </p:nvSpPr>
        <p:spPr>
          <a:xfrm>
            <a:off x="3217769" y="4767263"/>
            <a:ext cx="3086100" cy="274637"/>
          </a:xfrm>
          <a:prstGeom prst="rect">
            <a:avLst/>
          </a:prstGeom>
        </p:spPr>
        <p:txBody>
          <a:bodyPr/>
          <a:lstStyle/>
          <a:p>
            <a:pPr algn="ctr"/>
            <a:r>
              <a:rPr lang="en-US"/>
              <a:t>Industrial Design Engineering</a:t>
            </a:r>
            <a:endParaRPr lang="en-US" dirty="0"/>
          </a:p>
        </p:txBody>
      </p:sp>
      <p:sp>
        <p:nvSpPr>
          <p:cNvPr id="7" name="Slide Number Placeholder 6">
            <a:extLst>
              <a:ext uri="{FF2B5EF4-FFF2-40B4-BE49-F238E27FC236}">
                <a16:creationId xmlns:a16="http://schemas.microsoft.com/office/drawing/2014/main" id="{7DC8AEDB-7C9D-404B-8494-EA38F7E797CE}"/>
              </a:ext>
            </a:extLst>
          </p:cNvPr>
          <p:cNvSpPr>
            <a:spLocks noGrp="1"/>
          </p:cNvSpPr>
          <p:nvPr>
            <p:ph type="sldNum" sz="quarter" idx="12"/>
          </p:nvPr>
        </p:nvSpPr>
        <p:spPr/>
        <p:txBody>
          <a:bodyPr/>
          <a:lstStyle/>
          <a:p>
            <a:pPr algn="r"/>
            <a:fld id="{8EE047B8-740B-6B4B-A4AB-D250FBF21A00}" type="slidenum">
              <a:rPr lang="en-US" smtClean="0"/>
              <a:pPr algn="r"/>
              <a:t>19</a:t>
            </a:fld>
            <a:endParaRPr lang="en-US" dirty="0"/>
          </a:p>
        </p:txBody>
      </p:sp>
      <p:sp>
        <p:nvSpPr>
          <p:cNvPr id="8" name="Title 1">
            <a:extLst>
              <a:ext uri="{FF2B5EF4-FFF2-40B4-BE49-F238E27FC236}">
                <a16:creationId xmlns:a16="http://schemas.microsoft.com/office/drawing/2014/main" id="{AAB543D9-F2AE-C24E-9271-CEA1EEE9E728}"/>
              </a:ext>
            </a:extLst>
          </p:cNvPr>
          <p:cNvSpPr>
            <a:spLocks noGrp="1"/>
          </p:cNvSpPr>
          <p:nvPr>
            <p:ph type="title"/>
          </p:nvPr>
        </p:nvSpPr>
        <p:spPr>
          <a:xfrm>
            <a:off x="628648" y="274638"/>
            <a:ext cx="8264339" cy="993775"/>
          </a:xfrm>
        </p:spPr>
        <p:txBody>
          <a:bodyPr/>
          <a:lstStyle/>
          <a:p>
            <a:r>
              <a:rPr lang="en-NL" sz="3200" dirty="0"/>
              <a:t>Bachelor</a:t>
            </a:r>
            <a:r>
              <a:rPr lang="en-GB" sz="3200" dirty="0"/>
              <a:t>’s Education</a:t>
            </a:r>
            <a:endParaRPr lang="en-NL" sz="3200" dirty="0"/>
          </a:p>
        </p:txBody>
      </p:sp>
      <p:pic>
        <p:nvPicPr>
          <p:cNvPr id="12" name="Afbeelding 1">
            <a:extLst>
              <a:ext uri="{FF2B5EF4-FFF2-40B4-BE49-F238E27FC236}">
                <a16:creationId xmlns:a16="http://schemas.microsoft.com/office/drawing/2014/main" id="{C8F86062-2430-3F48-A565-E35206470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41" y="2880670"/>
            <a:ext cx="2915452" cy="2262830"/>
          </a:xfrm>
          <a:prstGeom prst="rect">
            <a:avLst/>
          </a:prstGeom>
        </p:spPr>
      </p:pic>
      <p:pic>
        <p:nvPicPr>
          <p:cNvPr id="14" name="Afbeelding 1">
            <a:extLst>
              <a:ext uri="{FF2B5EF4-FFF2-40B4-BE49-F238E27FC236}">
                <a16:creationId xmlns:a16="http://schemas.microsoft.com/office/drawing/2014/main" id="{A69B1E66-BEB2-F048-817F-D0EA26A8B0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2050" y="2882369"/>
            <a:ext cx="2917165" cy="2259432"/>
          </a:xfrm>
          <a:prstGeom prst="rect">
            <a:avLst/>
          </a:prstGeom>
        </p:spPr>
      </p:pic>
      <p:pic>
        <p:nvPicPr>
          <p:cNvPr id="16" name="Afbeelding 1">
            <a:extLst>
              <a:ext uri="{FF2B5EF4-FFF2-40B4-BE49-F238E27FC236}">
                <a16:creationId xmlns:a16="http://schemas.microsoft.com/office/drawing/2014/main" id="{8586B531-6377-0246-B48C-567E51731003}"/>
              </a:ext>
            </a:extLst>
          </p:cNvPr>
          <p:cNvPicPr>
            <a:picLocks noChangeAspect="1"/>
          </p:cNvPicPr>
          <p:nvPr/>
        </p:nvPicPr>
        <p:blipFill rotWithShape="1">
          <a:blip r:embed="rId5"/>
          <a:srcRect l="18967" t="9944" r="12321" b="10817"/>
          <a:stretch/>
        </p:blipFill>
        <p:spPr>
          <a:xfrm>
            <a:off x="6199215" y="2880670"/>
            <a:ext cx="2944785" cy="2262830"/>
          </a:xfrm>
          <a:prstGeom prst="rect">
            <a:avLst/>
          </a:prstGeom>
        </p:spPr>
      </p:pic>
      <p:sp>
        <p:nvSpPr>
          <p:cNvPr id="22" name="Text Placeholder 6">
            <a:extLst>
              <a:ext uri="{FF2B5EF4-FFF2-40B4-BE49-F238E27FC236}">
                <a16:creationId xmlns:a16="http://schemas.microsoft.com/office/drawing/2014/main" id="{15540AC2-4BCA-C344-9B9F-68560A2A74DD}"/>
              </a:ext>
            </a:extLst>
          </p:cNvPr>
          <p:cNvSpPr txBox="1">
            <a:spLocks/>
          </p:cNvSpPr>
          <p:nvPr/>
        </p:nvSpPr>
        <p:spPr>
          <a:xfrm>
            <a:off x="1145183" y="2252678"/>
            <a:ext cx="1091713"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sz="700" b="1" dirty="0">
                <a:latin typeface="Arial"/>
                <a:cs typeface="Arial"/>
              </a:rPr>
              <a:t>3 Year Dutch Programme</a:t>
            </a:r>
            <a:endParaRPr lang="en-NL" sz="700" b="1" dirty="0">
              <a:latin typeface="Arial"/>
              <a:cs typeface="Arial"/>
            </a:endParaRPr>
          </a:p>
        </p:txBody>
      </p:sp>
      <p:sp>
        <p:nvSpPr>
          <p:cNvPr id="23" name="Text Placeholder 6">
            <a:extLst>
              <a:ext uri="{FF2B5EF4-FFF2-40B4-BE49-F238E27FC236}">
                <a16:creationId xmlns:a16="http://schemas.microsoft.com/office/drawing/2014/main" id="{E06E327A-2506-064F-B6C2-630C0DE05A44}"/>
              </a:ext>
            </a:extLst>
          </p:cNvPr>
          <p:cNvSpPr txBox="1">
            <a:spLocks/>
          </p:cNvSpPr>
          <p:nvPr/>
        </p:nvSpPr>
        <p:spPr>
          <a:xfrm>
            <a:off x="2522902" y="2271637"/>
            <a:ext cx="1410745"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sz="700" b="1" dirty="0">
                <a:latin typeface="Arial"/>
                <a:cs typeface="Arial"/>
              </a:rPr>
              <a:t>Pillars of People, Technology, Organisation</a:t>
            </a:r>
            <a:endParaRPr lang="en-NL" sz="700" b="1" dirty="0">
              <a:latin typeface="Arial"/>
              <a:cs typeface="Arial"/>
            </a:endParaRPr>
          </a:p>
        </p:txBody>
      </p:sp>
      <p:sp>
        <p:nvSpPr>
          <p:cNvPr id="24" name="Text Placeholder 6">
            <a:extLst>
              <a:ext uri="{FF2B5EF4-FFF2-40B4-BE49-F238E27FC236}">
                <a16:creationId xmlns:a16="http://schemas.microsoft.com/office/drawing/2014/main" id="{2B495325-BA44-7940-B7F0-29A3B90BAA46}"/>
              </a:ext>
            </a:extLst>
          </p:cNvPr>
          <p:cNvSpPr txBox="1">
            <a:spLocks/>
          </p:cNvSpPr>
          <p:nvPr/>
        </p:nvSpPr>
        <p:spPr>
          <a:xfrm>
            <a:off x="4234528" y="2271637"/>
            <a:ext cx="1091714"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sz="700" b="1" dirty="0">
                <a:latin typeface="Arial"/>
                <a:cs typeface="Arial"/>
              </a:rPr>
              <a:t>Always Designing</a:t>
            </a:r>
            <a:endParaRPr lang="en-NL" sz="700" b="1" dirty="0">
              <a:latin typeface="Arial"/>
              <a:cs typeface="Arial"/>
            </a:endParaRPr>
          </a:p>
        </p:txBody>
      </p:sp>
      <p:sp>
        <p:nvSpPr>
          <p:cNvPr id="25" name="Text Placeholder 6">
            <a:extLst>
              <a:ext uri="{FF2B5EF4-FFF2-40B4-BE49-F238E27FC236}">
                <a16:creationId xmlns:a16="http://schemas.microsoft.com/office/drawing/2014/main" id="{8E607C46-1448-9047-B44C-8D36744EE9C2}"/>
              </a:ext>
            </a:extLst>
          </p:cNvPr>
          <p:cNvSpPr txBox="1">
            <a:spLocks/>
          </p:cNvSpPr>
          <p:nvPr/>
        </p:nvSpPr>
        <p:spPr>
          <a:xfrm>
            <a:off x="5711663" y="2277086"/>
            <a:ext cx="1215242"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sz="700" b="1" dirty="0">
                <a:latin typeface="Arial"/>
                <a:cs typeface="Arial"/>
              </a:rPr>
              <a:t>Methods-based</a:t>
            </a:r>
            <a:endParaRPr lang="en-NL" sz="700" b="1" dirty="0">
              <a:latin typeface="Arial"/>
              <a:cs typeface="Arial"/>
            </a:endParaRPr>
          </a:p>
        </p:txBody>
      </p:sp>
      <p:sp>
        <p:nvSpPr>
          <p:cNvPr id="26" name="Text Placeholder 6">
            <a:extLst>
              <a:ext uri="{FF2B5EF4-FFF2-40B4-BE49-F238E27FC236}">
                <a16:creationId xmlns:a16="http://schemas.microsoft.com/office/drawing/2014/main" id="{10DE5315-8ABB-4049-BC41-E3F724D91C93}"/>
              </a:ext>
            </a:extLst>
          </p:cNvPr>
          <p:cNvSpPr txBox="1">
            <a:spLocks/>
          </p:cNvSpPr>
          <p:nvPr/>
        </p:nvSpPr>
        <p:spPr>
          <a:xfrm>
            <a:off x="7069107" y="2269329"/>
            <a:ext cx="1410745"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sz="700" b="1" dirty="0">
                <a:latin typeface="Arial"/>
                <a:cs typeface="Arial"/>
              </a:rPr>
              <a:t>Design for Complexity</a:t>
            </a:r>
            <a:endParaRPr lang="en-NL" sz="700" b="1" dirty="0">
              <a:latin typeface="Arial"/>
              <a:cs typeface="Arial"/>
            </a:endParaRPr>
          </a:p>
        </p:txBody>
      </p:sp>
      <p:pic>
        <p:nvPicPr>
          <p:cNvPr id="3" name="Picture 2">
            <a:extLst>
              <a:ext uri="{FF2B5EF4-FFF2-40B4-BE49-F238E27FC236}">
                <a16:creationId xmlns:a16="http://schemas.microsoft.com/office/drawing/2014/main" id="{D06CE179-CAB1-9843-96FF-6DC390A2F930}"/>
              </a:ext>
            </a:extLst>
          </p:cNvPr>
          <p:cNvPicPr>
            <a:picLocks noChangeAspect="1"/>
          </p:cNvPicPr>
          <p:nvPr/>
        </p:nvPicPr>
        <p:blipFill>
          <a:blip r:embed="rId6"/>
          <a:stretch>
            <a:fillRect/>
          </a:stretch>
        </p:blipFill>
        <p:spPr>
          <a:xfrm>
            <a:off x="1237423" y="1492736"/>
            <a:ext cx="888696" cy="888696"/>
          </a:xfrm>
          <a:prstGeom prst="rect">
            <a:avLst/>
          </a:prstGeom>
        </p:spPr>
      </p:pic>
      <p:pic>
        <p:nvPicPr>
          <p:cNvPr id="9" name="Picture 8">
            <a:extLst>
              <a:ext uri="{FF2B5EF4-FFF2-40B4-BE49-F238E27FC236}">
                <a16:creationId xmlns:a16="http://schemas.microsoft.com/office/drawing/2014/main" id="{13BA7AEC-99C4-7F46-9DD3-846ADCF3E694}"/>
              </a:ext>
            </a:extLst>
          </p:cNvPr>
          <p:cNvPicPr>
            <a:picLocks noChangeAspect="1"/>
          </p:cNvPicPr>
          <p:nvPr/>
        </p:nvPicPr>
        <p:blipFill>
          <a:blip r:embed="rId7"/>
          <a:stretch>
            <a:fillRect/>
          </a:stretch>
        </p:blipFill>
        <p:spPr>
          <a:xfrm>
            <a:off x="2787194" y="1462864"/>
            <a:ext cx="888696" cy="888696"/>
          </a:xfrm>
          <a:prstGeom prst="rect">
            <a:avLst/>
          </a:prstGeom>
        </p:spPr>
      </p:pic>
      <p:pic>
        <p:nvPicPr>
          <p:cNvPr id="11" name="Picture 10">
            <a:extLst>
              <a:ext uri="{FF2B5EF4-FFF2-40B4-BE49-F238E27FC236}">
                <a16:creationId xmlns:a16="http://schemas.microsoft.com/office/drawing/2014/main" id="{32ABDE22-4654-9C46-9F5B-8CE5FB94506D}"/>
              </a:ext>
            </a:extLst>
          </p:cNvPr>
          <p:cNvPicPr>
            <a:picLocks noChangeAspect="1"/>
          </p:cNvPicPr>
          <p:nvPr/>
        </p:nvPicPr>
        <p:blipFill>
          <a:blip r:embed="rId8"/>
          <a:stretch>
            <a:fillRect/>
          </a:stretch>
        </p:blipFill>
        <p:spPr>
          <a:xfrm>
            <a:off x="4336037" y="1460086"/>
            <a:ext cx="888696" cy="888696"/>
          </a:xfrm>
          <a:prstGeom prst="rect">
            <a:avLst/>
          </a:prstGeom>
        </p:spPr>
      </p:pic>
      <p:pic>
        <p:nvPicPr>
          <p:cNvPr id="15" name="Picture 14">
            <a:extLst>
              <a:ext uri="{FF2B5EF4-FFF2-40B4-BE49-F238E27FC236}">
                <a16:creationId xmlns:a16="http://schemas.microsoft.com/office/drawing/2014/main" id="{3AAD78F5-FBBC-4040-B89B-1C8BD91201FA}"/>
              </a:ext>
            </a:extLst>
          </p:cNvPr>
          <p:cNvPicPr>
            <a:picLocks noChangeAspect="1"/>
          </p:cNvPicPr>
          <p:nvPr/>
        </p:nvPicPr>
        <p:blipFill>
          <a:blip r:embed="rId9"/>
          <a:stretch>
            <a:fillRect/>
          </a:stretch>
        </p:blipFill>
        <p:spPr>
          <a:xfrm>
            <a:off x="5859521" y="1460086"/>
            <a:ext cx="888696" cy="888696"/>
          </a:xfrm>
          <a:prstGeom prst="rect">
            <a:avLst/>
          </a:prstGeom>
        </p:spPr>
      </p:pic>
      <p:pic>
        <p:nvPicPr>
          <p:cNvPr id="29" name="Picture 28">
            <a:extLst>
              <a:ext uri="{FF2B5EF4-FFF2-40B4-BE49-F238E27FC236}">
                <a16:creationId xmlns:a16="http://schemas.microsoft.com/office/drawing/2014/main" id="{7DAEA252-BB6C-744A-A3EF-8B13A6AD86D0}"/>
              </a:ext>
            </a:extLst>
          </p:cNvPr>
          <p:cNvPicPr>
            <a:picLocks noChangeAspect="1"/>
          </p:cNvPicPr>
          <p:nvPr/>
        </p:nvPicPr>
        <p:blipFill>
          <a:blip r:embed="rId10"/>
          <a:stretch>
            <a:fillRect/>
          </a:stretch>
        </p:blipFill>
        <p:spPr>
          <a:xfrm>
            <a:off x="7297917" y="1460086"/>
            <a:ext cx="888696" cy="888696"/>
          </a:xfrm>
          <a:prstGeom prst="rect">
            <a:avLst/>
          </a:prstGeom>
        </p:spPr>
      </p:pic>
    </p:spTree>
    <p:extLst>
      <p:ext uri="{BB962C8B-B14F-4D97-AF65-F5344CB8AC3E}">
        <p14:creationId xmlns:p14="http://schemas.microsoft.com/office/powerpoint/2010/main" val="1400088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Tree>
    <p:extLst>
      <p:ext uri="{BB962C8B-B14F-4D97-AF65-F5344CB8AC3E}">
        <p14:creationId xmlns:p14="http://schemas.microsoft.com/office/powerpoint/2010/main" val="3191671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
            <a:extLst>
              <a:ext uri="{FF2B5EF4-FFF2-40B4-BE49-F238E27FC236}">
                <a16:creationId xmlns:a16="http://schemas.microsoft.com/office/drawing/2014/main" id="{8586B531-6377-0246-B48C-567E51731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48" y="1587705"/>
            <a:ext cx="2924832" cy="3555795"/>
          </a:xfrm>
          <a:prstGeom prst="rect">
            <a:avLst/>
          </a:prstGeom>
        </p:spPr>
      </p:pic>
      <p:sp>
        <p:nvSpPr>
          <p:cNvPr id="7" name="Slide Number Placeholder 6">
            <a:extLst>
              <a:ext uri="{FF2B5EF4-FFF2-40B4-BE49-F238E27FC236}">
                <a16:creationId xmlns:a16="http://schemas.microsoft.com/office/drawing/2014/main" id="{7DC8AEDB-7C9D-404B-8494-EA38F7E797CE}"/>
              </a:ext>
            </a:extLst>
          </p:cNvPr>
          <p:cNvSpPr>
            <a:spLocks noGrp="1"/>
          </p:cNvSpPr>
          <p:nvPr>
            <p:ph type="sldNum" sz="quarter" idx="12"/>
          </p:nvPr>
        </p:nvSpPr>
        <p:spPr/>
        <p:txBody>
          <a:bodyPr/>
          <a:lstStyle/>
          <a:p>
            <a:pPr algn="r"/>
            <a:fld id="{8EE047B8-740B-6B4B-A4AB-D250FBF21A00}" type="slidenum">
              <a:rPr lang="en-US" smtClean="0"/>
              <a:pPr algn="r"/>
              <a:t>20</a:t>
            </a:fld>
            <a:endParaRPr lang="en-US" dirty="0"/>
          </a:p>
        </p:txBody>
      </p:sp>
      <p:sp>
        <p:nvSpPr>
          <p:cNvPr id="8" name="Title 1">
            <a:extLst>
              <a:ext uri="{FF2B5EF4-FFF2-40B4-BE49-F238E27FC236}">
                <a16:creationId xmlns:a16="http://schemas.microsoft.com/office/drawing/2014/main" id="{AAB543D9-F2AE-C24E-9271-CEA1EEE9E728}"/>
              </a:ext>
            </a:extLst>
          </p:cNvPr>
          <p:cNvSpPr>
            <a:spLocks noGrp="1"/>
          </p:cNvSpPr>
          <p:nvPr>
            <p:ph type="title"/>
          </p:nvPr>
        </p:nvSpPr>
        <p:spPr>
          <a:xfrm>
            <a:off x="628648" y="274638"/>
            <a:ext cx="8264339" cy="993775"/>
          </a:xfrm>
        </p:spPr>
        <p:txBody>
          <a:bodyPr/>
          <a:lstStyle/>
          <a:p>
            <a:r>
              <a:rPr lang="en-NL" sz="3200" dirty="0"/>
              <a:t>Masters Education</a:t>
            </a:r>
          </a:p>
        </p:txBody>
      </p:sp>
      <p:pic>
        <p:nvPicPr>
          <p:cNvPr id="33" name="Picture 32">
            <a:extLst>
              <a:ext uri="{FF2B5EF4-FFF2-40B4-BE49-F238E27FC236}">
                <a16:creationId xmlns:a16="http://schemas.microsoft.com/office/drawing/2014/main" id="{09EADB86-7DE9-1B4F-A34A-737C9933B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1880" y="1587705"/>
            <a:ext cx="2926266" cy="3555795"/>
          </a:xfrm>
          <a:prstGeom prst="rect">
            <a:avLst/>
          </a:prstGeom>
        </p:spPr>
      </p:pic>
      <p:pic>
        <p:nvPicPr>
          <p:cNvPr id="34" name="Picture 33">
            <a:extLst>
              <a:ext uri="{FF2B5EF4-FFF2-40B4-BE49-F238E27FC236}">
                <a16:creationId xmlns:a16="http://schemas.microsoft.com/office/drawing/2014/main" id="{ABF97057-E062-5C4C-BE86-49F469E55B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6712" y="1587705"/>
            <a:ext cx="2922349" cy="3555795"/>
          </a:xfrm>
          <a:prstGeom prst="rect">
            <a:avLst/>
          </a:prstGeom>
        </p:spPr>
      </p:pic>
      <p:sp>
        <p:nvSpPr>
          <p:cNvPr id="37" name="Google Shape;115;p16">
            <a:extLst>
              <a:ext uri="{FF2B5EF4-FFF2-40B4-BE49-F238E27FC236}">
                <a16:creationId xmlns:a16="http://schemas.microsoft.com/office/drawing/2014/main" id="{24D1C682-FCEC-FC44-A127-2BDAD70EAF66}"/>
              </a:ext>
            </a:extLst>
          </p:cNvPr>
          <p:cNvSpPr txBox="1">
            <a:spLocks/>
          </p:cNvSpPr>
          <p:nvPr/>
        </p:nvSpPr>
        <p:spPr>
          <a:xfrm>
            <a:off x="3573433" y="4166394"/>
            <a:ext cx="2281667" cy="1018671"/>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buFontTx/>
            </a:pPr>
            <a:r>
              <a:rPr lang="en-GB" sz="1800" dirty="0">
                <a:solidFill>
                  <a:schemeClr val="bg1"/>
                </a:solidFill>
                <a:latin typeface="Roboto Slab Medium" pitchFamily="2" charset="0"/>
                <a:ea typeface="Roboto Slab Medium" pitchFamily="2" charset="0"/>
              </a:rPr>
              <a:t>Strategic </a:t>
            </a:r>
            <a:br>
              <a:rPr lang="en-GB" sz="1800" dirty="0">
                <a:solidFill>
                  <a:schemeClr val="bg1"/>
                </a:solidFill>
                <a:latin typeface="Roboto Slab Medium" pitchFamily="2" charset="0"/>
                <a:ea typeface="Roboto Slab Medium" pitchFamily="2" charset="0"/>
              </a:rPr>
            </a:br>
            <a:r>
              <a:rPr lang="en-GB" sz="1800" dirty="0">
                <a:solidFill>
                  <a:schemeClr val="bg1"/>
                </a:solidFill>
                <a:latin typeface="Roboto Slab Medium" pitchFamily="2" charset="0"/>
                <a:ea typeface="Roboto Slab Medium" pitchFamily="2" charset="0"/>
              </a:rPr>
              <a:t>Product Design</a:t>
            </a:r>
          </a:p>
        </p:txBody>
      </p:sp>
      <p:sp>
        <p:nvSpPr>
          <p:cNvPr id="38" name="Google Shape;115;p16">
            <a:extLst>
              <a:ext uri="{FF2B5EF4-FFF2-40B4-BE49-F238E27FC236}">
                <a16:creationId xmlns:a16="http://schemas.microsoft.com/office/drawing/2014/main" id="{B3A4EBD0-4C8B-CD42-8304-8C9139806C0B}"/>
              </a:ext>
            </a:extLst>
          </p:cNvPr>
          <p:cNvSpPr txBox="1">
            <a:spLocks/>
          </p:cNvSpPr>
          <p:nvPr/>
        </p:nvSpPr>
        <p:spPr>
          <a:xfrm>
            <a:off x="6554815" y="4166394"/>
            <a:ext cx="2281667" cy="1181462"/>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buFontTx/>
            </a:pPr>
            <a:r>
              <a:rPr lang="en-GB" sz="1800" dirty="0">
                <a:solidFill>
                  <a:schemeClr val="bg1"/>
                </a:solidFill>
                <a:latin typeface="Roboto Slab Medium" pitchFamily="2" charset="0"/>
                <a:ea typeface="Roboto Slab Medium" pitchFamily="2" charset="0"/>
              </a:rPr>
              <a:t>Design for Interaction</a:t>
            </a:r>
          </a:p>
        </p:txBody>
      </p:sp>
      <p:sp>
        <p:nvSpPr>
          <p:cNvPr id="13" name="Google Shape;115;p16">
            <a:extLst>
              <a:ext uri="{FF2B5EF4-FFF2-40B4-BE49-F238E27FC236}">
                <a16:creationId xmlns:a16="http://schemas.microsoft.com/office/drawing/2014/main" id="{24D1C682-FCEC-FC44-A127-2BDAD70EAF66}"/>
              </a:ext>
            </a:extLst>
          </p:cNvPr>
          <p:cNvSpPr txBox="1">
            <a:spLocks/>
          </p:cNvSpPr>
          <p:nvPr/>
        </p:nvSpPr>
        <p:spPr>
          <a:xfrm>
            <a:off x="673544" y="4166394"/>
            <a:ext cx="2281667" cy="1018671"/>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buFontTx/>
            </a:pPr>
            <a:r>
              <a:rPr lang="en-GB" sz="1800" dirty="0">
                <a:solidFill>
                  <a:schemeClr val="bg1"/>
                </a:solidFill>
                <a:latin typeface="Roboto Slab Medium" pitchFamily="2" charset="0"/>
                <a:ea typeface="Roboto Slab Medium" pitchFamily="2" charset="0"/>
              </a:rPr>
              <a:t>Integrated</a:t>
            </a:r>
          </a:p>
          <a:p>
            <a:pPr>
              <a:lnSpc>
                <a:spcPct val="100000"/>
              </a:lnSpc>
              <a:buClrTx/>
              <a:buFontTx/>
            </a:pPr>
            <a:r>
              <a:rPr lang="en-GB" sz="1800" dirty="0">
                <a:solidFill>
                  <a:schemeClr val="bg1"/>
                </a:solidFill>
                <a:latin typeface="Roboto Slab Medium" pitchFamily="2" charset="0"/>
                <a:ea typeface="Roboto Slab Medium" pitchFamily="2" charset="0"/>
              </a:rPr>
              <a:t>Product Design</a:t>
            </a:r>
          </a:p>
        </p:txBody>
      </p:sp>
    </p:spTree>
    <p:extLst>
      <p:ext uri="{BB962C8B-B14F-4D97-AF65-F5344CB8AC3E}">
        <p14:creationId xmlns:p14="http://schemas.microsoft.com/office/powerpoint/2010/main" val="4211939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426B31-D917-614E-8420-E2BA70D22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301" y="-517027"/>
            <a:ext cx="10035299" cy="5962650"/>
          </a:xfrm>
          <a:prstGeom prst="rect">
            <a:avLst/>
          </a:prstGeom>
        </p:spPr>
      </p:pic>
      <p:pic>
        <p:nvPicPr>
          <p:cNvPr id="2" name="Picture 1">
            <a:extLst>
              <a:ext uri="{FF2B5EF4-FFF2-40B4-BE49-F238E27FC236}">
                <a16:creationId xmlns:a16="http://schemas.microsoft.com/office/drawing/2014/main" id="{63D805B5-6038-394E-B65E-88CF62F72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
        <p:nvSpPr>
          <p:cNvPr id="3" name="Google Shape;115;p16">
            <a:extLst>
              <a:ext uri="{FF2B5EF4-FFF2-40B4-BE49-F238E27FC236}">
                <a16:creationId xmlns:a16="http://schemas.microsoft.com/office/drawing/2014/main" id="{10C18180-1E05-B442-9D30-D079BB6AA0F7}"/>
              </a:ext>
            </a:extLst>
          </p:cNvPr>
          <p:cNvSpPr txBox="1">
            <a:spLocks/>
          </p:cNvSpPr>
          <p:nvPr/>
        </p:nvSpPr>
        <p:spPr>
          <a:xfrm>
            <a:off x="602864" y="2985468"/>
            <a:ext cx="2667001" cy="1751013"/>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buFontTx/>
            </a:pPr>
            <a:r>
              <a:rPr lang="en-GB" dirty="0">
                <a:solidFill>
                  <a:schemeClr val="bg1"/>
                </a:solidFill>
                <a:latin typeface="Roboto Slab Medium" pitchFamily="2" charset="0"/>
                <a:ea typeface="Roboto Slab Medium" pitchFamily="2" charset="0"/>
              </a:rPr>
              <a:t>IDE</a:t>
            </a:r>
          </a:p>
          <a:p>
            <a:pPr>
              <a:lnSpc>
                <a:spcPct val="100000"/>
              </a:lnSpc>
              <a:buClrTx/>
              <a:buFontTx/>
            </a:pPr>
            <a:r>
              <a:rPr lang="en-GB" dirty="0">
                <a:solidFill>
                  <a:schemeClr val="bg1"/>
                </a:solidFill>
                <a:latin typeface="Roboto Slab Medium" pitchFamily="2" charset="0"/>
                <a:ea typeface="Roboto Slab Medium" pitchFamily="2" charset="0"/>
              </a:rPr>
              <a:t>Students</a:t>
            </a:r>
          </a:p>
        </p:txBody>
      </p:sp>
      <p:pic>
        <p:nvPicPr>
          <p:cNvPr id="4" name="Picture 3">
            <a:extLst>
              <a:ext uri="{FF2B5EF4-FFF2-40B4-BE49-F238E27FC236}">
                <a16:creationId xmlns:a16="http://schemas.microsoft.com/office/drawing/2014/main" id="{3D6F0A14-9423-114A-8FA9-1E961DA4C8EA}"/>
              </a:ext>
            </a:extLst>
          </p:cNvPr>
          <p:cNvPicPr>
            <a:picLocks noChangeAspect="1"/>
          </p:cNvPicPr>
          <p:nvPr/>
        </p:nvPicPr>
        <p:blipFill>
          <a:blip r:embed="rId4"/>
          <a:stretch>
            <a:fillRect/>
          </a:stretch>
        </p:blipFill>
        <p:spPr>
          <a:xfrm>
            <a:off x="602864" y="4241555"/>
            <a:ext cx="2112333" cy="521365"/>
          </a:xfrm>
          <a:prstGeom prst="rect">
            <a:avLst/>
          </a:prstGeom>
        </p:spPr>
      </p:pic>
    </p:spTree>
    <p:extLst>
      <p:ext uri="{BB962C8B-B14F-4D97-AF65-F5344CB8AC3E}">
        <p14:creationId xmlns:p14="http://schemas.microsoft.com/office/powerpoint/2010/main" val="780065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E3E87D-44C6-C949-85AD-0F2F00A86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219" y="5226"/>
            <a:ext cx="2173781" cy="5133045"/>
          </a:xfrm>
          <a:prstGeom prst="rect">
            <a:avLst/>
          </a:prstGeom>
        </p:spPr>
      </p:pic>
      <p:pic>
        <p:nvPicPr>
          <p:cNvPr id="26" name="Picture 25">
            <a:extLst>
              <a:ext uri="{FF2B5EF4-FFF2-40B4-BE49-F238E27FC236}">
                <a16:creationId xmlns:a16="http://schemas.microsoft.com/office/drawing/2014/main" id="{39F3ADC4-C8BA-9042-A120-03531A1EC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9723" y="2571749"/>
            <a:ext cx="3479784" cy="2571750"/>
          </a:xfrm>
          <a:prstGeom prst="rect">
            <a:avLst/>
          </a:prstGeom>
        </p:spPr>
      </p:pic>
      <p:pic>
        <p:nvPicPr>
          <p:cNvPr id="19" name="Picture 18">
            <a:extLst>
              <a:ext uri="{FF2B5EF4-FFF2-40B4-BE49-F238E27FC236}">
                <a16:creationId xmlns:a16="http://schemas.microsoft.com/office/drawing/2014/main" id="{F780B459-2CA8-104A-B908-C4A23D31D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9723" y="0"/>
            <a:ext cx="3479784" cy="2571750"/>
          </a:xfrm>
          <a:prstGeom prst="rect">
            <a:avLst/>
          </a:prstGeom>
        </p:spPr>
      </p:pic>
      <p:pic>
        <p:nvPicPr>
          <p:cNvPr id="21" name="Picture 20">
            <a:extLst>
              <a:ext uri="{FF2B5EF4-FFF2-40B4-BE49-F238E27FC236}">
                <a16:creationId xmlns:a16="http://schemas.microsoft.com/office/drawing/2014/main" id="{84B7C0AB-DF32-DF44-8977-61EAF1A345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8" y="2144"/>
            <a:ext cx="3482233" cy="2567460"/>
          </a:xfrm>
          <a:prstGeom prst="rect">
            <a:avLst/>
          </a:prstGeom>
        </p:spPr>
      </p:pic>
      <p:pic>
        <p:nvPicPr>
          <p:cNvPr id="23" name="Picture 22">
            <a:extLst>
              <a:ext uri="{FF2B5EF4-FFF2-40B4-BE49-F238E27FC236}">
                <a16:creationId xmlns:a16="http://schemas.microsoft.com/office/drawing/2014/main" id="{AA9D0907-E379-9A4C-AA6A-9623A8C813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6" y="2571749"/>
            <a:ext cx="3485879" cy="2571750"/>
          </a:xfrm>
          <a:prstGeom prst="rect">
            <a:avLst/>
          </a:prstGeom>
        </p:spPr>
      </p:pic>
      <p:sp>
        <p:nvSpPr>
          <p:cNvPr id="4" name="Slide Number Placeholder 3">
            <a:extLst>
              <a:ext uri="{FF2B5EF4-FFF2-40B4-BE49-F238E27FC236}">
                <a16:creationId xmlns:a16="http://schemas.microsoft.com/office/drawing/2014/main" id="{14730192-1236-874F-9894-F20683E5453C}"/>
              </a:ext>
            </a:extLst>
          </p:cNvPr>
          <p:cNvSpPr>
            <a:spLocks noGrp="1"/>
          </p:cNvSpPr>
          <p:nvPr>
            <p:ph type="sldNum" sz="quarter" idx="12"/>
          </p:nvPr>
        </p:nvSpPr>
        <p:spPr/>
        <p:txBody>
          <a:bodyPr/>
          <a:lstStyle/>
          <a:p>
            <a:pPr algn="r"/>
            <a:fld id="{8EE047B8-740B-6B4B-A4AB-D250FBF21A00}" type="slidenum">
              <a:rPr lang="en-US" smtClean="0"/>
              <a:pPr algn="r"/>
              <a:t>22</a:t>
            </a:fld>
            <a:endParaRPr lang="en-US" dirty="0"/>
          </a:p>
        </p:txBody>
      </p:sp>
      <p:sp>
        <p:nvSpPr>
          <p:cNvPr id="11" name="Google Shape;115;p16">
            <a:extLst>
              <a:ext uri="{FF2B5EF4-FFF2-40B4-BE49-F238E27FC236}">
                <a16:creationId xmlns:a16="http://schemas.microsoft.com/office/drawing/2014/main" id="{05340C87-2B0A-6040-8A8C-AA84AB6F260F}"/>
              </a:ext>
            </a:extLst>
          </p:cNvPr>
          <p:cNvSpPr txBox="1">
            <a:spLocks/>
          </p:cNvSpPr>
          <p:nvPr/>
        </p:nvSpPr>
        <p:spPr>
          <a:xfrm>
            <a:off x="313072" y="4176532"/>
            <a:ext cx="2281667" cy="1181462"/>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pPr>
            <a:r>
              <a:rPr lang="nl-NL" sz="1800" dirty="0">
                <a:solidFill>
                  <a:schemeClr val="bg1"/>
                </a:solidFill>
                <a:effectLst>
                  <a:outerShdw blurRad="553687" dist="38100" algn="tl" rotWithShape="0">
                    <a:schemeClr val="tx1">
                      <a:alpha val="81000"/>
                    </a:schemeClr>
                  </a:outerShdw>
                </a:effectLst>
                <a:latin typeface="Roboto Slab Medium" pitchFamily="2" charset="0"/>
                <a:ea typeface="Roboto Slab Medium" pitchFamily="2" charset="0"/>
              </a:rPr>
              <a:t>Design</a:t>
            </a:r>
            <a:endParaRPr lang="en-GB" sz="1800" dirty="0">
              <a:solidFill>
                <a:schemeClr val="bg1"/>
              </a:solidFill>
              <a:effectLst>
                <a:outerShdw blurRad="553687" dist="38100" algn="tl" rotWithShape="0">
                  <a:schemeClr val="tx1">
                    <a:alpha val="81000"/>
                  </a:schemeClr>
                </a:outerShdw>
              </a:effectLst>
              <a:latin typeface="Roboto Slab Medium" pitchFamily="2" charset="0"/>
              <a:ea typeface="Roboto Slab Medium" pitchFamily="2" charset="0"/>
            </a:endParaRPr>
          </a:p>
          <a:p>
            <a:pPr>
              <a:lnSpc>
                <a:spcPct val="100000"/>
              </a:lnSpc>
              <a:buClrTx/>
            </a:pPr>
            <a:r>
              <a:rPr lang="en-GB" sz="1800" dirty="0">
                <a:solidFill>
                  <a:schemeClr val="bg1"/>
                </a:solidFill>
                <a:effectLst>
                  <a:outerShdw blurRad="553687" dist="38100" algn="tl" rotWithShape="0">
                    <a:schemeClr val="tx1">
                      <a:alpha val="81000"/>
                    </a:schemeClr>
                  </a:outerShdw>
                </a:effectLst>
                <a:latin typeface="Roboto Slab Medium" pitchFamily="2" charset="0"/>
                <a:ea typeface="Roboto Slab Medium" pitchFamily="2" charset="0"/>
              </a:rPr>
              <a:t>Exhibitions</a:t>
            </a:r>
          </a:p>
        </p:txBody>
      </p:sp>
      <p:sp>
        <p:nvSpPr>
          <p:cNvPr id="12" name="Google Shape;115;p16">
            <a:extLst>
              <a:ext uri="{FF2B5EF4-FFF2-40B4-BE49-F238E27FC236}">
                <a16:creationId xmlns:a16="http://schemas.microsoft.com/office/drawing/2014/main" id="{D3BABC37-8A36-ED48-8596-682F6C738FCE}"/>
              </a:ext>
            </a:extLst>
          </p:cNvPr>
          <p:cNvSpPr txBox="1">
            <a:spLocks/>
          </p:cNvSpPr>
          <p:nvPr/>
        </p:nvSpPr>
        <p:spPr>
          <a:xfrm>
            <a:off x="3758483" y="4176532"/>
            <a:ext cx="2281667" cy="1181462"/>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buFontTx/>
            </a:pPr>
            <a:endParaRPr lang="en-GB" sz="1800" dirty="0">
              <a:solidFill>
                <a:schemeClr val="bg1"/>
              </a:solidFill>
              <a:latin typeface="Roboto Slab Medium" pitchFamily="2" charset="0"/>
              <a:ea typeface="Roboto Slab Medium" pitchFamily="2" charset="0"/>
            </a:endParaRPr>
          </a:p>
          <a:p>
            <a:pPr>
              <a:lnSpc>
                <a:spcPct val="100000"/>
              </a:lnSpc>
              <a:buClrTx/>
              <a:buFontTx/>
            </a:pPr>
            <a:r>
              <a:rPr lang="en-GB" sz="1800" dirty="0">
                <a:solidFill>
                  <a:schemeClr val="bg1"/>
                </a:solidFill>
                <a:effectLst>
                  <a:outerShdw blurRad="553687" dist="38100" algn="tl" rotWithShape="0">
                    <a:schemeClr val="tx1">
                      <a:alpha val="81000"/>
                    </a:schemeClr>
                  </a:outerShdw>
                </a:effectLst>
                <a:latin typeface="Roboto Slab Medium" pitchFamily="2" charset="0"/>
                <a:ea typeface="Roboto Slab Medium" pitchFamily="2" charset="0"/>
              </a:rPr>
              <a:t>Dream Teams</a:t>
            </a:r>
          </a:p>
        </p:txBody>
      </p:sp>
      <p:sp>
        <p:nvSpPr>
          <p:cNvPr id="13" name="Google Shape;115;p16">
            <a:extLst>
              <a:ext uri="{FF2B5EF4-FFF2-40B4-BE49-F238E27FC236}">
                <a16:creationId xmlns:a16="http://schemas.microsoft.com/office/drawing/2014/main" id="{58B15864-0AC0-AD4A-8DDB-101CEF48BDCF}"/>
              </a:ext>
            </a:extLst>
          </p:cNvPr>
          <p:cNvSpPr txBox="1">
            <a:spLocks/>
          </p:cNvSpPr>
          <p:nvPr/>
        </p:nvSpPr>
        <p:spPr>
          <a:xfrm>
            <a:off x="307319" y="1678843"/>
            <a:ext cx="2281667" cy="1181462"/>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buFontTx/>
            </a:pPr>
            <a:r>
              <a:rPr lang="en-GB" sz="1800" dirty="0">
                <a:solidFill>
                  <a:schemeClr val="bg1"/>
                </a:solidFill>
                <a:effectLst>
                  <a:outerShdw blurRad="553687" dist="38100" algn="tl" rotWithShape="0">
                    <a:schemeClr val="tx1">
                      <a:alpha val="45937"/>
                    </a:schemeClr>
                  </a:outerShdw>
                </a:effectLst>
                <a:latin typeface="Roboto Slab Medium" pitchFamily="2" charset="0"/>
                <a:ea typeface="Roboto Slab Medium" pitchFamily="2" charset="0"/>
              </a:rPr>
              <a:t>ID study association</a:t>
            </a:r>
          </a:p>
        </p:txBody>
      </p:sp>
      <p:sp>
        <p:nvSpPr>
          <p:cNvPr id="14" name="Google Shape;115;p16">
            <a:extLst>
              <a:ext uri="{FF2B5EF4-FFF2-40B4-BE49-F238E27FC236}">
                <a16:creationId xmlns:a16="http://schemas.microsoft.com/office/drawing/2014/main" id="{B59DAACD-F0AB-DF43-BEAB-AD76AD532DDD}"/>
              </a:ext>
            </a:extLst>
          </p:cNvPr>
          <p:cNvSpPr txBox="1">
            <a:spLocks/>
          </p:cNvSpPr>
          <p:nvPr/>
        </p:nvSpPr>
        <p:spPr>
          <a:xfrm>
            <a:off x="3752730" y="1678843"/>
            <a:ext cx="2281667" cy="1181462"/>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buFontTx/>
            </a:pPr>
            <a:r>
              <a:rPr lang="en-GB" sz="1800" dirty="0">
                <a:solidFill>
                  <a:schemeClr val="bg1"/>
                </a:solidFill>
                <a:effectLst>
                  <a:outerShdw blurRad="583336" dist="38100" algn="tl" rotWithShape="0">
                    <a:schemeClr val="tx1">
                      <a:alpha val="45937"/>
                    </a:schemeClr>
                  </a:outerShdw>
                </a:effectLst>
                <a:latin typeface="Roboto Slab Medium" pitchFamily="2" charset="0"/>
                <a:ea typeface="Roboto Slab Medium" pitchFamily="2" charset="0"/>
              </a:rPr>
              <a:t>Award </a:t>
            </a:r>
          </a:p>
          <a:p>
            <a:pPr>
              <a:lnSpc>
                <a:spcPct val="100000"/>
              </a:lnSpc>
              <a:buClrTx/>
              <a:buFontTx/>
            </a:pPr>
            <a:r>
              <a:rPr lang="en-GB" sz="1800" dirty="0">
                <a:solidFill>
                  <a:schemeClr val="bg1"/>
                </a:solidFill>
                <a:effectLst>
                  <a:outerShdw blurRad="583336" dist="38100" algn="tl" rotWithShape="0">
                    <a:schemeClr val="tx1">
                      <a:alpha val="45937"/>
                    </a:schemeClr>
                  </a:outerShdw>
                </a:effectLst>
                <a:latin typeface="Roboto Slab Medium" pitchFamily="2" charset="0"/>
                <a:ea typeface="Roboto Slab Medium" pitchFamily="2" charset="0"/>
              </a:rPr>
              <a:t>winners</a:t>
            </a:r>
          </a:p>
        </p:txBody>
      </p:sp>
    </p:spTree>
    <p:extLst>
      <p:ext uri="{BB962C8B-B14F-4D97-AF65-F5344CB8AC3E}">
        <p14:creationId xmlns:p14="http://schemas.microsoft.com/office/powerpoint/2010/main" val="4245279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57460-81EC-8B46-B05F-802C8A07DA6A}"/>
              </a:ext>
            </a:extLst>
          </p:cNvPr>
          <p:cNvSpPr>
            <a:spLocks noGrp="1"/>
          </p:cNvSpPr>
          <p:nvPr>
            <p:ph type="title"/>
          </p:nvPr>
        </p:nvSpPr>
        <p:spPr/>
        <p:txBody>
          <a:bodyPr/>
          <a:lstStyle/>
          <a:p>
            <a:r>
              <a:rPr lang="en-NL" dirty="0"/>
              <a:t>Alumni Impact</a:t>
            </a:r>
          </a:p>
        </p:txBody>
      </p:sp>
      <p:sp>
        <p:nvSpPr>
          <p:cNvPr id="6" name="Slide Number Placeholder 5">
            <a:extLst>
              <a:ext uri="{FF2B5EF4-FFF2-40B4-BE49-F238E27FC236}">
                <a16:creationId xmlns:a16="http://schemas.microsoft.com/office/drawing/2014/main" id="{355073C9-89CE-5E47-A1FC-A580FA5050DA}"/>
              </a:ext>
            </a:extLst>
          </p:cNvPr>
          <p:cNvSpPr>
            <a:spLocks noGrp="1"/>
          </p:cNvSpPr>
          <p:nvPr>
            <p:ph type="sldNum" sz="quarter" idx="12"/>
          </p:nvPr>
        </p:nvSpPr>
        <p:spPr/>
        <p:txBody>
          <a:bodyPr/>
          <a:lstStyle/>
          <a:p>
            <a:pPr algn="r"/>
            <a:fld id="{8EE047B8-740B-6B4B-A4AB-D250FBF21A00}" type="slidenum">
              <a:rPr lang="en-US" smtClean="0"/>
              <a:pPr algn="r"/>
              <a:t>23</a:t>
            </a:fld>
            <a:endParaRPr lang="en-US" dirty="0"/>
          </a:p>
        </p:txBody>
      </p:sp>
      <p:sp>
        <p:nvSpPr>
          <p:cNvPr id="7" name="Rectangle 6">
            <a:extLst>
              <a:ext uri="{FF2B5EF4-FFF2-40B4-BE49-F238E27FC236}">
                <a16:creationId xmlns:a16="http://schemas.microsoft.com/office/drawing/2014/main" id="{8AEA8CBF-B473-7543-814A-1E58D2303191}"/>
              </a:ext>
            </a:extLst>
          </p:cNvPr>
          <p:cNvSpPr/>
          <p:nvPr/>
        </p:nvSpPr>
        <p:spPr>
          <a:xfrm>
            <a:off x="1812471" y="3910338"/>
            <a:ext cx="670459" cy="746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Picture 7">
            <a:extLst>
              <a:ext uri="{FF2B5EF4-FFF2-40B4-BE49-F238E27FC236}">
                <a16:creationId xmlns:a16="http://schemas.microsoft.com/office/drawing/2014/main" id="{03172E99-CA69-6E4A-AA9B-FC0B552CD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912" y="1069675"/>
            <a:ext cx="7398083" cy="3651850"/>
          </a:xfrm>
          <a:prstGeom prst="rect">
            <a:avLst/>
          </a:prstGeom>
        </p:spPr>
      </p:pic>
    </p:spTree>
    <p:extLst>
      <p:ext uri="{BB962C8B-B14F-4D97-AF65-F5344CB8AC3E}">
        <p14:creationId xmlns:p14="http://schemas.microsoft.com/office/powerpoint/2010/main" val="604213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E3E87D-44C6-C949-85AD-0F2F00A86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219" y="5226"/>
            <a:ext cx="2173781" cy="5133045"/>
          </a:xfrm>
          <a:prstGeom prst="rect">
            <a:avLst/>
          </a:prstGeom>
        </p:spPr>
      </p:pic>
      <p:pic>
        <p:nvPicPr>
          <p:cNvPr id="26" name="Picture 25">
            <a:extLst>
              <a:ext uri="{FF2B5EF4-FFF2-40B4-BE49-F238E27FC236}">
                <a16:creationId xmlns:a16="http://schemas.microsoft.com/office/drawing/2014/main" id="{39F3ADC4-C8BA-9042-A120-03531A1EC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9723" y="2571749"/>
            <a:ext cx="3479784" cy="2571750"/>
          </a:xfrm>
          <a:prstGeom prst="rect">
            <a:avLst/>
          </a:prstGeom>
        </p:spPr>
      </p:pic>
      <p:pic>
        <p:nvPicPr>
          <p:cNvPr id="19" name="Picture 18">
            <a:extLst>
              <a:ext uri="{FF2B5EF4-FFF2-40B4-BE49-F238E27FC236}">
                <a16:creationId xmlns:a16="http://schemas.microsoft.com/office/drawing/2014/main" id="{F780B459-2CA8-104A-B908-C4A23D31D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3258" y="0"/>
            <a:ext cx="3494764" cy="2571750"/>
          </a:xfrm>
          <a:prstGeom prst="rect">
            <a:avLst/>
          </a:prstGeom>
        </p:spPr>
      </p:pic>
      <p:pic>
        <p:nvPicPr>
          <p:cNvPr id="21" name="Picture 20">
            <a:extLst>
              <a:ext uri="{FF2B5EF4-FFF2-40B4-BE49-F238E27FC236}">
                <a16:creationId xmlns:a16="http://schemas.microsoft.com/office/drawing/2014/main" id="{84B7C0AB-DF32-DF44-8977-61EAF1A345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94"/>
            <a:ext cx="3489011" cy="2567960"/>
          </a:xfrm>
          <a:prstGeom prst="rect">
            <a:avLst/>
          </a:prstGeom>
        </p:spPr>
      </p:pic>
      <p:pic>
        <p:nvPicPr>
          <p:cNvPr id="23" name="Picture 22">
            <a:extLst>
              <a:ext uri="{FF2B5EF4-FFF2-40B4-BE49-F238E27FC236}">
                <a16:creationId xmlns:a16="http://schemas.microsoft.com/office/drawing/2014/main" id="{AA9D0907-E379-9A4C-AA6A-9623A8C813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6" y="2571749"/>
            <a:ext cx="3485879" cy="2571750"/>
          </a:xfrm>
          <a:prstGeom prst="rect">
            <a:avLst/>
          </a:prstGeom>
        </p:spPr>
      </p:pic>
      <p:sp>
        <p:nvSpPr>
          <p:cNvPr id="4" name="Slide Number Placeholder 3">
            <a:extLst>
              <a:ext uri="{FF2B5EF4-FFF2-40B4-BE49-F238E27FC236}">
                <a16:creationId xmlns:a16="http://schemas.microsoft.com/office/drawing/2014/main" id="{14730192-1236-874F-9894-F20683E5453C}"/>
              </a:ext>
            </a:extLst>
          </p:cNvPr>
          <p:cNvSpPr>
            <a:spLocks noGrp="1"/>
          </p:cNvSpPr>
          <p:nvPr>
            <p:ph type="sldNum" sz="quarter" idx="12"/>
          </p:nvPr>
        </p:nvSpPr>
        <p:spPr/>
        <p:txBody>
          <a:bodyPr/>
          <a:lstStyle/>
          <a:p>
            <a:pPr algn="r"/>
            <a:fld id="{8EE047B8-740B-6B4B-A4AB-D250FBF21A00}" type="slidenum">
              <a:rPr lang="en-US" smtClean="0"/>
              <a:pPr algn="r"/>
              <a:t>24</a:t>
            </a:fld>
            <a:endParaRPr lang="en-US" dirty="0"/>
          </a:p>
        </p:txBody>
      </p:sp>
      <p:sp>
        <p:nvSpPr>
          <p:cNvPr id="11" name="Google Shape;115;p16">
            <a:extLst>
              <a:ext uri="{FF2B5EF4-FFF2-40B4-BE49-F238E27FC236}">
                <a16:creationId xmlns:a16="http://schemas.microsoft.com/office/drawing/2014/main" id="{05340C87-2B0A-6040-8A8C-AA84AB6F260F}"/>
              </a:ext>
            </a:extLst>
          </p:cNvPr>
          <p:cNvSpPr txBox="1">
            <a:spLocks/>
          </p:cNvSpPr>
          <p:nvPr/>
        </p:nvSpPr>
        <p:spPr>
          <a:xfrm>
            <a:off x="313072" y="4176532"/>
            <a:ext cx="2281667" cy="1181462"/>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pPr>
            <a:r>
              <a:rPr lang="en-GB" sz="1800" dirty="0" err="1">
                <a:solidFill>
                  <a:schemeClr val="bg1"/>
                </a:solidFill>
                <a:effectLst>
                  <a:outerShdw blurRad="492078" dist="38100" algn="tl" rotWithShape="0">
                    <a:schemeClr val="tx1">
                      <a:alpha val="61000"/>
                    </a:schemeClr>
                  </a:outerShdw>
                </a:effectLst>
                <a:latin typeface="Roboto Slab Medium" pitchFamily="2" charset="0"/>
                <a:ea typeface="Roboto Slab Medium" pitchFamily="2" charset="0"/>
              </a:rPr>
              <a:t>Tovertafel</a:t>
            </a:r>
            <a:endParaRPr lang="en-GB" sz="1800" dirty="0">
              <a:solidFill>
                <a:schemeClr val="bg1"/>
              </a:solidFill>
              <a:effectLst>
                <a:outerShdw blurRad="492078" dist="38100" algn="tl" rotWithShape="0">
                  <a:schemeClr val="tx1">
                    <a:alpha val="61000"/>
                  </a:schemeClr>
                </a:outerShdw>
              </a:effectLst>
              <a:latin typeface="Roboto Slab Medium" pitchFamily="2" charset="0"/>
              <a:ea typeface="Roboto Slab Medium" pitchFamily="2" charset="0"/>
            </a:endParaRPr>
          </a:p>
          <a:p>
            <a:pPr>
              <a:lnSpc>
                <a:spcPct val="100000"/>
              </a:lnSpc>
              <a:buClrTx/>
            </a:pPr>
            <a:r>
              <a:rPr lang="en-GB" sz="1800" dirty="0">
                <a:solidFill>
                  <a:schemeClr val="bg1"/>
                </a:solidFill>
                <a:effectLst>
                  <a:outerShdw blurRad="492078" dist="38100" algn="tl" rotWithShape="0">
                    <a:schemeClr val="tx1">
                      <a:alpha val="61000"/>
                    </a:schemeClr>
                  </a:outerShdw>
                </a:effectLst>
                <a:latin typeface="Roboto Slab Medium" pitchFamily="2" charset="0"/>
                <a:ea typeface="Roboto Slab Medium" pitchFamily="2" charset="0"/>
              </a:rPr>
              <a:t>Hester Le Riche</a:t>
            </a:r>
          </a:p>
        </p:txBody>
      </p:sp>
      <p:sp>
        <p:nvSpPr>
          <p:cNvPr id="13" name="Google Shape;115;p16">
            <a:extLst>
              <a:ext uri="{FF2B5EF4-FFF2-40B4-BE49-F238E27FC236}">
                <a16:creationId xmlns:a16="http://schemas.microsoft.com/office/drawing/2014/main" id="{58B15864-0AC0-AD4A-8DDB-101CEF48BDCF}"/>
              </a:ext>
            </a:extLst>
          </p:cNvPr>
          <p:cNvSpPr txBox="1">
            <a:spLocks/>
          </p:cNvSpPr>
          <p:nvPr/>
        </p:nvSpPr>
        <p:spPr>
          <a:xfrm>
            <a:off x="307319" y="1678843"/>
            <a:ext cx="2281667" cy="1181462"/>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buFontTx/>
            </a:pPr>
            <a:r>
              <a:rPr lang="en-GB" sz="1800" dirty="0">
                <a:solidFill>
                  <a:schemeClr val="bg1"/>
                </a:solidFill>
                <a:effectLst>
                  <a:outerShdw blurRad="492078" dist="38100" algn="tl" rotWithShape="0">
                    <a:schemeClr val="tx1">
                      <a:alpha val="61000"/>
                    </a:schemeClr>
                  </a:outerShdw>
                </a:effectLst>
                <a:latin typeface="Roboto Slab Medium" pitchFamily="2" charset="0"/>
                <a:ea typeface="Roboto Slab Medium" pitchFamily="2" charset="0"/>
              </a:rPr>
              <a:t>Pieter Pot</a:t>
            </a:r>
          </a:p>
          <a:p>
            <a:pPr>
              <a:lnSpc>
                <a:spcPct val="100000"/>
              </a:lnSpc>
              <a:buClrTx/>
              <a:buFontTx/>
            </a:pPr>
            <a:r>
              <a:rPr lang="en-GB" sz="1800" dirty="0" err="1">
                <a:solidFill>
                  <a:schemeClr val="bg1"/>
                </a:solidFill>
                <a:effectLst>
                  <a:outerShdw blurRad="492078" dist="38100" algn="tl" rotWithShape="0">
                    <a:schemeClr val="tx1">
                      <a:alpha val="61000"/>
                    </a:schemeClr>
                  </a:outerShdw>
                </a:effectLst>
                <a:latin typeface="Roboto Slab Medium" pitchFamily="2" charset="0"/>
                <a:ea typeface="Roboto Slab Medium" pitchFamily="2" charset="0"/>
              </a:rPr>
              <a:t>Joeri</a:t>
            </a:r>
            <a:r>
              <a:rPr lang="en-GB" sz="1800" dirty="0">
                <a:solidFill>
                  <a:schemeClr val="bg1"/>
                </a:solidFill>
                <a:effectLst>
                  <a:outerShdw blurRad="492078" dist="38100" algn="tl" rotWithShape="0">
                    <a:schemeClr val="tx1">
                      <a:alpha val="61000"/>
                    </a:schemeClr>
                  </a:outerShdw>
                </a:effectLst>
                <a:latin typeface="Roboto Slab Medium" pitchFamily="2" charset="0"/>
                <a:ea typeface="Roboto Slab Medium" pitchFamily="2" charset="0"/>
              </a:rPr>
              <a:t> </a:t>
            </a:r>
            <a:r>
              <a:rPr lang="en-GB" sz="1800" dirty="0" err="1">
                <a:solidFill>
                  <a:schemeClr val="bg1"/>
                </a:solidFill>
                <a:effectLst>
                  <a:outerShdw blurRad="492078" dist="38100" algn="tl" rotWithShape="0">
                    <a:schemeClr val="tx1">
                      <a:alpha val="61000"/>
                    </a:schemeClr>
                  </a:outerShdw>
                </a:effectLst>
                <a:latin typeface="Roboto Slab Medium" pitchFamily="2" charset="0"/>
                <a:ea typeface="Roboto Slab Medium" pitchFamily="2" charset="0"/>
              </a:rPr>
              <a:t>Schoemaker</a:t>
            </a:r>
            <a:endParaRPr lang="en-GB" sz="1800" dirty="0">
              <a:solidFill>
                <a:schemeClr val="bg1"/>
              </a:solidFill>
              <a:effectLst>
                <a:outerShdw blurRad="492078" dist="38100" algn="tl" rotWithShape="0">
                  <a:schemeClr val="tx1">
                    <a:alpha val="61000"/>
                  </a:schemeClr>
                </a:outerShdw>
              </a:effectLst>
              <a:latin typeface="Roboto Slab Medium" pitchFamily="2" charset="0"/>
              <a:ea typeface="Roboto Slab Medium" pitchFamily="2" charset="0"/>
            </a:endParaRPr>
          </a:p>
        </p:txBody>
      </p:sp>
      <p:sp>
        <p:nvSpPr>
          <p:cNvPr id="15" name="Google Shape;115;p16">
            <a:extLst>
              <a:ext uri="{FF2B5EF4-FFF2-40B4-BE49-F238E27FC236}">
                <a16:creationId xmlns:a16="http://schemas.microsoft.com/office/drawing/2014/main" id="{1FF93307-D727-524E-B449-84FB7DF4AAA6}"/>
              </a:ext>
            </a:extLst>
          </p:cNvPr>
          <p:cNvSpPr txBox="1">
            <a:spLocks/>
          </p:cNvSpPr>
          <p:nvPr/>
        </p:nvSpPr>
        <p:spPr>
          <a:xfrm>
            <a:off x="3673225" y="4176532"/>
            <a:ext cx="2771118" cy="1181462"/>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buFontTx/>
            </a:pPr>
            <a:r>
              <a:rPr lang="en-GB" sz="1800" dirty="0">
                <a:solidFill>
                  <a:schemeClr val="bg1"/>
                </a:solidFill>
                <a:effectLst>
                  <a:outerShdw blurRad="533400" dist="38100" algn="tl" rotWithShape="0">
                    <a:schemeClr val="tx1">
                      <a:alpha val="40000"/>
                    </a:schemeClr>
                  </a:outerShdw>
                </a:effectLst>
                <a:latin typeface="Roboto Slab Medium" pitchFamily="2" charset="0"/>
                <a:ea typeface="Roboto Slab Medium" pitchFamily="2" charset="0"/>
              </a:rPr>
              <a:t>Renault</a:t>
            </a:r>
          </a:p>
          <a:p>
            <a:pPr>
              <a:lnSpc>
                <a:spcPct val="100000"/>
              </a:lnSpc>
              <a:buClrTx/>
              <a:buFontTx/>
            </a:pPr>
            <a:r>
              <a:rPr lang="en-GB" sz="1800" dirty="0">
                <a:solidFill>
                  <a:schemeClr val="bg1"/>
                </a:solidFill>
                <a:effectLst>
                  <a:outerShdw blurRad="533400" dist="38100" algn="tl" rotWithShape="0">
                    <a:schemeClr val="tx1">
                      <a:alpha val="40000"/>
                    </a:schemeClr>
                  </a:outerShdw>
                </a:effectLst>
                <a:latin typeface="Roboto Slab Medium" pitchFamily="2" charset="0"/>
                <a:ea typeface="Roboto Slab Medium" pitchFamily="2" charset="0"/>
              </a:rPr>
              <a:t>Laurens van den Acker</a:t>
            </a:r>
          </a:p>
        </p:txBody>
      </p:sp>
      <p:sp>
        <p:nvSpPr>
          <p:cNvPr id="12" name="Google Shape;115;p16">
            <a:extLst>
              <a:ext uri="{FF2B5EF4-FFF2-40B4-BE49-F238E27FC236}">
                <a16:creationId xmlns:a16="http://schemas.microsoft.com/office/drawing/2014/main" id="{046D6D5B-3ADD-D148-9F3F-9461BE051506}"/>
              </a:ext>
            </a:extLst>
          </p:cNvPr>
          <p:cNvSpPr txBox="1">
            <a:spLocks/>
          </p:cNvSpPr>
          <p:nvPr/>
        </p:nvSpPr>
        <p:spPr>
          <a:xfrm>
            <a:off x="3673225" y="1678843"/>
            <a:ext cx="2651375" cy="1181462"/>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pPr>
            <a:r>
              <a:rPr lang="en-GB" sz="1800" dirty="0">
                <a:solidFill>
                  <a:schemeClr val="bg1"/>
                </a:solidFill>
                <a:effectLst>
                  <a:outerShdw blurRad="533400" dist="38100" algn="tl" rotWithShape="0">
                    <a:schemeClr val="tx1">
                      <a:alpha val="40000"/>
                    </a:schemeClr>
                  </a:outerShdw>
                </a:effectLst>
                <a:latin typeface="Roboto Slab Medium" pitchFamily="2" charset="0"/>
                <a:ea typeface="Roboto Slab Medium" pitchFamily="2" charset="0"/>
              </a:rPr>
              <a:t>BMW</a:t>
            </a:r>
          </a:p>
          <a:p>
            <a:pPr>
              <a:lnSpc>
                <a:spcPct val="100000"/>
              </a:lnSpc>
              <a:buClrTx/>
            </a:pPr>
            <a:r>
              <a:rPr lang="en-GB" sz="1800" dirty="0">
                <a:solidFill>
                  <a:schemeClr val="bg1"/>
                </a:solidFill>
                <a:effectLst>
                  <a:outerShdw blurRad="533400" dist="38100" algn="tl" rotWithShape="0">
                    <a:schemeClr val="tx1">
                      <a:alpha val="40000"/>
                    </a:schemeClr>
                  </a:outerShdw>
                </a:effectLst>
                <a:latin typeface="Roboto Slab Medium" pitchFamily="2" charset="0"/>
                <a:ea typeface="Roboto Slab Medium" pitchFamily="2" charset="0"/>
              </a:rPr>
              <a:t>Adrian van </a:t>
            </a:r>
            <a:r>
              <a:rPr lang="en-GB" sz="1800" dirty="0" err="1">
                <a:solidFill>
                  <a:schemeClr val="bg1"/>
                </a:solidFill>
                <a:effectLst>
                  <a:outerShdw blurRad="533400" dist="38100" algn="tl" rotWithShape="0">
                    <a:schemeClr val="tx1">
                      <a:alpha val="40000"/>
                    </a:schemeClr>
                  </a:outerShdw>
                </a:effectLst>
                <a:latin typeface="Roboto Slab Medium" pitchFamily="2" charset="0"/>
                <a:ea typeface="Roboto Slab Medium" pitchFamily="2" charset="0"/>
              </a:rPr>
              <a:t>Hooydonk</a:t>
            </a:r>
            <a:endParaRPr lang="en-GB" sz="1800" dirty="0">
              <a:solidFill>
                <a:schemeClr val="bg1"/>
              </a:solidFill>
              <a:effectLst>
                <a:outerShdw blurRad="533400" dist="38100" algn="tl" rotWithShape="0">
                  <a:schemeClr val="tx1">
                    <a:alpha val="40000"/>
                  </a:schemeClr>
                </a:outerShdw>
              </a:effectLst>
              <a:latin typeface="Roboto Slab Medium" pitchFamily="2" charset="0"/>
              <a:ea typeface="Roboto Slab Medium" pitchFamily="2" charset="0"/>
            </a:endParaRPr>
          </a:p>
        </p:txBody>
      </p:sp>
    </p:spTree>
    <p:extLst>
      <p:ext uri="{BB962C8B-B14F-4D97-AF65-F5344CB8AC3E}">
        <p14:creationId xmlns:p14="http://schemas.microsoft.com/office/powerpoint/2010/main" val="99810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E3E87D-44C6-C949-85AD-0F2F00A86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219" y="5226"/>
            <a:ext cx="2173781" cy="5133045"/>
          </a:xfrm>
          <a:prstGeom prst="rect">
            <a:avLst/>
          </a:prstGeom>
        </p:spPr>
      </p:pic>
      <p:pic>
        <p:nvPicPr>
          <p:cNvPr id="26" name="Picture 25">
            <a:extLst>
              <a:ext uri="{FF2B5EF4-FFF2-40B4-BE49-F238E27FC236}">
                <a16:creationId xmlns:a16="http://schemas.microsoft.com/office/drawing/2014/main" id="{39F3ADC4-C8BA-9042-A120-03531A1EC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9723" y="2571749"/>
            <a:ext cx="3479784" cy="2571750"/>
          </a:xfrm>
          <a:prstGeom prst="rect">
            <a:avLst/>
          </a:prstGeom>
        </p:spPr>
      </p:pic>
      <p:pic>
        <p:nvPicPr>
          <p:cNvPr id="19" name="Picture 18">
            <a:extLst>
              <a:ext uri="{FF2B5EF4-FFF2-40B4-BE49-F238E27FC236}">
                <a16:creationId xmlns:a16="http://schemas.microsoft.com/office/drawing/2014/main" id="{F780B459-2CA8-104A-B908-C4A23D31D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9723" y="0"/>
            <a:ext cx="3479784" cy="2571750"/>
          </a:xfrm>
          <a:prstGeom prst="rect">
            <a:avLst/>
          </a:prstGeom>
        </p:spPr>
      </p:pic>
      <p:pic>
        <p:nvPicPr>
          <p:cNvPr id="21" name="Picture 20">
            <a:extLst>
              <a:ext uri="{FF2B5EF4-FFF2-40B4-BE49-F238E27FC236}">
                <a16:creationId xmlns:a16="http://schemas.microsoft.com/office/drawing/2014/main" id="{84B7C0AB-DF32-DF44-8977-61EAF1A345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94"/>
            <a:ext cx="3489011" cy="2567960"/>
          </a:xfrm>
          <a:prstGeom prst="rect">
            <a:avLst/>
          </a:prstGeom>
        </p:spPr>
      </p:pic>
      <p:pic>
        <p:nvPicPr>
          <p:cNvPr id="23" name="Picture 22">
            <a:extLst>
              <a:ext uri="{FF2B5EF4-FFF2-40B4-BE49-F238E27FC236}">
                <a16:creationId xmlns:a16="http://schemas.microsoft.com/office/drawing/2014/main" id="{AA9D0907-E379-9A4C-AA6A-9623A8C813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6" y="2571749"/>
            <a:ext cx="3485879" cy="2571750"/>
          </a:xfrm>
          <a:prstGeom prst="rect">
            <a:avLst/>
          </a:prstGeom>
        </p:spPr>
      </p:pic>
      <p:sp>
        <p:nvSpPr>
          <p:cNvPr id="4" name="Slide Number Placeholder 3">
            <a:extLst>
              <a:ext uri="{FF2B5EF4-FFF2-40B4-BE49-F238E27FC236}">
                <a16:creationId xmlns:a16="http://schemas.microsoft.com/office/drawing/2014/main" id="{14730192-1236-874F-9894-F20683E5453C}"/>
              </a:ext>
            </a:extLst>
          </p:cNvPr>
          <p:cNvSpPr>
            <a:spLocks noGrp="1"/>
          </p:cNvSpPr>
          <p:nvPr>
            <p:ph type="sldNum" sz="quarter" idx="12"/>
          </p:nvPr>
        </p:nvSpPr>
        <p:spPr/>
        <p:txBody>
          <a:bodyPr/>
          <a:lstStyle/>
          <a:p>
            <a:pPr algn="r"/>
            <a:fld id="{8EE047B8-740B-6B4B-A4AB-D250FBF21A00}" type="slidenum">
              <a:rPr lang="en-US" smtClean="0"/>
              <a:pPr algn="r"/>
              <a:t>25</a:t>
            </a:fld>
            <a:endParaRPr lang="en-US" dirty="0"/>
          </a:p>
        </p:txBody>
      </p:sp>
      <p:sp>
        <p:nvSpPr>
          <p:cNvPr id="11" name="Google Shape;115;p16">
            <a:extLst>
              <a:ext uri="{FF2B5EF4-FFF2-40B4-BE49-F238E27FC236}">
                <a16:creationId xmlns:a16="http://schemas.microsoft.com/office/drawing/2014/main" id="{05340C87-2B0A-6040-8A8C-AA84AB6F260F}"/>
              </a:ext>
            </a:extLst>
          </p:cNvPr>
          <p:cNvSpPr txBox="1">
            <a:spLocks/>
          </p:cNvSpPr>
          <p:nvPr/>
        </p:nvSpPr>
        <p:spPr>
          <a:xfrm>
            <a:off x="313072" y="4176532"/>
            <a:ext cx="2281667" cy="1181462"/>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pPr>
            <a:r>
              <a:rPr lang="en-GB" sz="1800" dirty="0">
                <a:solidFill>
                  <a:schemeClr val="bg1"/>
                </a:solidFill>
                <a:effectLst>
                  <a:outerShdw blurRad="492078" dist="38100" algn="tl" rotWithShape="0">
                    <a:schemeClr val="tx1">
                      <a:alpha val="61000"/>
                    </a:schemeClr>
                  </a:outerShdw>
                </a:effectLst>
                <a:latin typeface="Roboto Slab Medium" pitchFamily="2" charset="0"/>
                <a:ea typeface="Roboto Slab Medium" pitchFamily="2" charset="0"/>
              </a:rPr>
              <a:t>Manometric</a:t>
            </a:r>
          </a:p>
          <a:p>
            <a:pPr>
              <a:lnSpc>
                <a:spcPct val="100000"/>
              </a:lnSpc>
              <a:buClrTx/>
            </a:pPr>
            <a:r>
              <a:rPr lang="en-GB" sz="1800" dirty="0">
                <a:solidFill>
                  <a:schemeClr val="bg1"/>
                </a:solidFill>
                <a:effectLst>
                  <a:outerShdw blurRad="492078" dist="38100" algn="tl" rotWithShape="0">
                    <a:schemeClr val="tx1">
                      <a:alpha val="61000"/>
                    </a:schemeClr>
                  </a:outerShdw>
                </a:effectLst>
                <a:latin typeface="Roboto Slab Medium" pitchFamily="2" charset="0"/>
                <a:ea typeface="Roboto Slab Medium" pitchFamily="2" charset="0"/>
              </a:rPr>
              <a:t>Pieter </a:t>
            </a:r>
            <a:r>
              <a:rPr lang="en-GB" sz="1800" dirty="0" err="1">
                <a:solidFill>
                  <a:schemeClr val="bg1"/>
                </a:solidFill>
                <a:effectLst>
                  <a:outerShdw blurRad="492078" dist="38100" algn="tl" rotWithShape="0">
                    <a:schemeClr val="tx1">
                      <a:alpha val="61000"/>
                    </a:schemeClr>
                  </a:outerShdw>
                </a:effectLst>
                <a:latin typeface="Roboto Slab Medium" pitchFamily="2" charset="0"/>
                <a:ea typeface="Roboto Slab Medium" pitchFamily="2" charset="0"/>
              </a:rPr>
              <a:t>Smakman</a:t>
            </a:r>
            <a:endParaRPr lang="en-GB" sz="1800" dirty="0">
              <a:solidFill>
                <a:schemeClr val="bg1"/>
              </a:solidFill>
              <a:effectLst>
                <a:outerShdw blurRad="492078" dist="38100" algn="tl" rotWithShape="0">
                  <a:schemeClr val="tx1">
                    <a:alpha val="61000"/>
                  </a:schemeClr>
                </a:outerShdw>
              </a:effectLst>
              <a:latin typeface="Roboto Slab Medium" pitchFamily="2" charset="0"/>
              <a:ea typeface="Roboto Slab Medium" pitchFamily="2" charset="0"/>
            </a:endParaRPr>
          </a:p>
        </p:txBody>
      </p:sp>
      <p:sp>
        <p:nvSpPr>
          <p:cNvPr id="13" name="Google Shape;115;p16">
            <a:extLst>
              <a:ext uri="{FF2B5EF4-FFF2-40B4-BE49-F238E27FC236}">
                <a16:creationId xmlns:a16="http://schemas.microsoft.com/office/drawing/2014/main" id="{58B15864-0AC0-AD4A-8DDB-101CEF48BDCF}"/>
              </a:ext>
            </a:extLst>
          </p:cNvPr>
          <p:cNvSpPr txBox="1">
            <a:spLocks/>
          </p:cNvSpPr>
          <p:nvPr/>
        </p:nvSpPr>
        <p:spPr>
          <a:xfrm>
            <a:off x="66510" y="1119678"/>
            <a:ext cx="2281667" cy="1181462"/>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buFontTx/>
            </a:pPr>
            <a:r>
              <a:rPr lang="en-GB" sz="1800" dirty="0" err="1">
                <a:solidFill>
                  <a:schemeClr val="bg1"/>
                </a:solidFill>
                <a:effectLst>
                  <a:outerShdw blurRad="533400" dist="38100" algn="tl" rotWithShape="0">
                    <a:schemeClr val="tx1">
                      <a:alpha val="40000"/>
                    </a:schemeClr>
                  </a:outerShdw>
                </a:effectLst>
                <a:latin typeface="Roboto Slab Medium" pitchFamily="2" charset="0"/>
                <a:ea typeface="Roboto Slab Medium" pitchFamily="2" charset="0"/>
              </a:rPr>
              <a:t>Praxa</a:t>
            </a:r>
            <a:r>
              <a:rPr lang="en-GB" sz="1800" dirty="0">
                <a:solidFill>
                  <a:schemeClr val="bg1"/>
                </a:solidFill>
                <a:effectLst>
                  <a:outerShdw blurRad="533400" dist="38100" algn="tl" rotWithShape="0">
                    <a:schemeClr val="tx1">
                      <a:alpha val="40000"/>
                    </a:schemeClr>
                  </a:outerShdw>
                </a:effectLst>
                <a:latin typeface="Roboto Slab Medium" pitchFamily="2" charset="0"/>
                <a:ea typeface="Roboto Slab Medium" pitchFamily="2" charset="0"/>
              </a:rPr>
              <a:t> Sense</a:t>
            </a:r>
          </a:p>
          <a:p>
            <a:pPr>
              <a:lnSpc>
                <a:spcPct val="100000"/>
              </a:lnSpc>
              <a:buClrTx/>
              <a:buFontTx/>
            </a:pPr>
            <a:r>
              <a:rPr lang="en-GB" sz="1800" dirty="0">
                <a:solidFill>
                  <a:schemeClr val="bg1"/>
                </a:solidFill>
                <a:effectLst>
                  <a:outerShdw blurRad="533400" dist="38100" algn="tl" rotWithShape="0">
                    <a:schemeClr val="tx1">
                      <a:alpha val="40000"/>
                    </a:schemeClr>
                  </a:outerShdw>
                </a:effectLst>
                <a:latin typeface="Roboto Slab Medium" pitchFamily="2" charset="0"/>
                <a:ea typeface="Roboto Slab Medium" pitchFamily="2" charset="0"/>
              </a:rPr>
              <a:t>Leonard </a:t>
            </a:r>
            <a:r>
              <a:rPr lang="en-GB" sz="1800" dirty="0" err="1">
                <a:solidFill>
                  <a:schemeClr val="bg1"/>
                </a:solidFill>
                <a:effectLst>
                  <a:outerShdw blurRad="533400" dist="38100" algn="tl" rotWithShape="0">
                    <a:schemeClr val="tx1">
                      <a:alpha val="40000"/>
                    </a:schemeClr>
                  </a:outerShdw>
                </a:effectLst>
                <a:latin typeface="Roboto Slab Medium" pitchFamily="2" charset="0"/>
                <a:ea typeface="Roboto Slab Medium" pitchFamily="2" charset="0"/>
              </a:rPr>
              <a:t>Moonen</a:t>
            </a:r>
            <a:endParaRPr lang="en-GB" sz="1800" dirty="0">
              <a:solidFill>
                <a:schemeClr val="bg1"/>
              </a:solidFill>
              <a:effectLst>
                <a:outerShdw blurRad="533400" dist="38100" algn="tl" rotWithShape="0">
                  <a:schemeClr val="tx1">
                    <a:alpha val="40000"/>
                  </a:schemeClr>
                </a:outerShdw>
              </a:effectLst>
              <a:latin typeface="Roboto Slab Medium" pitchFamily="2" charset="0"/>
              <a:ea typeface="Roboto Slab Medium" pitchFamily="2" charset="0"/>
            </a:endParaRPr>
          </a:p>
        </p:txBody>
      </p:sp>
      <p:sp>
        <p:nvSpPr>
          <p:cNvPr id="15" name="Google Shape;115;p16">
            <a:extLst>
              <a:ext uri="{FF2B5EF4-FFF2-40B4-BE49-F238E27FC236}">
                <a16:creationId xmlns:a16="http://schemas.microsoft.com/office/drawing/2014/main" id="{1FF93307-D727-524E-B449-84FB7DF4AAA6}"/>
              </a:ext>
            </a:extLst>
          </p:cNvPr>
          <p:cNvSpPr txBox="1">
            <a:spLocks/>
          </p:cNvSpPr>
          <p:nvPr/>
        </p:nvSpPr>
        <p:spPr>
          <a:xfrm>
            <a:off x="3673225" y="4176532"/>
            <a:ext cx="2771118" cy="1181462"/>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buFontTx/>
            </a:pPr>
            <a:r>
              <a:rPr lang="en-GB" sz="1800" dirty="0" err="1">
                <a:solidFill>
                  <a:schemeClr val="bg1"/>
                </a:solidFill>
                <a:effectLst>
                  <a:outerShdw blurRad="744023" dist="38100" algn="tl" rotWithShape="0">
                    <a:schemeClr val="tx1">
                      <a:alpha val="26000"/>
                    </a:schemeClr>
                  </a:outerShdw>
                </a:effectLst>
                <a:latin typeface="Roboto Slab Medium" pitchFamily="2" charset="0"/>
                <a:ea typeface="Roboto Slab Medium" pitchFamily="2" charset="0"/>
              </a:rPr>
              <a:t>VanMoof</a:t>
            </a:r>
            <a:endParaRPr lang="en-GB" sz="1800" dirty="0">
              <a:solidFill>
                <a:schemeClr val="bg1"/>
              </a:solidFill>
              <a:effectLst>
                <a:outerShdw blurRad="744023" dist="38100" algn="tl" rotWithShape="0">
                  <a:schemeClr val="tx1">
                    <a:alpha val="26000"/>
                  </a:schemeClr>
                </a:outerShdw>
              </a:effectLst>
              <a:latin typeface="Roboto Slab Medium" pitchFamily="2" charset="0"/>
              <a:ea typeface="Roboto Slab Medium" pitchFamily="2" charset="0"/>
            </a:endParaRPr>
          </a:p>
          <a:p>
            <a:pPr>
              <a:lnSpc>
                <a:spcPct val="100000"/>
              </a:lnSpc>
              <a:buClrTx/>
              <a:buFontTx/>
            </a:pPr>
            <a:r>
              <a:rPr lang="en-GB" sz="1800" dirty="0">
                <a:solidFill>
                  <a:schemeClr val="bg1"/>
                </a:solidFill>
                <a:effectLst>
                  <a:outerShdw blurRad="744023" dist="38100" algn="tl" rotWithShape="0">
                    <a:schemeClr val="tx1">
                      <a:alpha val="26000"/>
                    </a:schemeClr>
                  </a:outerShdw>
                </a:effectLst>
                <a:latin typeface="Roboto Slab Medium" pitchFamily="2" charset="0"/>
                <a:ea typeface="Roboto Slab Medium" pitchFamily="2" charset="0"/>
              </a:rPr>
              <a:t>Taco </a:t>
            </a:r>
            <a:r>
              <a:rPr lang="en-GB" sz="1800" dirty="0" err="1">
                <a:solidFill>
                  <a:schemeClr val="bg1"/>
                </a:solidFill>
                <a:effectLst>
                  <a:outerShdw blurRad="744023" dist="38100" algn="tl" rotWithShape="0">
                    <a:schemeClr val="tx1">
                      <a:alpha val="26000"/>
                    </a:schemeClr>
                  </a:outerShdw>
                </a:effectLst>
                <a:latin typeface="Roboto Slab Medium" pitchFamily="2" charset="0"/>
                <a:ea typeface="Roboto Slab Medium" pitchFamily="2" charset="0"/>
              </a:rPr>
              <a:t>Carlier</a:t>
            </a:r>
            <a:endParaRPr lang="en-GB" sz="1800" dirty="0">
              <a:solidFill>
                <a:schemeClr val="bg1"/>
              </a:solidFill>
              <a:effectLst>
                <a:outerShdw blurRad="744023" dist="38100" algn="tl" rotWithShape="0">
                  <a:schemeClr val="tx1">
                    <a:alpha val="26000"/>
                  </a:schemeClr>
                </a:outerShdw>
              </a:effectLst>
              <a:latin typeface="Roboto Slab Medium" pitchFamily="2" charset="0"/>
              <a:ea typeface="Roboto Slab Medium" pitchFamily="2" charset="0"/>
            </a:endParaRPr>
          </a:p>
        </p:txBody>
      </p:sp>
      <p:sp>
        <p:nvSpPr>
          <p:cNvPr id="12" name="Google Shape;115;p16">
            <a:extLst>
              <a:ext uri="{FF2B5EF4-FFF2-40B4-BE49-F238E27FC236}">
                <a16:creationId xmlns:a16="http://schemas.microsoft.com/office/drawing/2014/main" id="{58B15864-0AC0-AD4A-8DDB-101CEF48BDCF}"/>
              </a:ext>
            </a:extLst>
          </p:cNvPr>
          <p:cNvSpPr txBox="1">
            <a:spLocks/>
          </p:cNvSpPr>
          <p:nvPr/>
        </p:nvSpPr>
        <p:spPr>
          <a:xfrm>
            <a:off x="3489011" y="1029742"/>
            <a:ext cx="2281667" cy="1181462"/>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buFontTx/>
            </a:pPr>
            <a:r>
              <a:rPr lang="en-GB" sz="1800" dirty="0">
                <a:solidFill>
                  <a:schemeClr val="bg1"/>
                </a:solidFill>
                <a:effectLst>
                  <a:outerShdw blurRad="533400" dist="38100" algn="tl" rotWithShape="0">
                    <a:schemeClr val="tx1">
                      <a:alpha val="40000"/>
                    </a:schemeClr>
                  </a:outerShdw>
                </a:effectLst>
                <a:latin typeface="Roboto Slab Medium" pitchFamily="2" charset="0"/>
                <a:ea typeface="Roboto Slab Medium" pitchFamily="2" charset="0"/>
              </a:rPr>
              <a:t>Marsha </a:t>
            </a:r>
            <a:r>
              <a:rPr lang="en-GB" sz="1800" dirty="0" err="1">
                <a:solidFill>
                  <a:schemeClr val="bg1"/>
                </a:solidFill>
                <a:effectLst>
                  <a:outerShdw blurRad="533400" dist="38100" algn="tl" rotWithShape="0">
                    <a:schemeClr val="tx1">
                      <a:alpha val="40000"/>
                    </a:schemeClr>
                  </a:outerShdw>
                </a:effectLst>
                <a:latin typeface="Roboto Slab Medium" pitchFamily="2" charset="0"/>
                <a:ea typeface="Roboto Slab Medium" pitchFamily="2" charset="0"/>
              </a:rPr>
              <a:t>Goei</a:t>
            </a:r>
            <a:endParaRPr lang="en-GB" sz="1800" dirty="0">
              <a:solidFill>
                <a:schemeClr val="bg1"/>
              </a:solidFill>
              <a:effectLst>
                <a:outerShdw blurRad="533400" dist="38100" algn="tl" rotWithShape="0">
                  <a:schemeClr val="tx1">
                    <a:alpha val="40000"/>
                  </a:schemeClr>
                </a:outerShdw>
              </a:effectLst>
              <a:latin typeface="Roboto Slab Medium" pitchFamily="2" charset="0"/>
              <a:ea typeface="Roboto Slab Medium" pitchFamily="2" charset="0"/>
            </a:endParaRPr>
          </a:p>
          <a:p>
            <a:pPr>
              <a:lnSpc>
                <a:spcPct val="100000"/>
              </a:lnSpc>
              <a:buClrTx/>
              <a:buFontTx/>
            </a:pPr>
            <a:r>
              <a:rPr lang="nl-NL" sz="1800" dirty="0" err="1">
                <a:solidFill>
                  <a:schemeClr val="bg1"/>
                </a:solidFill>
                <a:effectLst>
                  <a:outerShdw blurRad="533400" dist="38100" algn="tl" rotWithShape="0">
                    <a:schemeClr val="tx1">
                      <a:alpha val="40000"/>
                    </a:schemeClr>
                  </a:outerShdw>
                </a:effectLst>
                <a:latin typeface="Roboto Slab Medium" pitchFamily="2" charset="0"/>
                <a:ea typeface="Roboto Slab Medium" pitchFamily="2" charset="0"/>
              </a:rPr>
              <a:t>Breeze</a:t>
            </a:r>
            <a:endParaRPr lang="en-GB" sz="1800" dirty="0">
              <a:solidFill>
                <a:schemeClr val="bg1"/>
              </a:solidFill>
              <a:effectLst>
                <a:outerShdw blurRad="533400" dist="38100" algn="tl" rotWithShape="0">
                  <a:schemeClr val="tx1">
                    <a:alpha val="40000"/>
                  </a:schemeClr>
                </a:outerShdw>
              </a:effectLst>
              <a:latin typeface="Roboto Slab Medium" pitchFamily="2" charset="0"/>
              <a:ea typeface="Roboto Slab Medium" pitchFamily="2" charset="0"/>
            </a:endParaRPr>
          </a:p>
        </p:txBody>
      </p:sp>
    </p:spTree>
    <p:extLst>
      <p:ext uri="{BB962C8B-B14F-4D97-AF65-F5344CB8AC3E}">
        <p14:creationId xmlns:p14="http://schemas.microsoft.com/office/powerpoint/2010/main" val="1901376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39C2FB7-D403-AA4F-B0B5-1D5FB83E2AF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3827929" y="292940"/>
            <a:ext cx="5065059" cy="4230025"/>
          </a:xfrm>
        </p:spPr>
      </p:pic>
      <p:sp>
        <p:nvSpPr>
          <p:cNvPr id="3" name="Slide Number Placeholder 2">
            <a:extLst>
              <a:ext uri="{FF2B5EF4-FFF2-40B4-BE49-F238E27FC236}">
                <a16:creationId xmlns:a16="http://schemas.microsoft.com/office/drawing/2014/main" id="{6D9FCA6A-00E3-144D-9B12-55B031094818}"/>
              </a:ext>
            </a:extLst>
          </p:cNvPr>
          <p:cNvSpPr>
            <a:spLocks noGrp="1"/>
          </p:cNvSpPr>
          <p:nvPr>
            <p:ph type="sldNum" sz="quarter" idx="12"/>
          </p:nvPr>
        </p:nvSpPr>
        <p:spPr/>
        <p:txBody>
          <a:bodyPr/>
          <a:lstStyle/>
          <a:p>
            <a:pPr algn="r"/>
            <a:fld id="{8EE047B8-740B-6B4B-A4AB-D250FBF21A00}" type="slidenum">
              <a:rPr lang="en-US" smtClean="0"/>
              <a:pPr algn="r"/>
              <a:t>26</a:t>
            </a:fld>
            <a:endParaRPr lang="en-US" dirty="0"/>
          </a:p>
        </p:txBody>
      </p:sp>
      <p:sp>
        <p:nvSpPr>
          <p:cNvPr id="15" name="Title 1">
            <a:extLst>
              <a:ext uri="{FF2B5EF4-FFF2-40B4-BE49-F238E27FC236}">
                <a16:creationId xmlns:a16="http://schemas.microsoft.com/office/drawing/2014/main" id="{B0FE60F9-83B2-9F4E-9A89-3F17C8124A51}"/>
              </a:ext>
            </a:extLst>
          </p:cNvPr>
          <p:cNvSpPr txBox="1">
            <a:spLocks/>
          </p:cNvSpPr>
          <p:nvPr/>
        </p:nvSpPr>
        <p:spPr>
          <a:xfrm>
            <a:off x="616926" y="770785"/>
            <a:ext cx="3943351" cy="993775"/>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buClrTx/>
              <a:buFontTx/>
            </a:pPr>
            <a:r>
              <a:rPr lang="en-NL" dirty="0"/>
              <a:t>Riel Bessai</a:t>
            </a:r>
          </a:p>
        </p:txBody>
      </p:sp>
      <p:sp>
        <p:nvSpPr>
          <p:cNvPr id="16" name="Content Placeholder 2">
            <a:extLst>
              <a:ext uri="{FF2B5EF4-FFF2-40B4-BE49-F238E27FC236}">
                <a16:creationId xmlns:a16="http://schemas.microsoft.com/office/drawing/2014/main" id="{16DF4627-A559-C642-954E-6C1133F22D9F}"/>
              </a:ext>
            </a:extLst>
          </p:cNvPr>
          <p:cNvSpPr txBox="1">
            <a:spLocks/>
          </p:cNvSpPr>
          <p:nvPr/>
        </p:nvSpPr>
        <p:spPr>
          <a:xfrm>
            <a:off x="628651" y="1794208"/>
            <a:ext cx="2680606" cy="16612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pPr>
            <a:r>
              <a:rPr lang="en-NL" sz="1400" dirty="0"/>
              <a:t>IDE alumnus of the year 2021</a:t>
            </a:r>
          </a:p>
          <a:p>
            <a:pPr marL="285750" indent="-285750">
              <a:lnSpc>
                <a:spcPct val="100000"/>
              </a:lnSpc>
            </a:pPr>
            <a:r>
              <a:rPr lang="en-NL" sz="1400" dirty="0"/>
              <a:t>Modular chair </a:t>
            </a:r>
          </a:p>
          <a:p>
            <a:pPr marL="285750" indent="-285750">
              <a:lnSpc>
                <a:spcPct val="100000"/>
              </a:lnSpc>
            </a:pPr>
            <a:r>
              <a:rPr lang="en-NL" sz="1400" dirty="0"/>
              <a:t>CO2 storing blocks</a:t>
            </a:r>
          </a:p>
        </p:txBody>
      </p:sp>
      <p:sp>
        <p:nvSpPr>
          <p:cNvPr id="17" name="Content Placeholder 4">
            <a:extLst>
              <a:ext uri="{FF2B5EF4-FFF2-40B4-BE49-F238E27FC236}">
                <a16:creationId xmlns:a16="http://schemas.microsoft.com/office/drawing/2014/main" id="{750217BC-2F69-394F-8D09-D6C36CD9CB34}"/>
              </a:ext>
            </a:extLst>
          </p:cNvPr>
          <p:cNvSpPr txBox="1">
            <a:spLocks/>
          </p:cNvSpPr>
          <p:nvPr/>
        </p:nvSpPr>
        <p:spPr>
          <a:xfrm>
            <a:off x="638351" y="417513"/>
            <a:ext cx="3988249" cy="523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None/>
            </a:pPr>
            <a:r>
              <a:rPr lang="en-GB" sz="1400" dirty="0">
                <a:solidFill>
                  <a:srgbClr val="1D1D1B"/>
                </a:solidFill>
                <a:latin typeface="Roboto Slab" pitchFamily="2" charset="0"/>
                <a:ea typeface="Roboto Slab" pitchFamily="2" charset="0"/>
              </a:rPr>
              <a:t>Developments in Design</a:t>
            </a:r>
            <a:endParaRPr lang="en-GB" sz="1400" dirty="0">
              <a:solidFill>
                <a:srgbClr val="FFB81C"/>
              </a:solidFill>
              <a:latin typeface="Roboto Slab" pitchFamily="2" charset="0"/>
              <a:ea typeface="Roboto Slab" pitchFamily="2" charset="0"/>
            </a:endParaRPr>
          </a:p>
        </p:txBody>
      </p:sp>
    </p:spTree>
    <p:extLst>
      <p:ext uri="{BB962C8B-B14F-4D97-AF65-F5344CB8AC3E}">
        <p14:creationId xmlns:p14="http://schemas.microsoft.com/office/powerpoint/2010/main" val="440443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2D7FC32-73D3-2A40-B594-8BE79E807A9F}"/>
              </a:ext>
            </a:extLst>
          </p:cNvPr>
          <p:cNvSpPr txBox="1">
            <a:spLocks/>
          </p:cNvSpPr>
          <p:nvPr/>
        </p:nvSpPr>
        <p:spPr>
          <a:xfrm>
            <a:off x="581772" y="307785"/>
            <a:ext cx="2862600" cy="1266162"/>
          </a:xfrm>
          <a:prstGeom prst="rect">
            <a:avLst/>
          </a:prstGeom>
        </p:spPr>
        <p:txBody>
          <a:bodyPr spcFirstLastPara="1" vert="horz" wrap="square" lIns="90000" tIns="91425" rIns="91425" bIns="91425" rtlCol="0" anchor="ctr" anchorCtr="0">
            <a:noAutofit/>
          </a:bodyPr>
          <a:lstStyle>
            <a:lvl1pPr lvl="0" algn="l" defTabSz="914400" rtl="0" eaLnBrk="1" latinLnBrk="0" hangingPunct="1">
              <a:lnSpc>
                <a:spcPts val="4200"/>
              </a:lnSpc>
              <a:spcBef>
                <a:spcPts val="0"/>
              </a:spcBef>
              <a:spcAft>
                <a:spcPts val="0"/>
              </a:spcAft>
              <a:buClr>
                <a:schemeClr val="lt1"/>
              </a:buClr>
              <a:buSzPts val="4200"/>
              <a:buFont typeface="Roboto Slab"/>
              <a:buNone/>
              <a:defRPr sz="3600" kern="1200">
                <a:solidFill>
                  <a:schemeClr val="lt1"/>
                </a:solidFill>
                <a:latin typeface="Roboto Slab Medium"/>
                <a:ea typeface="Roboto Slab Medium"/>
                <a:cs typeface="Roboto Slab Medium"/>
                <a:sym typeface="Roboto Slab"/>
              </a:defRPr>
            </a:lvl1pPr>
            <a:lvl2pPr lvl="1"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2pPr>
            <a:lvl3pPr lvl="2"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3pPr>
            <a:lvl4pPr lvl="3"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4pPr>
            <a:lvl5pPr lvl="4"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5pPr>
            <a:lvl6pPr lvl="5"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6pPr>
            <a:lvl7pPr lvl="6"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7pPr>
            <a:lvl8pPr lvl="7"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8pPr>
            <a:lvl9pPr lvl="8"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9pPr>
          </a:lstStyle>
          <a:p>
            <a:r>
              <a:rPr lang="en-US" sz="3200" dirty="0">
                <a:latin typeface="Roboto Slab Medium" pitchFamily="2" charset="0"/>
                <a:ea typeface="Roboto Slab Medium" pitchFamily="2" charset="0"/>
              </a:rPr>
              <a:t>Follow us</a:t>
            </a:r>
          </a:p>
        </p:txBody>
      </p:sp>
      <p:pic>
        <p:nvPicPr>
          <p:cNvPr id="4" name="Afbeelding 3">
            <a:extLst>
              <a:ext uri="{FF2B5EF4-FFF2-40B4-BE49-F238E27FC236}">
                <a16:creationId xmlns:a16="http://schemas.microsoft.com/office/drawing/2014/main" id="{37B95E3E-E5AC-EB4A-ADFC-BBCCEF7C6FDD}"/>
              </a:ext>
            </a:extLst>
          </p:cNvPr>
          <p:cNvPicPr>
            <a:picLocks noChangeAspect="1"/>
          </p:cNvPicPr>
          <p:nvPr/>
        </p:nvPicPr>
        <p:blipFill>
          <a:blip r:embed="rId4"/>
          <a:stretch>
            <a:fillRect/>
          </a:stretch>
        </p:blipFill>
        <p:spPr>
          <a:xfrm>
            <a:off x="2236531" y="1403123"/>
            <a:ext cx="348733" cy="348733"/>
          </a:xfrm>
          <a:prstGeom prst="rect">
            <a:avLst/>
          </a:prstGeom>
        </p:spPr>
      </p:pic>
      <p:sp>
        <p:nvSpPr>
          <p:cNvPr id="5" name="Tekstvak 4">
            <a:extLst>
              <a:ext uri="{FF2B5EF4-FFF2-40B4-BE49-F238E27FC236}">
                <a16:creationId xmlns:a16="http://schemas.microsoft.com/office/drawing/2014/main" id="{E923DFF0-FFCE-C742-968D-F6ED9902A8A8}"/>
              </a:ext>
            </a:extLst>
          </p:cNvPr>
          <p:cNvSpPr txBox="1"/>
          <p:nvPr/>
        </p:nvSpPr>
        <p:spPr>
          <a:xfrm>
            <a:off x="557122" y="1816118"/>
            <a:ext cx="1484702" cy="400110"/>
          </a:xfrm>
          <a:prstGeom prst="rect">
            <a:avLst/>
          </a:prstGeom>
          <a:noFill/>
        </p:spPr>
        <p:txBody>
          <a:bodyPr wrap="none" rtlCol="0">
            <a:spAutoFit/>
          </a:bodyPr>
          <a:lstStyle/>
          <a:p>
            <a:r>
              <a:rPr lang="nl-NL" sz="2000" dirty="0">
                <a:solidFill>
                  <a:schemeClr val="bg1"/>
                </a:solidFill>
              </a:rPr>
              <a:t>@</a:t>
            </a:r>
            <a:r>
              <a:rPr lang="nl-NL" sz="2000" dirty="0" err="1">
                <a:solidFill>
                  <a:schemeClr val="bg1"/>
                </a:solidFill>
              </a:rPr>
              <a:t>idetudelft</a:t>
            </a:r>
            <a:endParaRPr lang="nl-NL" sz="2000" dirty="0">
              <a:solidFill>
                <a:schemeClr val="bg1"/>
              </a:solidFill>
            </a:endParaRPr>
          </a:p>
        </p:txBody>
      </p:sp>
      <p:pic>
        <p:nvPicPr>
          <p:cNvPr id="6" name="Afbeelding 14">
            <a:extLst>
              <a:ext uri="{FF2B5EF4-FFF2-40B4-BE49-F238E27FC236}">
                <a16:creationId xmlns:a16="http://schemas.microsoft.com/office/drawing/2014/main" id="{272D1EF8-EEEF-3F42-AEA5-533E977455D9}"/>
              </a:ext>
            </a:extLst>
          </p:cNvPr>
          <p:cNvPicPr>
            <a:picLocks noChangeAspect="1"/>
          </p:cNvPicPr>
          <p:nvPr/>
        </p:nvPicPr>
        <p:blipFill>
          <a:blip r:embed="rId5"/>
          <a:stretch>
            <a:fillRect/>
          </a:stretch>
        </p:blipFill>
        <p:spPr>
          <a:xfrm>
            <a:off x="642326" y="1392627"/>
            <a:ext cx="348733" cy="348733"/>
          </a:xfrm>
          <a:prstGeom prst="rect">
            <a:avLst/>
          </a:prstGeom>
        </p:spPr>
      </p:pic>
      <p:pic>
        <p:nvPicPr>
          <p:cNvPr id="7" name="Afbeelding 16">
            <a:extLst>
              <a:ext uri="{FF2B5EF4-FFF2-40B4-BE49-F238E27FC236}">
                <a16:creationId xmlns:a16="http://schemas.microsoft.com/office/drawing/2014/main" id="{02A03AAD-7132-344C-B038-C1B7D4966D16}"/>
              </a:ext>
            </a:extLst>
          </p:cNvPr>
          <p:cNvPicPr>
            <a:picLocks noChangeAspect="1"/>
          </p:cNvPicPr>
          <p:nvPr/>
        </p:nvPicPr>
        <p:blipFill>
          <a:blip r:embed="rId6"/>
          <a:stretch>
            <a:fillRect/>
          </a:stretch>
        </p:blipFill>
        <p:spPr>
          <a:xfrm>
            <a:off x="1680306" y="1399719"/>
            <a:ext cx="341641" cy="341641"/>
          </a:xfrm>
          <a:prstGeom prst="rect">
            <a:avLst/>
          </a:prstGeom>
        </p:spPr>
      </p:pic>
      <p:pic>
        <p:nvPicPr>
          <p:cNvPr id="8" name="Afbeelding 17">
            <a:extLst>
              <a:ext uri="{FF2B5EF4-FFF2-40B4-BE49-F238E27FC236}">
                <a16:creationId xmlns:a16="http://schemas.microsoft.com/office/drawing/2014/main" id="{9240C826-6482-2749-8457-E02D29A11D2C}"/>
              </a:ext>
            </a:extLst>
          </p:cNvPr>
          <p:cNvPicPr>
            <a:picLocks noChangeAspect="1"/>
          </p:cNvPicPr>
          <p:nvPr/>
        </p:nvPicPr>
        <p:blipFill>
          <a:blip r:embed="rId7"/>
          <a:stretch>
            <a:fillRect/>
          </a:stretch>
        </p:blipFill>
        <p:spPr>
          <a:xfrm>
            <a:off x="1156068" y="1392627"/>
            <a:ext cx="359229" cy="359229"/>
          </a:xfrm>
          <a:prstGeom prst="rect">
            <a:avLst/>
          </a:prstGeom>
        </p:spPr>
      </p:pic>
    </p:spTree>
    <p:extLst>
      <p:ext uri="{BB962C8B-B14F-4D97-AF65-F5344CB8AC3E}">
        <p14:creationId xmlns:p14="http://schemas.microsoft.com/office/powerpoint/2010/main" val="829289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3435-D283-3B47-A2BB-9431D2C3EBFD}"/>
              </a:ext>
            </a:extLst>
          </p:cNvPr>
          <p:cNvSpPr>
            <a:spLocks noGrp="1"/>
          </p:cNvSpPr>
          <p:nvPr>
            <p:ph type="title"/>
          </p:nvPr>
        </p:nvSpPr>
        <p:spPr/>
        <p:txBody>
          <a:bodyPr/>
          <a:lstStyle/>
          <a:p>
            <a:r>
              <a:rPr lang="en-US" dirty="0"/>
              <a:t>Content</a:t>
            </a:r>
          </a:p>
        </p:txBody>
      </p:sp>
      <p:sp>
        <p:nvSpPr>
          <p:cNvPr id="24" name="Slide Number Placeholder 23">
            <a:extLst>
              <a:ext uri="{FF2B5EF4-FFF2-40B4-BE49-F238E27FC236}">
                <a16:creationId xmlns:a16="http://schemas.microsoft.com/office/drawing/2014/main" id="{F1FEC9A7-0707-4E27-88F2-D688277F9567}"/>
              </a:ext>
            </a:extLst>
          </p:cNvPr>
          <p:cNvSpPr>
            <a:spLocks noGrp="1"/>
          </p:cNvSpPr>
          <p:nvPr>
            <p:ph type="sldNum" sz="quarter" idx="12"/>
          </p:nvPr>
        </p:nvSpPr>
        <p:spPr/>
        <p:txBody>
          <a:bodyPr/>
          <a:lstStyle/>
          <a:p>
            <a:pPr algn="r"/>
            <a:fld id="{8EE047B8-740B-6B4B-A4AB-D250FBF21A00}" type="slidenum">
              <a:rPr lang="en-US" smtClean="0"/>
              <a:pPr algn="r"/>
              <a:t>3</a:t>
            </a:fld>
            <a:endParaRPr lang="en-US" dirty="0"/>
          </a:p>
        </p:txBody>
      </p:sp>
      <p:pic>
        <p:nvPicPr>
          <p:cNvPr id="5" name="Afbeelding 4">
            <a:extLst>
              <a:ext uri="{FF2B5EF4-FFF2-40B4-BE49-F238E27FC236}">
                <a16:creationId xmlns:a16="http://schemas.microsoft.com/office/drawing/2014/main" id="{CB91CEAE-06CC-6A38-F1D1-A8AA8CB17F06}"/>
              </a:ext>
            </a:extLst>
          </p:cNvPr>
          <p:cNvPicPr>
            <a:picLocks noChangeAspect="1"/>
          </p:cNvPicPr>
          <p:nvPr/>
        </p:nvPicPr>
        <p:blipFill>
          <a:blip r:embed="rId3"/>
          <a:stretch>
            <a:fillRect/>
          </a:stretch>
        </p:blipFill>
        <p:spPr>
          <a:xfrm>
            <a:off x="964904" y="2629593"/>
            <a:ext cx="7497044" cy="1874261"/>
          </a:xfrm>
          <a:prstGeom prst="rect">
            <a:avLst/>
          </a:prstGeom>
        </p:spPr>
      </p:pic>
      <p:sp>
        <p:nvSpPr>
          <p:cNvPr id="9" name="TextBox 8">
            <a:extLst>
              <a:ext uri="{FF2B5EF4-FFF2-40B4-BE49-F238E27FC236}">
                <a16:creationId xmlns:a16="http://schemas.microsoft.com/office/drawing/2014/main" id="{D5FB8F39-48C8-AB46-82CD-7760AD2B3812}"/>
              </a:ext>
            </a:extLst>
          </p:cNvPr>
          <p:cNvSpPr txBox="1"/>
          <p:nvPr/>
        </p:nvSpPr>
        <p:spPr>
          <a:xfrm>
            <a:off x="628649" y="1252691"/>
            <a:ext cx="1862856" cy="261610"/>
          </a:xfrm>
          <a:prstGeom prst="rect">
            <a:avLst/>
          </a:prstGeom>
          <a:noFill/>
        </p:spPr>
        <p:txBody>
          <a:bodyPr wrap="square">
            <a:spAutoFit/>
          </a:bodyPr>
          <a:lstStyle/>
          <a:p>
            <a:pPr marL="171450" lvl="0" indent="-171450">
              <a:buFont typeface="Arial" panose="020B0604020202020204" pitchFamily="34" charset="0"/>
              <a:buChar char="•"/>
            </a:pPr>
            <a:r>
              <a:rPr lang="en-GB" sz="1100" dirty="0"/>
              <a:t>Context</a:t>
            </a:r>
            <a:endParaRPr lang="en-NL" sz="1100" dirty="0"/>
          </a:p>
        </p:txBody>
      </p:sp>
      <p:sp>
        <p:nvSpPr>
          <p:cNvPr id="10" name="TextBox 9">
            <a:extLst>
              <a:ext uri="{FF2B5EF4-FFF2-40B4-BE49-F238E27FC236}">
                <a16:creationId xmlns:a16="http://schemas.microsoft.com/office/drawing/2014/main" id="{7386CAD2-0C16-A14D-9933-00A42F65BCEE}"/>
              </a:ext>
            </a:extLst>
          </p:cNvPr>
          <p:cNvSpPr txBox="1"/>
          <p:nvPr/>
        </p:nvSpPr>
        <p:spPr>
          <a:xfrm>
            <a:off x="628649" y="1522575"/>
            <a:ext cx="1862856" cy="261610"/>
          </a:xfrm>
          <a:prstGeom prst="rect">
            <a:avLst/>
          </a:prstGeom>
          <a:noFill/>
        </p:spPr>
        <p:txBody>
          <a:bodyPr wrap="square">
            <a:spAutoFit/>
          </a:bodyPr>
          <a:lstStyle/>
          <a:p>
            <a:pPr marL="171450" lvl="0" indent="-171450">
              <a:buFont typeface="Arial" panose="020B0604020202020204" pitchFamily="34" charset="0"/>
              <a:buChar char="•"/>
            </a:pPr>
            <a:r>
              <a:rPr lang="en-GB" sz="1100" dirty="0"/>
              <a:t>Origins</a:t>
            </a:r>
            <a:endParaRPr lang="en-NL" sz="1100" dirty="0"/>
          </a:p>
        </p:txBody>
      </p:sp>
      <p:sp>
        <p:nvSpPr>
          <p:cNvPr id="11" name="TextBox 10">
            <a:extLst>
              <a:ext uri="{FF2B5EF4-FFF2-40B4-BE49-F238E27FC236}">
                <a16:creationId xmlns:a16="http://schemas.microsoft.com/office/drawing/2014/main" id="{5668DC2D-5A1D-8A48-87A7-06012F274B59}"/>
              </a:ext>
            </a:extLst>
          </p:cNvPr>
          <p:cNvSpPr txBox="1"/>
          <p:nvPr/>
        </p:nvSpPr>
        <p:spPr>
          <a:xfrm>
            <a:off x="628649" y="1797951"/>
            <a:ext cx="1862856" cy="261610"/>
          </a:xfrm>
          <a:prstGeom prst="rect">
            <a:avLst/>
          </a:prstGeom>
          <a:noFill/>
        </p:spPr>
        <p:txBody>
          <a:bodyPr wrap="square">
            <a:spAutoFit/>
          </a:bodyPr>
          <a:lstStyle/>
          <a:p>
            <a:pPr marL="171450" lvl="0" indent="-171450">
              <a:buFont typeface="Arial" panose="020B0604020202020204" pitchFamily="34" charset="0"/>
              <a:buChar char="•"/>
            </a:pPr>
            <a:r>
              <a:rPr lang="en-GB" sz="1100" dirty="0"/>
              <a:t>Redesigning design</a:t>
            </a:r>
            <a:endParaRPr lang="en-NL" sz="1100" dirty="0"/>
          </a:p>
        </p:txBody>
      </p:sp>
      <p:sp>
        <p:nvSpPr>
          <p:cNvPr id="12" name="TextBox 11">
            <a:extLst>
              <a:ext uri="{FF2B5EF4-FFF2-40B4-BE49-F238E27FC236}">
                <a16:creationId xmlns:a16="http://schemas.microsoft.com/office/drawing/2014/main" id="{3B104671-7DF3-F84F-9D1D-6CB9A133797F}"/>
              </a:ext>
            </a:extLst>
          </p:cNvPr>
          <p:cNvSpPr txBox="1"/>
          <p:nvPr/>
        </p:nvSpPr>
        <p:spPr>
          <a:xfrm>
            <a:off x="628649" y="2083128"/>
            <a:ext cx="1862856" cy="261610"/>
          </a:xfrm>
          <a:prstGeom prst="rect">
            <a:avLst/>
          </a:prstGeom>
          <a:noFill/>
        </p:spPr>
        <p:txBody>
          <a:bodyPr wrap="square">
            <a:spAutoFit/>
          </a:bodyPr>
          <a:lstStyle/>
          <a:p>
            <a:pPr marL="171450" lvl="0" indent="-171450">
              <a:buFont typeface="Arial" panose="020B0604020202020204" pitchFamily="34" charset="0"/>
              <a:buChar char="•"/>
            </a:pPr>
            <a:r>
              <a:rPr lang="en-GB" sz="1100" dirty="0"/>
              <a:t>Facilities</a:t>
            </a:r>
            <a:endParaRPr lang="en-NL" sz="1100" dirty="0"/>
          </a:p>
        </p:txBody>
      </p:sp>
      <p:sp>
        <p:nvSpPr>
          <p:cNvPr id="13" name="TextBox 12">
            <a:extLst>
              <a:ext uri="{FF2B5EF4-FFF2-40B4-BE49-F238E27FC236}">
                <a16:creationId xmlns:a16="http://schemas.microsoft.com/office/drawing/2014/main" id="{AB52B47D-939F-8A41-A887-4B052D2F1838}"/>
              </a:ext>
            </a:extLst>
          </p:cNvPr>
          <p:cNvSpPr txBox="1"/>
          <p:nvPr/>
        </p:nvSpPr>
        <p:spPr>
          <a:xfrm>
            <a:off x="2440909" y="1264689"/>
            <a:ext cx="1862856" cy="261610"/>
          </a:xfrm>
          <a:prstGeom prst="rect">
            <a:avLst/>
          </a:prstGeom>
          <a:noFill/>
        </p:spPr>
        <p:txBody>
          <a:bodyPr wrap="square">
            <a:spAutoFit/>
          </a:bodyPr>
          <a:lstStyle/>
          <a:p>
            <a:pPr marL="171450" lvl="0" indent="-171450">
              <a:buFont typeface="Arial" panose="020B0604020202020204" pitchFamily="34" charset="0"/>
              <a:buChar char="•"/>
            </a:pPr>
            <a:r>
              <a:rPr lang="en-GB" sz="1100" dirty="0"/>
              <a:t>Research strategy </a:t>
            </a:r>
            <a:endParaRPr lang="en-NL" sz="1100" dirty="0"/>
          </a:p>
        </p:txBody>
      </p:sp>
      <p:sp>
        <p:nvSpPr>
          <p:cNvPr id="14" name="TextBox 13">
            <a:extLst>
              <a:ext uri="{FF2B5EF4-FFF2-40B4-BE49-F238E27FC236}">
                <a16:creationId xmlns:a16="http://schemas.microsoft.com/office/drawing/2014/main" id="{B21EAE41-106B-FF41-B8CB-272AE67425E0}"/>
              </a:ext>
            </a:extLst>
          </p:cNvPr>
          <p:cNvSpPr txBox="1"/>
          <p:nvPr/>
        </p:nvSpPr>
        <p:spPr>
          <a:xfrm>
            <a:off x="2440908" y="1540065"/>
            <a:ext cx="2467421" cy="261610"/>
          </a:xfrm>
          <a:prstGeom prst="rect">
            <a:avLst/>
          </a:prstGeom>
          <a:noFill/>
        </p:spPr>
        <p:txBody>
          <a:bodyPr wrap="square">
            <a:spAutoFit/>
          </a:bodyPr>
          <a:lstStyle/>
          <a:p>
            <a:pPr marL="171450" lvl="0" indent="-171450">
              <a:buFont typeface="Arial" panose="020B0604020202020204" pitchFamily="34" charset="0"/>
              <a:buChar char="•"/>
            </a:pPr>
            <a:r>
              <a:rPr lang="en-GB" sz="1100" dirty="0"/>
              <a:t>Our departments</a:t>
            </a:r>
          </a:p>
        </p:txBody>
      </p:sp>
      <p:sp>
        <p:nvSpPr>
          <p:cNvPr id="15" name="TextBox 14">
            <a:extLst>
              <a:ext uri="{FF2B5EF4-FFF2-40B4-BE49-F238E27FC236}">
                <a16:creationId xmlns:a16="http://schemas.microsoft.com/office/drawing/2014/main" id="{5749C638-5A25-7A40-B4DA-B869F196958A}"/>
              </a:ext>
            </a:extLst>
          </p:cNvPr>
          <p:cNvSpPr txBox="1"/>
          <p:nvPr/>
        </p:nvSpPr>
        <p:spPr>
          <a:xfrm>
            <a:off x="2440907" y="2127659"/>
            <a:ext cx="1862856" cy="261610"/>
          </a:xfrm>
          <a:prstGeom prst="rect">
            <a:avLst/>
          </a:prstGeom>
          <a:noFill/>
        </p:spPr>
        <p:txBody>
          <a:bodyPr wrap="square">
            <a:spAutoFit/>
          </a:bodyPr>
          <a:lstStyle/>
          <a:p>
            <a:pPr marL="171450" lvl="0" indent="-171450">
              <a:buFont typeface="Arial" panose="020B0604020202020204" pitchFamily="34" charset="0"/>
              <a:buChar char="•"/>
            </a:pPr>
            <a:r>
              <a:rPr lang="en-GB" sz="1100" dirty="0"/>
              <a:t>Education</a:t>
            </a:r>
            <a:endParaRPr lang="en-NL" sz="1100" dirty="0"/>
          </a:p>
        </p:txBody>
      </p:sp>
      <p:sp>
        <p:nvSpPr>
          <p:cNvPr id="16" name="TextBox 15">
            <a:extLst>
              <a:ext uri="{FF2B5EF4-FFF2-40B4-BE49-F238E27FC236}">
                <a16:creationId xmlns:a16="http://schemas.microsoft.com/office/drawing/2014/main" id="{E1F705ED-024E-9F4D-942B-2AF1309ACC7F}"/>
              </a:ext>
            </a:extLst>
          </p:cNvPr>
          <p:cNvSpPr txBox="1"/>
          <p:nvPr/>
        </p:nvSpPr>
        <p:spPr>
          <a:xfrm>
            <a:off x="4623915" y="1271572"/>
            <a:ext cx="1862856" cy="261610"/>
          </a:xfrm>
          <a:prstGeom prst="rect">
            <a:avLst/>
          </a:prstGeom>
          <a:noFill/>
        </p:spPr>
        <p:txBody>
          <a:bodyPr wrap="square">
            <a:spAutoFit/>
          </a:bodyPr>
          <a:lstStyle/>
          <a:p>
            <a:pPr marL="171450" lvl="0" indent="-171450">
              <a:buFont typeface="Arial" panose="020B0604020202020204" pitchFamily="34" charset="0"/>
              <a:buChar char="•"/>
            </a:pPr>
            <a:r>
              <a:rPr lang="en-GB" sz="1100" dirty="0"/>
              <a:t>Student Life</a:t>
            </a:r>
            <a:endParaRPr lang="en-NL" sz="1100" dirty="0"/>
          </a:p>
        </p:txBody>
      </p:sp>
      <p:sp>
        <p:nvSpPr>
          <p:cNvPr id="17" name="TextBox 16">
            <a:extLst>
              <a:ext uri="{FF2B5EF4-FFF2-40B4-BE49-F238E27FC236}">
                <a16:creationId xmlns:a16="http://schemas.microsoft.com/office/drawing/2014/main" id="{384E0A27-DC6E-BB40-A079-C379FDCA3436}"/>
              </a:ext>
            </a:extLst>
          </p:cNvPr>
          <p:cNvSpPr txBox="1"/>
          <p:nvPr/>
        </p:nvSpPr>
        <p:spPr>
          <a:xfrm>
            <a:off x="4623915" y="1508391"/>
            <a:ext cx="1862856" cy="261610"/>
          </a:xfrm>
          <a:prstGeom prst="rect">
            <a:avLst/>
          </a:prstGeom>
          <a:noFill/>
        </p:spPr>
        <p:txBody>
          <a:bodyPr wrap="square">
            <a:spAutoFit/>
          </a:bodyPr>
          <a:lstStyle/>
          <a:p>
            <a:pPr marL="171450" lvl="0" indent="-171450">
              <a:buFont typeface="Arial" panose="020B0604020202020204" pitchFamily="34" charset="0"/>
              <a:buChar char="•"/>
            </a:pPr>
            <a:r>
              <a:rPr lang="en-GB" sz="1100" dirty="0"/>
              <a:t>Alumni</a:t>
            </a:r>
            <a:endParaRPr lang="en-NL" sz="1100" dirty="0"/>
          </a:p>
        </p:txBody>
      </p:sp>
      <p:sp>
        <p:nvSpPr>
          <p:cNvPr id="18" name="TextBox 17">
            <a:extLst>
              <a:ext uri="{FF2B5EF4-FFF2-40B4-BE49-F238E27FC236}">
                <a16:creationId xmlns:a16="http://schemas.microsoft.com/office/drawing/2014/main" id="{3C18EF4F-C752-CA42-885C-F250576F0193}"/>
              </a:ext>
            </a:extLst>
          </p:cNvPr>
          <p:cNvSpPr txBox="1"/>
          <p:nvPr/>
        </p:nvSpPr>
        <p:spPr>
          <a:xfrm>
            <a:off x="4594096" y="1780991"/>
            <a:ext cx="1862856" cy="261610"/>
          </a:xfrm>
          <a:prstGeom prst="rect">
            <a:avLst/>
          </a:prstGeom>
          <a:noFill/>
        </p:spPr>
        <p:txBody>
          <a:bodyPr wrap="square">
            <a:spAutoFit/>
          </a:bodyPr>
          <a:lstStyle/>
          <a:p>
            <a:pPr marL="171450" lvl="0" indent="-171450">
              <a:buFont typeface="Arial" panose="020B0604020202020204" pitchFamily="34" charset="0"/>
              <a:buChar char="•"/>
            </a:pPr>
            <a:r>
              <a:rPr lang="en-GB" sz="1100" dirty="0"/>
              <a:t>Recent developments</a:t>
            </a:r>
            <a:endParaRPr lang="en-NL" sz="1100" dirty="0"/>
          </a:p>
        </p:txBody>
      </p:sp>
      <p:sp>
        <p:nvSpPr>
          <p:cNvPr id="19" name="TextBox 18">
            <a:extLst>
              <a:ext uri="{FF2B5EF4-FFF2-40B4-BE49-F238E27FC236}">
                <a16:creationId xmlns:a16="http://schemas.microsoft.com/office/drawing/2014/main" id="{3D59A33D-F515-4A47-8C54-0B70AF30A3E9}"/>
              </a:ext>
            </a:extLst>
          </p:cNvPr>
          <p:cNvSpPr txBox="1"/>
          <p:nvPr/>
        </p:nvSpPr>
        <p:spPr>
          <a:xfrm>
            <a:off x="4594096" y="2050875"/>
            <a:ext cx="1862856" cy="261610"/>
          </a:xfrm>
          <a:prstGeom prst="rect">
            <a:avLst/>
          </a:prstGeom>
          <a:noFill/>
        </p:spPr>
        <p:txBody>
          <a:bodyPr wrap="square">
            <a:spAutoFit/>
          </a:bodyPr>
          <a:lstStyle/>
          <a:p>
            <a:pPr marL="171450" lvl="0" indent="-171450">
              <a:buFont typeface="Arial" panose="020B0604020202020204" pitchFamily="34" charset="0"/>
              <a:buChar char="•"/>
            </a:pPr>
            <a:r>
              <a:rPr lang="en-GB" sz="1100" dirty="0"/>
              <a:t>Get involved</a:t>
            </a:r>
            <a:endParaRPr lang="en-NL" sz="1100" dirty="0"/>
          </a:p>
        </p:txBody>
      </p:sp>
      <p:sp>
        <p:nvSpPr>
          <p:cNvPr id="21" name="TextBox 20">
            <a:extLst>
              <a:ext uri="{FF2B5EF4-FFF2-40B4-BE49-F238E27FC236}">
                <a16:creationId xmlns:a16="http://schemas.microsoft.com/office/drawing/2014/main" id="{ED81E810-72E8-EA48-9650-633D14AE85CC}"/>
              </a:ext>
            </a:extLst>
          </p:cNvPr>
          <p:cNvSpPr txBox="1"/>
          <p:nvPr/>
        </p:nvSpPr>
        <p:spPr>
          <a:xfrm>
            <a:off x="2440907" y="1823302"/>
            <a:ext cx="2467421" cy="261610"/>
          </a:xfrm>
          <a:prstGeom prst="rect">
            <a:avLst/>
          </a:prstGeom>
          <a:noFill/>
        </p:spPr>
        <p:txBody>
          <a:bodyPr wrap="square">
            <a:spAutoFit/>
          </a:bodyPr>
          <a:lstStyle/>
          <a:p>
            <a:pPr marL="171450" lvl="0" indent="-171450">
              <a:buFont typeface="Arial" panose="020B0604020202020204" pitchFamily="34" charset="0"/>
              <a:buChar char="•"/>
            </a:pPr>
            <a:r>
              <a:rPr lang="en-GB" sz="1100" dirty="0"/>
              <a:t>Research Themes</a:t>
            </a:r>
          </a:p>
        </p:txBody>
      </p:sp>
    </p:spTree>
    <p:extLst>
      <p:ext uri="{BB962C8B-B14F-4D97-AF65-F5344CB8AC3E}">
        <p14:creationId xmlns:p14="http://schemas.microsoft.com/office/powerpoint/2010/main" val="3505677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2" name="Oval 41">
            <a:extLst>
              <a:ext uri="{FF2B5EF4-FFF2-40B4-BE49-F238E27FC236}">
                <a16:creationId xmlns:a16="http://schemas.microsoft.com/office/drawing/2014/main" id="{0F9C9400-4C42-394A-A7D6-096ED99F5209}"/>
              </a:ext>
            </a:extLst>
          </p:cNvPr>
          <p:cNvSpPr/>
          <p:nvPr/>
        </p:nvSpPr>
        <p:spPr>
          <a:xfrm>
            <a:off x="7366014" y="1404359"/>
            <a:ext cx="1187620" cy="118762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solidFill>
                <a:sysClr val="windowText" lastClr="000000"/>
              </a:solidFill>
            </a:endParaRPr>
          </a:p>
        </p:txBody>
      </p:sp>
      <p:sp>
        <p:nvSpPr>
          <p:cNvPr id="44" name="Oval 43">
            <a:extLst>
              <a:ext uri="{FF2B5EF4-FFF2-40B4-BE49-F238E27FC236}">
                <a16:creationId xmlns:a16="http://schemas.microsoft.com/office/drawing/2014/main" id="{E732561F-C452-A54C-AEA4-DBCD0A775F7F}"/>
              </a:ext>
            </a:extLst>
          </p:cNvPr>
          <p:cNvSpPr/>
          <p:nvPr/>
        </p:nvSpPr>
        <p:spPr>
          <a:xfrm>
            <a:off x="7338368" y="2916071"/>
            <a:ext cx="1187620" cy="118762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solidFill>
                <a:sysClr val="windowText" lastClr="000000"/>
              </a:solidFill>
            </a:endParaRPr>
          </a:p>
        </p:txBody>
      </p:sp>
      <p:sp>
        <p:nvSpPr>
          <p:cNvPr id="45" name="Oval 44">
            <a:extLst>
              <a:ext uri="{FF2B5EF4-FFF2-40B4-BE49-F238E27FC236}">
                <a16:creationId xmlns:a16="http://schemas.microsoft.com/office/drawing/2014/main" id="{BE9379BF-C3A6-384C-8F0A-6933265CCD27}"/>
              </a:ext>
            </a:extLst>
          </p:cNvPr>
          <p:cNvSpPr/>
          <p:nvPr/>
        </p:nvSpPr>
        <p:spPr>
          <a:xfrm>
            <a:off x="2968754" y="2869885"/>
            <a:ext cx="1187620" cy="118762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solidFill>
                <a:sysClr val="windowText" lastClr="000000"/>
              </a:solidFill>
            </a:endParaRPr>
          </a:p>
        </p:txBody>
      </p:sp>
      <p:sp>
        <p:nvSpPr>
          <p:cNvPr id="63" name="Oval 62">
            <a:extLst>
              <a:ext uri="{FF2B5EF4-FFF2-40B4-BE49-F238E27FC236}">
                <a16:creationId xmlns:a16="http://schemas.microsoft.com/office/drawing/2014/main" id="{28C39764-11D3-B24E-AADD-597B9AF9F431}"/>
              </a:ext>
            </a:extLst>
          </p:cNvPr>
          <p:cNvSpPr/>
          <p:nvPr/>
        </p:nvSpPr>
        <p:spPr>
          <a:xfrm>
            <a:off x="946735" y="2898392"/>
            <a:ext cx="1187620" cy="118762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solidFill>
                <a:sysClr val="windowText" lastClr="000000"/>
              </a:solidFill>
            </a:endParaRPr>
          </a:p>
        </p:txBody>
      </p:sp>
      <p:sp>
        <p:nvSpPr>
          <p:cNvPr id="70" name="Oval 69">
            <a:extLst>
              <a:ext uri="{FF2B5EF4-FFF2-40B4-BE49-F238E27FC236}">
                <a16:creationId xmlns:a16="http://schemas.microsoft.com/office/drawing/2014/main" id="{71437EF3-5FBC-194D-AC55-5CFA3DC6BC1D}"/>
              </a:ext>
            </a:extLst>
          </p:cNvPr>
          <p:cNvSpPr/>
          <p:nvPr/>
        </p:nvSpPr>
        <p:spPr>
          <a:xfrm>
            <a:off x="5109180" y="2858396"/>
            <a:ext cx="1187620" cy="118762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solidFill>
                <a:sysClr val="windowText" lastClr="000000"/>
              </a:solidFill>
            </a:endParaRPr>
          </a:p>
        </p:txBody>
      </p:sp>
      <p:sp>
        <p:nvSpPr>
          <p:cNvPr id="65" name="Oval 64">
            <a:extLst>
              <a:ext uri="{FF2B5EF4-FFF2-40B4-BE49-F238E27FC236}">
                <a16:creationId xmlns:a16="http://schemas.microsoft.com/office/drawing/2014/main" id="{87E98DF2-701C-184A-BD8C-C44EC188BF95}"/>
              </a:ext>
            </a:extLst>
          </p:cNvPr>
          <p:cNvSpPr/>
          <p:nvPr/>
        </p:nvSpPr>
        <p:spPr>
          <a:xfrm>
            <a:off x="2968754" y="1379162"/>
            <a:ext cx="1187620" cy="118762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solidFill>
                <a:sysClr val="windowText" lastClr="000000"/>
              </a:solidFill>
            </a:endParaRPr>
          </a:p>
        </p:txBody>
      </p:sp>
      <p:sp>
        <p:nvSpPr>
          <p:cNvPr id="61" name="Oval 60">
            <a:extLst>
              <a:ext uri="{FF2B5EF4-FFF2-40B4-BE49-F238E27FC236}">
                <a16:creationId xmlns:a16="http://schemas.microsoft.com/office/drawing/2014/main" id="{4F808410-6E89-7149-BEAE-A3854AFAEF28}"/>
              </a:ext>
            </a:extLst>
          </p:cNvPr>
          <p:cNvSpPr/>
          <p:nvPr/>
        </p:nvSpPr>
        <p:spPr>
          <a:xfrm>
            <a:off x="946735" y="1407669"/>
            <a:ext cx="1187620" cy="118762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solidFill>
                <a:sysClr val="windowText" lastClr="000000"/>
              </a:solidFill>
            </a:endParaRPr>
          </a:p>
        </p:txBody>
      </p:sp>
      <p:sp>
        <p:nvSpPr>
          <p:cNvPr id="2" name="Oval 1">
            <a:extLst>
              <a:ext uri="{FF2B5EF4-FFF2-40B4-BE49-F238E27FC236}">
                <a16:creationId xmlns:a16="http://schemas.microsoft.com/office/drawing/2014/main" id="{CA6F50F1-5847-D846-92D1-6355F4413D9E}"/>
              </a:ext>
            </a:extLst>
          </p:cNvPr>
          <p:cNvSpPr/>
          <p:nvPr/>
        </p:nvSpPr>
        <p:spPr>
          <a:xfrm>
            <a:off x="5109180" y="1367673"/>
            <a:ext cx="1187620" cy="118762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L">
              <a:solidFill>
                <a:sysClr val="windowText" lastClr="000000"/>
              </a:solidFill>
            </a:endParaRPr>
          </a:p>
        </p:txBody>
      </p:sp>
      <p:sp>
        <p:nvSpPr>
          <p:cNvPr id="50" name="Text Placeholder 6">
            <a:extLst>
              <a:ext uri="{FF2B5EF4-FFF2-40B4-BE49-F238E27FC236}">
                <a16:creationId xmlns:a16="http://schemas.microsoft.com/office/drawing/2014/main" id="{26EA55DF-8887-574C-AC59-A6E63127764B}"/>
              </a:ext>
            </a:extLst>
          </p:cNvPr>
          <p:cNvSpPr txBox="1">
            <a:spLocks/>
          </p:cNvSpPr>
          <p:nvPr/>
        </p:nvSpPr>
        <p:spPr>
          <a:xfrm>
            <a:off x="1129692" y="2159280"/>
            <a:ext cx="812762"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sz="650" dirty="0">
                <a:latin typeface="Arial"/>
                <a:cs typeface="Arial"/>
              </a:rPr>
              <a:t>1 of 8 faculties at TU Delft </a:t>
            </a:r>
            <a:endParaRPr lang="en-NL" sz="650" dirty="0">
              <a:latin typeface="Arial"/>
              <a:cs typeface="Arial"/>
            </a:endParaRPr>
          </a:p>
        </p:txBody>
      </p:sp>
      <p:sp>
        <p:nvSpPr>
          <p:cNvPr id="51" name="Text Placeholder 6">
            <a:extLst>
              <a:ext uri="{FF2B5EF4-FFF2-40B4-BE49-F238E27FC236}">
                <a16:creationId xmlns:a16="http://schemas.microsoft.com/office/drawing/2014/main" id="{76D405B1-3DD4-3B4D-BB84-A00276D24FB0}"/>
              </a:ext>
            </a:extLst>
          </p:cNvPr>
          <p:cNvSpPr txBox="1">
            <a:spLocks/>
          </p:cNvSpPr>
          <p:nvPr/>
        </p:nvSpPr>
        <p:spPr>
          <a:xfrm>
            <a:off x="3163463" y="2129939"/>
            <a:ext cx="812762"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sz="650" dirty="0">
                <a:latin typeface="Arial"/>
                <a:cs typeface="Arial"/>
              </a:rPr>
              <a:t>2000+ students (50% female)</a:t>
            </a:r>
            <a:endParaRPr lang="en-NL" sz="650" dirty="0">
              <a:latin typeface="Arial"/>
              <a:cs typeface="Arial"/>
            </a:endParaRPr>
          </a:p>
        </p:txBody>
      </p:sp>
      <p:sp>
        <p:nvSpPr>
          <p:cNvPr id="52" name="Text Placeholder 6">
            <a:extLst>
              <a:ext uri="{FF2B5EF4-FFF2-40B4-BE49-F238E27FC236}">
                <a16:creationId xmlns:a16="http://schemas.microsoft.com/office/drawing/2014/main" id="{CF0D69AC-DB14-2F48-8B37-BE1336DD11C7}"/>
              </a:ext>
            </a:extLst>
          </p:cNvPr>
          <p:cNvSpPr txBox="1">
            <a:spLocks/>
          </p:cNvSpPr>
          <p:nvPr/>
        </p:nvSpPr>
        <p:spPr>
          <a:xfrm>
            <a:off x="5299855" y="2121956"/>
            <a:ext cx="812762"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sz="650" dirty="0">
                <a:latin typeface="Arial"/>
                <a:cs typeface="Arial"/>
              </a:rPr>
              <a:t>350 research staff</a:t>
            </a:r>
            <a:endParaRPr lang="en-NL" sz="650" dirty="0">
              <a:latin typeface="Arial"/>
              <a:cs typeface="Arial"/>
            </a:endParaRPr>
          </a:p>
        </p:txBody>
      </p:sp>
      <p:sp>
        <p:nvSpPr>
          <p:cNvPr id="54" name="Text Placeholder 6">
            <a:extLst>
              <a:ext uri="{FF2B5EF4-FFF2-40B4-BE49-F238E27FC236}">
                <a16:creationId xmlns:a16="http://schemas.microsoft.com/office/drawing/2014/main" id="{7E3ECB3E-6449-3544-84BC-C60B1A0AB13B}"/>
              </a:ext>
            </a:extLst>
          </p:cNvPr>
          <p:cNvSpPr txBox="1">
            <a:spLocks/>
          </p:cNvSpPr>
          <p:nvPr/>
        </p:nvSpPr>
        <p:spPr>
          <a:xfrm>
            <a:off x="1129692" y="3639256"/>
            <a:ext cx="812762"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sz="650" dirty="0">
                <a:latin typeface="Arial"/>
                <a:cs typeface="Arial"/>
              </a:rPr>
              <a:t>Methods-based design</a:t>
            </a:r>
            <a:endParaRPr lang="en-NL" sz="650" dirty="0">
              <a:latin typeface="Arial"/>
              <a:cs typeface="Arial"/>
            </a:endParaRPr>
          </a:p>
        </p:txBody>
      </p:sp>
      <p:sp>
        <p:nvSpPr>
          <p:cNvPr id="57" name="Text Placeholder 6">
            <a:extLst>
              <a:ext uri="{FF2B5EF4-FFF2-40B4-BE49-F238E27FC236}">
                <a16:creationId xmlns:a16="http://schemas.microsoft.com/office/drawing/2014/main" id="{D115BCC9-DA06-ED40-8AC8-B29647331B0E}"/>
              </a:ext>
            </a:extLst>
          </p:cNvPr>
          <p:cNvSpPr txBox="1">
            <a:spLocks/>
          </p:cNvSpPr>
          <p:nvPr/>
        </p:nvSpPr>
        <p:spPr>
          <a:xfrm>
            <a:off x="7338368" y="2173823"/>
            <a:ext cx="1215242"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GB" sz="650" dirty="0">
                <a:latin typeface="Arial"/>
                <a:cs typeface="Arial"/>
              </a:rPr>
              <a:t>7500 + alumni </a:t>
            </a:r>
          </a:p>
        </p:txBody>
      </p:sp>
      <p:sp>
        <p:nvSpPr>
          <p:cNvPr id="59" name="Text Placeholder 6">
            <a:extLst>
              <a:ext uri="{FF2B5EF4-FFF2-40B4-BE49-F238E27FC236}">
                <a16:creationId xmlns:a16="http://schemas.microsoft.com/office/drawing/2014/main" id="{5F8DC5B6-492F-6F49-9FC0-A54A338A0513}"/>
              </a:ext>
            </a:extLst>
          </p:cNvPr>
          <p:cNvSpPr txBox="1">
            <a:spLocks/>
          </p:cNvSpPr>
          <p:nvPr/>
        </p:nvSpPr>
        <p:spPr>
          <a:xfrm>
            <a:off x="7398251" y="3696122"/>
            <a:ext cx="1114987"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sz="650" dirty="0">
                <a:latin typeface="Arial"/>
                <a:cs typeface="Arial"/>
              </a:rPr>
              <a:t>250,000 students </a:t>
            </a:r>
            <a:br>
              <a:rPr lang="en-GB" sz="650" dirty="0">
                <a:latin typeface="Arial"/>
                <a:cs typeface="Arial"/>
              </a:rPr>
            </a:br>
            <a:r>
              <a:rPr lang="en-GB" sz="650" dirty="0">
                <a:latin typeface="Arial"/>
                <a:cs typeface="Arial"/>
              </a:rPr>
              <a:t>for online courses</a:t>
            </a:r>
            <a:endParaRPr lang="en-NL" sz="650" dirty="0">
              <a:latin typeface="Arial"/>
              <a:cs typeface="Arial"/>
            </a:endParaRPr>
          </a:p>
        </p:txBody>
      </p:sp>
      <p:sp>
        <p:nvSpPr>
          <p:cNvPr id="39" name="Title 1">
            <a:extLst>
              <a:ext uri="{FF2B5EF4-FFF2-40B4-BE49-F238E27FC236}">
                <a16:creationId xmlns:a16="http://schemas.microsoft.com/office/drawing/2014/main" id="{3DBEBE47-DA09-D641-8EDD-5A5AC4D36AF5}"/>
              </a:ext>
            </a:extLst>
          </p:cNvPr>
          <p:cNvSpPr txBox="1">
            <a:spLocks/>
          </p:cNvSpPr>
          <p:nvPr/>
        </p:nvSpPr>
        <p:spPr>
          <a:xfrm>
            <a:off x="628649" y="274638"/>
            <a:ext cx="8264336" cy="993775"/>
          </a:xfrm>
          <a:prstGeom prst="rect">
            <a:avLst/>
          </a:prstGeom>
          <a:effectLst>
            <a:outerShdw blurRad="63500" sx="102000" sy="102000" algn="ctr"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buClrTx/>
              <a:buFontTx/>
            </a:pPr>
            <a:r>
              <a:rPr lang="en-US" dirty="0">
                <a:solidFill>
                  <a:schemeClr val="bg1"/>
                </a:solidFill>
                <a:effectLst>
                  <a:outerShdw blurRad="456989" dir="6240000" algn="ctr" rotWithShape="0">
                    <a:schemeClr val="tx1"/>
                  </a:outerShdw>
                </a:effectLst>
              </a:rPr>
              <a:t>Industrial Design Engineering </a:t>
            </a:r>
            <a:endParaRPr lang="en-US" dirty="0">
              <a:effectLst>
                <a:outerShdw blurRad="456989" dir="6240000" algn="ctr" rotWithShape="0">
                  <a:schemeClr val="tx1"/>
                </a:outerShdw>
              </a:effectLst>
            </a:endParaRPr>
          </a:p>
        </p:txBody>
      </p:sp>
      <p:sp>
        <p:nvSpPr>
          <p:cNvPr id="40" name="Text Placeholder 6">
            <a:extLst>
              <a:ext uri="{FF2B5EF4-FFF2-40B4-BE49-F238E27FC236}">
                <a16:creationId xmlns:a16="http://schemas.microsoft.com/office/drawing/2014/main" id="{E7581E7F-AA8A-364A-922C-29806E2FA82D}"/>
              </a:ext>
            </a:extLst>
          </p:cNvPr>
          <p:cNvSpPr txBox="1">
            <a:spLocks/>
          </p:cNvSpPr>
          <p:nvPr/>
        </p:nvSpPr>
        <p:spPr>
          <a:xfrm>
            <a:off x="3021720" y="3656613"/>
            <a:ext cx="1091714"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sz="650" dirty="0">
                <a:latin typeface="Arial"/>
                <a:cs typeface="Arial"/>
              </a:rPr>
              <a:t>Bachelor Industrial Design Engineering (Dutch) </a:t>
            </a:r>
            <a:endParaRPr lang="en-NL" sz="650" dirty="0">
              <a:latin typeface="Arial"/>
              <a:cs typeface="Arial"/>
            </a:endParaRPr>
          </a:p>
        </p:txBody>
      </p:sp>
      <p:sp>
        <p:nvSpPr>
          <p:cNvPr id="41" name="Text Placeholder 6">
            <a:extLst>
              <a:ext uri="{FF2B5EF4-FFF2-40B4-BE49-F238E27FC236}">
                <a16:creationId xmlns:a16="http://schemas.microsoft.com/office/drawing/2014/main" id="{C855547B-A626-4D4B-9E3F-E23061F0CAB0}"/>
              </a:ext>
            </a:extLst>
          </p:cNvPr>
          <p:cNvSpPr txBox="1">
            <a:spLocks/>
          </p:cNvSpPr>
          <p:nvPr/>
        </p:nvSpPr>
        <p:spPr>
          <a:xfrm>
            <a:off x="5095369" y="3622546"/>
            <a:ext cx="1215242" cy="2990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sz="650" dirty="0">
                <a:latin typeface="Arial"/>
                <a:cs typeface="Arial"/>
              </a:rPr>
              <a:t>3 Masters programmes </a:t>
            </a:r>
            <a:br>
              <a:rPr lang="en-GB" sz="650" dirty="0">
                <a:latin typeface="Arial"/>
                <a:cs typeface="Arial"/>
              </a:rPr>
            </a:br>
            <a:r>
              <a:rPr lang="en-GB" sz="650" dirty="0">
                <a:latin typeface="Arial"/>
                <a:cs typeface="Arial"/>
              </a:rPr>
              <a:t>(English)</a:t>
            </a:r>
            <a:endParaRPr lang="en-NL" sz="650" dirty="0">
              <a:latin typeface="Arial"/>
              <a:cs typeface="Arial"/>
            </a:endParaRPr>
          </a:p>
        </p:txBody>
      </p:sp>
      <p:pic>
        <p:nvPicPr>
          <p:cNvPr id="4" name="Picture 3">
            <a:extLst>
              <a:ext uri="{FF2B5EF4-FFF2-40B4-BE49-F238E27FC236}">
                <a16:creationId xmlns:a16="http://schemas.microsoft.com/office/drawing/2014/main" id="{D0FA16E1-502B-394A-B1E4-8C17D2221278}"/>
              </a:ext>
            </a:extLst>
          </p:cNvPr>
          <p:cNvPicPr>
            <a:picLocks noChangeAspect="1"/>
          </p:cNvPicPr>
          <p:nvPr/>
        </p:nvPicPr>
        <p:blipFill>
          <a:blip r:embed="rId4"/>
          <a:stretch>
            <a:fillRect/>
          </a:stretch>
        </p:blipFill>
        <p:spPr>
          <a:xfrm>
            <a:off x="1177820" y="1537632"/>
            <a:ext cx="734459" cy="734459"/>
          </a:xfrm>
          <a:prstGeom prst="rect">
            <a:avLst/>
          </a:prstGeom>
        </p:spPr>
      </p:pic>
      <p:pic>
        <p:nvPicPr>
          <p:cNvPr id="8" name="Picture 7">
            <a:extLst>
              <a:ext uri="{FF2B5EF4-FFF2-40B4-BE49-F238E27FC236}">
                <a16:creationId xmlns:a16="http://schemas.microsoft.com/office/drawing/2014/main" id="{A4F51057-4C6F-6C48-A94C-EB1B7D022C37}"/>
              </a:ext>
            </a:extLst>
          </p:cNvPr>
          <p:cNvPicPr>
            <a:picLocks noChangeAspect="1"/>
          </p:cNvPicPr>
          <p:nvPr/>
        </p:nvPicPr>
        <p:blipFill>
          <a:blip r:embed="rId5"/>
          <a:stretch>
            <a:fillRect/>
          </a:stretch>
        </p:blipFill>
        <p:spPr>
          <a:xfrm>
            <a:off x="3167083" y="2917111"/>
            <a:ext cx="807905" cy="807905"/>
          </a:xfrm>
          <a:prstGeom prst="rect">
            <a:avLst/>
          </a:prstGeom>
        </p:spPr>
      </p:pic>
      <p:pic>
        <p:nvPicPr>
          <p:cNvPr id="19" name="Picture 18">
            <a:extLst>
              <a:ext uri="{FF2B5EF4-FFF2-40B4-BE49-F238E27FC236}">
                <a16:creationId xmlns:a16="http://schemas.microsoft.com/office/drawing/2014/main" id="{A46D644C-4AAC-2C42-9EBF-671768C5A58E}"/>
              </a:ext>
            </a:extLst>
          </p:cNvPr>
          <p:cNvPicPr>
            <a:picLocks noChangeAspect="1"/>
          </p:cNvPicPr>
          <p:nvPr/>
        </p:nvPicPr>
        <p:blipFill>
          <a:blip r:embed="rId6"/>
          <a:stretch>
            <a:fillRect/>
          </a:stretch>
        </p:blipFill>
        <p:spPr>
          <a:xfrm>
            <a:off x="1146551" y="2932200"/>
            <a:ext cx="807905" cy="807905"/>
          </a:xfrm>
          <a:prstGeom prst="rect">
            <a:avLst/>
          </a:prstGeom>
        </p:spPr>
      </p:pic>
      <p:pic>
        <p:nvPicPr>
          <p:cNvPr id="21" name="Picture 20">
            <a:extLst>
              <a:ext uri="{FF2B5EF4-FFF2-40B4-BE49-F238E27FC236}">
                <a16:creationId xmlns:a16="http://schemas.microsoft.com/office/drawing/2014/main" id="{C34EBABD-3BB3-644E-9134-3F0A2A1934E3}"/>
              </a:ext>
            </a:extLst>
          </p:cNvPr>
          <p:cNvPicPr>
            <a:picLocks noChangeAspect="1"/>
          </p:cNvPicPr>
          <p:nvPr/>
        </p:nvPicPr>
        <p:blipFill>
          <a:blip r:embed="rId7"/>
          <a:stretch>
            <a:fillRect/>
          </a:stretch>
        </p:blipFill>
        <p:spPr>
          <a:xfrm>
            <a:off x="7510659" y="1496822"/>
            <a:ext cx="888696" cy="888696"/>
          </a:xfrm>
          <a:prstGeom prst="rect">
            <a:avLst/>
          </a:prstGeom>
        </p:spPr>
      </p:pic>
      <p:pic>
        <p:nvPicPr>
          <p:cNvPr id="23" name="Picture 22">
            <a:extLst>
              <a:ext uri="{FF2B5EF4-FFF2-40B4-BE49-F238E27FC236}">
                <a16:creationId xmlns:a16="http://schemas.microsoft.com/office/drawing/2014/main" id="{3AA5B52B-5D69-9D45-887D-48CC83ACA0A4}"/>
              </a:ext>
            </a:extLst>
          </p:cNvPr>
          <p:cNvPicPr>
            <a:picLocks noChangeAspect="1"/>
          </p:cNvPicPr>
          <p:nvPr/>
        </p:nvPicPr>
        <p:blipFill>
          <a:blip r:embed="rId8"/>
          <a:stretch>
            <a:fillRect/>
          </a:stretch>
        </p:blipFill>
        <p:spPr>
          <a:xfrm>
            <a:off x="7568107" y="2989281"/>
            <a:ext cx="723967" cy="723967"/>
          </a:xfrm>
          <a:prstGeom prst="rect">
            <a:avLst/>
          </a:prstGeom>
        </p:spPr>
      </p:pic>
      <p:pic>
        <p:nvPicPr>
          <p:cNvPr id="26" name="Picture 25">
            <a:extLst>
              <a:ext uri="{FF2B5EF4-FFF2-40B4-BE49-F238E27FC236}">
                <a16:creationId xmlns:a16="http://schemas.microsoft.com/office/drawing/2014/main" id="{7EF5B4C1-C0A7-3042-8278-42C5178F5E74}"/>
              </a:ext>
            </a:extLst>
          </p:cNvPr>
          <p:cNvPicPr>
            <a:picLocks noChangeAspect="1"/>
          </p:cNvPicPr>
          <p:nvPr/>
        </p:nvPicPr>
        <p:blipFill>
          <a:blip r:embed="rId9"/>
          <a:stretch>
            <a:fillRect/>
          </a:stretch>
        </p:blipFill>
        <p:spPr>
          <a:xfrm>
            <a:off x="5327501" y="1423959"/>
            <a:ext cx="734459" cy="734459"/>
          </a:xfrm>
          <a:prstGeom prst="rect">
            <a:avLst/>
          </a:prstGeom>
        </p:spPr>
      </p:pic>
      <p:pic>
        <p:nvPicPr>
          <p:cNvPr id="5" name="Picture 4">
            <a:extLst>
              <a:ext uri="{FF2B5EF4-FFF2-40B4-BE49-F238E27FC236}">
                <a16:creationId xmlns:a16="http://schemas.microsoft.com/office/drawing/2014/main" id="{5F796C9D-1D0A-0B4D-8CC1-E4F8B3C337BD}"/>
              </a:ext>
            </a:extLst>
          </p:cNvPr>
          <p:cNvPicPr>
            <a:picLocks noChangeAspect="1"/>
          </p:cNvPicPr>
          <p:nvPr/>
        </p:nvPicPr>
        <p:blipFill>
          <a:blip r:embed="rId10"/>
          <a:stretch>
            <a:fillRect/>
          </a:stretch>
        </p:blipFill>
        <p:spPr>
          <a:xfrm>
            <a:off x="3067142" y="1368713"/>
            <a:ext cx="977566" cy="977566"/>
          </a:xfrm>
          <a:prstGeom prst="rect">
            <a:avLst/>
          </a:prstGeom>
        </p:spPr>
      </p:pic>
      <p:pic>
        <p:nvPicPr>
          <p:cNvPr id="7" name="Picture 6">
            <a:extLst>
              <a:ext uri="{FF2B5EF4-FFF2-40B4-BE49-F238E27FC236}">
                <a16:creationId xmlns:a16="http://schemas.microsoft.com/office/drawing/2014/main" id="{51246D13-5220-714F-AE92-F7B09D787E88}"/>
              </a:ext>
            </a:extLst>
          </p:cNvPr>
          <p:cNvPicPr>
            <a:picLocks noChangeAspect="1"/>
          </p:cNvPicPr>
          <p:nvPr/>
        </p:nvPicPr>
        <p:blipFill>
          <a:blip r:embed="rId11"/>
          <a:stretch>
            <a:fillRect/>
          </a:stretch>
        </p:blipFill>
        <p:spPr>
          <a:xfrm rot="10800000">
            <a:off x="5273589" y="2933182"/>
            <a:ext cx="789118" cy="789118"/>
          </a:xfrm>
          <a:prstGeom prst="rect">
            <a:avLst/>
          </a:prstGeom>
        </p:spPr>
      </p:pic>
    </p:spTree>
    <p:extLst>
      <p:ext uri="{BB962C8B-B14F-4D97-AF65-F5344CB8AC3E}">
        <p14:creationId xmlns:p14="http://schemas.microsoft.com/office/powerpoint/2010/main" val="853631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95B528-CD46-9348-9751-354CF58C8FA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69276" y="0"/>
            <a:ext cx="8950569" cy="5143500"/>
          </a:xfrm>
          <a:prstGeom prst="rect">
            <a:avLst/>
          </a:prstGeom>
        </p:spPr>
      </p:pic>
      <p:sp>
        <p:nvSpPr>
          <p:cNvPr id="10" name="Title 1">
            <a:extLst>
              <a:ext uri="{FF2B5EF4-FFF2-40B4-BE49-F238E27FC236}">
                <a16:creationId xmlns:a16="http://schemas.microsoft.com/office/drawing/2014/main" id="{2C682A14-6B88-0444-B606-DD44C6AA1CB0}"/>
              </a:ext>
            </a:extLst>
          </p:cNvPr>
          <p:cNvSpPr>
            <a:spLocks noGrp="1"/>
          </p:cNvSpPr>
          <p:nvPr>
            <p:ph type="title"/>
          </p:nvPr>
        </p:nvSpPr>
        <p:spPr>
          <a:xfrm>
            <a:off x="628649" y="274638"/>
            <a:ext cx="8264336" cy="993775"/>
          </a:xfrm>
        </p:spPr>
        <p:txBody>
          <a:bodyPr/>
          <a:lstStyle/>
          <a:p>
            <a:r>
              <a:rPr lang="en-NL" sz="3200" dirty="0">
                <a:solidFill>
                  <a:schemeClr val="bg1"/>
                </a:solidFill>
                <a:effectLst>
                  <a:outerShdw blurRad="456989" dir="6240000" algn="ctr" rotWithShape="0">
                    <a:schemeClr val="tx1"/>
                  </a:outerShdw>
                </a:effectLst>
              </a:rPr>
              <a:t>Our</a:t>
            </a:r>
            <a:r>
              <a:rPr lang="en-NL" sz="3200" dirty="0">
                <a:solidFill>
                  <a:schemeClr val="bg1"/>
                </a:solidFill>
              </a:rPr>
              <a:t> </a:t>
            </a:r>
            <a:r>
              <a:rPr lang="en-NL" sz="3200" dirty="0">
                <a:solidFill>
                  <a:schemeClr val="bg1"/>
                </a:solidFill>
                <a:effectLst>
                  <a:outerShdw blurRad="456989" dir="6240000" algn="ctr" rotWithShape="0">
                    <a:schemeClr val="tx1"/>
                  </a:outerShdw>
                </a:effectLst>
                <a:sym typeface="Arial"/>
              </a:rPr>
              <a:t>Origins</a:t>
            </a:r>
          </a:p>
        </p:txBody>
      </p:sp>
    </p:spTree>
    <p:extLst>
      <p:ext uri="{BB962C8B-B14F-4D97-AF65-F5344CB8AC3E}">
        <p14:creationId xmlns:p14="http://schemas.microsoft.com/office/powerpoint/2010/main" val="1226137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8EE5E-5359-0846-9E89-48BCFE46238A}"/>
              </a:ext>
            </a:extLst>
          </p:cNvPr>
          <p:cNvSpPr>
            <a:spLocks noGrp="1"/>
          </p:cNvSpPr>
          <p:nvPr>
            <p:ph type="title"/>
          </p:nvPr>
        </p:nvSpPr>
        <p:spPr/>
        <p:txBody>
          <a:bodyPr/>
          <a:lstStyle/>
          <a:p>
            <a:r>
              <a:rPr lang="en-NL" dirty="0"/>
              <a:t>Redesigning Design</a:t>
            </a:r>
          </a:p>
        </p:txBody>
      </p:sp>
      <p:sp>
        <p:nvSpPr>
          <p:cNvPr id="6" name="Slide Number Placeholder 5">
            <a:extLst>
              <a:ext uri="{FF2B5EF4-FFF2-40B4-BE49-F238E27FC236}">
                <a16:creationId xmlns:a16="http://schemas.microsoft.com/office/drawing/2014/main" id="{879C899B-5A5A-FF4B-9975-B593A76193A0}"/>
              </a:ext>
            </a:extLst>
          </p:cNvPr>
          <p:cNvSpPr>
            <a:spLocks noGrp="1"/>
          </p:cNvSpPr>
          <p:nvPr>
            <p:ph type="sldNum" sz="quarter" idx="12"/>
          </p:nvPr>
        </p:nvSpPr>
        <p:spPr/>
        <p:txBody>
          <a:bodyPr/>
          <a:lstStyle/>
          <a:p>
            <a:pPr algn="r"/>
            <a:fld id="{8EE047B8-740B-6B4B-A4AB-D250FBF21A00}" type="slidenum">
              <a:rPr lang="en-US" smtClean="0"/>
              <a:pPr algn="r"/>
              <a:t>6</a:t>
            </a:fld>
            <a:endParaRPr lang="en-US" dirty="0"/>
          </a:p>
        </p:txBody>
      </p:sp>
      <p:pic>
        <p:nvPicPr>
          <p:cNvPr id="14" name="Content Placeholder 13">
            <a:extLst>
              <a:ext uri="{FF2B5EF4-FFF2-40B4-BE49-F238E27FC236}">
                <a16:creationId xmlns:a16="http://schemas.microsoft.com/office/drawing/2014/main" id="{BEA576A3-89EB-B44F-AF7B-034466BE0F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6814" y="1528724"/>
            <a:ext cx="8237200" cy="2944890"/>
          </a:xfrm>
        </p:spPr>
      </p:pic>
    </p:spTree>
    <p:extLst>
      <p:ext uri="{BB962C8B-B14F-4D97-AF65-F5344CB8AC3E}">
        <p14:creationId xmlns:p14="http://schemas.microsoft.com/office/powerpoint/2010/main" val="3235303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74F6A51C-2BC7-674B-945C-6590B5C889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57638" y="1182783"/>
            <a:ext cx="2596652" cy="2714015"/>
          </a:xfrm>
        </p:spPr>
      </p:pic>
      <p:sp>
        <p:nvSpPr>
          <p:cNvPr id="7" name="Slide Number Placeholder 6">
            <a:extLst>
              <a:ext uri="{FF2B5EF4-FFF2-40B4-BE49-F238E27FC236}">
                <a16:creationId xmlns:a16="http://schemas.microsoft.com/office/drawing/2014/main" id="{DA23314B-828B-4947-892E-5C1B3E8CB431}"/>
              </a:ext>
            </a:extLst>
          </p:cNvPr>
          <p:cNvSpPr>
            <a:spLocks noGrp="1"/>
          </p:cNvSpPr>
          <p:nvPr>
            <p:ph type="sldNum" sz="quarter" idx="12"/>
          </p:nvPr>
        </p:nvSpPr>
        <p:spPr/>
        <p:txBody>
          <a:bodyPr/>
          <a:lstStyle/>
          <a:p>
            <a:pPr algn="r"/>
            <a:fld id="{8EE047B8-740B-6B4B-A4AB-D250FBF21A00}" type="slidenum">
              <a:rPr lang="en-US" smtClean="0"/>
              <a:pPr algn="r"/>
              <a:t>7</a:t>
            </a:fld>
            <a:endParaRPr lang="en-US" dirty="0"/>
          </a:p>
        </p:txBody>
      </p:sp>
      <p:pic>
        <p:nvPicPr>
          <p:cNvPr id="16" name="Content Placeholder 15">
            <a:extLst>
              <a:ext uri="{FF2B5EF4-FFF2-40B4-BE49-F238E27FC236}">
                <a16:creationId xmlns:a16="http://schemas.microsoft.com/office/drawing/2014/main" id="{EB38579C-F790-3541-8D44-C21A3360683F}"/>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6174256" y="1119920"/>
            <a:ext cx="2718732" cy="2839743"/>
          </a:xfrm>
        </p:spPr>
      </p:pic>
      <p:sp>
        <p:nvSpPr>
          <p:cNvPr id="17" name="Title 2">
            <a:extLst>
              <a:ext uri="{FF2B5EF4-FFF2-40B4-BE49-F238E27FC236}">
                <a16:creationId xmlns:a16="http://schemas.microsoft.com/office/drawing/2014/main" id="{6045C1AD-8C76-3D46-9054-A49D6F1D4196}"/>
              </a:ext>
            </a:extLst>
          </p:cNvPr>
          <p:cNvSpPr txBox="1">
            <a:spLocks/>
          </p:cNvSpPr>
          <p:nvPr/>
        </p:nvSpPr>
        <p:spPr>
          <a:xfrm>
            <a:off x="250825" y="-261257"/>
            <a:ext cx="2219951" cy="2354922"/>
          </a:xfrm>
          <a:prstGeom prst="rect">
            <a:avLst/>
          </a:prstGeom>
        </p:spPr>
        <p:txBody>
          <a:bodyPr spcFirstLastPara="1" vert="horz" wrap="square" lIns="91425" tIns="91425" rIns="91425" bIns="91425" rtlCol="0" anchor="b" anchorCtr="0">
            <a:noAutofit/>
          </a:bodyPr>
          <a:lstStyle>
            <a:lvl1pPr lvl="0" algn="l" defTabSz="914400" rtl="0" eaLnBrk="1" latinLnBrk="0" hangingPunct="1">
              <a:lnSpc>
                <a:spcPts val="3000"/>
              </a:lnSpc>
              <a:spcBef>
                <a:spcPts val="0"/>
              </a:spcBef>
              <a:spcAft>
                <a:spcPts val="0"/>
              </a:spcAft>
              <a:buClr>
                <a:schemeClr val="lt1"/>
              </a:buClr>
              <a:buSzPts val="4200"/>
              <a:buFont typeface="Roboto Slab"/>
              <a:buNone/>
              <a:defRPr sz="2400" kern="1200">
                <a:solidFill>
                  <a:schemeClr val="lt1"/>
                </a:solidFill>
                <a:latin typeface="Roboto Slab Medium"/>
                <a:ea typeface="Roboto Slab Medium"/>
                <a:cs typeface="Roboto Slab Medium"/>
                <a:sym typeface="Roboto Slab"/>
              </a:defRPr>
            </a:lvl1pPr>
            <a:lvl2pPr lvl="1"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2pPr>
            <a:lvl3pPr lvl="2"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3pPr>
            <a:lvl4pPr lvl="3"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4pPr>
            <a:lvl5pPr lvl="4"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5pPr>
            <a:lvl6pPr lvl="5"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6pPr>
            <a:lvl7pPr lvl="6"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7pPr>
            <a:lvl8pPr lvl="7"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8pPr>
            <a:lvl9pPr lvl="8" rtl="0">
              <a:spcBef>
                <a:spcPts val="0"/>
              </a:spcBef>
              <a:spcAft>
                <a:spcPts val="0"/>
              </a:spcAft>
              <a:buClr>
                <a:schemeClr val="lt1"/>
              </a:buClr>
              <a:buSzPts val="2800"/>
              <a:buFont typeface="Roboto Slab"/>
              <a:buNone/>
              <a:defRPr>
                <a:solidFill>
                  <a:schemeClr val="lt1"/>
                </a:solidFill>
                <a:latin typeface="Roboto Slab Medium"/>
                <a:ea typeface="Roboto Slab Medium"/>
                <a:cs typeface="Roboto Slab Medium"/>
                <a:sym typeface="Roboto Slab"/>
              </a:defRPr>
            </a:lvl9pPr>
          </a:lstStyle>
          <a:p>
            <a:pPr>
              <a:lnSpc>
                <a:spcPct val="100000"/>
              </a:lnSpc>
            </a:pPr>
            <a:r>
              <a:rPr lang="en-US" sz="3200" dirty="0"/>
              <a:t>The Pillars </a:t>
            </a:r>
          </a:p>
          <a:p>
            <a:pPr>
              <a:lnSpc>
                <a:spcPct val="100000"/>
              </a:lnSpc>
            </a:pPr>
            <a:r>
              <a:rPr lang="en-US" sz="3200" dirty="0"/>
              <a:t>of Design</a:t>
            </a:r>
          </a:p>
        </p:txBody>
      </p:sp>
    </p:spTree>
    <p:extLst>
      <p:ext uri="{BB962C8B-B14F-4D97-AF65-F5344CB8AC3E}">
        <p14:creationId xmlns:p14="http://schemas.microsoft.com/office/powerpoint/2010/main" val="3569496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5ACE94-FC98-AA4B-9558-12C5B2838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
        <p:nvSpPr>
          <p:cNvPr id="3" name="Google Shape;115;p16">
            <a:extLst>
              <a:ext uri="{FF2B5EF4-FFF2-40B4-BE49-F238E27FC236}">
                <a16:creationId xmlns:a16="http://schemas.microsoft.com/office/drawing/2014/main" id="{7AADB80A-53EB-9940-A780-C1BA632A3137}"/>
              </a:ext>
            </a:extLst>
          </p:cNvPr>
          <p:cNvSpPr txBox="1">
            <a:spLocks/>
          </p:cNvSpPr>
          <p:nvPr/>
        </p:nvSpPr>
        <p:spPr>
          <a:xfrm>
            <a:off x="602864" y="2985468"/>
            <a:ext cx="2667001" cy="1751013"/>
          </a:xfrm>
          <a:prstGeom prst="rect">
            <a:avLst/>
          </a:prstGeom>
        </p:spPr>
        <p:txBody>
          <a:bodyPr spcFirstLastPara="1" vert="horz" wrap="square" lIns="91425" tIns="91425" rIns="91425" bIns="91425" rtlCol="0" anchor="t" anchorCtr="0">
            <a:normAutofit/>
          </a:bodyPr>
          <a:lstStyle>
            <a:lvl1pPr algn="l" defTabSz="914400" rtl="0" eaLnBrk="1" latinLnBrk="0" hangingPunct="1">
              <a:lnSpc>
                <a:spcPct val="90000"/>
              </a:lnSpc>
              <a:spcBef>
                <a:spcPct val="0"/>
              </a:spcBef>
              <a:buNone/>
              <a:defRPr sz="3200" kern="1200">
                <a:solidFill>
                  <a:schemeClr val="tx1"/>
                </a:solidFill>
                <a:latin typeface="Roboto Slab" panose="020B0604020202020204" charset="0"/>
                <a:ea typeface="Roboto Slab" panose="020B0604020202020204" charset="0"/>
                <a:cs typeface="+mj-cs"/>
              </a:defRPr>
            </a:lvl1pPr>
          </a:lstStyle>
          <a:p>
            <a:pPr>
              <a:lnSpc>
                <a:spcPct val="100000"/>
              </a:lnSpc>
              <a:buClrTx/>
              <a:buFontTx/>
            </a:pPr>
            <a:r>
              <a:rPr lang="en-GB" dirty="0">
                <a:solidFill>
                  <a:schemeClr val="bg1"/>
                </a:solidFill>
                <a:latin typeface="Roboto Slab Medium" pitchFamily="2" charset="0"/>
                <a:ea typeface="Roboto Slab Medium" pitchFamily="2" charset="0"/>
              </a:rPr>
              <a:t>Our home</a:t>
            </a:r>
          </a:p>
        </p:txBody>
      </p:sp>
      <p:pic>
        <p:nvPicPr>
          <p:cNvPr id="4" name="Picture 3">
            <a:extLst>
              <a:ext uri="{FF2B5EF4-FFF2-40B4-BE49-F238E27FC236}">
                <a16:creationId xmlns:a16="http://schemas.microsoft.com/office/drawing/2014/main" id="{701DDC60-E96F-8149-84E9-022D4478EB33}"/>
              </a:ext>
            </a:extLst>
          </p:cNvPr>
          <p:cNvPicPr>
            <a:picLocks noChangeAspect="1"/>
          </p:cNvPicPr>
          <p:nvPr/>
        </p:nvPicPr>
        <p:blipFill>
          <a:blip r:embed="rId5"/>
          <a:stretch>
            <a:fillRect/>
          </a:stretch>
        </p:blipFill>
        <p:spPr>
          <a:xfrm>
            <a:off x="602864" y="4241555"/>
            <a:ext cx="2112333" cy="521365"/>
          </a:xfrm>
          <a:prstGeom prst="rect">
            <a:avLst/>
          </a:prstGeom>
        </p:spPr>
      </p:pic>
    </p:spTree>
    <p:extLst>
      <p:ext uri="{BB962C8B-B14F-4D97-AF65-F5344CB8AC3E}">
        <p14:creationId xmlns:p14="http://schemas.microsoft.com/office/powerpoint/2010/main" val="4271467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
            <a:extLst>
              <a:ext uri="{FF2B5EF4-FFF2-40B4-BE49-F238E27FC236}">
                <a16:creationId xmlns:a16="http://schemas.microsoft.com/office/drawing/2014/main" id="{69EF6315-D90F-5E42-A730-CC94E537B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416" y="3518"/>
            <a:ext cx="2918584" cy="5136464"/>
          </a:xfrm>
          <a:prstGeom prst="rect">
            <a:avLst/>
          </a:prstGeom>
        </p:spPr>
      </p:pic>
      <p:pic>
        <p:nvPicPr>
          <p:cNvPr id="21" name="Picture 20">
            <a:extLst>
              <a:ext uri="{FF2B5EF4-FFF2-40B4-BE49-F238E27FC236}">
                <a16:creationId xmlns:a16="http://schemas.microsoft.com/office/drawing/2014/main" id="{1648B63F-ABC7-D241-86C9-549B3CBE591E}"/>
              </a:ext>
            </a:extLst>
          </p:cNvPr>
          <p:cNvPicPr>
            <a:picLocks noChangeAspect="1"/>
          </p:cNvPicPr>
          <p:nvPr/>
        </p:nvPicPr>
        <p:blipFill rotWithShape="1">
          <a:blip r:embed="rId4">
            <a:extLst>
              <a:ext uri="{28A0092B-C50C-407E-A947-70E740481C1C}">
                <a14:useLocalDpi xmlns:a14="http://schemas.microsoft.com/office/drawing/2010/main" val="0"/>
              </a:ext>
            </a:extLst>
          </a:blip>
          <a:srcRect l="31134" r="31275"/>
          <a:stretch/>
        </p:blipFill>
        <p:spPr>
          <a:xfrm>
            <a:off x="3317132" y="0"/>
            <a:ext cx="2908284" cy="5143502"/>
          </a:xfrm>
          <a:prstGeom prst="rect">
            <a:avLst/>
          </a:prstGeom>
        </p:spPr>
      </p:pic>
      <p:pic>
        <p:nvPicPr>
          <p:cNvPr id="4" name="Picture 3">
            <a:extLst>
              <a:ext uri="{FF2B5EF4-FFF2-40B4-BE49-F238E27FC236}">
                <a16:creationId xmlns:a16="http://schemas.microsoft.com/office/drawing/2014/main" id="{1056C3E9-0D04-374F-85BC-2237C721A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488" y="-2"/>
            <a:ext cx="2953090" cy="5143502"/>
          </a:xfrm>
          <a:prstGeom prst="rect">
            <a:avLst/>
          </a:prstGeom>
        </p:spPr>
      </p:pic>
      <p:sp>
        <p:nvSpPr>
          <p:cNvPr id="8" name="Content Placeholder 2">
            <a:extLst>
              <a:ext uri="{FF2B5EF4-FFF2-40B4-BE49-F238E27FC236}">
                <a16:creationId xmlns:a16="http://schemas.microsoft.com/office/drawing/2014/main" id="{0BFCA979-DC40-9A47-8B55-8D3D84DFC325}"/>
              </a:ext>
            </a:extLst>
          </p:cNvPr>
          <p:cNvSpPr txBox="1">
            <a:spLocks/>
          </p:cNvSpPr>
          <p:nvPr/>
        </p:nvSpPr>
        <p:spPr>
          <a:xfrm>
            <a:off x="3676651" y="1818925"/>
            <a:ext cx="2822120" cy="2813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en-NL" dirty="0"/>
          </a:p>
        </p:txBody>
      </p:sp>
      <p:sp>
        <p:nvSpPr>
          <p:cNvPr id="10" name="Content Placeholder 2">
            <a:extLst>
              <a:ext uri="{FF2B5EF4-FFF2-40B4-BE49-F238E27FC236}">
                <a16:creationId xmlns:a16="http://schemas.microsoft.com/office/drawing/2014/main" id="{4538399B-0A11-AE45-97E7-C3FE7496B344}"/>
              </a:ext>
            </a:extLst>
          </p:cNvPr>
          <p:cNvSpPr txBox="1">
            <a:spLocks/>
          </p:cNvSpPr>
          <p:nvPr/>
        </p:nvSpPr>
        <p:spPr>
          <a:xfrm>
            <a:off x="3676651" y="1818925"/>
            <a:ext cx="2822120" cy="2813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en-NL" dirty="0"/>
          </a:p>
        </p:txBody>
      </p:sp>
      <p:sp>
        <p:nvSpPr>
          <p:cNvPr id="11" name="Title 1">
            <a:extLst>
              <a:ext uri="{FF2B5EF4-FFF2-40B4-BE49-F238E27FC236}">
                <a16:creationId xmlns:a16="http://schemas.microsoft.com/office/drawing/2014/main" id="{3FFA7793-A81A-E18F-995B-DD26124B6CB3}"/>
              </a:ext>
            </a:extLst>
          </p:cNvPr>
          <p:cNvSpPr>
            <a:spLocks noGrp="1"/>
          </p:cNvSpPr>
          <p:nvPr>
            <p:ph type="title"/>
          </p:nvPr>
        </p:nvSpPr>
        <p:spPr>
          <a:xfrm>
            <a:off x="628649" y="4048125"/>
            <a:ext cx="8264336" cy="993775"/>
          </a:xfrm>
        </p:spPr>
        <p:txBody>
          <a:bodyPr/>
          <a:lstStyle/>
          <a:p>
            <a:r>
              <a:rPr lang="nl-NL" dirty="0">
                <a:solidFill>
                  <a:schemeClr val="bg1"/>
                </a:solidFill>
                <a:effectLst>
                  <a:outerShdw blurRad="557434" dir="6240000" algn="ctr" rotWithShape="0">
                    <a:schemeClr val="tx1"/>
                  </a:outerShdw>
                </a:effectLst>
              </a:rPr>
              <a:t>World class</a:t>
            </a:r>
            <a:r>
              <a:rPr lang="en-NL" dirty="0">
                <a:solidFill>
                  <a:schemeClr val="bg1"/>
                </a:solidFill>
                <a:effectLst>
                  <a:outerShdw blurRad="557434" dir="6240000" algn="ctr" rotWithShape="0">
                    <a:schemeClr val="tx1"/>
                  </a:outerShdw>
                </a:effectLst>
              </a:rPr>
              <a:t> facilities</a:t>
            </a:r>
          </a:p>
        </p:txBody>
      </p:sp>
    </p:spTree>
    <p:extLst>
      <p:ext uri="{BB962C8B-B14F-4D97-AF65-F5344CB8AC3E}">
        <p14:creationId xmlns:p14="http://schemas.microsoft.com/office/powerpoint/2010/main" val="864389364"/>
      </p:ext>
    </p:extLst>
  </p:cSld>
  <p:clrMapOvr>
    <a:masterClrMapping/>
  </p:clrMapOvr>
</p:sld>
</file>

<file path=ppt/theme/theme1.xml><?xml version="1.0" encoding="utf-8"?>
<a:theme xmlns:a="http://schemas.openxmlformats.org/drawingml/2006/main" name="Delft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4285</TotalTime>
  <Words>1891</Words>
  <Application>Microsoft Office PowerPoint</Application>
  <PresentationFormat>On-screen Show (16:9)</PresentationFormat>
  <Paragraphs>200</Paragraphs>
  <Slides>27</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Calibri</vt:lpstr>
      <vt:lpstr>Arial</vt:lpstr>
      <vt:lpstr>Roboto Slab</vt:lpstr>
      <vt:lpstr>Roboto Slab Medium</vt:lpstr>
      <vt:lpstr>Delft Design</vt:lpstr>
      <vt:lpstr>Welcome!</vt:lpstr>
      <vt:lpstr>PowerPoint Presentation</vt:lpstr>
      <vt:lpstr>Content</vt:lpstr>
      <vt:lpstr>PowerPoint Presentation</vt:lpstr>
      <vt:lpstr>Our Origins</vt:lpstr>
      <vt:lpstr>Redesigning Design</vt:lpstr>
      <vt:lpstr>PowerPoint Presentation</vt:lpstr>
      <vt:lpstr>PowerPoint Presentation</vt:lpstr>
      <vt:lpstr>World class facilities</vt:lpstr>
      <vt:lpstr>PowerPoint Presentation</vt:lpstr>
      <vt:lpstr>IDE Research Strategy 2022-2029  </vt:lpstr>
      <vt:lpstr>3 departments, 3 perspectives</vt:lpstr>
      <vt:lpstr>Design at TU Delft Shaping a better future</vt:lpstr>
      <vt:lpstr>Design and Health</vt:lpstr>
      <vt:lpstr>Design and Sustainability</vt:lpstr>
      <vt:lpstr>Design and Mobility</vt:lpstr>
      <vt:lpstr>Design and Artificial Intellegence </vt:lpstr>
      <vt:lpstr>PowerPoint Presentation</vt:lpstr>
      <vt:lpstr>Bachelor’s Education</vt:lpstr>
      <vt:lpstr>Masters Education</vt:lpstr>
      <vt:lpstr>PowerPoint Presentation</vt:lpstr>
      <vt:lpstr>PowerPoint Presentation</vt:lpstr>
      <vt:lpstr>Alumni Impact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Delft Design</dc:title>
  <dc:creator>Bouman, Nijs</dc:creator>
  <cp:lastModifiedBy>Taylor Blades</cp:lastModifiedBy>
  <cp:revision>233</cp:revision>
  <dcterms:modified xsi:type="dcterms:W3CDTF">2023-05-25T14:17:15Z</dcterms:modified>
</cp:coreProperties>
</file>