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4035" r:id="rId1"/>
    <p:sldMasterId id="2147484023" r:id="rId2"/>
    <p:sldMasterId id="2147484051" r:id="rId3"/>
  </p:sldMasterIdLst>
  <p:notesMasterIdLst>
    <p:notesMasterId r:id="rId7"/>
  </p:notesMasterIdLst>
  <p:handoutMasterIdLst>
    <p:handoutMasterId r:id="rId8"/>
  </p:handoutMasterIdLst>
  <p:sldIdLst>
    <p:sldId id="1248" r:id="rId4"/>
    <p:sldId id="1262" r:id="rId5"/>
    <p:sldId id="1296" r:id="rId6"/>
  </p:sldIdLst>
  <p:sldSz cx="9144000" cy="5143500" type="screen16x9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28688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57376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860641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147520" algn="l" rtl="0" fontAlgn="base">
      <a:spcBef>
        <a:spcPct val="0"/>
      </a:spcBef>
      <a:spcAft>
        <a:spcPct val="0"/>
      </a:spcAft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434402" algn="l" defTabSz="286880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721281" algn="l" defTabSz="286880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2008161" algn="l" defTabSz="286880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295041" algn="l" defTabSz="286880" rtl="0" eaLnBrk="1" latinLnBrk="0" hangingPunct="1">
      <a:defRPr sz="28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7A73A25-ABDA-4AE9-93AA-AF10D66A92B9}">
          <p14:sldIdLst>
            <p14:sldId id="1248"/>
            <p14:sldId id="1262"/>
            <p14:sldId id="1296"/>
          </p14:sldIdLst>
        </p14:section>
        <p14:section name="Untitled Section" id="{F640C87B-B92F-407F-BFBD-1B617319244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  <p15:guide id="3" orient="horz" pos="2482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8" userDrawn="1">
          <p15:clr>
            <a:srgbClr val="A4A3A4"/>
          </p15:clr>
        </p15:guide>
        <p15:guide id="2" pos="2240" userDrawn="1">
          <p15:clr>
            <a:srgbClr val="A4A3A4"/>
          </p15:clr>
        </p15:guide>
        <p15:guide id="3" orient="horz" pos="3132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ngena Schott - 3ME" initials="DS" lastIdx="15" clrIdx="0"/>
  <p:cmAuthor id="1" name="Dingena" initials="D" lastIdx="1" clrIdx="1">
    <p:extLst/>
  </p:cmAuthor>
  <p:cmAuthor id="2" name="Zhikang Deng" initials="ZD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013"/>
    <a:srgbClr val="FF66CC"/>
    <a:srgbClr val="D3550F"/>
    <a:srgbClr val="0094C8"/>
    <a:srgbClr val="565656"/>
    <a:srgbClr val="525252"/>
    <a:srgbClr val="DEF1FA"/>
    <a:srgbClr val="D8EEFC"/>
    <a:srgbClr val="BE18C2"/>
    <a:srgbClr val="B61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162" autoAdjust="0"/>
  </p:normalViewPr>
  <p:slideViewPr>
    <p:cSldViewPr>
      <p:cViewPr varScale="1">
        <p:scale>
          <a:sx n="134" d="100"/>
          <a:sy n="134" d="100"/>
        </p:scale>
        <p:origin x="990" y="30"/>
      </p:cViewPr>
      <p:guideLst>
        <p:guide orient="horz" pos="3072"/>
        <p:guide pos="4096"/>
        <p:guide orient="horz" pos="248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-4020" y="-102"/>
      </p:cViewPr>
      <p:guideLst>
        <p:guide orient="horz" pos="3228"/>
        <p:guide pos="2240"/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01" y="0"/>
            <a:ext cx="2949629" cy="497523"/>
          </a:xfrm>
          <a:prstGeom prst="rect">
            <a:avLst/>
          </a:prstGeom>
        </p:spPr>
        <p:txBody>
          <a:bodyPr vert="horz" wrap="square" lIns="91527" tIns="45763" rIns="91527" bIns="457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9372FD76-EB9F-764F-8F27-36E8BD5ED777}" type="datetimeFigureOut">
              <a:rPr lang="nl-NL"/>
              <a:pPr/>
              <a:t>5-1-2021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444988"/>
            <a:ext cx="2949629" cy="497523"/>
          </a:xfrm>
          <a:prstGeom prst="rect">
            <a:avLst/>
          </a:prstGeom>
        </p:spPr>
        <p:txBody>
          <a:bodyPr vert="horz" lIns="91527" tIns="45763" rIns="91527" bIns="45763" rtlCol="0" anchor="b"/>
          <a:lstStyle>
            <a:lvl1pPr algn="l">
              <a:defRPr sz="1200">
                <a:latin typeface="Gill Sans" charset="0"/>
                <a:ea typeface="ヒラギノ角ゴ ProN W3" charset="-128"/>
                <a:cs typeface="Arial" pitchFamily="34" charset="0"/>
                <a:sym typeface="Gill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01" y="9444988"/>
            <a:ext cx="2949629" cy="497523"/>
          </a:xfrm>
          <a:prstGeom prst="rect">
            <a:avLst/>
          </a:prstGeom>
        </p:spPr>
        <p:txBody>
          <a:bodyPr vert="horz" wrap="square" lIns="91527" tIns="45763" rIns="91527" bIns="4576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DE590830-9B4B-9C4D-966D-6D12B13B6D6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77658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9629" cy="497523"/>
          </a:xfrm>
          <a:prstGeom prst="rect">
            <a:avLst/>
          </a:prstGeom>
        </p:spPr>
        <p:txBody>
          <a:bodyPr vert="horz" lIns="91527" tIns="45763" rIns="91527" bIns="45763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01" y="0"/>
            <a:ext cx="2949629" cy="497523"/>
          </a:xfrm>
          <a:prstGeom prst="rect">
            <a:avLst/>
          </a:prstGeom>
        </p:spPr>
        <p:txBody>
          <a:bodyPr vert="horz" wrap="square" lIns="91527" tIns="45763" rIns="91527" bIns="457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01D9F9-3769-E54C-B9DD-B0DA30EEDA23}" type="datetimeFigureOut">
              <a:rPr lang="nl-NL"/>
              <a:pPr/>
              <a:t>5-1-2021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6125"/>
            <a:ext cx="66309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7" tIns="45763" rIns="91527" bIns="45763" rtlCol="0" anchor="ctr"/>
          <a:lstStyle/>
          <a:p>
            <a:pPr lvl="0"/>
            <a:endParaRPr lang="nl-N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4090"/>
            <a:ext cx="5444490" cy="4474528"/>
          </a:xfrm>
          <a:prstGeom prst="rect">
            <a:avLst/>
          </a:prstGeom>
        </p:spPr>
        <p:txBody>
          <a:bodyPr vert="horz" lIns="91527" tIns="45763" rIns="91527" bIns="4576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44988"/>
            <a:ext cx="2949629" cy="497523"/>
          </a:xfrm>
          <a:prstGeom prst="rect">
            <a:avLst/>
          </a:prstGeom>
        </p:spPr>
        <p:txBody>
          <a:bodyPr vert="horz" lIns="91527" tIns="45763" rIns="91527" bIns="45763" rtlCol="0" anchor="b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01" y="9444988"/>
            <a:ext cx="2949629" cy="497523"/>
          </a:xfrm>
          <a:prstGeom prst="rect">
            <a:avLst/>
          </a:prstGeom>
        </p:spPr>
        <p:txBody>
          <a:bodyPr vert="horz" wrap="square" lIns="91527" tIns="45763" rIns="91527" bIns="457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5D37AB-0158-D143-B9D4-A5272563F8A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697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28688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57376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860641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14752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1434402" algn="l" defTabSz="57376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721281" algn="l" defTabSz="57376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2008161" algn="l" defTabSz="57376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295041" algn="l" defTabSz="573760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7813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156">
              <a:defRPr/>
            </a:pP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70567F0-66F5-4409-B9DC-780204568308}" type="datetime1">
              <a:rPr lang="nl-NL" smtClean="0"/>
              <a:pPr/>
              <a:t>5-1-2021</a:t>
            </a:fld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D37AB-0158-D143-B9D4-A5272563F8A7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426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B07FCB4-B15F-4BB9-9CEF-F6E8B8E278FA}" type="datetime1">
              <a:rPr lang="nl-NL" smtClean="0"/>
              <a:t>5-1-2021</a:t>
            </a:fld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5D37AB-0158-D143-B9D4-A5272563F8A7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75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7" y="1598139"/>
            <a:ext cx="7773292" cy="1102539"/>
          </a:xfrm>
          <a:prstGeom prst="rect">
            <a:avLst/>
          </a:prstGeom>
        </p:spPr>
        <p:txBody>
          <a:bodyPr lIns="57381" tIns="28692" rIns="57381" bIns="2869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6" y="2914988"/>
            <a:ext cx="6400354" cy="1314337"/>
          </a:xfrm>
          <a:prstGeom prst="rect">
            <a:avLst/>
          </a:prstGeom>
        </p:spPr>
        <p:txBody>
          <a:bodyPr lIns="57381" tIns="28692" rIns="57381" bIns="28692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6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3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0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7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4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8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95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05943"/>
            <a:ext cx="8228707" cy="857250"/>
          </a:xfrm>
          <a:prstGeom prst="rect">
            <a:avLst/>
          </a:prstGeom>
        </p:spPr>
        <p:txBody>
          <a:bodyPr lIns="57381" tIns="28692" rIns="57381" bIns="2869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9" y="1200490"/>
            <a:ext cx="8228707" cy="3393838"/>
          </a:xfrm>
          <a:prstGeom prst="rect">
            <a:avLst/>
          </a:prstGeom>
        </p:spPr>
        <p:txBody>
          <a:bodyPr vert="eaVert" lIns="57381" tIns="28692" rIns="57381" bIns="2869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9" y="205945"/>
            <a:ext cx="2057176" cy="4388383"/>
          </a:xfrm>
          <a:prstGeom prst="rect">
            <a:avLst/>
          </a:prstGeom>
        </p:spPr>
        <p:txBody>
          <a:bodyPr vert="eaVert" lIns="57381" tIns="28692" rIns="57381" bIns="2869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9" y="205945"/>
            <a:ext cx="6064373" cy="4388383"/>
          </a:xfrm>
          <a:prstGeom prst="rect">
            <a:avLst/>
          </a:prstGeom>
        </p:spPr>
        <p:txBody>
          <a:bodyPr vert="eaVert" lIns="57381" tIns="28692" rIns="57381" bIns="2869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14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7" y="1598139"/>
            <a:ext cx="7773292" cy="11025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6" y="2914988"/>
            <a:ext cx="6400354" cy="13143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3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0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4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1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8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95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88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59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0" y="3305104"/>
            <a:ext cx="7772176" cy="1021332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0" y="2179961"/>
            <a:ext cx="7772176" cy="1125141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868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376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064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4752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440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128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081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9504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89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8" y="1200490"/>
            <a:ext cx="4060775" cy="3393838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200490"/>
            <a:ext cx="4060775" cy="3393838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53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9" y="1151098"/>
            <a:ext cx="4039567" cy="47969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86880" indent="0">
              <a:buNone/>
              <a:defRPr sz="1100" b="1"/>
            </a:lvl2pPr>
            <a:lvl3pPr marL="573760" indent="0">
              <a:buNone/>
              <a:defRPr sz="1100" b="1"/>
            </a:lvl3pPr>
            <a:lvl4pPr marL="860641" indent="0">
              <a:buNone/>
              <a:defRPr sz="1000" b="1"/>
            </a:lvl4pPr>
            <a:lvl5pPr marL="1147520" indent="0">
              <a:buNone/>
              <a:defRPr sz="1000" b="1"/>
            </a:lvl5pPr>
            <a:lvl6pPr marL="1434402" indent="0">
              <a:buNone/>
              <a:defRPr sz="1000" b="1"/>
            </a:lvl6pPr>
            <a:lvl7pPr marL="1721281" indent="0">
              <a:buNone/>
              <a:defRPr sz="1000" b="1"/>
            </a:lvl7pPr>
            <a:lvl8pPr marL="2008161" indent="0">
              <a:buNone/>
              <a:defRPr sz="1000" b="1"/>
            </a:lvl8pPr>
            <a:lvl9pPr marL="2295041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9" y="1630784"/>
            <a:ext cx="4039567" cy="2963543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7" y="1151098"/>
            <a:ext cx="4041798" cy="47969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86880" indent="0">
              <a:buNone/>
              <a:defRPr sz="1100" b="1"/>
            </a:lvl2pPr>
            <a:lvl3pPr marL="573760" indent="0">
              <a:buNone/>
              <a:defRPr sz="1100" b="1"/>
            </a:lvl3pPr>
            <a:lvl4pPr marL="860641" indent="0">
              <a:buNone/>
              <a:defRPr sz="1000" b="1"/>
            </a:lvl4pPr>
            <a:lvl5pPr marL="1147520" indent="0">
              <a:buNone/>
              <a:defRPr sz="1000" b="1"/>
            </a:lvl5pPr>
            <a:lvl6pPr marL="1434402" indent="0">
              <a:buNone/>
              <a:defRPr sz="1000" b="1"/>
            </a:lvl6pPr>
            <a:lvl7pPr marL="1721281" indent="0">
              <a:buNone/>
              <a:defRPr sz="1000" b="1"/>
            </a:lvl7pPr>
            <a:lvl8pPr marL="2008161" indent="0">
              <a:buNone/>
              <a:defRPr sz="1000" b="1"/>
            </a:lvl8pPr>
            <a:lvl9pPr marL="2295041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7" y="1630784"/>
            <a:ext cx="4041798" cy="2963543"/>
          </a:xfrm>
        </p:spPr>
        <p:txBody>
          <a:bodyPr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94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17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50" y="205106"/>
            <a:ext cx="3008190" cy="871481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6" y="205104"/>
            <a:ext cx="5111130" cy="4389221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50" y="1076588"/>
            <a:ext cx="3008190" cy="3517739"/>
          </a:xfrm>
        </p:spPr>
        <p:txBody>
          <a:bodyPr/>
          <a:lstStyle>
            <a:lvl1pPr marL="0" indent="0">
              <a:buNone/>
              <a:defRPr sz="900"/>
            </a:lvl1pPr>
            <a:lvl2pPr marL="286880" indent="0">
              <a:buNone/>
              <a:defRPr sz="700"/>
            </a:lvl2pPr>
            <a:lvl3pPr marL="573760" indent="0">
              <a:buNone/>
              <a:defRPr sz="700"/>
            </a:lvl3pPr>
            <a:lvl4pPr marL="860641" indent="0">
              <a:buNone/>
              <a:defRPr sz="400"/>
            </a:lvl4pPr>
            <a:lvl5pPr marL="1147520" indent="0">
              <a:buNone/>
              <a:defRPr sz="400"/>
            </a:lvl5pPr>
            <a:lvl6pPr marL="1434402" indent="0">
              <a:buNone/>
              <a:defRPr sz="400"/>
            </a:lvl6pPr>
            <a:lvl7pPr marL="1721281" indent="0">
              <a:buNone/>
              <a:defRPr sz="400"/>
            </a:lvl7pPr>
            <a:lvl8pPr marL="2008161" indent="0">
              <a:buNone/>
              <a:defRPr sz="400"/>
            </a:lvl8pPr>
            <a:lvl9pPr marL="2295041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05943"/>
            <a:ext cx="8228707" cy="857250"/>
          </a:xfrm>
          <a:prstGeom prst="rect">
            <a:avLst/>
          </a:prstGeom>
        </p:spPr>
        <p:txBody>
          <a:bodyPr lIns="57381" tIns="28692" rIns="57381" bIns="2869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9" y="1200490"/>
            <a:ext cx="8228707" cy="3393838"/>
          </a:xfrm>
          <a:prstGeom prst="rect">
            <a:avLst/>
          </a:prstGeom>
        </p:spPr>
        <p:txBody>
          <a:bodyPr lIns="57381" tIns="28692" rIns="57381" bIns="2869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02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8" y="3600623"/>
            <a:ext cx="5486178" cy="42527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8" y="459601"/>
            <a:ext cx="5486178" cy="3085768"/>
          </a:xfrm>
        </p:spPr>
        <p:txBody>
          <a:bodyPr/>
          <a:lstStyle>
            <a:lvl1pPr marL="0" indent="0">
              <a:buNone/>
              <a:defRPr sz="1900"/>
            </a:lvl1pPr>
            <a:lvl2pPr marL="286880" indent="0">
              <a:buNone/>
              <a:defRPr sz="1700"/>
            </a:lvl2pPr>
            <a:lvl3pPr marL="573760" indent="0">
              <a:buNone/>
              <a:defRPr sz="1600"/>
            </a:lvl3pPr>
            <a:lvl4pPr marL="860641" indent="0">
              <a:buNone/>
              <a:defRPr sz="1100"/>
            </a:lvl4pPr>
            <a:lvl5pPr marL="1147520" indent="0">
              <a:buNone/>
              <a:defRPr sz="1100"/>
            </a:lvl5pPr>
            <a:lvl6pPr marL="1434402" indent="0">
              <a:buNone/>
              <a:defRPr sz="1100"/>
            </a:lvl6pPr>
            <a:lvl7pPr marL="1721281" indent="0">
              <a:buNone/>
              <a:defRPr sz="1100"/>
            </a:lvl7pPr>
            <a:lvl8pPr marL="2008161" indent="0">
              <a:buNone/>
              <a:defRPr sz="1100"/>
            </a:lvl8pPr>
            <a:lvl9pPr marL="2295041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8" y="4025900"/>
            <a:ext cx="5486178" cy="603591"/>
          </a:xfrm>
        </p:spPr>
        <p:txBody>
          <a:bodyPr/>
          <a:lstStyle>
            <a:lvl1pPr marL="0" indent="0">
              <a:buNone/>
              <a:defRPr sz="900"/>
            </a:lvl1pPr>
            <a:lvl2pPr marL="286880" indent="0">
              <a:buNone/>
              <a:defRPr sz="700"/>
            </a:lvl2pPr>
            <a:lvl3pPr marL="573760" indent="0">
              <a:buNone/>
              <a:defRPr sz="700"/>
            </a:lvl3pPr>
            <a:lvl4pPr marL="860641" indent="0">
              <a:buNone/>
              <a:defRPr sz="400"/>
            </a:lvl4pPr>
            <a:lvl5pPr marL="1147520" indent="0">
              <a:buNone/>
              <a:defRPr sz="400"/>
            </a:lvl5pPr>
            <a:lvl6pPr marL="1434402" indent="0">
              <a:buNone/>
              <a:defRPr sz="400"/>
            </a:lvl6pPr>
            <a:lvl7pPr marL="1721281" indent="0">
              <a:buNone/>
              <a:defRPr sz="400"/>
            </a:lvl7pPr>
            <a:lvl8pPr marL="2008161" indent="0">
              <a:buNone/>
              <a:defRPr sz="400"/>
            </a:lvl8pPr>
            <a:lvl9pPr marL="2295041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05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87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9" y="205945"/>
            <a:ext cx="2057176" cy="438838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9" y="205945"/>
            <a:ext cx="6064373" cy="43883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2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073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485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4" y="3305178"/>
            <a:ext cx="7772401" cy="1021557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4" y="2180039"/>
            <a:ext cx="7772401" cy="1125141"/>
          </a:xfrm>
        </p:spPr>
        <p:txBody>
          <a:bodyPr anchor="b"/>
          <a:lstStyle>
            <a:lvl1pPr marL="0" indent="0">
              <a:buNone/>
              <a:defRPr sz="1700"/>
            </a:lvl1pPr>
            <a:lvl2pPr marL="408043" indent="0">
              <a:buNone/>
              <a:defRPr sz="1600"/>
            </a:lvl2pPr>
            <a:lvl3pPr marL="816085" indent="0">
              <a:buNone/>
              <a:defRPr sz="1400"/>
            </a:lvl3pPr>
            <a:lvl4pPr marL="1224128" indent="0">
              <a:buNone/>
              <a:defRPr sz="1100"/>
            </a:lvl4pPr>
            <a:lvl5pPr marL="1632171" indent="0">
              <a:buNone/>
              <a:defRPr sz="1100"/>
            </a:lvl5pPr>
            <a:lvl6pPr marL="2040213" indent="0">
              <a:buNone/>
              <a:defRPr sz="1100"/>
            </a:lvl6pPr>
            <a:lvl7pPr marL="2448258" indent="0">
              <a:buNone/>
              <a:defRPr sz="1100"/>
            </a:lvl7pPr>
            <a:lvl8pPr marL="2856300" indent="0">
              <a:buNone/>
              <a:defRPr sz="1100"/>
            </a:lvl8pPr>
            <a:lvl9pPr marL="3264343" indent="0">
              <a:buNone/>
              <a:defRPr sz="11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77837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25515" y="1371601"/>
            <a:ext cx="3492500" cy="263009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0413" y="1371601"/>
            <a:ext cx="3494088" cy="263009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8213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597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7" cy="47982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43" indent="0">
              <a:buNone/>
              <a:defRPr sz="1700" b="1"/>
            </a:lvl2pPr>
            <a:lvl3pPr marL="816085" indent="0">
              <a:buNone/>
              <a:defRPr sz="1600" b="1"/>
            </a:lvl3pPr>
            <a:lvl4pPr marL="1224128" indent="0">
              <a:buNone/>
              <a:defRPr sz="1400" b="1"/>
            </a:lvl4pPr>
            <a:lvl5pPr marL="1632171" indent="0">
              <a:buNone/>
              <a:defRPr sz="1400" b="1"/>
            </a:lvl5pPr>
            <a:lvl6pPr marL="2040213" indent="0">
              <a:buNone/>
              <a:defRPr sz="1400" b="1"/>
            </a:lvl6pPr>
            <a:lvl7pPr marL="2448258" indent="0">
              <a:buNone/>
              <a:defRPr sz="1400" b="1"/>
            </a:lvl7pPr>
            <a:lvl8pPr marL="2856300" indent="0">
              <a:buNone/>
              <a:defRPr sz="1400" b="1"/>
            </a:lvl8pPr>
            <a:lvl9pPr marL="3264343" indent="0">
              <a:buNone/>
              <a:defRPr sz="14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61"/>
            <a:ext cx="4040187" cy="2963463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7"/>
            <a:ext cx="4041775" cy="47982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43" indent="0">
              <a:buNone/>
              <a:defRPr sz="1700" b="1"/>
            </a:lvl2pPr>
            <a:lvl3pPr marL="816085" indent="0">
              <a:buNone/>
              <a:defRPr sz="1600" b="1"/>
            </a:lvl3pPr>
            <a:lvl4pPr marL="1224128" indent="0">
              <a:buNone/>
              <a:defRPr sz="1400" b="1"/>
            </a:lvl4pPr>
            <a:lvl5pPr marL="1632171" indent="0">
              <a:buNone/>
              <a:defRPr sz="1400" b="1"/>
            </a:lvl5pPr>
            <a:lvl6pPr marL="2040213" indent="0">
              <a:buNone/>
              <a:defRPr sz="1400" b="1"/>
            </a:lvl6pPr>
            <a:lvl7pPr marL="2448258" indent="0">
              <a:buNone/>
              <a:defRPr sz="1400" b="1"/>
            </a:lvl7pPr>
            <a:lvl8pPr marL="2856300" indent="0">
              <a:buNone/>
              <a:defRPr sz="1400" b="1"/>
            </a:lvl8pPr>
            <a:lvl9pPr marL="3264343" indent="0">
              <a:buNone/>
              <a:defRPr sz="14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61"/>
            <a:ext cx="4041775" cy="2963463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7095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5502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233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0" y="3305104"/>
            <a:ext cx="7772176" cy="1021332"/>
          </a:xfrm>
          <a:prstGeom prst="rect">
            <a:avLst/>
          </a:prstGeom>
        </p:spPr>
        <p:txBody>
          <a:bodyPr lIns="57381" tIns="28692" rIns="57381" bIns="28692" anchor="t"/>
          <a:lstStyle>
            <a:lvl1pPr algn="l">
              <a:defRPr sz="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0" y="2179961"/>
            <a:ext cx="7772176" cy="1125141"/>
          </a:xfrm>
          <a:prstGeom prst="rect">
            <a:avLst/>
          </a:prstGeom>
        </p:spPr>
        <p:txBody>
          <a:bodyPr lIns="57381" tIns="28692" rIns="57381" bIns="28692"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869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381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072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476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45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145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083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9527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49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04791"/>
            <a:ext cx="3008314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1" y="204793"/>
            <a:ext cx="5111750" cy="4389834"/>
          </a:xfrm>
        </p:spPr>
        <p:txBody>
          <a:bodyPr/>
          <a:lstStyle>
            <a:lvl1pPr>
              <a:defRPr sz="30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076331"/>
            <a:ext cx="3008314" cy="3518296"/>
          </a:xfrm>
        </p:spPr>
        <p:txBody>
          <a:bodyPr/>
          <a:lstStyle>
            <a:lvl1pPr marL="0" indent="0">
              <a:buNone/>
              <a:defRPr sz="1100"/>
            </a:lvl1pPr>
            <a:lvl2pPr marL="408043" indent="0">
              <a:buNone/>
              <a:defRPr sz="1000"/>
            </a:lvl2pPr>
            <a:lvl3pPr marL="816085" indent="0">
              <a:buNone/>
              <a:defRPr sz="900"/>
            </a:lvl3pPr>
            <a:lvl4pPr marL="1224128" indent="0">
              <a:buNone/>
              <a:defRPr sz="900"/>
            </a:lvl4pPr>
            <a:lvl5pPr marL="1632171" indent="0">
              <a:buNone/>
              <a:defRPr sz="900"/>
            </a:lvl5pPr>
            <a:lvl6pPr marL="2040213" indent="0">
              <a:buNone/>
              <a:defRPr sz="900"/>
            </a:lvl6pPr>
            <a:lvl7pPr marL="2448258" indent="0">
              <a:buNone/>
              <a:defRPr sz="900"/>
            </a:lvl7pPr>
            <a:lvl8pPr marL="2856300" indent="0">
              <a:buNone/>
              <a:defRPr sz="900"/>
            </a:lvl8pPr>
            <a:lvl9pPr marL="3264343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447551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9" y="3600453"/>
            <a:ext cx="5486400" cy="42505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9" y="459580"/>
            <a:ext cx="5486400" cy="3086100"/>
          </a:xfrm>
        </p:spPr>
        <p:txBody>
          <a:bodyPr/>
          <a:lstStyle>
            <a:lvl1pPr marL="0" indent="0">
              <a:buNone/>
              <a:defRPr sz="3000"/>
            </a:lvl1pPr>
            <a:lvl2pPr marL="408043" indent="0">
              <a:buNone/>
              <a:defRPr sz="2400"/>
            </a:lvl2pPr>
            <a:lvl3pPr marL="816085" indent="0">
              <a:buNone/>
              <a:defRPr sz="2100"/>
            </a:lvl3pPr>
            <a:lvl4pPr marL="1224128" indent="0">
              <a:buNone/>
              <a:defRPr sz="1700"/>
            </a:lvl4pPr>
            <a:lvl5pPr marL="1632171" indent="0">
              <a:buNone/>
              <a:defRPr sz="1700"/>
            </a:lvl5pPr>
            <a:lvl6pPr marL="2040213" indent="0">
              <a:buNone/>
              <a:defRPr sz="1700"/>
            </a:lvl6pPr>
            <a:lvl7pPr marL="2448258" indent="0">
              <a:buNone/>
              <a:defRPr sz="1700"/>
            </a:lvl7pPr>
            <a:lvl8pPr marL="2856300" indent="0">
              <a:buNone/>
              <a:defRPr sz="1700"/>
            </a:lvl8pPr>
            <a:lvl9pPr marL="3264343" indent="0">
              <a:buNone/>
              <a:defRPr sz="1700"/>
            </a:lvl9pPr>
          </a:lstStyle>
          <a:p>
            <a:pPr lvl="0"/>
            <a:endParaRPr lang="nl-NL" noProof="0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9" y="4025507"/>
            <a:ext cx="5486400" cy="603646"/>
          </a:xfrm>
        </p:spPr>
        <p:txBody>
          <a:bodyPr/>
          <a:lstStyle>
            <a:lvl1pPr marL="0" indent="0">
              <a:buNone/>
              <a:defRPr sz="1100"/>
            </a:lvl1pPr>
            <a:lvl2pPr marL="408043" indent="0">
              <a:buNone/>
              <a:defRPr sz="1000"/>
            </a:lvl2pPr>
            <a:lvl3pPr marL="816085" indent="0">
              <a:buNone/>
              <a:defRPr sz="900"/>
            </a:lvl3pPr>
            <a:lvl4pPr marL="1224128" indent="0">
              <a:buNone/>
              <a:defRPr sz="900"/>
            </a:lvl4pPr>
            <a:lvl5pPr marL="1632171" indent="0">
              <a:buNone/>
              <a:defRPr sz="900"/>
            </a:lvl5pPr>
            <a:lvl6pPr marL="2040213" indent="0">
              <a:buNone/>
              <a:defRPr sz="900"/>
            </a:lvl6pPr>
            <a:lvl7pPr marL="2448258" indent="0">
              <a:buNone/>
              <a:defRPr sz="900"/>
            </a:lvl7pPr>
            <a:lvl8pPr marL="2856300" indent="0">
              <a:buNone/>
              <a:defRPr sz="900"/>
            </a:lvl8pPr>
            <a:lvl9pPr marL="3264343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3812284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67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288087" y="342901"/>
            <a:ext cx="1789113" cy="365879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7576" y="342901"/>
            <a:ext cx="5218112" cy="365879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602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575" y="342901"/>
            <a:ext cx="7159625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515" y="1371601"/>
            <a:ext cx="3492500" cy="2630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0413" y="1371600"/>
            <a:ext cx="3494088" cy="1257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0413" y="2743201"/>
            <a:ext cx="3494088" cy="1258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58881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082"/>
            <a:ext cx="7772401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371603"/>
            <a:ext cx="7772401" cy="283368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7715" y="4377927"/>
            <a:ext cx="1905000" cy="228600"/>
          </a:xfrm>
          <a:prstGeom prst="rect">
            <a:avLst/>
          </a:prstGeom>
        </p:spPr>
        <p:txBody>
          <a:bodyPr lIns="81614" tIns="40806" rIns="81614" bIns="40806"/>
          <a:lstStyle>
            <a:lvl1pPr>
              <a:defRPr/>
            </a:lvl1pPr>
          </a:lstStyle>
          <a:p>
            <a:r>
              <a:rPr lang="en-US" altLang="nl-NL" dirty="0" smtClean="0"/>
              <a:t>October 17th, 2006</a:t>
            </a:r>
            <a:endParaRPr lang="en-US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477002" y="4377927"/>
            <a:ext cx="1905000" cy="171450"/>
          </a:xfrm>
          <a:prstGeom prst="rect">
            <a:avLst/>
          </a:prstGeom>
        </p:spPr>
        <p:txBody>
          <a:bodyPr lIns="81614" tIns="40806" rIns="81614" bIns="40806"/>
          <a:lstStyle>
            <a:lvl1pPr>
              <a:defRPr/>
            </a:lvl1pPr>
          </a:lstStyle>
          <a:p>
            <a:fld id="{DF890FA6-45A7-4AF3-B863-6FDA145EA525}" type="slidenum">
              <a:rPr lang="en-US" altLang="nl-NL"/>
              <a:pPr/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117924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269082"/>
            <a:ext cx="7772401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371603"/>
            <a:ext cx="3810000" cy="13596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2" y="1371603"/>
            <a:ext cx="3810000" cy="13596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2845601"/>
            <a:ext cx="3810000" cy="13596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2" y="2845601"/>
            <a:ext cx="3810000" cy="13596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47715" y="4377927"/>
            <a:ext cx="1905000" cy="228600"/>
          </a:xfrm>
          <a:prstGeom prst="rect">
            <a:avLst/>
          </a:prstGeom>
          <a:ln/>
        </p:spPr>
        <p:txBody>
          <a:bodyPr lIns="81614" tIns="40806" rIns="81614" bIns="40806"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14/09/2010</a:t>
            </a: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2" y="4377927"/>
            <a:ext cx="1905000" cy="171450"/>
          </a:xfrm>
          <a:prstGeom prst="rect">
            <a:avLst/>
          </a:prstGeom>
          <a:ln/>
        </p:spPr>
        <p:txBody>
          <a:bodyPr lIns="81614" tIns="40806" rIns="81614" bIns="40806"/>
          <a:lstStyle>
            <a:lvl1pPr>
              <a:defRPr/>
            </a:lvl1pPr>
          </a:lstStyle>
          <a:p>
            <a:pPr>
              <a:defRPr/>
            </a:pPr>
            <a:fld id="{07D559A7-6487-404B-BAC1-6B7F913CFF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8613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082"/>
            <a:ext cx="7772401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371603"/>
            <a:ext cx="7772401" cy="13596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845601"/>
            <a:ext cx="7772401" cy="13596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47715" y="4377927"/>
            <a:ext cx="1905000" cy="228600"/>
          </a:xfrm>
          <a:prstGeom prst="rect">
            <a:avLst/>
          </a:prstGeom>
        </p:spPr>
        <p:txBody>
          <a:bodyPr lIns="81614" tIns="40806" rIns="81614" bIns="40806"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23/11/2015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7002" y="4377927"/>
            <a:ext cx="1905000" cy="171450"/>
          </a:xfrm>
          <a:prstGeom prst="rect">
            <a:avLst/>
          </a:prstGeom>
        </p:spPr>
        <p:txBody>
          <a:bodyPr lIns="81614" tIns="40806" rIns="81614" bIns="40806"/>
          <a:lstStyle>
            <a:lvl1pPr>
              <a:defRPr smtClean="0"/>
            </a:lvl1pPr>
          </a:lstStyle>
          <a:p>
            <a:pPr>
              <a:defRPr/>
            </a:pPr>
            <a:fld id="{C57D7A9A-FFB0-494B-BBCB-A19CB21A3A63}" type="slidenum">
              <a:rPr lang="en-US" altLang="nl-NL"/>
              <a:pPr>
                <a:defRPr/>
              </a:pPr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23470666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12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05943"/>
            <a:ext cx="8228707" cy="857250"/>
          </a:xfrm>
          <a:prstGeom prst="rect">
            <a:avLst/>
          </a:prstGeom>
        </p:spPr>
        <p:txBody>
          <a:bodyPr lIns="57381" tIns="28692" rIns="57381" bIns="2869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8" y="1200490"/>
            <a:ext cx="4060775" cy="3393838"/>
          </a:xfrm>
          <a:prstGeom prst="rect">
            <a:avLst/>
          </a:prstGeom>
        </p:spPr>
        <p:txBody>
          <a:bodyPr lIns="57381" tIns="28692" rIns="57381" bIns="28692"/>
          <a:lstStyle>
            <a:lvl1pPr>
              <a:defRPr sz="1700"/>
            </a:lvl1pPr>
            <a:lvl2pPr>
              <a:defRPr sz="16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200490"/>
            <a:ext cx="4060775" cy="3393838"/>
          </a:xfrm>
          <a:prstGeom prst="rect">
            <a:avLst/>
          </a:prstGeom>
        </p:spPr>
        <p:txBody>
          <a:bodyPr lIns="57381" tIns="28692" rIns="57381" bIns="28692"/>
          <a:lstStyle>
            <a:lvl1pPr>
              <a:defRPr sz="1700"/>
            </a:lvl1pPr>
            <a:lvl2pPr>
              <a:defRPr sz="16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8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05943"/>
            <a:ext cx="8228707" cy="857250"/>
          </a:xfrm>
          <a:prstGeom prst="rect">
            <a:avLst/>
          </a:prstGeom>
        </p:spPr>
        <p:txBody>
          <a:bodyPr lIns="57381" tIns="28692" rIns="57381" bIns="28692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9" y="1151098"/>
            <a:ext cx="4039567" cy="479695"/>
          </a:xfrm>
          <a:prstGeom prst="rect">
            <a:avLst/>
          </a:prstGeom>
        </p:spPr>
        <p:txBody>
          <a:bodyPr lIns="57381" tIns="28692" rIns="57381" bIns="28692" anchor="b"/>
          <a:lstStyle>
            <a:lvl1pPr marL="0" indent="0">
              <a:buNone/>
              <a:defRPr sz="1600" b="1"/>
            </a:lvl1pPr>
            <a:lvl2pPr marL="286910" indent="0">
              <a:buNone/>
              <a:defRPr sz="1100" b="1"/>
            </a:lvl2pPr>
            <a:lvl3pPr marL="573818" indent="0">
              <a:buNone/>
              <a:defRPr sz="1100" b="1"/>
            </a:lvl3pPr>
            <a:lvl4pPr marL="860728" indent="0">
              <a:buNone/>
              <a:defRPr sz="1000" b="1"/>
            </a:lvl4pPr>
            <a:lvl5pPr marL="1147638" indent="0">
              <a:buNone/>
              <a:defRPr sz="1000" b="1"/>
            </a:lvl5pPr>
            <a:lvl6pPr marL="1434549" indent="0">
              <a:buNone/>
              <a:defRPr sz="1000" b="1"/>
            </a:lvl6pPr>
            <a:lvl7pPr marL="1721457" indent="0">
              <a:buNone/>
              <a:defRPr sz="1000" b="1"/>
            </a:lvl7pPr>
            <a:lvl8pPr marL="2008366" indent="0">
              <a:buNone/>
              <a:defRPr sz="1000" b="1"/>
            </a:lvl8pPr>
            <a:lvl9pPr marL="229527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9" y="1630784"/>
            <a:ext cx="4039567" cy="2963543"/>
          </a:xfrm>
          <a:prstGeom prst="rect">
            <a:avLst/>
          </a:prstGeom>
        </p:spPr>
        <p:txBody>
          <a:bodyPr lIns="57381" tIns="28692" rIns="57381" bIns="28692"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7" y="1151098"/>
            <a:ext cx="4041798" cy="479695"/>
          </a:xfrm>
          <a:prstGeom prst="rect">
            <a:avLst/>
          </a:prstGeom>
        </p:spPr>
        <p:txBody>
          <a:bodyPr lIns="57381" tIns="28692" rIns="57381" bIns="28692" anchor="b"/>
          <a:lstStyle>
            <a:lvl1pPr marL="0" indent="0">
              <a:buNone/>
              <a:defRPr sz="1600" b="1"/>
            </a:lvl1pPr>
            <a:lvl2pPr marL="286910" indent="0">
              <a:buNone/>
              <a:defRPr sz="1100" b="1"/>
            </a:lvl2pPr>
            <a:lvl3pPr marL="573818" indent="0">
              <a:buNone/>
              <a:defRPr sz="1100" b="1"/>
            </a:lvl3pPr>
            <a:lvl4pPr marL="860728" indent="0">
              <a:buNone/>
              <a:defRPr sz="1000" b="1"/>
            </a:lvl4pPr>
            <a:lvl5pPr marL="1147638" indent="0">
              <a:buNone/>
              <a:defRPr sz="1000" b="1"/>
            </a:lvl5pPr>
            <a:lvl6pPr marL="1434549" indent="0">
              <a:buNone/>
              <a:defRPr sz="1000" b="1"/>
            </a:lvl6pPr>
            <a:lvl7pPr marL="1721457" indent="0">
              <a:buNone/>
              <a:defRPr sz="1000" b="1"/>
            </a:lvl7pPr>
            <a:lvl8pPr marL="2008366" indent="0">
              <a:buNone/>
              <a:defRPr sz="1000" b="1"/>
            </a:lvl8pPr>
            <a:lvl9pPr marL="229527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7" y="1630784"/>
            <a:ext cx="4041798" cy="2963543"/>
          </a:xfrm>
          <a:prstGeom prst="rect">
            <a:avLst/>
          </a:prstGeom>
        </p:spPr>
        <p:txBody>
          <a:bodyPr lIns="57381" tIns="28692" rIns="57381" bIns="28692"/>
          <a:lstStyle>
            <a:lvl1pPr>
              <a:defRPr sz="1600"/>
            </a:lvl1pPr>
            <a:lvl2pPr>
              <a:defRPr sz="11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3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05943"/>
            <a:ext cx="8228707" cy="857250"/>
          </a:xfrm>
          <a:prstGeom prst="rect">
            <a:avLst/>
          </a:prstGeom>
        </p:spPr>
        <p:txBody>
          <a:bodyPr lIns="57381" tIns="28692" rIns="57381" bIns="2869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05106"/>
            <a:ext cx="3008190" cy="871481"/>
          </a:xfrm>
          <a:prstGeom prst="rect">
            <a:avLst/>
          </a:prstGeom>
        </p:spPr>
        <p:txBody>
          <a:bodyPr lIns="57381" tIns="28692" rIns="57381" bIns="28692"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6" y="205104"/>
            <a:ext cx="5111130" cy="4389221"/>
          </a:xfrm>
          <a:prstGeom prst="rect">
            <a:avLst/>
          </a:prstGeom>
        </p:spPr>
        <p:txBody>
          <a:bodyPr lIns="57381" tIns="28692" rIns="57381" bIns="28692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9" y="1076588"/>
            <a:ext cx="3008190" cy="3517739"/>
          </a:xfrm>
          <a:prstGeom prst="rect">
            <a:avLst/>
          </a:prstGeom>
        </p:spPr>
        <p:txBody>
          <a:bodyPr lIns="57381" tIns="28692" rIns="57381" bIns="28692"/>
          <a:lstStyle>
            <a:lvl1pPr marL="0" indent="0">
              <a:buNone/>
              <a:defRPr sz="900"/>
            </a:lvl1pPr>
            <a:lvl2pPr marL="286910" indent="0">
              <a:buNone/>
              <a:defRPr sz="700"/>
            </a:lvl2pPr>
            <a:lvl3pPr marL="573818" indent="0">
              <a:buNone/>
              <a:defRPr sz="700"/>
            </a:lvl3pPr>
            <a:lvl4pPr marL="860728" indent="0">
              <a:buNone/>
              <a:defRPr sz="400"/>
            </a:lvl4pPr>
            <a:lvl5pPr marL="1147638" indent="0">
              <a:buNone/>
              <a:defRPr sz="400"/>
            </a:lvl5pPr>
            <a:lvl6pPr marL="1434549" indent="0">
              <a:buNone/>
              <a:defRPr sz="400"/>
            </a:lvl6pPr>
            <a:lvl7pPr marL="1721457" indent="0">
              <a:buNone/>
              <a:defRPr sz="400"/>
            </a:lvl7pPr>
            <a:lvl8pPr marL="2008366" indent="0">
              <a:buNone/>
              <a:defRPr sz="400"/>
            </a:lvl8pPr>
            <a:lvl9pPr marL="2295278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9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3600623"/>
            <a:ext cx="5486178" cy="425278"/>
          </a:xfrm>
          <a:prstGeom prst="rect">
            <a:avLst/>
          </a:prstGeom>
        </p:spPr>
        <p:txBody>
          <a:bodyPr lIns="57381" tIns="28692" rIns="57381" bIns="28692"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459601"/>
            <a:ext cx="5486178" cy="3085768"/>
          </a:xfrm>
          <a:prstGeom prst="rect">
            <a:avLst/>
          </a:prstGeom>
        </p:spPr>
        <p:txBody>
          <a:bodyPr lIns="57381" tIns="28692" rIns="57381" bIns="28692"/>
          <a:lstStyle>
            <a:lvl1pPr marL="0" indent="0">
              <a:buNone/>
              <a:defRPr sz="1900"/>
            </a:lvl1pPr>
            <a:lvl2pPr marL="286910" indent="0">
              <a:buNone/>
              <a:defRPr sz="1700"/>
            </a:lvl2pPr>
            <a:lvl3pPr marL="573818" indent="0">
              <a:buNone/>
              <a:defRPr sz="1600"/>
            </a:lvl3pPr>
            <a:lvl4pPr marL="860728" indent="0">
              <a:buNone/>
              <a:defRPr sz="1100"/>
            </a:lvl4pPr>
            <a:lvl5pPr marL="1147638" indent="0">
              <a:buNone/>
              <a:defRPr sz="1100"/>
            </a:lvl5pPr>
            <a:lvl6pPr marL="1434549" indent="0">
              <a:buNone/>
              <a:defRPr sz="1100"/>
            </a:lvl6pPr>
            <a:lvl7pPr marL="1721457" indent="0">
              <a:buNone/>
              <a:defRPr sz="1100"/>
            </a:lvl7pPr>
            <a:lvl8pPr marL="2008366" indent="0">
              <a:buNone/>
              <a:defRPr sz="1100"/>
            </a:lvl8pPr>
            <a:lvl9pPr marL="2295278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4025900"/>
            <a:ext cx="5486178" cy="603591"/>
          </a:xfrm>
          <a:prstGeom prst="rect">
            <a:avLst/>
          </a:prstGeom>
        </p:spPr>
        <p:txBody>
          <a:bodyPr lIns="57381" tIns="28692" rIns="57381" bIns="28692"/>
          <a:lstStyle>
            <a:lvl1pPr marL="0" indent="0">
              <a:buNone/>
              <a:defRPr sz="900"/>
            </a:lvl1pPr>
            <a:lvl2pPr marL="286910" indent="0">
              <a:buNone/>
              <a:defRPr sz="700"/>
            </a:lvl2pPr>
            <a:lvl3pPr marL="573818" indent="0">
              <a:buNone/>
              <a:defRPr sz="700"/>
            </a:lvl3pPr>
            <a:lvl4pPr marL="860728" indent="0">
              <a:buNone/>
              <a:defRPr sz="400"/>
            </a:lvl4pPr>
            <a:lvl5pPr marL="1147638" indent="0">
              <a:buNone/>
              <a:defRPr sz="400"/>
            </a:lvl5pPr>
            <a:lvl6pPr marL="1434549" indent="0">
              <a:buNone/>
              <a:defRPr sz="400"/>
            </a:lvl6pPr>
            <a:lvl7pPr marL="1721457" indent="0">
              <a:buNone/>
              <a:defRPr sz="400"/>
            </a:lvl7pPr>
            <a:lvl8pPr marL="2008366" indent="0">
              <a:buNone/>
              <a:defRPr sz="400"/>
            </a:lvl8pPr>
            <a:lvl9pPr marL="2295278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649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77" y="4767618"/>
            <a:ext cx="2895451" cy="273752"/>
          </a:xfrm>
          <a:prstGeom prst="rect">
            <a:avLst/>
          </a:prstGeom>
        </p:spPr>
        <p:txBody>
          <a:bodyPr lIns="57381" tIns="28692" rIns="57381" bIns="28692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lIns="57381" tIns="28692" rIns="57381" bIns="28692"/>
          <a:lstStyle>
            <a:lvl1pPr algn="r">
              <a:defRPr sz="1600"/>
            </a:lvl1pPr>
          </a:lstStyle>
          <a:p>
            <a:fld id="{ADED7596-BE9B-B345-A100-A6456C781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0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U_P4~black.ep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25" y="4546080"/>
            <a:ext cx="1349146" cy="62330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vert="horz" lIns="57386" tIns="28692" rIns="57386" bIns="2869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8DFDF-9599-45C4-99F5-ED29F17BA84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68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  <p:sldLayoutId id="2147484038" r:id="rId3"/>
    <p:sldLayoutId id="2147484039" r:id="rId4"/>
    <p:sldLayoutId id="2147484040" r:id="rId5"/>
    <p:sldLayoutId id="2147484041" r:id="rId6"/>
    <p:sldLayoutId id="2147484042" r:id="rId7"/>
    <p:sldLayoutId id="2147484043" r:id="rId8"/>
    <p:sldLayoutId id="2147484044" r:id="rId9"/>
    <p:sldLayoutId id="2147484045" r:id="rId10"/>
    <p:sldLayoutId id="21474840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28691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181" indent="-215181" algn="l" defTabSz="28691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228" indent="-179319" algn="l" defTabSz="28691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717273" indent="-143455" algn="l" defTabSz="28691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184" indent="-143455" algn="l" defTabSz="286910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91094" indent="-143455" algn="l" defTabSz="286910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78003" indent="-143455" algn="l" defTabSz="28691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64912" indent="-143455" algn="l" defTabSz="28691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51822" indent="-143455" algn="l" defTabSz="28691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732" indent="-143455" algn="l" defTabSz="28691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6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6910" algn="l" defTabSz="286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3818" algn="l" defTabSz="286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0728" algn="l" defTabSz="286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638" algn="l" defTabSz="286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4549" algn="l" defTabSz="286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1457" algn="l" defTabSz="286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08366" algn="l" defTabSz="286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95278" algn="l" defTabSz="286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649" y="205943"/>
            <a:ext cx="8228707" cy="857250"/>
          </a:xfrm>
          <a:prstGeom prst="rect">
            <a:avLst/>
          </a:prstGeom>
        </p:spPr>
        <p:txBody>
          <a:bodyPr vert="horz" lIns="57374" tIns="28687" rIns="57374" bIns="2868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9" y="1200490"/>
            <a:ext cx="8228707" cy="3393838"/>
          </a:xfrm>
          <a:prstGeom prst="rect">
            <a:avLst/>
          </a:prstGeom>
        </p:spPr>
        <p:txBody>
          <a:bodyPr vert="horz" lIns="57374" tIns="28687" rIns="57374" bIns="286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50" y="4767618"/>
            <a:ext cx="2133079" cy="273752"/>
          </a:xfrm>
          <a:prstGeom prst="rect">
            <a:avLst/>
          </a:prstGeom>
        </p:spPr>
        <p:txBody>
          <a:bodyPr vert="horz" lIns="57374" tIns="28687" rIns="57374" bIns="28687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9" y="4767618"/>
            <a:ext cx="2895451" cy="273752"/>
          </a:xfrm>
          <a:prstGeom prst="rect">
            <a:avLst/>
          </a:prstGeom>
        </p:spPr>
        <p:txBody>
          <a:bodyPr vert="horz" lIns="57374" tIns="28687" rIns="57374" bIns="28687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6" y="4767618"/>
            <a:ext cx="2133079" cy="273752"/>
          </a:xfrm>
          <a:prstGeom prst="rect">
            <a:avLst/>
          </a:prstGeom>
        </p:spPr>
        <p:txBody>
          <a:bodyPr vert="horz" lIns="57374" tIns="28687" rIns="57374" bIns="28687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E6A29-6E4E-BD4D-9226-8297F0DB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5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hf hdr="0" ftr="0" dt="0"/>
  <p:txStyles>
    <p:titleStyle>
      <a:lvl1pPr algn="ctr" defTabSz="28688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159" indent="-215159" algn="l" defTabSz="28688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6179" indent="-179300" algn="l" defTabSz="28688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717201" indent="-143440" algn="l" defTabSz="28688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081" indent="-143440" algn="l" defTabSz="286880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962" indent="-143440" algn="l" defTabSz="286880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842" indent="-143440" algn="l" defTabSz="28688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64722" indent="-143440" algn="l" defTabSz="28688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51604" indent="-143440" algn="l" defTabSz="28688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481" indent="-143440" algn="l" defTabSz="28688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68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6880" algn="l" defTabSz="2868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3760" algn="l" defTabSz="2868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0641" algn="l" defTabSz="2868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7520" algn="l" defTabSz="2868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4402" algn="l" defTabSz="2868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1281" algn="l" defTabSz="2868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08161" algn="l" defTabSz="2868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95041" algn="l" defTabSz="28688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635425" y="255398"/>
            <a:ext cx="7037658" cy="79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dirty="0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5425" y="1242702"/>
            <a:ext cx="7037658" cy="360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edit</a:t>
            </a:r>
            <a:r>
              <a:rPr lang="nl-NL" dirty="0"/>
              <a:t> Master </a:t>
            </a:r>
            <a:r>
              <a:rPr lang="nl-NL" dirty="0" err="1"/>
              <a:t>text</a:t>
            </a:r>
            <a:r>
              <a:rPr lang="nl-NL" dirty="0"/>
              <a:t> </a:t>
            </a:r>
            <a:r>
              <a:rPr lang="nl-NL" dirty="0" err="1"/>
              <a:t>styles</a:t>
            </a:r>
            <a:endParaRPr lang="nl-NL" dirty="0"/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 err="1"/>
              <a:t>Third</a:t>
            </a:r>
            <a:r>
              <a:rPr lang="nl-NL" dirty="0"/>
              <a:t> level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" y="9"/>
            <a:ext cx="1432902" cy="5143494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57380" tIns="28690" rIns="57380" bIns="28690" anchor="ctr"/>
          <a:lstStyle/>
          <a:p>
            <a:pPr algn="r"/>
            <a:endParaRPr lang="nl-NL" sz="1400" dirty="0">
              <a:solidFill>
                <a:srgbClr val="00A6D6"/>
              </a:solidFill>
              <a:latin typeface="Tahoma" pitchFamily="34" charset="0"/>
            </a:endParaRPr>
          </a:p>
        </p:txBody>
      </p:sp>
      <p:pic>
        <p:nvPicPr>
          <p:cNvPr id="14" name="Picture 3" descr="TU_P5#white.eps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0" y="4546349"/>
            <a:ext cx="1351375" cy="624335"/>
          </a:xfrm>
          <a:prstGeom prst="rect">
            <a:avLst/>
          </a:prstGeom>
        </p:spPr>
      </p:pic>
      <p:sp>
        <p:nvSpPr>
          <p:cNvPr id="9" name="Slide Number Placeholder 7"/>
          <p:cNvSpPr txBox="1">
            <a:spLocks/>
          </p:cNvSpPr>
          <p:nvPr/>
        </p:nvSpPr>
        <p:spPr>
          <a:xfrm>
            <a:off x="6698487" y="4850129"/>
            <a:ext cx="1905000" cy="171450"/>
          </a:xfrm>
          <a:prstGeom prst="rect">
            <a:avLst/>
          </a:prstGeom>
        </p:spPr>
        <p:txBody>
          <a:bodyPr lIns="81614" tIns="40806" rIns="81614" bIns="40806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457129"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914260"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371390"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1828518"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285650" algn="l" defTabSz="457129" rtl="0" eaLnBrk="1" latinLnBrk="0" hangingPunct="1">
              <a:defRPr sz="43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742778" algn="l" defTabSz="457129" rtl="0" eaLnBrk="1" latinLnBrk="0" hangingPunct="1">
              <a:defRPr sz="43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199909" algn="l" defTabSz="457129" rtl="0" eaLnBrk="1" latinLnBrk="0" hangingPunct="1">
              <a:defRPr sz="43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657039" algn="l" defTabSz="457129" rtl="0" eaLnBrk="1" latinLnBrk="0" hangingPunct="1">
              <a:defRPr sz="4300" kern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/>
            <a:fld id="{73E44203-396E-41C2-A6A6-5363160CAA28}" type="slidenum">
              <a:rPr lang="en-US" altLang="nl-NL" smtClean="0"/>
              <a:pPr algn="r"/>
              <a:t>‹#›</a:t>
            </a:fld>
            <a:endParaRPr lang="en-US" altLang="nl-NL" dirty="0"/>
          </a:p>
        </p:txBody>
      </p:sp>
    </p:spTree>
    <p:extLst>
      <p:ext uri="{BB962C8B-B14F-4D97-AF65-F5344CB8AC3E}">
        <p14:creationId xmlns:p14="http://schemas.microsoft.com/office/powerpoint/2010/main" val="107834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  <p:sldLayoutId id="2147484064" r:id="rId12"/>
    <p:sldLayoutId id="2147484065" r:id="rId13"/>
    <p:sldLayoutId id="2147484066" r:id="rId14"/>
    <p:sldLayoutId id="2147484067" r:id="rId15"/>
    <p:sldLayoutId id="214748402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marL="764097" indent="-764097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A6D6"/>
          </a:solidFill>
          <a:latin typeface="Arial"/>
          <a:ea typeface="MS PGothic" pitchFamily="34" charset="-128"/>
          <a:cs typeface="Arial"/>
        </a:defRPr>
      </a:lvl1pPr>
      <a:lvl2pPr marL="764097" indent="-764097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2pPr>
      <a:lvl3pPr marL="764097" indent="-764097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3pPr>
      <a:lvl4pPr marL="764097" indent="-764097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4pPr>
      <a:lvl5pPr marL="764097" indent="-764097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Bookman Old Style" pitchFamily="18" charset="0"/>
          <a:ea typeface="MS PGothic" pitchFamily="34" charset="-128"/>
          <a:cs typeface="MS PGothic" charset="0"/>
        </a:defRPr>
      </a:lvl5pPr>
      <a:lvl6pPr marL="1173124" indent="-76508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Bookman Old Style" pitchFamily="18" charset="0"/>
        </a:defRPr>
      </a:lvl6pPr>
      <a:lvl7pPr marL="1581167" indent="-76508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Bookman Old Style" pitchFamily="18" charset="0"/>
        </a:defRPr>
      </a:lvl7pPr>
      <a:lvl8pPr marL="1989207" indent="-76508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Bookman Old Style" pitchFamily="18" charset="0"/>
        </a:defRPr>
      </a:lvl8pPr>
      <a:lvl9pPr marL="2397250" indent="-76508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Bookman Old Style" pitchFamily="18" charset="0"/>
        </a:defRPr>
      </a:lvl9pPr>
    </p:titleStyle>
    <p:bodyStyle>
      <a:lvl1pPr marL="173342" indent="-173342" algn="l" rtl="0" eaLnBrk="0" fontAlgn="base" hangingPunct="0">
        <a:lnSpc>
          <a:spcPts val="2228"/>
        </a:lnSpc>
        <a:spcBef>
          <a:spcPct val="0"/>
        </a:spcBef>
        <a:spcAft>
          <a:spcPct val="0"/>
        </a:spcAft>
        <a:buClr>
          <a:srgbClr val="00A6D6"/>
        </a:buClr>
        <a:buChar char="•"/>
        <a:defRPr sz="17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514045" indent="-169357" algn="l" rtl="0" eaLnBrk="0" fontAlgn="base" hangingPunct="0">
        <a:lnSpc>
          <a:spcPts val="2228"/>
        </a:lnSpc>
        <a:spcBef>
          <a:spcPct val="0"/>
        </a:spcBef>
        <a:spcAft>
          <a:spcPct val="0"/>
        </a:spcAft>
        <a:buClr>
          <a:srgbClr val="00A6D6"/>
        </a:buClr>
        <a:buFont typeface="Times" charset="0"/>
        <a:buChar char="•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853755" indent="-169357" algn="l" rtl="0" eaLnBrk="0" fontAlgn="base" hangingPunct="0">
        <a:lnSpc>
          <a:spcPts val="2228"/>
        </a:lnSpc>
        <a:spcBef>
          <a:spcPct val="0"/>
        </a:spcBef>
        <a:spcAft>
          <a:spcPct val="0"/>
        </a:spcAft>
        <a:buClr>
          <a:srgbClr val="00A6D6"/>
        </a:buClr>
        <a:buFont typeface="Times" charset="0"/>
        <a:buChar char="•"/>
        <a:defRPr sz="16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193462" indent="-169357" algn="l" rtl="0" eaLnBrk="0" fontAlgn="base" hangingPunct="0">
        <a:lnSpc>
          <a:spcPts val="2228"/>
        </a:lnSpc>
        <a:spcBef>
          <a:spcPct val="0"/>
        </a:spcBef>
        <a:spcAft>
          <a:spcPct val="0"/>
        </a:spcAft>
        <a:buClr>
          <a:schemeClr val="bg2"/>
        </a:buClr>
        <a:buFont typeface="Times" charset="0"/>
        <a:buChar char="•"/>
        <a:defRPr sz="11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34168" indent="-169357" algn="l" rtl="0" eaLnBrk="0" fontAlgn="base" hangingPunct="0">
        <a:lnSpc>
          <a:spcPts val="2228"/>
        </a:lnSpc>
        <a:spcBef>
          <a:spcPct val="0"/>
        </a:spcBef>
        <a:spcAft>
          <a:spcPct val="0"/>
        </a:spcAft>
        <a:buClr>
          <a:schemeClr val="bg2"/>
        </a:buClr>
        <a:buFont typeface="Times" charset="0"/>
        <a:buChar char="•"/>
        <a:defRPr sz="1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942455" indent="-170018" algn="l" rtl="0" eaLnBrk="0" fontAlgn="base" hangingPunct="0">
        <a:lnSpc>
          <a:spcPts val="2231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000">
          <a:solidFill>
            <a:schemeClr val="tx1"/>
          </a:solidFill>
          <a:latin typeface="+mn-lt"/>
        </a:defRPr>
      </a:lvl6pPr>
      <a:lvl7pPr marL="2350497" indent="-170018" algn="l" rtl="0" eaLnBrk="0" fontAlgn="base" hangingPunct="0">
        <a:lnSpc>
          <a:spcPts val="2231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000">
          <a:solidFill>
            <a:schemeClr val="tx1"/>
          </a:solidFill>
          <a:latin typeface="+mn-lt"/>
        </a:defRPr>
      </a:lvl7pPr>
      <a:lvl8pPr marL="2758540" indent="-170018" algn="l" rtl="0" eaLnBrk="0" fontAlgn="base" hangingPunct="0">
        <a:lnSpc>
          <a:spcPts val="2231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000">
          <a:solidFill>
            <a:schemeClr val="tx1"/>
          </a:solidFill>
          <a:latin typeface="+mn-lt"/>
        </a:defRPr>
      </a:lvl8pPr>
      <a:lvl9pPr marL="3166583" indent="-170018" algn="l" rtl="0" eaLnBrk="0" fontAlgn="base" hangingPunct="0">
        <a:lnSpc>
          <a:spcPts val="2231"/>
        </a:lnSpc>
        <a:spcBef>
          <a:spcPct val="0"/>
        </a:spcBef>
        <a:spcAft>
          <a:spcPct val="0"/>
        </a:spcAft>
        <a:buClr>
          <a:schemeClr val="bg2"/>
        </a:buClr>
        <a:buFont typeface="Times" pitchFamily="18" charset="0"/>
        <a:buChar char="•"/>
        <a:defRPr sz="1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8160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43" algn="l" defTabSz="8160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085" algn="l" defTabSz="8160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128" algn="l" defTabSz="8160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171" algn="l" defTabSz="8160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213" algn="l" defTabSz="8160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258" algn="l" defTabSz="8160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300" algn="l" defTabSz="8160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343" algn="l" defTabSz="8160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3"/>
          <p:cNvSpPr>
            <a:spLocks noGrp="1"/>
          </p:cNvSpPr>
          <p:nvPr>
            <p:ph type="ctrTitle" idx="4294967295"/>
          </p:nvPr>
        </p:nvSpPr>
        <p:spPr>
          <a:xfrm>
            <a:off x="0" y="559183"/>
            <a:ext cx="10293261" cy="484714"/>
          </a:xfrm>
        </p:spPr>
        <p:txBody>
          <a:bodyPr/>
          <a:lstStyle/>
          <a:p>
            <a:pPr marL="0" indent="0">
              <a:defRPr/>
            </a:pPr>
            <a:r>
              <a:rPr lang="en-US" altLang="nl-NL" sz="2300" dirty="0">
                <a:solidFill>
                  <a:schemeClr val="bg1"/>
                </a:solidFill>
                <a:ea typeface="MS PGothic" charset="0"/>
              </a:rPr>
              <a:t>ME44125</a:t>
            </a:r>
            <a:r>
              <a:rPr lang="en-US" altLang="nl-NL" sz="2300" dirty="0">
                <a:solidFill>
                  <a:schemeClr val="tx1"/>
                </a:solidFill>
                <a:ea typeface="MS PGothic" charset="0"/>
              </a:rPr>
              <a:t>   </a:t>
            </a:r>
            <a:r>
              <a:rPr lang="en-US" altLang="nl-NL" sz="2100" dirty="0" smtClean="0">
                <a:solidFill>
                  <a:schemeClr val="tx1"/>
                </a:solidFill>
                <a:latin typeface="+mn-lt"/>
                <a:ea typeface="MS PGothic" charset="0"/>
              </a:rPr>
              <a:t>Reliability and maintenance of </a:t>
            </a:r>
            <a:r>
              <a:rPr lang="en-US" altLang="nl-NL" sz="2100" dirty="0">
                <a:solidFill>
                  <a:schemeClr val="tx1"/>
                </a:solidFill>
                <a:latin typeface="+mn-lt"/>
                <a:ea typeface="MS PGothic" charset="0"/>
              </a:rPr>
              <a:t>transport </a:t>
            </a:r>
            <a:r>
              <a:rPr lang="en-US" altLang="nl-NL" sz="2100" dirty="0" smtClean="0">
                <a:solidFill>
                  <a:schemeClr val="tx1"/>
                </a:solidFill>
                <a:latin typeface="+mn-lt"/>
                <a:ea typeface="MS PGothic" charset="0"/>
              </a:rPr>
              <a:t>equipment (20-21)</a:t>
            </a:r>
            <a:r>
              <a:rPr lang="en-US" altLang="nl-NL" sz="23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altLang="nl-NL" sz="2300" dirty="0">
                <a:solidFill>
                  <a:schemeClr val="tx1"/>
                </a:solidFill>
                <a:latin typeface="+mn-lt"/>
              </a:rPr>
            </a:br>
            <a:endParaRPr lang="en-US" altLang="nl-NL" sz="23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76" name="Subtitle 4"/>
          <p:cNvSpPr>
            <a:spLocks noGrp="1"/>
          </p:cNvSpPr>
          <p:nvPr>
            <p:ph type="subTitle" idx="4294967295"/>
          </p:nvPr>
        </p:nvSpPr>
        <p:spPr>
          <a:xfrm>
            <a:off x="1888577" y="3672966"/>
            <a:ext cx="6780981" cy="924223"/>
          </a:xfrm>
        </p:spPr>
        <p:txBody>
          <a:bodyPr/>
          <a:lstStyle/>
          <a:p>
            <a:pPr marL="0" indent="0">
              <a:buNone/>
            </a:pPr>
            <a:r>
              <a:rPr lang="en-US" sz="1500" dirty="0" smtClean="0">
                <a:ea typeface="MS PGothic" charset="0"/>
              </a:rPr>
              <a:t>Xiaoli </a:t>
            </a:r>
            <a:r>
              <a:rPr lang="en-US" sz="1500" dirty="0" smtClean="0">
                <a:ea typeface="MS PGothic" charset="0"/>
              </a:rPr>
              <a:t>Jiang</a:t>
            </a:r>
            <a:endParaRPr lang="en-US" sz="1500" dirty="0">
              <a:ea typeface="MS PGothic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787316" y="2288537"/>
            <a:ext cx="7508576" cy="484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00A6D6"/>
                </a:solidFill>
                <a:latin typeface="Arial"/>
                <a:ea typeface="MS PGothic" pitchFamily="34" charset="-128"/>
                <a:cs typeface="Arial"/>
              </a:defRPr>
            </a:lvl1pPr>
            <a:lvl2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2pPr>
            <a:lvl3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3pPr>
            <a:lvl4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4pPr>
            <a:lvl5pPr marL="1217551" indent="-1217551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5pPr>
            <a:lvl6pPr marL="1869316" indent="-1219118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</a:defRPr>
            </a:lvl6pPr>
            <a:lvl7pPr marL="2519513" indent="-1219118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</a:defRPr>
            </a:lvl7pPr>
            <a:lvl8pPr marL="3169708" indent="-1219118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</a:defRPr>
            </a:lvl8pPr>
            <a:lvl9pPr marL="3819904" indent="-1219118" algn="l" rtl="0" eaLnBrk="0" fontAlgn="base" hangingPunct="0">
              <a:spcBef>
                <a:spcPct val="0"/>
              </a:spcBef>
              <a:spcAft>
                <a:spcPct val="0"/>
              </a:spcAft>
              <a:defRPr sz="47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marL="0" indent="0">
              <a:defRPr/>
            </a:pPr>
            <a:r>
              <a:rPr lang="en-US" altLang="nl-NL" sz="2000" kern="0" dirty="0" smtClean="0">
                <a:solidFill>
                  <a:schemeClr val="tx1"/>
                </a:solidFill>
                <a:latin typeface="+mn-lt"/>
                <a:ea typeface="MS PGothic" charset="0"/>
              </a:rPr>
              <a:t>Introduction </a:t>
            </a:r>
            <a:endParaRPr lang="en-US" altLang="nl-NL" sz="2000" kern="0" dirty="0">
              <a:solidFill>
                <a:schemeClr val="tx1"/>
              </a:solidFill>
              <a:latin typeface="+mn-lt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170" y="662274"/>
            <a:ext cx="7037657" cy="497537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dirty="0" smtClean="0"/>
              <a:t>• </a:t>
            </a:r>
            <a:r>
              <a:rPr lang="en-US" sz="1600" dirty="0"/>
              <a:t>Define system reliability and describe basic reliability </a:t>
            </a:r>
            <a:r>
              <a:rPr lang="en-US" sz="1600" dirty="0" smtClean="0"/>
              <a:t>measures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• Estimate reliability measures based on the acquired </a:t>
            </a:r>
            <a:r>
              <a:rPr lang="en-US" sz="1600" dirty="0" smtClean="0"/>
              <a:t>data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• Perform system reliability </a:t>
            </a:r>
            <a:r>
              <a:rPr lang="en-US" sz="1600" dirty="0" smtClean="0"/>
              <a:t>evaluation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• Define system maintainability and describe related basic </a:t>
            </a:r>
            <a:r>
              <a:rPr lang="en-US" sz="1600" dirty="0" smtClean="0"/>
              <a:t>measures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• Define system availability and describe related basic </a:t>
            </a:r>
            <a:r>
              <a:rPr lang="en-US" sz="1600" dirty="0" smtClean="0"/>
              <a:t>measures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• Determine a maintenance strategy at component </a:t>
            </a:r>
            <a:r>
              <a:rPr lang="en-US" sz="1600" dirty="0" smtClean="0"/>
              <a:t>level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• Determine a maintenance strategy at system </a:t>
            </a:r>
            <a:r>
              <a:rPr lang="en-US" sz="1600" dirty="0" smtClean="0"/>
              <a:t>level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/>
              <a:t>• Analyze and develop a reasonable maintenance strategy for a simplified transport equipment / system.</a:t>
            </a:r>
            <a:endParaRPr lang="nl-NL" sz="16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23478"/>
            <a:ext cx="7037658" cy="797434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 err="1" smtClean="0">
                <a:solidFill>
                  <a:schemeClr val="tx1"/>
                </a:solidFill>
                <a:ea typeface="ＭＳ Ｐゴシック" charset="0"/>
              </a:rPr>
              <a:t>Objective</a:t>
            </a:r>
            <a:r>
              <a:rPr lang="nl-NL" dirty="0" smtClean="0">
                <a:solidFill>
                  <a:schemeClr val="tx1"/>
                </a:solidFill>
                <a:ea typeface="ＭＳ Ｐゴシック" charset="0"/>
              </a:rPr>
              <a:t> of ME44125</a:t>
            </a:r>
            <a:endParaRPr lang="en-US" dirty="0">
              <a:solidFill>
                <a:schemeClr val="tx1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8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93166"/>
              </p:ext>
            </p:extLst>
          </p:nvPr>
        </p:nvGraphicFramePr>
        <p:xfrm>
          <a:off x="1581410" y="1052832"/>
          <a:ext cx="7071060" cy="4007267"/>
        </p:xfrm>
        <a:graphic>
          <a:graphicData uri="http://schemas.openxmlformats.org/drawingml/2006/table">
            <a:tbl>
              <a:tblPr/>
              <a:tblGrid>
                <a:gridCol w="538503">
                  <a:extLst>
                    <a:ext uri="{9D8B030D-6E8A-4147-A177-3AD203B41FA5}">
                      <a16:colId xmlns:a16="http://schemas.microsoft.com/office/drawing/2014/main" val="1085725624"/>
                    </a:ext>
                  </a:extLst>
                </a:gridCol>
                <a:gridCol w="455164">
                  <a:extLst>
                    <a:ext uri="{9D8B030D-6E8A-4147-A177-3AD203B41FA5}">
                      <a16:colId xmlns:a16="http://schemas.microsoft.com/office/drawing/2014/main" val="3043456883"/>
                    </a:ext>
                  </a:extLst>
                </a:gridCol>
                <a:gridCol w="512860">
                  <a:extLst>
                    <a:ext uri="{9D8B030D-6E8A-4147-A177-3AD203B41FA5}">
                      <a16:colId xmlns:a16="http://schemas.microsoft.com/office/drawing/2014/main" val="2986884124"/>
                    </a:ext>
                  </a:extLst>
                </a:gridCol>
                <a:gridCol w="2000155">
                  <a:extLst>
                    <a:ext uri="{9D8B030D-6E8A-4147-A177-3AD203B41FA5}">
                      <a16:colId xmlns:a16="http://schemas.microsoft.com/office/drawing/2014/main" val="3756006579"/>
                    </a:ext>
                  </a:extLst>
                </a:gridCol>
                <a:gridCol w="1205221">
                  <a:extLst>
                    <a:ext uri="{9D8B030D-6E8A-4147-A177-3AD203B41FA5}">
                      <a16:colId xmlns:a16="http://schemas.microsoft.com/office/drawing/2014/main" val="2296366858"/>
                    </a:ext>
                  </a:extLst>
                </a:gridCol>
                <a:gridCol w="2359157">
                  <a:extLst>
                    <a:ext uri="{9D8B030D-6E8A-4147-A177-3AD203B41FA5}">
                      <a16:colId xmlns:a16="http://schemas.microsoft.com/office/drawing/2014/main" val="1187571360"/>
                    </a:ext>
                  </a:extLst>
                </a:gridCol>
              </a:tblGrid>
              <a:tr h="1404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Lecturer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Assignment &amp;Deadline 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002098"/>
                  </a:ext>
                </a:extLst>
              </a:tr>
              <a:tr h="133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Feb.9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15:45-17:30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Introduction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776269"/>
                  </a:ext>
                </a:extLst>
              </a:tr>
              <a:tr h="133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11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10:45-12:30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reliability measures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A1 -  Reliability measures , deadline:  Feb.19, 5pm.  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06880"/>
                  </a:ext>
                </a:extLst>
              </a:tr>
              <a:tr h="133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16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15:45-17:30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acquisition 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89081"/>
                  </a:ext>
                </a:extLst>
              </a:tr>
              <a:tr h="133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18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10:45-12:30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Fault diagnosis of  flow control valve 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Ewout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     Data processing, deadline:  Feb.26,  5pm 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44268"/>
                  </a:ext>
                </a:extLst>
              </a:tr>
              <a:tr h="133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23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15:45-17:30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 reliability -binary states 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95238"/>
                  </a:ext>
                </a:extLst>
              </a:tr>
              <a:tr h="133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Feb. 25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10:45-12:30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reliability - multi states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     System  reliability, deadline: Mar.5, 5pm  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998891"/>
                  </a:ext>
                </a:extLst>
              </a:tr>
              <a:tr h="133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Mar. 2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15:45-17:30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maintainability and  maintenance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442826"/>
                  </a:ext>
                </a:extLst>
              </a:tr>
              <a:tr h="133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Mar. 4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10:45-12:30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 availability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A4      Maintenability &amp;availability , deadline: Mar.12, 5pm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262377"/>
                  </a:ext>
                </a:extLst>
              </a:tr>
              <a:tr h="133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Mar. 9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15:45-17:30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at system level 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 &amp; Geert Henk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753097"/>
                  </a:ext>
                </a:extLst>
              </a:tr>
              <a:tr h="133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Mar. 11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10:45-12:30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maintenance at system level  -a case study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A5     Optimized maintenance,   deadline: Mar. 26, 5pm  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59983"/>
                  </a:ext>
                </a:extLst>
              </a:tr>
              <a:tr h="2436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Mar. 16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15:45-17:30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Condition Monitoring applied on diesel locomotives.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 &amp;Gerben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652174"/>
                  </a:ext>
                </a:extLst>
              </a:tr>
              <a:tr h="133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Essay Writing: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941824"/>
                  </a:ext>
                </a:extLst>
              </a:tr>
              <a:tr h="133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group (3-4 students)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559442"/>
                  </a:ext>
                </a:extLst>
              </a:tr>
              <a:tr h="133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 one  hour progress meeting per group (online)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Xiaoli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Subject: Maintenance decision making of XXX      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733048"/>
                  </a:ext>
                </a:extLst>
              </a:tr>
              <a:tr h="133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 : refering to the given  template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02101"/>
                  </a:ext>
                </a:extLst>
              </a:tr>
              <a:tr h="133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Assessment: referring to the  uploaded Grading  rubric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74383"/>
                  </a:ext>
                </a:extLst>
              </a:tr>
              <a:tr h="1337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188433"/>
                  </a:ext>
                </a:extLst>
              </a:tr>
              <a:tr h="125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April. 9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Presentation per group (online)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Geert Henk,  Xiaoli, Gerben  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Essay submission deadline:  April 6, 5pm   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77850"/>
                  </a:ext>
                </a:extLst>
              </a:tr>
              <a:tr h="133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April.16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 ( through email) and final grade on Osiris 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Xiaoli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232255"/>
                  </a:ext>
                </a:extLst>
              </a:tr>
              <a:tr h="1404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73859"/>
                  </a:ext>
                </a:extLst>
              </a:tr>
              <a:tr h="14045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370475"/>
                  </a:ext>
                </a:extLst>
              </a:tr>
              <a:tr h="1337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 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assignment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Essay &amp; presentation (50/50)                         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144635"/>
                  </a:ext>
                </a:extLst>
              </a:tr>
              <a:tr h="1404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weighing  </a:t>
                      </a: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6023" marR="6023" marT="60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7814195"/>
                  </a:ext>
                </a:extLst>
              </a:tr>
              <a:tr h="133769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282868"/>
                  </a:ext>
                </a:extLst>
              </a:tr>
              <a:tr h="1337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-online lectures</a:t>
                      </a: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814831"/>
                  </a:ext>
                </a:extLst>
              </a:tr>
              <a:tr h="1337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-No lectrue but group work</a:t>
                      </a: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987597"/>
                  </a:ext>
                </a:extLst>
              </a:tr>
              <a:tr h="1337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Final  assessment </a:t>
                      </a: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04491"/>
                  </a:ext>
                </a:extLst>
              </a:tr>
              <a:tr h="133769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-Feedback &amp; grading</a:t>
                      </a: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23" marR="6023" marT="60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808197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5656" y="123478"/>
            <a:ext cx="7488832" cy="79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764097" indent="-764097" eaLnBrk="1" hangingPunct="1">
              <a:defRPr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marL="764097" indent="-764097" eaLnBrk="0" hangingPunct="0">
              <a:defRPr sz="30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2pPr>
            <a:lvl3pPr marL="764097" indent="-764097" eaLnBrk="0" hangingPunct="0">
              <a:defRPr sz="30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3pPr>
            <a:lvl4pPr marL="764097" indent="-764097" eaLnBrk="0" hangingPunct="0">
              <a:defRPr sz="30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4pPr>
            <a:lvl5pPr marL="764097" indent="-764097" eaLnBrk="0" hangingPunct="0">
              <a:defRPr sz="3000">
                <a:solidFill>
                  <a:schemeClr val="tx1"/>
                </a:solidFill>
                <a:latin typeface="Bookman Old Style" pitchFamily="18" charset="0"/>
                <a:ea typeface="MS PGothic" pitchFamily="34" charset="-128"/>
                <a:cs typeface="MS PGothic" charset="0"/>
              </a:defRPr>
            </a:lvl5pPr>
            <a:lvl6pPr marL="1173124" indent="-76508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Bookman Old Style" pitchFamily="18" charset="0"/>
              </a:defRPr>
            </a:lvl6pPr>
            <a:lvl7pPr marL="1581167" indent="-76508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Bookman Old Style" pitchFamily="18" charset="0"/>
              </a:defRPr>
            </a:lvl7pPr>
            <a:lvl8pPr marL="1989207" indent="-76508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Bookman Old Style" pitchFamily="18" charset="0"/>
              </a:defRPr>
            </a:lvl8pPr>
            <a:lvl9pPr marL="2397250" indent="-76508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r>
              <a:rPr lang="nl-NL" dirty="0" smtClean="0"/>
              <a:t>Schedule &amp; Assessment of ME44125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8231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ext">
  <a:themeElements>
    <a:clrScheme name="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ADC610"/>
      </a:accent1>
      <a:accent2>
        <a:srgbClr val="002B60"/>
      </a:accent2>
      <a:accent3>
        <a:srgbClr val="FFFFFF"/>
      </a:accent3>
      <a:accent4>
        <a:srgbClr val="000000"/>
      </a:accent4>
      <a:accent5>
        <a:srgbClr val="D3DFAA"/>
      </a:accent5>
      <a:accent6>
        <a:srgbClr val="002656"/>
      </a:accent6>
      <a:hlink>
        <a:srgbClr val="A10058"/>
      </a:hlink>
      <a:folHlink>
        <a:srgbClr val="66BCAA"/>
      </a:folHlink>
    </a:clrScheme>
    <a:fontScheme name="text">
      <a:majorFont>
        <a:latin typeface="Bookman Old Style"/>
        <a:ea typeface=""/>
        <a:cs typeface=""/>
      </a:majorFont>
      <a:minorFont>
        <a:latin typeface="Tahoma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i="0" u="none" strike="noStrike" normalizeH="0" baseline="0" smtClean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Arial" charset="0"/>
            <a:ea typeface="ＭＳ Ｐゴシック" pitchFamily="1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text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222707</TotalTime>
  <Pages>0</Pages>
  <Words>421</Words>
  <Characters>0</Characters>
  <Application>Microsoft Office PowerPoint</Application>
  <PresentationFormat>On-screen Show (16:9)</PresentationFormat>
  <Lines>0</Lines>
  <Paragraphs>149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Gill Sans</vt:lpstr>
      <vt:lpstr>ＭＳ Ｐゴシック</vt:lpstr>
      <vt:lpstr>ＭＳ Ｐゴシック</vt:lpstr>
      <vt:lpstr>ヒラギノ角ゴ ProN W3</vt:lpstr>
      <vt:lpstr>Arial</vt:lpstr>
      <vt:lpstr>Bookman Old Style</vt:lpstr>
      <vt:lpstr>Calibri</vt:lpstr>
      <vt:lpstr>Tahoma</vt:lpstr>
      <vt:lpstr>Times</vt:lpstr>
      <vt:lpstr>1_Custom Design</vt:lpstr>
      <vt:lpstr>Custom Design</vt:lpstr>
      <vt:lpstr>1_text</vt:lpstr>
      <vt:lpstr>ME44125   Reliability and maintenance of transport equipment (20-21) </vt:lpstr>
      <vt:lpstr>Objective of ME44125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ME44100</dc:title>
  <dc:creator>Mark Lammerts</dc:creator>
  <cp:lastModifiedBy>Xiaoli Jiang - 3ME</cp:lastModifiedBy>
  <cp:revision>3846</cp:revision>
  <cp:lastPrinted>2020-02-10T16:13:11Z</cp:lastPrinted>
  <dcterms:modified xsi:type="dcterms:W3CDTF">2021-01-05T14:34:04Z</dcterms:modified>
</cp:coreProperties>
</file>