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3"/>
  </p:notesMasterIdLst>
  <p:sldIdLst>
    <p:sldId id="259" r:id="rId5"/>
    <p:sldId id="305" r:id="rId6"/>
    <p:sldId id="303" r:id="rId7"/>
    <p:sldId id="263" r:id="rId8"/>
    <p:sldId id="308" r:id="rId9"/>
    <p:sldId id="264" r:id="rId10"/>
    <p:sldId id="307" r:id="rId11"/>
    <p:sldId id="265" r:id="rId12"/>
    <p:sldId id="309" r:id="rId13"/>
    <p:sldId id="310" r:id="rId14"/>
    <p:sldId id="311" r:id="rId15"/>
    <p:sldId id="316" r:id="rId16"/>
    <p:sldId id="312" r:id="rId17"/>
    <p:sldId id="313" r:id="rId18"/>
    <p:sldId id="315" r:id="rId19"/>
    <p:sldId id="314" r:id="rId20"/>
    <p:sldId id="268" r:id="rId21"/>
    <p:sldId id="266" r:id="rId2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3C31"/>
    <a:srgbClr val="6CC24A"/>
    <a:srgbClr val="EF60A3"/>
    <a:srgbClr val="6F1D77"/>
    <a:srgbClr val="009B77"/>
    <a:srgbClr val="00A6D6"/>
    <a:srgbClr val="ED6842"/>
    <a:srgbClr val="0076C2"/>
    <a:srgbClr val="FFB81C"/>
    <a:srgbClr val="A500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0F0"/>
          </a:solidFill>
        </a:fill>
      </a:tcStyle>
    </a:wholeTbl>
    <a:band2H>
      <a:tcTxStyle/>
      <a:tcStyle>
        <a:tcBdr/>
        <a:fill>
          <a:solidFill>
            <a:srgbClr val="E6F0F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7D4CE"/>
          </a:solidFill>
        </a:fill>
      </a:tcStyle>
    </a:wholeTbl>
    <a:band2H>
      <a:tcTxStyle/>
      <a:tcStyle>
        <a:tcBdr/>
        <a:fill>
          <a:solidFill>
            <a:srgbClr val="FBEB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9CCCC"/>
          </a:solidFill>
        </a:fill>
      </a:tcStyle>
    </a:wholeTbl>
    <a:band2H>
      <a:tcTxStyle/>
      <a:tcStyle>
        <a:tcBdr/>
        <a:fill>
          <a:solidFill>
            <a:srgbClr val="F4E7E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83"/>
    <p:restoredTop sz="95909"/>
  </p:normalViewPr>
  <p:slideViewPr>
    <p:cSldViewPr snapToGrid="0" snapToObjects="1">
      <p:cViewPr varScale="1">
        <p:scale>
          <a:sx n="62" d="100"/>
          <a:sy n="62" d="100"/>
        </p:scale>
        <p:origin x="916"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43" name="Shape 3143"/>
          <p:cNvSpPr>
            <a:spLocks noGrp="1" noRot="1" noChangeAspect="1"/>
          </p:cNvSpPr>
          <p:nvPr>
            <p:ph type="sldImg"/>
          </p:nvPr>
        </p:nvSpPr>
        <p:spPr>
          <a:xfrm>
            <a:off x="1143000" y="685800"/>
            <a:ext cx="4572000" cy="3429000"/>
          </a:xfrm>
          <a:prstGeom prst="rect">
            <a:avLst/>
          </a:prstGeom>
        </p:spPr>
        <p:txBody>
          <a:bodyPr/>
          <a:lstStyle/>
          <a:p>
            <a:endParaRPr/>
          </a:p>
        </p:txBody>
      </p:sp>
      <p:sp>
        <p:nvSpPr>
          <p:cNvPr id="3144" name="Shape 314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950538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EA88A791-D8E8-4C23-A528-EAEB42DC40E7}" type="slidenum">
              <a:rPr lang="nl-NL" smtClean="0"/>
              <a:t>3</a:t>
            </a:fld>
            <a:endParaRPr lang="nl-NL"/>
          </a:p>
        </p:txBody>
      </p:sp>
    </p:spTree>
    <p:extLst>
      <p:ext uri="{BB962C8B-B14F-4D97-AF65-F5344CB8AC3E}">
        <p14:creationId xmlns:p14="http://schemas.microsoft.com/office/powerpoint/2010/main" val="1784563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a:t>Form vervangen voor online zetten.</a:t>
            </a:r>
          </a:p>
        </p:txBody>
      </p:sp>
    </p:spTree>
    <p:extLst>
      <p:ext uri="{BB962C8B-B14F-4D97-AF65-F5344CB8AC3E}">
        <p14:creationId xmlns:p14="http://schemas.microsoft.com/office/powerpoint/2010/main" val="2642046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a:t>Inhoudelijke vragen, problemen tijdens </a:t>
            </a:r>
            <a:r>
              <a:rPr lang="nl-NL" dirty="0" err="1"/>
              <a:t>rearch</a:t>
            </a:r>
            <a:r>
              <a:rPr lang="nl-NL" dirty="0"/>
              <a:t>, zij geven beoordeling met supervisor</a:t>
            </a:r>
          </a:p>
        </p:txBody>
      </p:sp>
    </p:spTree>
    <p:extLst>
      <p:ext uri="{BB962C8B-B14F-4D97-AF65-F5344CB8AC3E}">
        <p14:creationId xmlns:p14="http://schemas.microsoft.com/office/powerpoint/2010/main" val="4172494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710634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20069" rtl="0" eaLnBrk="1" fontAlgn="auto" latinLnBrk="0" hangingPunct="1">
              <a:lnSpc>
                <a:spcPct val="100000"/>
              </a:lnSpc>
              <a:spcBef>
                <a:spcPts val="0"/>
              </a:spcBef>
              <a:spcAft>
                <a:spcPts val="0"/>
              </a:spcAft>
              <a:buClrTx/>
              <a:buSzTx/>
              <a:buFontTx/>
              <a:buNone/>
              <a:tabLst/>
              <a:defRPr/>
            </a:pPr>
            <a:fld id="{6FECFFA9-B732-41AD-A786-5C1F9ACADA92}" type="slidenum">
              <a:rPr kumimoji="0" lang="nl-NL" sz="1200" b="0" i="0" u="none" strike="noStrike" kern="1200" cap="none" spc="0" normalizeH="0" baseline="0" noProof="0">
                <a:ln>
                  <a:noFill/>
                </a:ln>
                <a:solidFill>
                  <a:prstClr val="black"/>
                </a:solidFill>
                <a:effectLst/>
                <a:uLnTx/>
                <a:uFillTx/>
                <a:latin typeface="Lato" panose="020F0502020204030203" pitchFamily="34" charset="0"/>
                <a:ea typeface="+mn-ea"/>
                <a:cs typeface="+mn-cs"/>
              </a:rPr>
              <a:pPr marL="0" marR="0" lvl="0" indent="0" algn="r" defTabSz="920069"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a:ln>
                <a:noFill/>
              </a:ln>
              <a:solidFill>
                <a:prstClr val="black"/>
              </a:solidFill>
              <a:effectLst/>
              <a:uLnTx/>
              <a:uFillTx/>
              <a:latin typeface="Lato" panose="020F0502020204030203" pitchFamily="34" charset="0"/>
              <a:ea typeface="+mn-ea"/>
              <a:cs typeface="+mn-cs"/>
            </a:endParaRPr>
          </a:p>
        </p:txBody>
      </p:sp>
    </p:spTree>
    <p:extLst>
      <p:ext uri="{BB962C8B-B14F-4D97-AF65-F5344CB8AC3E}">
        <p14:creationId xmlns:p14="http://schemas.microsoft.com/office/powerpoint/2010/main" val="3389930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www.pptsolutions.nl/"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elpagina">
    <p:spTree>
      <p:nvGrpSpPr>
        <p:cNvPr id="1" name=""/>
        <p:cNvGrpSpPr/>
        <p:nvPr/>
      </p:nvGrpSpPr>
      <p:grpSpPr>
        <a:xfrm>
          <a:off x="0" y="0"/>
          <a:ext cx="0" cy="0"/>
          <a:chOff x="0" y="0"/>
          <a:chExt cx="0" cy="0"/>
        </a:xfrm>
      </p:grpSpPr>
      <p:grpSp>
        <p:nvGrpSpPr>
          <p:cNvPr id="126" name="Group 4"/>
          <p:cNvGrpSpPr/>
          <p:nvPr/>
        </p:nvGrpSpPr>
        <p:grpSpPr>
          <a:xfrm>
            <a:off x="698501" y="5884314"/>
            <a:ext cx="1454912" cy="577167"/>
            <a:chOff x="0" y="0"/>
            <a:chExt cx="1454911" cy="577165"/>
          </a:xfrm>
        </p:grpSpPr>
        <p:sp>
          <p:nvSpPr>
            <p:cNvPr id="118" name="Freeform 5"/>
            <p:cNvSpPr/>
            <p:nvPr/>
          </p:nvSpPr>
          <p:spPr>
            <a:xfrm>
              <a:off x="289214" y="284162"/>
              <a:ext cx="268376" cy="293004"/>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119" name="Freeform 6"/>
            <p:cNvSpPr/>
            <p:nvPr/>
          </p:nvSpPr>
          <p:spPr>
            <a:xfrm>
              <a:off x="0" y="284162"/>
              <a:ext cx="251958" cy="284795"/>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20" name="Freeform 7"/>
            <p:cNvSpPr/>
            <p:nvPr/>
          </p:nvSpPr>
          <p:spPr>
            <a:xfrm>
              <a:off x="76645" y="-1"/>
              <a:ext cx="266458" cy="267114"/>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21" name="Freeform 8"/>
            <p:cNvSpPr/>
            <p:nvPr/>
          </p:nvSpPr>
          <p:spPr>
            <a:xfrm>
              <a:off x="901742" y="364991"/>
              <a:ext cx="176182" cy="212175"/>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22" name="Rectangle 9"/>
            <p:cNvSpPr/>
            <p:nvPr/>
          </p:nvSpPr>
          <p:spPr>
            <a:xfrm>
              <a:off x="1124020" y="284162"/>
              <a:ext cx="33469" cy="284795"/>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123" name="Freeform 10"/>
            <p:cNvSpPr/>
            <p:nvPr/>
          </p:nvSpPr>
          <p:spPr>
            <a:xfrm>
              <a:off x="1199165" y="280373"/>
              <a:ext cx="126296" cy="28858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24" name="Freeform 11"/>
            <p:cNvSpPr/>
            <p:nvPr/>
          </p:nvSpPr>
          <p:spPr>
            <a:xfrm>
              <a:off x="1341878" y="318262"/>
              <a:ext cx="113034" cy="258904"/>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25" name="Freeform 12"/>
            <p:cNvSpPr/>
            <p:nvPr/>
          </p:nvSpPr>
          <p:spPr>
            <a:xfrm>
              <a:off x="637155" y="284162"/>
              <a:ext cx="226699" cy="2847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grpSp>
      <p:sp>
        <p:nvSpPr>
          <p:cNvPr id="127" name="Rechthoek 6"/>
          <p:cNvSpPr/>
          <p:nvPr/>
        </p:nvSpPr>
        <p:spPr>
          <a:xfrm>
            <a:off x="-10751" y="0"/>
            <a:ext cx="12202752" cy="685800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128" name="Plaats hier de titel van de presentatie, max. 2 regels"/>
          <p:cNvSpPr txBox="1">
            <a:spLocks noGrp="1"/>
          </p:cNvSpPr>
          <p:nvPr>
            <p:ph type="title" hasCustomPrompt="1"/>
          </p:nvPr>
        </p:nvSpPr>
        <p:spPr>
          <a:xfrm>
            <a:off x="2153412" y="3879851"/>
            <a:ext cx="9358257" cy="1621064"/>
          </a:xfrm>
          <a:prstGeom prst="rect">
            <a:avLst/>
          </a:prstGeom>
        </p:spPr>
        <p:txBody>
          <a:bodyPr anchor="b">
            <a:normAutofit/>
          </a:bodyPr>
          <a:lstStyle>
            <a:lvl1pPr algn="r">
              <a:defRPr sz="3800">
                <a:solidFill>
                  <a:srgbClr val="FFFFFF"/>
                </a:solidFill>
              </a:defRPr>
            </a:lvl1pPr>
          </a:lstStyle>
          <a:p>
            <a:r>
              <a:t>Plaats hier de titel van de presentatie, max. 2 regels</a:t>
            </a:r>
          </a:p>
        </p:txBody>
      </p:sp>
      <p:sp>
        <p:nvSpPr>
          <p:cNvPr id="129" name="Tekstvak 4"/>
          <p:cNvSpPr txBox="1"/>
          <p:nvPr/>
        </p:nvSpPr>
        <p:spPr>
          <a:xfrm>
            <a:off x="34969" y="-662297"/>
            <a:ext cx="12100562"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400" spc="50">
                <a:solidFill>
                  <a:schemeClr val="accent2"/>
                </a:solidFill>
                <a:latin typeface="Roboto Slab Regular Regular"/>
                <a:ea typeface="Roboto Slab Regular Regular"/>
                <a:cs typeface="Roboto Slab Regular Regular"/>
                <a:sym typeface="Roboto Slab Regular Regular"/>
              </a:defRPr>
            </a:lvl1pPr>
          </a:lstStyle>
          <a:p>
            <a:r>
              <a:rPr dirty="0" err="1">
                <a:solidFill>
                  <a:schemeClr val="tx1"/>
                </a:solidFill>
              </a:rPr>
              <a:t>Titelpagina</a:t>
            </a:r>
            <a:endParaRPr dirty="0">
              <a:solidFill>
                <a:schemeClr val="tx1"/>
              </a:solidFill>
            </a:endParaRPr>
          </a:p>
        </p:txBody>
      </p:sp>
      <p:sp>
        <p:nvSpPr>
          <p:cNvPr id="130" name="Body Level One…"/>
          <p:cNvSpPr txBox="1">
            <a:spLocks noGrp="1"/>
          </p:cNvSpPr>
          <p:nvPr>
            <p:ph type="body" sz="quarter" idx="1" hasCustomPrompt="1"/>
          </p:nvPr>
        </p:nvSpPr>
        <p:spPr>
          <a:xfrm>
            <a:off x="7782466" y="5664394"/>
            <a:ext cx="3729204" cy="248473"/>
          </a:xfrm>
          <a:prstGeom prst="rect">
            <a:avLst/>
          </a:prstGeom>
        </p:spPr>
        <p:txBody>
          <a:bodyPr anchor="ctr">
            <a:normAutofit/>
          </a:bodyPr>
          <a:lstStyle>
            <a:lvl1pPr marL="0" indent="0" algn="r">
              <a:buClrTx/>
              <a:buSzTx/>
              <a:buNone/>
              <a:defRPr b="1">
                <a:solidFill>
                  <a:srgbClr val="FFFFFF"/>
                </a:solidFill>
              </a:defRPr>
            </a:lvl1pPr>
            <a:lvl2pPr marL="0" indent="457200" algn="r">
              <a:buClrTx/>
              <a:buSzTx/>
              <a:buNone/>
              <a:defRPr b="1">
                <a:solidFill>
                  <a:srgbClr val="FFFFFF"/>
                </a:solidFill>
              </a:defRPr>
            </a:lvl2pPr>
            <a:lvl3pPr indent="914400" algn="r">
              <a:buClrTx/>
              <a:buFontTx/>
              <a:defRPr b="1">
                <a:solidFill>
                  <a:srgbClr val="FFFFFF"/>
                </a:solidFill>
              </a:defRPr>
            </a:lvl3pPr>
            <a:lvl4pPr indent="1371600" algn="r">
              <a:buClrTx/>
              <a:buFontTx/>
              <a:defRPr b="1">
                <a:solidFill>
                  <a:srgbClr val="FFFFFF"/>
                </a:solidFill>
              </a:defRPr>
            </a:lvl4pPr>
            <a:lvl5pPr marL="0" indent="1828800" algn="r">
              <a:buClrTx/>
              <a:buSzTx/>
              <a:buFontTx/>
              <a:buNone/>
              <a:defRPr b="1">
                <a:solidFill>
                  <a:srgbClr val="FFFFFF"/>
                </a:solidFill>
              </a:defRPr>
            </a:lvl5pPr>
          </a:lstStyle>
          <a:p>
            <a:r>
              <a:t>Naam van de spreker of datum</a:t>
            </a:r>
          </a:p>
          <a:p>
            <a:pPr lvl="1"/>
            <a:endParaRPr/>
          </a:p>
          <a:p>
            <a:pPr lvl="2"/>
            <a:endParaRPr/>
          </a:p>
          <a:p>
            <a:pPr lvl="3"/>
            <a:endParaRPr/>
          </a:p>
          <a:p>
            <a:pPr lvl="4"/>
            <a:endParaRPr/>
          </a:p>
        </p:txBody>
      </p:sp>
      <p:sp>
        <p:nvSpPr>
          <p:cNvPr id="144" name="Tijdelijke aanduiding voor tekst 49"/>
          <p:cNvSpPr>
            <a:spLocks noGrp="1"/>
          </p:cNvSpPr>
          <p:nvPr>
            <p:ph type="body" idx="21" hasCustomPrompt="1"/>
          </p:nvPr>
        </p:nvSpPr>
        <p:spPr>
          <a:xfrm>
            <a:off x="-10752" y="0"/>
            <a:ext cx="12202753" cy="6858000"/>
          </a:xfrm>
          <a:prstGeom prst="rect">
            <a:avLst/>
          </a:prstGeom>
          <a:solidFill>
            <a:srgbClr val="00A6D6"/>
          </a:solidFill>
        </p:spPr>
        <p:txBody>
          <a:bodyPr>
            <a:normAutofit/>
          </a:bodyPr>
          <a:lstStyle>
            <a:lvl1pPr marL="0" indent="0">
              <a:buClrTx/>
              <a:buSzTx/>
              <a:buNone/>
            </a:lvl1pPr>
          </a:lstStyle>
          <a:p>
            <a:r>
              <a:t>  </a:t>
            </a:r>
          </a:p>
        </p:txBody>
      </p:sp>
      <p:sp>
        <p:nvSpPr>
          <p:cNvPr id="146" name="Slide Number"/>
          <p:cNvSpPr txBox="1">
            <a:spLocks noGrp="1"/>
          </p:cNvSpPr>
          <p:nvPr>
            <p:ph type="sldNum" sz="quarter" idx="2"/>
          </p:nvPr>
        </p:nvSpPr>
        <p:spPr>
          <a:prstGeom prst="rect">
            <a:avLst/>
          </a:prstGeom>
        </p:spPr>
        <p:txBody>
          <a:bodyPr/>
          <a:lstStyle/>
          <a:p>
            <a:fld id="{86CB4B4D-7CA3-9044-876B-883B54F8677D}" type="slidenum">
              <a:t>‹nr.›</a:t>
            </a:fld>
            <a:endParaRPr/>
          </a:p>
        </p:txBody>
      </p:sp>
      <p:pic>
        <p:nvPicPr>
          <p:cNvPr id="65" name="Picture 64">
            <a:extLst>
              <a:ext uri="{FF2B5EF4-FFF2-40B4-BE49-F238E27FC236}">
                <a16:creationId xmlns:a16="http://schemas.microsoft.com/office/drawing/2014/main" id="{3FD562B1-BCC1-B244-96D2-5173AD7012AE}"/>
              </a:ext>
            </a:extLst>
          </p:cNvPr>
          <p:cNvPicPr>
            <a:picLocks noChangeAspect="1"/>
          </p:cNvPicPr>
          <p:nvPr userDrawn="1"/>
        </p:nvPicPr>
        <p:blipFill>
          <a:blip r:embed="rId2"/>
          <a:stretch>
            <a:fillRect/>
          </a:stretch>
        </p:blipFill>
        <p:spPr>
          <a:xfrm>
            <a:off x="695450" y="5847858"/>
            <a:ext cx="1460500" cy="698500"/>
          </a:xfrm>
          <a:prstGeom prst="rect">
            <a:avLst/>
          </a:prstGeom>
        </p:spPr>
      </p:pic>
      <p:grpSp>
        <p:nvGrpSpPr>
          <p:cNvPr id="2" name="Group 1">
            <a:extLst>
              <a:ext uri="{FF2B5EF4-FFF2-40B4-BE49-F238E27FC236}">
                <a16:creationId xmlns:a16="http://schemas.microsoft.com/office/drawing/2014/main" id="{382AA923-46F9-DC28-518C-889022FF6382}"/>
              </a:ext>
            </a:extLst>
          </p:cNvPr>
          <p:cNvGrpSpPr/>
          <p:nvPr userDrawn="1"/>
        </p:nvGrpSpPr>
        <p:grpSpPr>
          <a:xfrm>
            <a:off x="2982510" y="-1286712"/>
            <a:ext cx="6858001" cy="592943"/>
            <a:chOff x="2982510" y="-1286712"/>
            <a:chExt cx="6858001" cy="592943"/>
          </a:xfrm>
        </p:grpSpPr>
        <p:sp>
          <p:nvSpPr>
            <p:cNvPr id="3" name="Rechthoek 36">
              <a:extLst>
                <a:ext uri="{FF2B5EF4-FFF2-40B4-BE49-F238E27FC236}">
                  <a16:creationId xmlns:a16="http://schemas.microsoft.com/office/drawing/2014/main" id="{11D9C0C2-56A0-31B9-4730-27E5B3D91D63}"/>
                </a:ext>
              </a:extLst>
            </p:cNvPr>
            <p:cNvSpPr/>
            <p:nvPr/>
          </p:nvSpPr>
          <p:spPr>
            <a:xfrm rot="16200000">
              <a:off x="6254550" y="-4279730"/>
              <a:ext cx="313921" cy="6858001"/>
            </a:xfrm>
            <a:prstGeom prst="rect">
              <a:avLst/>
            </a:prstGeom>
            <a:solidFill>
              <a:srgbClr val="00A6D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dirty="0"/>
            </a:p>
          </p:txBody>
        </p:sp>
        <p:grpSp>
          <p:nvGrpSpPr>
            <p:cNvPr id="4" name="Groep 8">
              <a:extLst>
                <a:ext uri="{FF2B5EF4-FFF2-40B4-BE49-F238E27FC236}">
                  <a16:creationId xmlns:a16="http://schemas.microsoft.com/office/drawing/2014/main" id="{01C3B55C-9B2A-8E5A-C717-39227FDF9206}"/>
                </a:ext>
              </a:extLst>
            </p:cNvPr>
            <p:cNvGrpSpPr/>
            <p:nvPr/>
          </p:nvGrpSpPr>
          <p:grpSpPr>
            <a:xfrm>
              <a:off x="2982511" y="-1286711"/>
              <a:ext cx="6226976" cy="211382"/>
              <a:chOff x="0" y="0"/>
              <a:chExt cx="6226974" cy="211380"/>
            </a:xfrm>
          </p:grpSpPr>
          <p:sp>
            <p:nvSpPr>
              <p:cNvPr id="6" name="Rechthoek 6">
                <a:extLst>
                  <a:ext uri="{FF2B5EF4-FFF2-40B4-BE49-F238E27FC236}">
                    <a16:creationId xmlns:a16="http://schemas.microsoft.com/office/drawing/2014/main" id="{6D682A6B-2140-6BA9-D1A0-E282F735AD67}"/>
                  </a:ext>
                </a:extLst>
              </p:cNvPr>
              <p:cNvSpPr/>
              <p:nvPr/>
            </p:nvSpPr>
            <p:spPr>
              <a:xfrm rot="16200000">
                <a:off x="168192" y="-168191"/>
                <a:ext cx="211380" cy="547765"/>
              </a:xfrm>
              <a:prstGeom prst="rect">
                <a:avLst/>
              </a:prstGeom>
              <a:solidFill>
                <a:srgbClr val="0C234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 name="Rechthoek 29">
                <a:extLst>
                  <a:ext uri="{FF2B5EF4-FFF2-40B4-BE49-F238E27FC236}">
                    <a16:creationId xmlns:a16="http://schemas.microsoft.com/office/drawing/2014/main" id="{BAC47FDB-9343-E5B5-70D3-070279C21ACC}"/>
                  </a:ext>
                </a:extLst>
              </p:cNvPr>
              <p:cNvSpPr/>
              <p:nvPr/>
            </p:nvSpPr>
            <p:spPr>
              <a:xfrm rot="16200000">
                <a:off x="799215" y="-168191"/>
                <a:ext cx="211380" cy="547765"/>
              </a:xfrm>
              <a:prstGeom prst="rect">
                <a:avLst/>
              </a:prstGeom>
              <a:solidFill>
                <a:srgbClr val="00B8C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 name="Rechthoek 30">
                <a:extLst>
                  <a:ext uri="{FF2B5EF4-FFF2-40B4-BE49-F238E27FC236}">
                    <a16:creationId xmlns:a16="http://schemas.microsoft.com/office/drawing/2014/main" id="{CB098A36-1D6A-80CB-1A9B-6AE3B086FC0A}"/>
                  </a:ext>
                </a:extLst>
              </p:cNvPr>
              <p:cNvSpPr/>
              <p:nvPr/>
            </p:nvSpPr>
            <p:spPr>
              <a:xfrm rot="16200000">
                <a:off x="1430239" y="-168191"/>
                <a:ext cx="211380" cy="547765"/>
              </a:xfrm>
              <a:prstGeom prst="rect">
                <a:avLst/>
              </a:prstGeom>
              <a:solidFill>
                <a:srgbClr val="0076C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 name="Rechthoek 31">
                <a:extLst>
                  <a:ext uri="{FF2B5EF4-FFF2-40B4-BE49-F238E27FC236}">
                    <a16:creationId xmlns:a16="http://schemas.microsoft.com/office/drawing/2014/main" id="{5582CDEF-6E25-0416-CD64-AF54DD129F46}"/>
                  </a:ext>
                </a:extLst>
              </p:cNvPr>
              <p:cNvSpPr/>
              <p:nvPr/>
            </p:nvSpPr>
            <p:spPr>
              <a:xfrm rot="16200000">
                <a:off x="2061263" y="-168191"/>
                <a:ext cx="211380" cy="547765"/>
              </a:xfrm>
              <a:prstGeom prst="rect">
                <a:avLst/>
              </a:prstGeom>
              <a:solidFill>
                <a:srgbClr val="6F1D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 name="Rechthoek 32">
                <a:extLst>
                  <a:ext uri="{FF2B5EF4-FFF2-40B4-BE49-F238E27FC236}">
                    <a16:creationId xmlns:a16="http://schemas.microsoft.com/office/drawing/2014/main" id="{AF3EAD47-10F3-097D-8809-6C011FD66889}"/>
                  </a:ext>
                </a:extLst>
              </p:cNvPr>
              <p:cNvSpPr/>
              <p:nvPr/>
            </p:nvSpPr>
            <p:spPr>
              <a:xfrm rot="16200000">
                <a:off x="2692286" y="-168191"/>
                <a:ext cx="211380" cy="547765"/>
              </a:xfrm>
              <a:prstGeom prst="rect">
                <a:avLst/>
              </a:prstGeom>
              <a:solidFill>
                <a:srgbClr val="EF60A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 name="Rechthoek 33">
                <a:extLst>
                  <a:ext uri="{FF2B5EF4-FFF2-40B4-BE49-F238E27FC236}">
                    <a16:creationId xmlns:a16="http://schemas.microsoft.com/office/drawing/2014/main" id="{7C6AE311-9794-5D57-EC1D-7B187C2C17A4}"/>
                  </a:ext>
                </a:extLst>
              </p:cNvPr>
              <p:cNvSpPr/>
              <p:nvPr/>
            </p:nvSpPr>
            <p:spPr>
              <a:xfrm rot="16200000">
                <a:off x="3323310" y="-168191"/>
                <a:ext cx="211380" cy="547765"/>
              </a:xfrm>
              <a:prstGeom prst="rect">
                <a:avLst/>
              </a:prstGeom>
              <a:solidFill>
                <a:srgbClr val="A5003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 name="Rechthoek 34">
                <a:extLst>
                  <a:ext uri="{FF2B5EF4-FFF2-40B4-BE49-F238E27FC236}">
                    <a16:creationId xmlns:a16="http://schemas.microsoft.com/office/drawing/2014/main" id="{314D1E49-F4CB-DD0B-06F8-6B8EAFEAA011}"/>
                  </a:ext>
                </a:extLst>
              </p:cNvPr>
              <p:cNvSpPr/>
              <p:nvPr/>
            </p:nvSpPr>
            <p:spPr>
              <a:xfrm rot="16200000">
                <a:off x="3954334" y="-168191"/>
                <a:ext cx="211380" cy="547765"/>
              </a:xfrm>
              <a:prstGeom prst="rect">
                <a:avLst/>
              </a:prstGeom>
              <a:solidFill>
                <a:srgbClr val="E03C3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3" name="Rechthoek 37">
                <a:extLst>
                  <a:ext uri="{FF2B5EF4-FFF2-40B4-BE49-F238E27FC236}">
                    <a16:creationId xmlns:a16="http://schemas.microsoft.com/office/drawing/2014/main" id="{EFB4D011-D2C7-9DDD-7D99-14C023711847}"/>
                  </a:ext>
                </a:extLst>
              </p:cNvPr>
              <p:cNvSpPr/>
              <p:nvPr/>
            </p:nvSpPr>
            <p:spPr>
              <a:xfrm rot="16200000">
                <a:off x="4585357" y="-168192"/>
                <a:ext cx="211380" cy="547765"/>
              </a:xfrm>
              <a:prstGeom prst="rect">
                <a:avLst/>
              </a:prstGeom>
              <a:solidFill>
                <a:srgbClr val="ED684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4" name="Rechthoek 38">
                <a:extLst>
                  <a:ext uri="{FF2B5EF4-FFF2-40B4-BE49-F238E27FC236}">
                    <a16:creationId xmlns:a16="http://schemas.microsoft.com/office/drawing/2014/main" id="{25FFB0BB-00EB-7E88-29F5-BBF06F4D4183}"/>
                  </a:ext>
                </a:extLst>
              </p:cNvPr>
              <p:cNvSpPr/>
              <p:nvPr/>
            </p:nvSpPr>
            <p:spPr>
              <a:xfrm rot="16200000">
                <a:off x="5216380" y="-168192"/>
                <a:ext cx="211380" cy="547764"/>
              </a:xfrm>
              <a:prstGeom prst="rect">
                <a:avLst/>
              </a:prstGeom>
              <a:solidFill>
                <a:srgbClr val="FFB81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 name="Rechthoek 39">
                <a:extLst>
                  <a:ext uri="{FF2B5EF4-FFF2-40B4-BE49-F238E27FC236}">
                    <a16:creationId xmlns:a16="http://schemas.microsoft.com/office/drawing/2014/main" id="{C04D0306-3211-2C29-8CAC-46BD03C6BD20}"/>
                  </a:ext>
                </a:extLst>
              </p:cNvPr>
              <p:cNvSpPr/>
              <p:nvPr/>
            </p:nvSpPr>
            <p:spPr>
              <a:xfrm rot="16200000">
                <a:off x="5847403" y="-168193"/>
                <a:ext cx="211380" cy="547765"/>
              </a:xfrm>
              <a:prstGeom prst="rect">
                <a:avLst/>
              </a:prstGeom>
              <a:solidFill>
                <a:srgbClr val="6CC24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5" name="Rechthoek 39">
              <a:extLst>
                <a:ext uri="{FF2B5EF4-FFF2-40B4-BE49-F238E27FC236}">
                  <a16:creationId xmlns:a16="http://schemas.microsoft.com/office/drawing/2014/main" id="{B141192D-E473-1305-8D75-7720A67D8D73}"/>
                </a:ext>
              </a:extLst>
            </p:cNvPr>
            <p:cNvSpPr/>
            <p:nvPr userDrawn="1"/>
          </p:nvSpPr>
          <p:spPr>
            <a:xfrm rot="16200000">
              <a:off x="9460936" y="-1454904"/>
              <a:ext cx="211382" cy="547765"/>
            </a:xfrm>
            <a:prstGeom prst="rect">
              <a:avLst/>
            </a:prstGeom>
            <a:solidFill>
              <a:srgbClr val="009B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ekst (Blauw)">
    <p:spTree>
      <p:nvGrpSpPr>
        <p:cNvPr id="1" name=""/>
        <p:cNvGrpSpPr/>
        <p:nvPr/>
      </p:nvGrpSpPr>
      <p:grpSpPr>
        <a:xfrm>
          <a:off x="0" y="0"/>
          <a:ext cx="0" cy="0"/>
          <a:chOff x="0" y="0"/>
          <a:chExt cx="0" cy="0"/>
        </a:xfrm>
      </p:grpSpPr>
      <p:sp>
        <p:nvSpPr>
          <p:cNvPr id="22" name="Rechthoek 21">
            <a:extLst>
              <a:ext uri="{FF2B5EF4-FFF2-40B4-BE49-F238E27FC236}">
                <a16:creationId xmlns:a16="http://schemas.microsoft.com/office/drawing/2014/main" id="{E493D16D-3009-48A7-8CAE-D76DFD02422C}"/>
              </a:ext>
            </a:extLst>
          </p:cNvPr>
          <p:cNvSpPr/>
          <p:nvPr userDrawn="1"/>
        </p:nvSpPr>
        <p:spPr>
          <a:xfrm>
            <a:off x="-10750" y="0"/>
            <a:ext cx="122027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4" name="Tijdelijke aanduiding voor tekst 183">
            <a:extLst>
              <a:ext uri="{FF2B5EF4-FFF2-40B4-BE49-F238E27FC236}">
                <a16:creationId xmlns:a16="http://schemas.microsoft.com/office/drawing/2014/main" id="{53F1B21A-CF3B-6441-A870-5260B9155006}"/>
              </a:ext>
            </a:extLst>
          </p:cNvPr>
          <p:cNvSpPr>
            <a:spLocks noGrp="1"/>
          </p:cNvSpPr>
          <p:nvPr>
            <p:ph type="body" sz="quarter" idx="14" hasCustomPrompt="1"/>
          </p:nvPr>
        </p:nvSpPr>
        <p:spPr>
          <a:xfrm>
            <a:off x="-10748" y="-11608"/>
            <a:ext cx="12191998" cy="6869608"/>
          </a:xfrm>
          <a:custGeom>
            <a:avLst/>
            <a:gdLst>
              <a:gd name="connsiteX0" fmla="*/ 3185333 w 12191998"/>
              <a:gd name="connsiteY0" fmla="*/ 0 h 6869608"/>
              <a:gd name="connsiteX1" fmla="*/ 8925946 w 12191998"/>
              <a:gd name="connsiteY1" fmla="*/ 0 h 6869608"/>
              <a:gd name="connsiteX2" fmla="*/ 8948177 w 12191998"/>
              <a:gd name="connsiteY2" fmla="*/ 48565 h 6869608"/>
              <a:gd name="connsiteX3" fmla="*/ 11992586 w 12191998"/>
              <a:gd name="connsiteY3" fmla="*/ 1044578 h 6869608"/>
              <a:gd name="connsiteX4" fmla="*/ 12191998 w 12191998"/>
              <a:gd name="connsiteY4" fmla="*/ 989575 h 6869608"/>
              <a:gd name="connsiteX5" fmla="*/ 12191998 w 12191998"/>
              <a:gd name="connsiteY5" fmla="*/ 6196705 h 6869608"/>
              <a:gd name="connsiteX6" fmla="*/ 11851510 w 12191998"/>
              <a:gd name="connsiteY6" fmla="*/ 6626723 h 6869608"/>
              <a:gd name="connsiteX7" fmla="*/ 11646947 w 12191998"/>
              <a:gd name="connsiteY7" fmla="*/ 6869608 h 6869608"/>
              <a:gd name="connsiteX8" fmla="*/ 6613960 w 12191998"/>
              <a:gd name="connsiteY8" fmla="*/ 6869608 h 6869608"/>
              <a:gd name="connsiteX9" fmla="*/ 6636609 w 12191998"/>
              <a:gd name="connsiteY9" fmla="*/ 6805697 h 6869608"/>
              <a:gd name="connsiteX10" fmla="*/ 7241039 w 12191998"/>
              <a:gd name="connsiteY10" fmla="*/ 4210206 h 6869608"/>
              <a:gd name="connsiteX11" fmla="*/ 7198578 w 12191998"/>
              <a:gd name="connsiteY11" fmla="*/ 3111481 h 6869608"/>
              <a:gd name="connsiteX12" fmla="*/ 6593496 w 12191998"/>
              <a:gd name="connsiteY12" fmla="*/ 3838657 h 6869608"/>
              <a:gd name="connsiteX13" fmla="*/ 1147743 w 12191998"/>
              <a:gd name="connsiteY13" fmla="*/ 4894917 h 6869608"/>
              <a:gd name="connsiteX14" fmla="*/ 3182435 w 12191998"/>
              <a:gd name="connsiteY14" fmla="*/ 5149 h 6869608"/>
              <a:gd name="connsiteX15" fmla="*/ 0 w 12191998"/>
              <a:gd name="connsiteY15" fmla="*/ 0 h 6869608"/>
              <a:gd name="connsiteX16" fmla="*/ 1541390 w 12191998"/>
              <a:gd name="connsiteY16" fmla="*/ 0 h 6869608"/>
              <a:gd name="connsiteX17" fmla="*/ 1224979 w 12191998"/>
              <a:gd name="connsiteY17" fmla="*/ 267087 h 6869608"/>
              <a:gd name="connsiteX18" fmla="*/ 354211 w 12191998"/>
              <a:gd name="connsiteY18" fmla="*/ 947343 h 6869608"/>
              <a:gd name="connsiteX19" fmla="*/ 0 w 12191998"/>
              <a:gd name="connsiteY19" fmla="*/ 1210989 h 686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1998" h="6869608">
                <a:moveTo>
                  <a:pt x="3185333" y="0"/>
                </a:moveTo>
                <a:lnTo>
                  <a:pt x="8925946" y="0"/>
                </a:lnTo>
                <a:lnTo>
                  <a:pt x="8948177" y="48565"/>
                </a:lnTo>
                <a:cubicBezTo>
                  <a:pt x="9485809" y="1122949"/>
                  <a:pt x="10723864" y="1348553"/>
                  <a:pt x="11992586" y="1044578"/>
                </a:cubicBezTo>
                <a:lnTo>
                  <a:pt x="12191998" y="989575"/>
                </a:lnTo>
                <a:lnTo>
                  <a:pt x="12191998" y="6196705"/>
                </a:lnTo>
                <a:lnTo>
                  <a:pt x="11851510" y="6626723"/>
                </a:lnTo>
                <a:lnTo>
                  <a:pt x="11646947" y="6869608"/>
                </a:lnTo>
                <a:lnTo>
                  <a:pt x="6613960" y="6869608"/>
                </a:lnTo>
                <a:lnTo>
                  <a:pt x="6636609" y="6805697"/>
                </a:lnTo>
                <a:cubicBezTo>
                  <a:pt x="6886291" y="6046491"/>
                  <a:pt x="7073513" y="5195475"/>
                  <a:pt x="7241039" y="4210206"/>
                </a:cubicBezTo>
                <a:cubicBezTo>
                  <a:pt x="7325965" y="3711264"/>
                  <a:pt x="7331269" y="3159250"/>
                  <a:pt x="7198578" y="3111481"/>
                </a:cubicBezTo>
                <a:cubicBezTo>
                  <a:pt x="7012804" y="3047785"/>
                  <a:pt x="6864186" y="3355642"/>
                  <a:pt x="6593496" y="3838657"/>
                </a:cubicBezTo>
                <a:cubicBezTo>
                  <a:pt x="5579714" y="5590242"/>
                  <a:pt x="2288907" y="7617838"/>
                  <a:pt x="1147743" y="4894917"/>
                </a:cubicBezTo>
                <a:cubicBezTo>
                  <a:pt x="486928" y="3322469"/>
                  <a:pt x="2068305" y="1869445"/>
                  <a:pt x="3182435" y="5149"/>
                </a:cubicBezTo>
                <a:close/>
                <a:moveTo>
                  <a:pt x="0" y="0"/>
                </a:moveTo>
                <a:lnTo>
                  <a:pt x="1541390" y="0"/>
                </a:lnTo>
                <a:lnTo>
                  <a:pt x="1224979" y="267087"/>
                </a:lnTo>
                <a:cubicBezTo>
                  <a:pt x="944161" y="496828"/>
                  <a:pt x="652150" y="722628"/>
                  <a:pt x="354211" y="947343"/>
                </a:cubicBezTo>
                <a:lnTo>
                  <a:pt x="0" y="1210989"/>
                </a:lnTo>
                <a:close/>
              </a:path>
            </a:pathLst>
          </a:custGeom>
          <a:solidFill>
            <a:srgbClr val="00B7D3"/>
          </a:solidFill>
        </p:spPr>
        <p:txBody>
          <a:bodyPr wrap="square">
            <a:noAutofit/>
          </a:bodyPr>
          <a:lstStyle>
            <a:lvl1pPr marL="0" indent="0">
              <a:buNone/>
              <a:defRPr/>
            </a:lvl1pPr>
          </a:lstStyle>
          <a:p>
            <a:pPr lvl="0"/>
            <a:r>
              <a:rPr lang="nl-NL" dirty="0"/>
              <a:t>  </a:t>
            </a:r>
            <a:endParaRPr lang="en-GB" dirty="0"/>
          </a:p>
        </p:txBody>
      </p:sp>
      <p:sp>
        <p:nvSpPr>
          <p:cNvPr id="3" name="Tijdelijke aanduiding voor verticale tekst 2"/>
          <p:cNvSpPr>
            <a:spLocks noGrp="1"/>
          </p:cNvSpPr>
          <p:nvPr>
            <p:ph type="body" orient="vert" idx="1" hasCustomPrompt="1"/>
          </p:nvPr>
        </p:nvSpPr>
        <p:spPr>
          <a:xfrm>
            <a:off x="698499" y="718513"/>
            <a:ext cx="10798175" cy="5229851"/>
          </a:xfrm>
        </p:spPr>
        <p:txBody>
          <a:bodyPr vert="horz" lIns="0" tIns="0" rIns="0" bIns="0" anchor="ctr" anchorCtr="0"/>
          <a:lstStyle>
            <a:lvl1pPr marL="0" indent="0" algn="ctr">
              <a:buClr>
                <a:schemeClr val="bg1"/>
              </a:buClr>
              <a:buNone/>
              <a:defRPr sz="4400" i="0">
                <a:solidFill>
                  <a:schemeClr val="bg1"/>
                </a:solidFill>
                <a:latin typeface="+mj-lt"/>
              </a:defRPr>
            </a:lvl1pPr>
            <a:lvl2pPr marL="0" indent="0" algn="ctr">
              <a:buClr>
                <a:schemeClr val="bg1"/>
              </a:buClr>
              <a:buNone/>
              <a:defRPr sz="3600" i="0">
                <a:solidFill>
                  <a:schemeClr val="bg1"/>
                </a:solidFill>
              </a:defRPr>
            </a:lvl2pPr>
            <a:lvl3pPr marL="0" indent="0" algn="ctr">
              <a:buFont typeface="Arial" panose="020B0604020202020204" pitchFamily="34" charset="0"/>
              <a:buNone/>
              <a:defRPr sz="3600" i="0">
                <a:solidFill>
                  <a:schemeClr val="bg1"/>
                </a:solidFill>
              </a:defRPr>
            </a:lvl3pPr>
            <a:lvl4pPr marL="0" indent="0" algn="ctr">
              <a:buFont typeface="Arial" panose="020B0604020202020204" pitchFamily="34" charset="0"/>
              <a:buNone/>
              <a:defRPr sz="3600" i="0">
                <a:solidFill>
                  <a:schemeClr val="bg1"/>
                </a:solidFill>
              </a:defRPr>
            </a:lvl4pPr>
            <a:lvl5pPr marL="0" indent="0" algn="ctr">
              <a:buClr>
                <a:schemeClr val="bg1"/>
              </a:buClr>
              <a:buFont typeface="Arial" panose="020B0604020202020204" pitchFamily="34" charset="0"/>
              <a:buNone/>
              <a:defRPr sz="3600" i="0">
                <a:solidFill>
                  <a:schemeClr val="bg1"/>
                </a:solidFill>
              </a:defRPr>
            </a:lvl5pPr>
            <a:lvl6pPr marL="0" indent="0" algn="ctr">
              <a:buClr>
                <a:schemeClr val="bg1"/>
              </a:buClr>
              <a:buFont typeface="Arial" panose="020B0604020202020204" pitchFamily="34" charset="0"/>
              <a:buNone/>
              <a:defRPr sz="3600" i="0">
                <a:solidFill>
                  <a:schemeClr val="bg1"/>
                </a:solidFill>
              </a:defRPr>
            </a:lvl6pPr>
            <a:lvl7pPr marL="0" indent="0" algn="ctr">
              <a:buClr>
                <a:schemeClr val="bg1"/>
              </a:buClr>
              <a:buNone/>
              <a:defRPr sz="3600" i="0">
                <a:solidFill>
                  <a:schemeClr val="bg1"/>
                </a:solidFill>
              </a:defRPr>
            </a:lvl7pPr>
            <a:lvl8pPr marL="0" indent="0" algn="ctr">
              <a:buFont typeface="Arial" panose="020B0604020202020204" pitchFamily="34" charset="0"/>
              <a:buNone/>
              <a:defRPr sz="3600" i="0">
                <a:solidFill>
                  <a:schemeClr val="bg1"/>
                </a:solidFill>
              </a:defRPr>
            </a:lvl8pPr>
            <a:lvl9pPr marL="0" indent="0" algn="ctr">
              <a:buFont typeface="Arial" panose="020B0604020202020204" pitchFamily="34" charset="0"/>
              <a:buNone/>
              <a:defRPr sz="3600" i="0">
                <a:solidFill>
                  <a:schemeClr val="bg1"/>
                </a:solidFill>
              </a:defRPr>
            </a:lvl9pPr>
          </a:lstStyle>
          <a:p>
            <a:pPr lvl="0"/>
            <a:r>
              <a:rPr lang="nl-NL" dirty="0"/>
              <a:t>Quote</a:t>
            </a:r>
          </a:p>
        </p:txBody>
      </p:sp>
      <p:sp>
        <p:nvSpPr>
          <p:cNvPr id="6" name="Tijdelijke aanduiding voor dianummer 5"/>
          <p:cNvSpPr>
            <a:spLocks noGrp="1"/>
          </p:cNvSpPr>
          <p:nvPr>
            <p:ph type="sldNum" sz="quarter" idx="12"/>
          </p:nvPr>
        </p:nvSpPr>
        <p:spPr/>
        <p:txBody>
          <a:bodyPr/>
          <a:lstStyle>
            <a:lvl1pPr>
              <a:defRPr>
                <a:solidFill>
                  <a:schemeClr val="bg1"/>
                </a:solidFill>
              </a:defRPr>
            </a:lvl1pPr>
          </a:lstStyle>
          <a:p>
            <a:fld id="{B502C9A5-716F-45E6-800B-D4D02CE26F90}" type="slidenum">
              <a:rPr lang="nl-NL" smtClean="0"/>
              <a:pPr/>
              <a:t>‹nr.›</a:t>
            </a:fld>
            <a:endParaRPr lang="nl-NL" dirty="0"/>
          </a:p>
        </p:txBody>
      </p:sp>
      <p:pic>
        <p:nvPicPr>
          <p:cNvPr id="96" name="Graphic 95">
            <a:extLst>
              <a:ext uri="{FF2B5EF4-FFF2-40B4-BE49-F238E27FC236}">
                <a16:creationId xmlns:a16="http://schemas.microsoft.com/office/drawing/2014/main" id="{F0ABF8FD-475B-8344-9393-4BC5BAD9A70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4800" y="5846400"/>
            <a:ext cx="1461599" cy="1033080"/>
          </a:xfrm>
          <a:prstGeom prst="rect">
            <a:avLst/>
          </a:prstGeom>
        </p:spPr>
      </p:pic>
    </p:spTree>
    <p:extLst>
      <p:ext uri="{BB962C8B-B14F-4D97-AF65-F5344CB8AC3E}">
        <p14:creationId xmlns:p14="http://schemas.microsoft.com/office/powerpoint/2010/main" val="10930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4" name="Picture Placeholder 10"/>
          <p:cNvSpPr>
            <a:spLocks noGrp="1"/>
          </p:cNvSpPr>
          <p:nvPr>
            <p:ph type="pic" sz="quarter" idx="12"/>
          </p:nvPr>
        </p:nvSpPr>
        <p:spPr>
          <a:xfrm>
            <a:off x="1" y="0"/>
            <a:ext cx="12192000" cy="6858000"/>
          </a:xfrm>
          <a:custGeom>
            <a:avLst/>
            <a:gdLst>
              <a:gd name="connsiteX0" fmla="*/ 11851389 w 12192000"/>
              <a:gd name="connsiteY0" fmla="*/ 6287928 h 6858000"/>
              <a:gd name="connsiteX1" fmla="*/ 11647989 w 12192000"/>
              <a:gd name="connsiteY1" fmla="*/ 6491328 h 6858000"/>
              <a:gd name="connsiteX2" fmla="*/ 11851389 w 12192000"/>
              <a:gd name="connsiteY2" fmla="*/ 6694728 h 6858000"/>
              <a:gd name="connsiteX3" fmla="*/ 12054789 w 12192000"/>
              <a:gd name="connsiteY3" fmla="*/ 6491328 h 6858000"/>
              <a:gd name="connsiteX4" fmla="*/ 11851389 w 12192000"/>
              <a:gd name="connsiteY4" fmla="*/ 6287928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11851389" y="6287928"/>
                </a:moveTo>
                <a:cubicBezTo>
                  <a:pt x="11739054" y="6287928"/>
                  <a:pt x="11647989" y="6378993"/>
                  <a:pt x="11647989" y="6491328"/>
                </a:cubicBezTo>
                <a:cubicBezTo>
                  <a:pt x="11647989" y="6603663"/>
                  <a:pt x="11739054" y="6694728"/>
                  <a:pt x="11851389" y="6694728"/>
                </a:cubicBezTo>
                <a:cubicBezTo>
                  <a:pt x="11963724" y="6694728"/>
                  <a:pt x="12054789" y="6603663"/>
                  <a:pt x="12054789" y="6491328"/>
                </a:cubicBezTo>
                <a:cubicBezTo>
                  <a:pt x="12054789" y="6378993"/>
                  <a:pt x="11963724" y="6287928"/>
                  <a:pt x="11851389" y="6287928"/>
                </a:cubicBezTo>
                <a:close/>
                <a:moveTo>
                  <a:pt x="0" y="0"/>
                </a:moveTo>
                <a:lnTo>
                  <a:pt x="12192000" y="0"/>
                </a:lnTo>
                <a:lnTo>
                  <a:pt x="12192000" y="6858000"/>
                </a:lnTo>
                <a:lnTo>
                  <a:pt x="0" y="6858000"/>
                </a:lnTo>
                <a:close/>
              </a:path>
            </a:pathLst>
          </a:custGeom>
        </p:spPr>
        <p:txBody>
          <a:bodyPr wrap="square">
            <a:noAutofit/>
          </a:bodyPr>
          <a:lstStyle/>
          <a:p>
            <a:endParaRPr lang="nb-NO"/>
          </a:p>
        </p:txBody>
      </p:sp>
      <p:sp>
        <p:nvSpPr>
          <p:cNvPr id="3" name="Text Placeholder 45"/>
          <p:cNvSpPr>
            <a:spLocks noGrp="1"/>
          </p:cNvSpPr>
          <p:nvPr>
            <p:ph type="body" sz="quarter" idx="10" hasCustomPrompt="1"/>
          </p:nvPr>
        </p:nvSpPr>
        <p:spPr>
          <a:xfrm>
            <a:off x="0" y="0"/>
            <a:ext cx="12192000" cy="6858000"/>
          </a:xfrm>
          <a:custGeom>
            <a:avLst/>
            <a:gdLst>
              <a:gd name="connsiteX0" fmla="*/ 11857038 w 12192000"/>
              <a:gd name="connsiteY0" fmla="*/ 6286300 h 6858000"/>
              <a:gd name="connsiteX1" fmla="*/ 11653638 w 12192000"/>
              <a:gd name="connsiteY1" fmla="*/ 6489700 h 6858000"/>
              <a:gd name="connsiteX2" fmla="*/ 11857038 w 12192000"/>
              <a:gd name="connsiteY2" fmla="*/ 6693100 h 6858000"/>
              <a:gd name="connsiteX3" fmla="*/ 12060438 w 12192000"/>
              <a:gd name="connsiteY3" fmla="*/ 6489700 h 6858000"/>
              <a:gd name="connsiteX4" fmla="*/ 11857038 w 12192000"/>
              <a:gd name="connsiteY4" fmla="*/ 6286300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11857038" y="6286300"/>
                </a:moveTo>
                <a:cubicBezTo>
                  <a:pt x="11744703" y="6286300"/>
                  <a:pt x="11653638" y="6377365"/>
                  <a:pt x="11653638" y="6489700"/>
                </a:cubicBezTo>
                <a:cubicBezTo>
                  <a:pt x="11653638" y="6602035"/>
                  <a:pt x="11744703" y="6693100"/>
                  <a:pt x="11857038" y="6693100"/>
                </a:cubicBezTo>
                <a:cubicBezTo>
                  <a:pt x="11969373" y="6693100"/>
                  <a:pt x="12060438" y="6602035"/>
                  <a:pt x="12060438" y="6489700"/>
                </a:cubicBezTo>
                <a:cubicBezTo>
                  <a:pt x="12060438" y="6377365"/>
                  <a:pt x="11969373" y="6286300"/>
                  <a:pt x="11857038" y="6286300"/>
                </a:cubicBezTo>
                <a:close/>
                <a:moveTo>
                  <a:pt x="0" y="0"/>
                </a:moveTo>
                <a:lnTo>
                  <a:pt x="12192000" y="0"/>
                </a:lnTo>
                <a:lnTo>
                  <a:pt x="12192000" y="6858000"/>
                </a:lnTo>
                <a:lnTo>
                  <a:pt x="0" y="6858000"/>
                </a:lnTo>
                <a:close/>
              </a:path>
            </a:pathLst>
          </a:custGeom>
          <a:solidFill>
            <a:srgbClr val="000000">
              <a:alpha val="50000"/>
            </a:srgbClr>
          </a:solidFill>
        </p:spPr>
        <p:txBody>
          <a:bodyPr wrap="square" lIns="90000" anchor="ctr">
            <a:noAutofit/>
          </a:bodyPr>
          <a:lstStyle>
            <a:lvl1pPr marL="0" marR="0" indent="0" algn="ctr" defTabSz="914400" rtl="0" eaLnBrk="1" fontAlgn="base" latinLnBrk="0" hangingPunct="1">
              <a:spcBef>
                <a:spcPts val="0"/>
              </a:spcBef>
              <a:spcAft>
                <a:spcPts val="0"/>
              </a:spcAft>
              <a:buClr>
                <a:srgbClr val="F3776F"/>
              </a:buClr>
              <a:buSzTx/>
              <a:buFontTx/>
              <a:buNone/>
              <a:tabLst/>
              <a:defRPr lang="en-US" sz="4800" b="0" kern="1200" baseline="0" smtClean="0">
                <a:solidFill>
                  <a:schemeClr val="bg1"/>
                </a:solidFill>
                <a:latin typeface="+mn-lt"/>
                <a:ea typeface="+mn-ea"/>
                <a:cs typeface="+mn-cs"/>
              </a:defRPr>
            </a:lvl1pPr>
            <a:lvl2pPr algn="ctr">
              <a:defRPr lang="en-US" sz="4000" b="1" kern="1200" smtClean="0">
                <a:solidFill>
                  <a:schemeClr val="bg1"/>
                </a:solidFill>
                <a:latin typeface="+mj-lt"/>
                <a:ea typeface="+mn-ea"/>
                <a:cs typeface="+mn-cs"/>
                <a:sym typeface="Gill Sans" charset="0"/>
              </a:defRPr>
            </a:lvl2pPr>
          </a:lstStyle>
          <a:p>
            <a:pPr lvl="0"/>
            <a:r>
              <a:rPr lang="en-US"/>
              <a:t>STELLING + FOTO</a:t>
            </a:r>
          </a:p>
        </p:txBody>
      </p:sp>
    </p:spTree>
    <p:extLst>
      <p:ext uri="{BB962C8B-B14F-4D97-AF65-F5344CB8AC3E}">
        <p14:creationId xmlns:p14="http://schemas.microsoft.com/office/powerpoint/2010/main" val="126997193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Titelpagina + Beeld">
    <p:spTree>
      <p:nvGrpSpPr>
        <p:cNvPr id="1" name=""/>
        <p:cNvGrpSpPr/>
        <p:nvPr/>
      </p:nvGrpSpPr>
      <p:grpSpPr>
        <a:xfrm>
          <a:off x="0" y="0"/>
          <a:ext cx="0" cy="0"/>
          <a:chOff x="0" y="0"/>
          <a:chExt cx="0" cy="0"/>
        </a:xfrm>
      </p:grpSpPr>
      <p:grpSp>
        <p:nvGrpSpPr>
          <p:cNvPr id="249" name="Group 4"/>
          <p:cNvGrpSpPr/>
          <p:nvPr/>
        </p:nvGrpSpPr>
        <p:grpSpPr>
          <a:xfrm>
            <a:off x="698501" y="5884314"/>
            <a:ext cx="1454912" cy="577167"/>
            <a:chOff x="0" y="0"/>
            <a:chExt cx="1454911" cy="577165"/>
          </a:xfrm>
        </p:grpSpPr>
        <p:sp>
          <p:nvSpPr>
            <p:cNvPr id="241" name="Freeform 5"/>
            <p:cNvSpPr/>
            <p:nvPr/>
          </p:nvSpPr>
          <p:spPr>
            <a:xfrm>
              <a:off x="289214" y="284162"/>
              <a:ext cx="268376" cy="293004"/>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242" name="Freeform 6"/>
            <p:cNvSpPr/>
            <p:nvPr/>
          </p:nvSpPr>
          <p:spPr>
            <a:xfrm>
              <a:off x="0" y="284162"/>
              <a:ext cx="251958" cy="284795"/>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43" name="Freeform 7"/>
            <p:cNvSpPr/>
            <p:nvPr/>
          </p:nvSpPr>
          <p:spPr>
            <a:xfrm>
              <a:off x="76645" y="-1"/>
              <a:ext cx="266458" cy="267114"/>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44" name="Freeform 8"/>
            <p:cNvSpPr/>
            <p:nvPr/>
          </p:nvSpPr>
          <p:spPr>
            <a:xfrm>
              <a:off x="901742" y="364991"/>
              <a:ext cx="176182" cy="212175"/>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45" name="Rectangle 9"/>
            <p:cNvSpPr/>
            <p:nvPr/>
          </p:nvSpPr>
          <p:spPr>
            <a:xfrm>
              <a:off x="1124020" y="284162"/>
              <a:ext cx="33469" cy="284795"/>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246" name="Freeform 10"/>
            <p:cNvSpPr/>
            <p:nvPr/>
          </p:nvSpPr>
          <p:spPr>
            <a:xfrm>
              <a:off x="1199165" y="280373"/>
              <a:ext cx="126296" cy="28858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47" name="Freeform 11"/>
            <p:cNvSpPr/>
            <p:nvPr/>
          </p:nvSpPr>
          <p:spPr>
            <a:xfrm>
              <a:off x="1341878" y="318262"/>
              <a:ext cx="113034" cy="258904"/>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48" name="Freeform 12"/>
            <p:cNvSpPr/>
            <p:nvPr/>
          </p:nvSpPr>
          <p:spPr>
            <a:xfrm>
              <a:off x="637155" y="284162"/>
              <a:ext cx="226699" cy="2847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grpSp>
      <p:sp>
        <p:nvSpPr>
          <p:cNvPr id="250" name="Rechthoek 6"/>
          <p:cNvSpPr/>
          <p:nvPr/>
        </p:nvSpPr>
        <p:spPr>
          <a:xfrm>
            <a:off x="-12032" y="-1"/>
            <a:ext cx="12204032" cy="6858001"/>
          </a:xfrm>
          <a:prstGeom prst="rect">
            <a:avLst/>
          </a:prstGeom>
          <a:solidFill>
            <a:schemeClr val="accent1"/>
          </a:solidFill>
          <a:ln w="12700">
            <a:miter lim="400000"/>
          </a:ln>
        </p:spPr>
        <p:txBody>
          <a:bodyPr lIns="45719" rIns="45719" anchor="ctr"/>
          <a:lstStyle/>
          <a:p>
            <a:pPr algn="ctr">
              <a:defRPr sz="1600">
                <a:solidFill>
                  <a:srgbClr val="FFFFFF"/>
                </a:solidFill>
              </a:defRPr>
            </a:pPr>
            <a:endParaRPr/>
          </a:p>
        </p:txBody>
      </p:sp>
      <p:sp>
        <p:nvSpPr>
          <p:cNvPr id="251" name="Tekstvak 4"/>
          <p:cNvSpPr txBox="1"/>
          <p:nvPr/>
        </p:nvSpPr>
        <p:spPr>
          <a:xfrm>
            <a:off x="34969" y="-662297"/>
            <a:ext cx="12100562"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400" spc="50">
                <a:solidFill>
                  <a:schemeClr val="accent2"/>
                </a:solidFill>
                <a:latin typeface="Roboto Slab Regular Regular"/>
                <a:ea typeface="Roboto Slab Regular Regular"/>
                <a:cs typeface="Roboto Slab Regular Regular"/>
                <a:sym typeface="Roboto Slab Regular Regular"/>
              </a:defRPr>
            </a:lvl1pPr>
          </a:lstStyle>
          <a:p>
            <a:r>
              <a:rPr dirty="0" err="1">
                <a:solidFill>
                  <a:schemeClr val="tx1"/>
                </a:solidFill>
              </a:rPr>
              <a:t>Titelpagina</a:t>
            </a:r>
            <a:r>
              <a:rPr dirty="0">
                <a:solidFill>
                  <a:schemeClr val="tx1"/>
                </a:solidFill>
              </a:rPr>
              <a:t> + </a:t>
            </a:r>
            <a:r>
              <a:rPr dirty="0" err="1">
                <a:solidFill>
                  <a:schemeClr val="tx1"/>
                </a:solidFill>
              </a:rPr>
              <a:t>Beeld</a:t>
            </a:r>
            <a:endParaRPr dirty="0">
              <a:solidFill>
                <a:schemeClr val="tx1"/>
              </a:solidFill>
            </a:endParaRPr>
          </a:p>
        </p:txBody>
      </p:sp>
      <p:sp>
        <p:nvSpPr>
          <p:cNvPr id="252" name="Tijdelijke aanduiding voor afbeelding 16"/>
          <p:cNvSpPr>
            <a:spLocks noGrp="1"/>
          </p:cNvSpPr>
          <p:nvPr>
            <p:ph type="pic" idx="21"/>
          </p:nvPr>
        </p:nvSpPr>
        <p:spPr>
          <a:xfrm>
            <a:off x="4852465" y="0"/>
            <a:ext cx="7339534" cy="6858000"/>
          </a:xfrm>
          <a:prstGeom prst="rect">
            <a:avLst/>
          </a:prstGeom>
        </p:spPr>
        <p:txBody>
          <a:bodyPr lIns="91439" tIns="45719" rIns="91439" bIns="45719"/>
          <a:lstStyle/>
          <a:p>
            <a:r>
              <a:rPr lang="en-US"/>
              <a:t>Click icon to add picture</a:t>
            </a:r>
            <a:endParaRPr/>
          </a:p>
        </p:txBody>
      </p:sp>
      <p:sp>
        <p:nvSpPr>
          <p:cNvPr id="253" name="Body Level One…"/>
          <p:cNvSpPr txBox="1">
            <a:spLocks noGrp="1"/>
          </p:cNvSpPr>
          <p:nvPr>
            <p:ph type="body" sz="quarter" idx="1" hasCustomPrompt="1"/>
          </p:nvPr>
        </p:nvSpPr>
        <p:spPr>
          <a:xfrm>
            <a:off x="698500" y="4883660"/>
            <a:ext cx="3729203" cy="248473"/>
          </a:xfrm>
          <a:prstGeom prst="rect">
            <a:avLst/>
          </a:prstGeom>
        </p:spPr>
        <p:txBody>
          <a:bodyPr anchor="ctr">
            <a:normAutofit/>
          </a:bodyPr>
          <a:lstStyle>
            <a:lvl1pPr marL="0" indent="0">
              <a:buClrTx/>
              <a:buSzTx/>
              <a:buNone/>
              <a:defRPr b="1">
                <a:solidFill>
                  <a:srgbClr val="FFFFFF"/>
                </a:solidFill>
              </a:defRPr>
            </a:lvl1pPr>
            <a:lvl2pPr marL="0" indent="457200">
              <a:buClrTx/>
              <a:buSzTx/>
              <a:buNone/>
              <a:defRPr b="1">
                <a:solidFill>
                  <a:srgbClr val="FFFFFF"/>
                </a:solidFill>
              </a:defRPr>
            </a:lvl2pPr>
            <a:lvl3pPr indent="914400">
              <a:buClrTx/>
              <a:buFontTx/>
              <a:defRPr b="1">
                <a:solidFill>
                  <a:srgbClr val="FFFFFF"/>
                </a:solidFill>
              </a:defRPr>
            </a:lvl3pPr>
            <a:lvl4pPr indent="1371600">
              <a:buClrTx/>
              <a:buFontTx/>
              <a:defRPr b="1">
                <a:solidFill>
                  <a:srgbClr val="FFFFFF"/>
                </a:solidFill>
              </a:defRPr>
            </a:lvl4pPr>
            <a:lvl5pPr marL="0" indent="1828800">
              <a:buClrTx/>
              <a:buSzTx/>
              <a:buFontTx/>
              <a:buNone/>
              <a:defRPr b="1">
                <a:solidFill>
                  <a:srgbClr val="FFFFFF"/>
                </a:solidFill>
              </a:defRPr>
            </a:lvl5pPr>
          </a:lstStyle>
          <a:p>
            <a:r>
              <a:t>Naam van de spreker of datum</a:t>
            </a:r>
          </a:p>
          <a:p>
            <a:pPr lvl="1"/>
            <a:endParaRPr/>
          </a:p>
          <a:p>
            <a:pPr lvl="2"/>
            <a:endParaRPr/>
          </a:p>
          <a:p>
            <a:pPr lvl="3"/>
            <a:endParaRPr/>
          </a:p>
          <a:p>
            <a:pPr lvl="4"/>
            <a:endParaRPr/>
          </a:p>
        </p:txBody>
      </p:sp>
      <p:sp>
        <p:nvSpPr>
          <p:cNvPr id="254" name="Tijdelijke aanduiding voor tekst 20"/>
          <p:cNvSpPr>
            <a:spLocks noGrp="1"/>
          </p:cNvSpPr>
          <p:nvPr>
            <p:ph type="body" sz="quarter" idx="22" hasCustomPrompt="1"/>
          </p:nvPr>
        </p:nvSpPr>
        <p:spPr>
          <a:xfrm>
            <a:off x="698499" y="1712684"/>
            <a:ext cx="3729206" cy="2925403"/>
          </a:xfrm>
          <a:prstGeom prst="rect">
            <a:avLst/>
          </a:prstGeom>
        </p:spPr>
        <p:txBody>
          <a:bodyPr anchor="b">
            <a:normAutofit/>
          </a:bodyPr>
          <a:lstStyle>
            <a:lvl1pPr marL="0" indent="0" defTabSz="914400">
              <a:lnSpc>
                <a:spcPct val="100000"/>
              </a:lnSpc>
              <a:spcBef>
                <a:spcPts val="500"/>
              </a:spcBef>
              <a:buClrTx/>
              <a:buSzTx/>
              <a:buNone/>
              <a:defRPr sz="3800">
                <a:solidFill>
                  <a:srgbClr val="FFFFFF"/>
                </a:solidFill>
                <a:latin typeface="Roboto Slab Regular Regular"/>
                <a:ea typeface="Roboto Slab Regular Regular"/>
                <a:cs typeface="Roboto Slab Regular Regular"/>
                <a:sym typeface="Roboto Slab Regular Regular"/>
              </a:defRPr>
            </a:lvl1pPr>
          </a:lstStyle>
          <a:p>
            <a:r>
              <a:t>Plaats hier de titel van de presentatie</a:t>
            </a:r>
          </a:p>
        </p:txBody>
      </p:sp>
      <p:sp>
        <p:nvSpPr>
          <p:cNvPr id="255" name="Tijdelijke aanduiding voor tekst 17"/>
          <p:cNvSpPr>
            <a:spLocks noGrp="1"/>
          </p:cNvSpPr>
          <p:nvPr>
            <p:ph type="body" sz="quarter" idx="23" hasCustomPrompt="1"/>
          </p:nvPr>
        </p:nvSpPr>
        <p:spPr>
          <a:xfrm>
            <a:off x="698500" y="5377708"/>
            <a:ext cx="1454400" cy="7201"/>
          </a:xfrm>
          <a:prstGeom prst="rect">
            <a:avLst/>
          </a:prstGeom>
          <a:solidFill>
            <a:srgbClr val="FFFFFF"/>
          </a:solidFill>
        </p:spPr>
        <p:txBody>
          <a:bodyPr>
            <a:normAutofit/>
          </a:bodyPr>
          <a:lstStyle>
            <a:lvl1pPr marL="0" indent="0" defTabSz="287655">
              <a:spcBef>
                <a:spcPts val="400"/>
              </a:spcBef>
              <a:buClrTx/>
              <a:buSzTx/>
              <a:buNone/>
              <a:defRPr sz="640"/>
            </a:lvl1pPr>
          </a:lstStyle>
          <a:p>
            <a:r>
              <a:t>  </a:t>
            </a:r>
          </a:p>
        </p:txBody>
      </p:sp>
      <p:sp>
        <p:nvSpPr>
          <p:cNvPr id="270" name="Slide Number"/>
          <p:cNvSpPr txBox="1">
            <a:spLocks noGrp="1"/>
          </p:cNvSpPr>
          <p:nvPr>
            <p:ph type="sldNum" sz="quarter" idx="2"/>
          </p:nvPr>
        </p:nvSpPr>
        <p:spPr>
          <a:prstGeom prst="rect">
            <a:avLst/>
          </a:prstGeom>
        </p:spPr>
        <p:txBody>
          <a:bodyPr/>
          <a:lstStyle/>
          <a:p>
            <a:fld id="{86CB4B4D-7CA3-9044-876B-883B54F8677D}" type="slidenum">
              <a:t>‹nr.›</a:t>
            </a:fld>
            <a:endParaRPr/>
          </a:p>
        </p:txBody>
      </p:sp>
      <p:pic>
        <p:nvPicPr>
          <p:cNvPr id="66" name="Graphic 65">
            <a:extLst>
              <a:ext uri="{FF2B5EF4-FFF2-40B4-BE49-F238E27FC236}">
                <a16:creationId xmlns:a16="http://schemas.microsoft.com/office/drawing/2014/main" id="{C8B2F066-9B7C-C54F-9CB0-80B54583A62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4800" y="5846400"/>
            <a:ext cx="1461599" cy="1033080"/>
          </a:xfrm>
          <a:prstGeom prst="rect">
            <a:avLst/>
          </a:prstGeom>
        </p:spPr>
      </p:pic>
      <p:grpSp>
        <p:nvGrpSpPr>
          <p:cNvPr id="2" name="Group 1">
            <a:extLst>
              <a:ext uri="{FF2B5EF4-FFF2-40B4-BE49-F238E27FC236}">
                <a16:creationId xmlns:a16="http://schemas.microsoft.com/office/drawing/2014/main" id="{02B50CF1-612F-C060-EC9D-11D21B0A1799}"/>
              </a:ext>
            </a:extLst>
          </p:cNvPr>
          <p:cNvGrpSpPr/>
          <p:nvPr userDrawn="1"/>
        </p:nvGrpSpPr>
        <p:grpSpPr>
          <a:xfrm>
            <a:off x="2982510" y="-1286712"/>
            <a:ext cx="6858001" cy="592943"/>
            <a:chOff x="2982510" y="-1286712"/>
            <a:chExt cx="6858001" cy="592943"/>
          </a:xfrm>
        </p:grpSpPr>
        <p:sp>
          <p:nvSpPr>
            <p:cNvPr id="3" name="Rechthoek 36">
              <a:extLst>
                <a:ext uri="{FF2B5EF4-FFF2-40B4-BE49-F238E27FC236}">
                  <a16:creationId xmlns:a16="http://schemas.microsoft.com/office/drawing/2014/main" id="{80A00FF6-CF2E-9C2A-6E47-7461846707D2}"/>
                </a:ext>
              </a:extLst>
            </p:cNvPr>
            <p:cNvSpPr/>
            <p:nvPr/>
          </p:nvSpPr>
          <p:spPr>
            <a:xfrm rot="16200000">
              <a:off x="6254550" y="-4279730"/>
              <a:ext cx="313921" cy="6858001"/>
            </a:xfrm>
            <a:prstGeom prst="rect">
              <a:avLst/>
            </a:prstGeom>
            <a:solidFill>
              <a:srgbClr val="00A6D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dirty="0"/>
            </a:p>
          </p:txBody>
        </p:sp>
        <p:grpSp>
          <p:nvGrpSpPr>
            <p:cNvPr id="4" name="Groep 8">
              <a:extLst>
                <a:ext uri="{FF2B5EF4-FFF2-40B4-BE49-F238E27FC236}">
                  <a16:creationId xmlns:a16="http://schemas.microsoft.com/office/drawing/2014/main" id="{CA02188D-4998-43CD-0076-543F61F91DDA}"/>
                </a:ext>
              </a:extLst>
            </p:cNvPr>
            <p:cNvGrpSpPr/>
            <p:nvPr/>
          </p:nvGrpSpPr>
          <p:grpSpPr>
            <a:xfrm>
              <a:off x="2982511" y="-1286711"/>
              <a:ext cx="6226976" cy="211382"/>
              <a:chOff x="0" y="0"/>
              <a:chExt cx="6226974" cy="211380"/>
            </a:xfrm>
          </p:grpSpPr>
          <p:sp>
            <p:nvSpPr>
              <p:cNvPr id="6" name="Rechthoek 6">
                <a:extLst>
                  <a:ext uri="{FF2B5EF4-FFF2-40B4-BE49-F238E27FC236}">
                    <a16:creationId xmlns:a16="http://schemas.microsoft.com/office/drawing/2014/main" id="{09096AD9-435A-A381-1168-043019B3F567}"/>
                  </a:ext>
                </a:extLst>
              </p:cNvPr>
              <p:cNvSpPr/>
              <p:nvPr/>
            </p:nvSpPr>
            <p:spPr>
              <a:xfrm rot="16200000">
                <a:off x="168192" y="-168191"/>
                <a:ext cx="211380" cy="547765"/>
              </a:xfrm>
              <a:prstGeom prst="rect">
                <a:avLst/>
              </a:prstGeom>
              <a:solidFill>
                <a:srgbClr val="0C234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 name="Rechthoek 29">
                <a:extLst>
                  <a:ext uri="{FF2B5EF4-FFF2-40B4-BE49-F238E27FC236}">
                    <a16:creationId xmlns:a16="http://schemas.microsoft.com/office/drawing/2014/main" id="{B31B3BAC-DFAD-C18F-11F6-C34B0F6F428C}"/>
                  </a:ext>
                </a:extLst>
              </p:cNvPr>
              <p:cNvSpPr/>
              <p:nvPr/>
            </p:nvSpPr>
            <p:spPr>
              <a:xfrm rot="16200000">
                <a:off x="799215" y="-168191"/>
                <a:ext cx="211380" cy="547765"/>
              </a:xfrm>
              <a:prstGeom prst="rect">
                <a:avLst/>
              </a:prstGeom>
              <a:solidFill>
                <a:srgbClr val="00B8C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 name="Rechthoek 30">
                <a:extLst>
                  <a:ext uri="{FF2B5EF4-FFF2-40B4-BE49-F238E27FC236}">
                    <a16:creationId xmlns:a16="http://schemas.microsoft.com/office/drawing/2014/main" id="{C97615D2-672A-6E37-99F7-D29DF5BBA43C}"/>
                  </a:ext>
                </a:extLst>
              </p:cNvPr>
              <p:cNvSpPr/>
              <p:nvPr/>
            </p:nvSpPr>
            <p:spPr>
              <a:xfrm rot="16200000">
                <a:off x="1430239" y="-168191"/>
                <a:ext cx="211380" cy="547765"/>
              </a:xfrm>
              <a:prstGeom prst="rect">
                <a:avLst/>
              </a:prstGeom>
              <a:solidFill>
                <a:srgbClr val="0076C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 name="Rechthoek 31">
                <a:extLst>
                  <a:ext uri="{FF2B5EF4-FFF2-40B4-BE49-F238E27FC236}">
                    <a16:creationId xmlns:a16="http://schemas.microsoft.com/office/drawing/2014/main" id="{1F726D08-0AE0-3061-1A51-78B17F760023}"/>
                  </a:ext>
                </a:extLst>
              </p:cNvPr>
              <p:cNvSpPr/>
              <p:nvPr/>
            </p:nvSpPr>
            <p:spPr>
              <a:xfrm rot="16200000">
                <a:off x="2061263" y="-168191"/>
                <a:ext cx="211380" cy="547765"/>
              </a:xfrm>
              <a:prstGeom prst="rect">
                <a:avLst/>
              </a:prstGeom>
              <a:solidFill>
                <a:srgbClr val="6F1D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 name="Rechthoek 32">
                <a:extLst>
                  <a:ext uri="{FF2B5EF4-FFF2-40B4-BE49-F238E27FC236}">
                    <a16:creationId xmlns:a16="http://schemas.microsoft.com/office/drawing/2014/main" id="{A4E94B4F-C11D-FAA6-B761-279933488E6A}"/>
                  </a:ext>
                </a:extLst>
              </p:cNvPr>
              <p:cNvSpPr/>
              <p:nvPr/>
            </p:nvSpPr>
            <p:spPr>
              <a:xfrm rot="16200000">
                <a:off x="2692286" y="-168191"/>
                <a:ext cx="211380" cy="547765"/>
              </a:xfrm>
              <a:prstGeom prst="rect">
                <a:avLst/>
              </a:prstGeom>
              <a:solidFill>
                <a:srgbClr val="EF60A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 name="Rechthoek 33">
                <a:extLst>
                  <a:ext uri="{FF2B5EF4-FFF2-40B4-BE49-F238E27FC236}">
                    <a16:creationId xmlns:a16="http://schemas.microsoft.com/office/drawing/2014/main" id="{793567C8-7817-1917-669B-26910BF117D6}"/>
                  </a:ext>
                </a:extLst>
              </p:cNvPr>
              <p:cNvSpPr/>
              <p:nvPr/>
            </p:nvSpPr>
            <p:spPr>
              <a:xfrm rot="16200000">
                <a:off x="3323310" y="-168191"/>
                <a:ext cx="211380" cy="547765"/>
              </a:xfrm>
              <a:prstGeom prst="rect">
                <a:avLst/>
              </a:prstGeom>
              <a:solidFill>
                <a:srgbClr val="A5003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 name="Rechthoek 34">
                <a:extLst>
                  <a:ext uri="{FF2B5EF4-FFF2-40B4-BE49-F238E27FC236}">
                    <a16:creationId xmlns:a16="http://schemas.microsoft.com/office/drawing/2014/main" id="{68CFE164-AEC4-F225-A3AB-85E2458E8D2F}"/>
                  </a:ext>
                </a:extLst>
              </p:cNvPr>
              <p:cNvSpPr/>
              <p:nvPr/>
            </p:nvSpPr>
            <p:spPr>
              <a:xfrm rot="16200000">
                <a:off x="3954334" y="-168191"/>
                <a:ext cx="211380" cy="547765"/>
              </a:xfrm>
              <a:prstGeom prst="rect">
                <a:avLst/>
              </a:prstGeom>
              <a:solidFill>
                <a:srgbClr val="E03C3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3" name="Rechthoek 37">
                <a:extLst>
                  <a:ext uri="{FF2B5EF4-FFF2-40B4-BE49-F238E27FC236}">
                    <a16:creationId xmlns:a16="http://schemas.microsoft.com/office/drawing/2014/main" id="{FF94B61B-9672-7610-94A4-D4279C9A0BD0}"/>
                  </a:ext>
                </a:extLst>
              </p:cNvPr>
              <p:cNvSpPr/>
              <p:nvPr/>
            </p:nvSpPr>
            <p:spPr>
              <a:xfrm rot="16200000">
                <a:off x="4585357" y="-168192"/>
                <a:ext cx="211380" cy="547765"/>
              </a:xfrm>
              <a:prstGeom prst="rect">
                <a:avLst/>
              </a:prstGeom>
              <a:solidFill>
                <a:srgbClr val="ED684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4" name="Rechthoek 38">
                <a:extLst>
                  <a:ext uri="{FF2B5EF4-FFF2-40B4-BE49-F238E27FC236}">
                    <a16:creationId xmlns:a16="http://schemas.microsoft.com/office/drawing/2014/main" id="{6AB3DC84-942B-F659-2230-5CFCA289482E}"/>
                  </a:ext>
                </a:extLst>
              </p:cNvPr>
              <p:cNvSpPr/>
              <p:nvPr/>
            </p:nvSpPr>
            <p:spPr>
              <a:xfrm rot="16200000">
                <a:off x="5216380" y="-168192"/>
                <a:ext cx="211380" cy="547764"/>
              </a:xfrm>
              <a:prstGeom prst="rect">
                <a:avLst/>
              </a:prstGeom>
              <a:solidFill>
                <a:srgbClr val="FFB81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 name="Rechthoek 39">
                <a:extLst>
                  <a:ext uri="{FF2B5EF4-FFF2-40B4-BE49-F238E27FC236}">
                    <a16:creationId xmlns:a16="http://schemas.microsoft.com/office/drawing/2014/main" id="{B776954E-D2BD-79BD-A366-E25416C20758}"/>
                  </a:ext>
                </a:extLst>
              </p:cNvPr>
              <p:cNvSpPr/>
              <p:nvPr/>
            </p:nvSpPr>
            <p:spPr>
              <a:xfrm rot="16200000">
                <a:off x="5847403" y="-168193"/>
                <a:ext cx="211380" cy="547765"/>
              </a:xfrm>
              <a:prstGeom prst="rect">
                <a:avLst/>
              </a:prstGeom>
              <a:solidFill>
                <a:srgbClr val="6CC24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5" name="Rechthoek 39">
              <a:extLst>
                <a:ext uri="{FF2B5EF4-FFF2-40B4-BE49-F238E27FC236}">
                  <a16:creationId xmlns:a16="http://schemas.microsoft.com/office/drawing/2014/main" id="{98C886C4-644E-A055-5CF9-86E9D30D1D9B}"/>
                </a:ext>
              </a:extLst>
            </p:cNvPr>
            <p:cNvSpPr/>
            <p:nvPr userDrawn="1"/>
          </p:nvSpPr>
          <p:spPr>
            <a:xfrm rot="16200000">
              <a:off x="9460936" y="-1454904"/>
              <a:ext cx="211382" cy="547765"/>
            </a:xfrm>
            <a:prstGeom prst="rect">
              <a:avLst/>
            </a:prstGeom>
            <a:solidFill>
              <a:srgbClr val="009B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Alleen titel">
    <p:spTree>
      <p:nvGrpSpPr>
        <p:cNvPr id="1" name=""/>
        <p:cNvGrpSpPr/>
        <p:nvPr/>
      </p:nvGrpSpPr>
      <p:grpSpPr>
        <a:xfrm>
          <a:off x="0" y="0"/>
          <a:ext cx="0" cy="0"/>
          <a:chOff x="0" y="0"/>
          <a:chExt cx="0" cy="0"/>
        </a:xfrm>
      </p:grpSpPr>
      <p:grpSp>
        <p:nvGrpSpPr>
          <p:cNvPr id="319" name="Group 4"/>
          <p:cNvGrpSpPr/>
          <p:nvPr/>
        </p:nvGrpSpPr>
        <p:grpSpPr>
          <a:xfrm>
            <a:off x="698501" y="5884314"/>
            <a:ext cx="1454912" cy="577167"/>
            <a:chOff x="0" y="0"/>
            <a:chExt cx="1454911" cy="577165"/>
          </a:xfrm>
        </p:grpSpPr>
        <p:sp>
          <p:nvSpPr>
            <p:cNvPr id="311" name="Freeform 5"/>
            <p:cNvSpPr/>
            <p:nvPr/>
          </p:nvSpPr>
          <p:spPr>
            <a:xfrm>
              <a:off x="289214" y="284162"/>
              <a:ext cx="268376" cy="293004"/>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312" name="Freeform 6"/>
            <p:cNvSpPr/>
            <p:nvPr/>
          </p:nvSpPr>
          <p:spPr>
            <a:xfrm>
              <a:off x="0" y="284162"/>
              <a:ext cx="251958" cy="284795"/>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13" name="Freeform 7"/>
            <p:cNvSpPr/>
            <p:nvPr/>
          </p:nvSpPr>
          <p:spPr>
            <a:xfrm>
              <a:off x="76645" y="-1"/>
              <a:ext cx="266458" cy="267114"/>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14" name="Freeform 8"/>
            <p:cNvSpPr/>
            <p:nvPr/>
          </p:nvSpPr>
          <p:spPr>
            <a:xfrm>
              <a:off x="901742" y="364991"/>
              <a:ext cx="176182" cy="212175"/>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15" name="Rectangle 9"/>
            <p:cNvSpPr/>
            <p:nvPr/>
          </p:nvSpPr>
          <p:spPr>
            <a:xfrm>
              <a:off x="1124020" y="284162"/>
              <a:ext cx="33469" cy="284795"/>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316" name="Freeform 10"/>
            <p:cNvSpPr/>
            <p:nvPr/>
          </p:nvSpPr>
          <p:spPr>
            <a:xfrm>
              <a:off x="1199165" y="280373"/>
              <a:ext cx="126296" cy="28858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17" name="Freeform 11"/>
            <p:cNvSpPr/>
            <p:nvPr/>
          </p:nvSpPr>
          <p:spPr>
            <a:xfrm>
              <a:off x="1341878" y="318262"/>
              <a:ext cx="113034" cy="258904"/>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18" name="Freeform 12"/>
            <p:cNvSpPr/>
            <p:nvPr/>
          </p:nvSpPr>
          <p:spPr>
            <a:xfrm>
              <a:off x="637155" y="284162"/>
              <a:ext cx="226699" cy="2847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grpSp>
      <p:sp>
        <p:nvSpPr>
          <p:cNvPr id="320" name="Plaats hier je titel"/>
          <p:cNvSpPr txBox="1">
            <a:spLocks noGrp="1"/>
          </p:cNvSpPr>
          <p:nvPr>
            <p:ph type="title" hasCustomPrompt="1"/>
          </p:nvPr>
        </p:nvSpPr>
        <p:spPr>
          <a:xfrm>
            <a:off x="698500" y="741499"/>
            <a:ext cx="10775071" cy="490401"/>
          </a:xfrm>
          <a:prstGeom prst="rect">
            <a:avLst/>
          </a:prstGeom>
        </p:spPr>
        <p:txBody>
          <a:bodyPr>
            <a:normAutofit/>
          </a:bodyPr>
          <a:lstStyle/>
          <a:p>
            <a:r>
              <a:t>Plaats hier je titel</a:t>
            </a:r>
          </a:p>
        </p:txBody>
      </p:sp>
      <p:sp>
        <p:nvSpPr>
          <p:cNvPr id="321" name="Slide Number"/>
          <p:cNvSpPr txBox="1">
            <a:spLocks noGrp="1"/>
          </p:cNvSpPr>
          <p:nvPr>
            <p:ph type="sldNum" sz="quarter" idx="2"/>
          </p:nvPr>
        </p:nvSpPr>
        <p:spPr>
          <a:xfrm>
            <a:off x="11289785" y="6246130"/>
            <a:ext cx="182216" cy="172815"/>
          </a:xfrm>
          <a:prstGeom prst="rect">
            <a:avLst/>
          </a:prstGeom>
        </p:spPr>
        <p:txBody>
          <a:bodyPr/>
          <a:lstStyle/>
          <a:p>
            <a:fld id="{86CB4B4D-7CA3-9044-876B-883B54F8677D}" type="slidenum">
              <a:t>‹nr.›</a:t>
            </a:fld>
            <a:endParaRPr/>
          </a:p>
        </p:txBody>
      </p:sp>
      <p:sp>
        <p:nvSpPr>
          <p:cNvPr id="322" name="Tekstvak 4"/>
          <p:cNvSpPr txBox="1"/>
          <p:nvPr/>
        </p:nvSpPr>
        <p:spPr>
          <a:xfrm>
            <a:off x="34969" y="-662297"/>
            <a:ext cx="12100562"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400" spc="50">
                <a:solidFill>
                  <a:schemeClr val="accent2"/>
                </a:solidFill>
                <a:latin typeface="Roboto Slab Regular Regular"/>
                <a:ea typeface="Roboto Slab Regular Regular"/>
                <a:cs typeface="Roboto Slab Regular Regular"/>
                <a:sym typeface="Roboto Slab Regular Regular"/>
              </a:defRPr>
            </a:lvl1pPr>
          </a:lstStyle>
          <a:p>
            <a:r>
              <a:rPr dirty="0" err="1">
                <a:solidFill>
                  <a:schemeClr val="tx1"/>
                </a:solidFill>
              </a:rPr>
              <a:t>Alleen</a:t>
            </a:r>
            <a:r>
              <a:rPr dirty="0">
                <a:solidFill>
                  <a:schemeClr val="tx1"/>
                </a:solidFill>
              </a:rPr>
              <a:t> </a:t>
            </a:r>
            <a:r>
              <a:rPr dirty="0" err="1">
                <a:solidFill>
                  <a:schemeClr val="tx1"/>
                </a:solidFill>
              </a:rPr>
              <a:t>titel</a:t>
            </a:r>
            <a:endParaRPr dirty="0">
              <a:solidFill>
                <a:schemeClr val="tx1"/>
              </a:solidFill>
            </a:endParaRPr>
          </a:p>
        </p:txBody>
      </p:sp>
      <p:grpSp>
        <p:nvGrpSpPr>
          <p:cNvPr id="2" name="Group 1">
            <a:extLst>
              <a:ext uri="{FF2B5EF4-FFF2-40B4-BE49-F238E27FC236}">
                <a16:creationId xmlns:a16="http://schemas.microsoft.com/office/drawing/2014/main" id="{0054E7C0-9350-90E0-F151-558E86C53381}"/>
              </a:ext>
            </a:extLst>
          </p:cNvPr>
          <p:cNvGrpSpPr/>
          <p:nvPr userDrawn="1"/>
        </p:nvGrpSpPr>
        <p:grpSpPr>
          <a:xfrm>
            <a:off x="2982510" y="-1286712"/>
            <a:ext cx="6858001" cy="592943"/>
            <a:chOff x="2982510" y="-1286712"/>
            <a:chExt cx="6858001" cy="592943"/>
          </a:xfrm>
        </p:grpSpPr>
        <p:sp>
          <p:nvSpPr>
            <p:cNvPr id="3" name="Rechthoek 36">
              <a:extLst>
                <a:ext uri="{FF2B5EF4-FFF2-40B4-BE49-F238E27FC236}">
                  <a16:creationId xmlns:a16="http://schemas.microsoft.com/office/drawing/2014/main" id="{83E98F15-C91A-1263-DA52-3DC5443B692E}"/>
                </a:ext>
              </a:extLst>
            </p:cNvPr>
            <p:cNvSpPr/>
            <p:nvPr/>
          </p:nvSpPr>
          <p:spPr>
            <a:xfrm rot="16200000">
              <a:off x="6254550" y="-4279730"/>
              <a:ext cx="313921" cy="6858001"/>
            </a:xfrm>
            <a:prstGeom prst="rect">
              <a:avLst/>
            </a:prstGeom>
            <a:solidFill>
              <a:srgbClr val="00A6D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dirty="0"/>
            </a:p>
          </p:txBody>
        </p:sp>
        <p:grpSp>
          <p:nvGrpSpPr>
            <p:cNvPr id="4" name="Groep 8">
              <a:extLst>
                <a:ext uri="{FF2B5EF4-FFF2-40B4-BE49-F238E27FC236}">
                  <a16:creationId xmlns:a16="http://schemas.microsoft.com/office/drawing/2014/main" id="{8B19F899-4677-10F5-1C00-01C15C8AD1EC}"/>
                </a:ext>
              </a:extLst>
            </p:cNvPr>
            <p:cNvGrpSpPr/>
            <p:nvPr/>
          </p:nvGrpSpPr>
          <p:grpSpPr>
            <a:xfrm>
              <a:off x="2982511" y="-1286711"/>
              <a:ext cx="6226976" cy="211382"/>
              <a:chOff x="0" y="0"/>
              <a:chExt cx="6226974" cy="211380"/>
            </a:xfrm>
          </p:grpSpPr>
          <p:sp>
            <p:nvSpPr>
              <p:cNvPr id="6" name="Rechthoek 6">
                <a:extLst>
                  <a:ext uri="{FF2B5EF4-FFF2-40B4-BE49-F238E27FC236}">
                    <a16:creationId xmlns:a16="http://schemas.microsoft.com/office/drawing/2014/main" id="{58E6F438-02C2-0D7C-739F-607A172E3FFE}"/>
                  </a:ext>
                </a:extLst>
              </p:cNvPr>
              <p:cNvSpPr/>
              <p:nvPr/>
            </p:nvSpPr>
            <p:spPr>
              <a:xfrm rot="16200000">
                <a:off x="168192" y="-168191"/>
                <a:ext cx="211380" cy="547765"/>
              </a:xfrm>
              <a:prstGeom prst="rect">
                <a:avLst/>
              </a:prstGeom>
              <a:solidFill>
                <a:srgbClr val="0C234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 name="Rechthoek 29">
                <a:extLst>
                  <a:ext uri="{FF2B5EF4-FFF2-40B4-BE49-F238E27FC236}">
                    <a16:creationId xmlns:a16="http://schemas.microsoft.com/office/drawing/2014/main" id="{AE4868A2-EEAD-692C-2E66-BBA1A199D06F}"/>
                  </a:ext>
                </a:extLst>
              </p:cNvPr>
              <p:cNvSpPr/>
              <p:nvPr/>
            </p:nvSpPr>
            <p:spPr>
              <a:xfrm rot="16200000">
                <a:off x="799215" y="-168191"/>
                <a:ext cx="211380" cy="547765"/>
              </a:xfrm>
              <a:prstGeom prst="rect">
                <a:avLst/>
              </a:prstGeom>
              <a:solidFill>
                <a:srgbClr val="00B8C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 name="Rechthoek 30">
                <a:extLst>
                  <a:ext uri="{FF2B5EF4-FFF2-40B4-BE49-F238E27FC236}">
                    <a16:creationId xmlns:a16="http://schemas.microsoft.com/office/drawing/2014/main" id="{B4AAD0CB-B038-2F3A-B9E0-EB2EF9D120EF}"/>
                  </a:ext>
                </a:extLst>
              </p:cNvPr>
              <p:cNvSpPr/>
              <p:nvPr/>
            </p:nvSpPr>
            <p:spPr>
              <a:xfrm rot="16200000">
                <a:off x="1430239" y="-168191"/>
                <a:ext cx="211380" cy="547765"/>
              </a:xfrm>
              <a:prstGeom prst="rect">
                <a:avLst/>
              </a:prstGeom>
              <a:solidFill>
                <a:srgbClr val="0076C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 name="Rechthoek 31">
                <a:extLst>
                  <a:ext uri="{FF2B5EF4-FFF2-40B4-BE49-F238E27FC236}">
                    <a16:creationId xmlns:a16="http://schemas.microsoft.com/office/drawing/2014/main" id="{2BAFE4A7-DC05-0430-5A1B-F0389E257CFE}"/>
                  </a:ext>
                </a:extLst>
              </p:cNvPr>
              <p:cNvSpPr/>
              <p:nvPr/>
            </p:nvSpPr>
            <p:spPr>
              <a:xfrm rot="16200000">
                <a:off x="2061263" y="-168191"/>
                <a:ext cx="211380" cy="547765"/>
              </a:xfrm>
              <a:prstGeom prst="rect">
                <a:avLst/>
              </a:prstGeom>
              <a:solidFill>
                <a:srgbClr val="6F1D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 name="Rechthoek 32">
                <a:extLst>
                  <a:ext uri="{FF2B5EF4-FFF2-40B4-BE49-F238E27FC236}">
                    <a16:creationId xmlns:a16="http://schemas.microsoft.com/office/drawing/2014/main" id="{8D63D877-D292-BB54-B563-E77DB6886F01}"/>
                  </a:ext>
                </a:extLst>
              </p:cNvPr>
              <p:cNvSpPr/>
              <p:nvPr/>
            </p:nvSpPr>
            <p:spPr>
              <a:xfrm rot="16200000">
                <a:off x="2692286" y="-168191"/>
                <a:ext cx="211380" cy="547765"/>
              </a:xfrm>
              <a:prstGeom prst="rect">
                <a:avLst/>
              </a:prstGeom>
              <a:solidFill>
                <a:srgbClr val="EF60A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 name="Rechthoek 33">
                <a:extLst>
                  <a:ext uri="{FF2B5EF4-FFF2-40B4-BE49-F238E27FC236}">
                    <a16:creationId xmlns:a16="http://schemas.microsoft.com/office/drawing/2014/main" id="{437DBAF1-34D3-491C-918D-BB7B7FCACFF7}"/>
                  </a:ext>
                </a:extLst>
              </p:cNvPr>
              <p:cNvSpPr/>
              <p:nvPr/>
            </p:nvSpPr>
            <p:spPr>
              <a:xfrm rot="16200000">
                <a:off x="3323310" y="-168191"/>
                <a:ext cx="211380" cy="547765"/>
              </a:xfrm>
              <a:prstGeom prst="rect">
                <a:avLst/>
              </a:prstGeom>
              <a:solidFill>
                <a:srgbClr val="A5003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 name="Rechthoek 34">
                <a:extLst>
                  <a:ext uri="{FF2B5EF4-FFF2-40B4-BE49-F238E27FC236}">
                    <a16:creationId xmlns:a16="http://schemas.microsoft.com/office/drawing/2014/main" id="{A8D9D3F1-1E1C-D9AA-DE16-65EDBB669E27}"/>
                  </a:ext>
                </a:extLst>
              </p:cNvPr>
              <p:cNvSpPr/>
              <p:nvPr/>
            </p:nvSpPr>
            <p:spPr>
              <a:xfrm rot="16200000">
                <a:off x="3954334" y="-168191"/>
                <a:ext cx="211380" cy="547765"/>
              </a:xfrm>
              <a:prstGeom prst="rect">
                <a:avLst/>
              </a:prstGeom>
              <a:solidFill>
                <a:srgbClr val="E03C3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3" name="Rechthoek 37">
                <a:extLst>
                  <a:ext uri="{FF2B5EF4-FFF2-40B4-BE49-F238E27FC236}">
                    <a16:creationId xmlns:a16="http://schemas.microsoft.com/office/drawing/2014/main" id="{61DF3162-491D-115D-770D-3F4A27644146}"/>
                  </a:ext>
                </a:extLst>
              </p:cNvPr>
              <p:cNvSpPr/>
              <p:nvPr/>
            </p:nvSpPr>
            <p:spPr>
              <a:xfrm rot="16200000">
                <a:off x="4585357" y="-168192"/>
                <a:ext cx="211380" cy="547765"/>
              </a:xfrm>
              <a:prstGeom prst="rect">
                <a:avLst/>
              </a:prstGeom>
              <a:solidFill>
                <a:srgbClr val="ED684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4" name="Rechthoek 38">
                <a:extLst>
                  <a:ext uri="{FF2B5EF4-FFF2-40B4-BE49-F238E27FC236}">
                    <a16:creationId xmlns:a16="http://schemas.microsoft.com/office/drawing/2014/main" id="{3EFDD170-A78E-0147-9C3E-6BCF611E0C0E}"/>
                  </a:ext>
                </a:extLst>
              </p:cNvPr>
              <p:cNvSpPr/>
              <p:nvPr/>
            </p:nvSpPr>
            <p:spPr>
              <a:xfrm rot="16200000">
                <a:off x="5216380" y="-168192"/>
                <a:ext cx="211380" cy="547764"/>
              </a:xfrm>
              <a:prstGeom prst="rect">
                <a:avLst/>
              </a:prstGeom>
              <a:solidFill>
                <a:srgbClr val="FFB81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 name="Rechthoek 39">
                <a:extLst>
                  <a:ext uri="{FF2B5EF4-FFF2-40B4-BE49-F238E27FC236}">
                    <a16:creationId xmlns:a16="http://schemas.microsoft.com/office/drawing/2014/main" id="{087CE1CE-D31A-0D62-57FA-F6A471D55363}"/>
                  </a:ext>
                </a:extLst>
              </p:cNvPr>
              <p:cNvSpPr/>
              <p:nvPr/>
            </p:nvSpPr>
            <p:spPr>
              <a:xfrm rot="16200000">
                <a:off x="5847403" y="-168193"/>
                <a:ext cx="211380" cy="547765"/>
              </a:xfrm>
              <a:prstGeom prst="rect">
                <a:avLst/>
              </a:prstGeom>
              <a:solidFill>
                <a:srgbClr val="6CC24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5" name="Rechthoek 39">
              <a:extLst>
                <a:ext uri="{FF2B5EF4-FFF2-40B4-BE49-F238E27FC236}">
                  <a16:creationId xmlns:a16="http://schemas.microsoft.com/office/drawing/2014/main" id="{C96B1008-5B63-C5DB-A39E-FC97CAE7BC61}"/>
                </a:ext>
              </a:extLst>
            </p:cNvPr>
            <p:cNvSpPr/>
            <p:nvPr userDrawn="1"/>
          </p:nvSpPr>
          <p:spPr>
            <a:xfrm rot="16200000">
              <a:off x="9460936" y="-1454904"/>
              <a:ext cx="211382" cy="547765"/>
            </a:xfrm>
            <a:prstGeom prst="rect">
              <a:avLst/>
            </a:prstGeom>
            <a:solidFill>
              <a:srgbClr val="009B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ekst en Beeld (S)">
    <p:spTree>
      <p:nvGrpSpPr>
        <p:cNvPr id="1" name=""/>
        <p:cNvGrpSpPr/>
        <p:nvPr/>
      </p:nvGrpSpPr>
      <p:grpSpPr>
        <a:xfrm>
          <a:off x="0" y="0"/>
          <a:ext cx="0" cy="0"/>
          <a:chOff x="0" y="0"/>
          <a:chExt cx="0" cy="0"/>
        </a:xfrm>
      </p:grpSpPr>
      <p:grpSp>
        <p:nvGrpSpPr>
          <p:cNvPr id="857" name="Group 4"/>
          <p:cNvGrpSpPr/>
          <p:nvPr/>
        </p:nvGrpSpPr>
        <p:grpSpPr>
          <a:xfrm>
            <a:off x="698501" y="5884314"/>
            <a:ext cx="1454912" cy="577167"/>
            <a:chOff x="0" y="0"/>
            <a:chExt cx="1454911" cy="577165"/>
          </a:xfrm>
        </p:grpSpPr>
        <p:sp>
          <p:nvSpPr>
            <p:cNvPr id="849" name="Freeform 5"/>
            <p:cNvSpPr/>
            <p:nvPr/>
          </p:nvSpPr>
          <p:spPr>
            <a:xfrm>
              <a:off x="289214" y="284162"/>
              <a:ext cx="268376" cy="293004"/>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850" name="Freeform 6"/>
            <p:cNvSpPr/>
            <p:nvPr/>
          </p:nvSpPr>
          <p:spPr>
            <a:xfrm>
              <a:off x="0" y="284162"/>
              <a:ext cx="251958" cy="284795"/>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851" name="Freeform 7"/>
            <p:cNvSpPr/>
            <p:nvPr/>
          </p:nvSpPr>
          <p:spPr>
            <a:xfrm>
              <a:off x="76645" y="-1"/>
              <a:ext cx="266458" cy="267114"/>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852" name="Freeform 8"/>
            <p:cNvSpPr/>
            <p:nvPr/>
          </p:nvSpPr>
          <p:spPr>
            <a:xfrm>
              <a:off x="901742" y="364991"/>
              <a:ext cx="176182" cy="212175"/>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853" name="Rectangle 9"/>
            <p:cNvSpPr/>
            <p:nvPr/>
          </p:nvSpPr>
          <p:spPr>
            <a:xfrm>
              <a:off x="1124020" y="284162"/>
              <a:ext cx="33469" cy="284795"/>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854" name="Freeform 10"/>
            <p:cNvSpPr/>
            <p:nvPr/>
          </p:nvSpPr>
          <p:spPr>
            <a:xfrm>
              <a:off x="1199165" y="280373"/>
              <a:ext cx="126296" cy="28858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855" name="Freeform 11"/>
            <p:cNvSpPr/>
            <p:nvPr/>
          </p:nvSpPr>
          <p:spPr>
            <a:xfrm>
              <a:off x="1341878" y="318262"/>
              <a:ext cx="113034" cy="258904"/>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856" name="Freeform 12"/>
            <p:cNvSpPr/>
            <p:nvPr/>
          </p:nvSpPr>
          <p:spPr>
            <a:xfrm>
              <a:off x="637155" y="284162"/>
              <a:ext cx="226699" cy="2847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grpSp>
      <p:sp>
        <p:nvSpPr>
          <p:cNvPr id="858" name="Rechthoek 221"/>
          <p:cNvSpPr/>
          <p:nvPr/>
        </p:nvSpPr>
        <p:spPr>
          <a:xfrm>
            <a:off x="7783149" y="0"/>
            <a:ext cx="4412523" cy="6858000"/>
          </a:xfrm>
          <a:prstGeom prst="rect">
            <a:avLst/>
          </a:prstGeom>
          <a:solidFill>
            <a:schemeClr val="accent1"/>
          </a:solidFill>
          <a:ln w="12700">
            <a:miter lim="400000"/>
          </a:ln>
        </p:spPr>
        <p:txBody>
          <a:bodyPr lIns="45719" rIns="45719" anchor="ctr"/>
          <a:lstStyle/>
          <a:p>
            <a:pPr algn="ctr">
              <a:defRPr sz="1600">
                <a:solidFill>
                  <a:srgbClr val="FFFFFF"/>
                </a:solidFill>
              </a:defRPr>
            </a:pPr>
            <a:endParaRPr/>
          </a:p>
        </p:txBody>
      </p:sp>
      <p:sp>
        <p:nvSpPr>
          <p:cNvPr id="859" name="Body Level One…"/>
          <p:cNvSpPr txBox="1">
            <a:spLocks noGrp="1"/>
          </p:cNvSpPr>
          <p:nvPr>
            <p:ph type="body" sz="half" idx="1" hasCustomPrompt="1"/>
          </p:nvPr>
        </p:nvSpPr>
        <p:spPr>
          <a:xfrm>
            <a:off x="7783149" y="0"/>
            <a:ext cx="4412523" cy="6858000"/>
          </a:xfrm>
          <a:prstGeom prst="rect">
            <a:avLst/>
          </a:prstGeom>
          <a:solidFill>
            <a:schemeClr val="accent6"/>
          </a:solidFill>
        </p:spPr>
        <p:txBody>
          <a:bodyPr>
            <a:normAutofit/>
          </a:bodyPr>
          <a:lstStyle>
            <a:lvl1pPr marL="0" indent="0">
              <a:buClrTx/>
              <a:buSzTx/>
              <a:buNone/>
            </a:lvl1pPr>
            <a:lvl2pPr>
              <a:buClrTx/>
            </a:lvl2pPr>
            <a:lvl3pPr>
              <a:buClrTx/>
              <a:buFontTx/>
            </a:lvl3pPr>
            <a:lvl4pPr>
              <a:buClrTx/>
              <a:buFontTx/>
            </a:lvl4pPr>
            <a:lvl5pPr>
              <a:buClrTx/>
              <a:buFontTx/>
            </a:lvl5pPr>
          </a:lstStyle>
          <a:p>
            <a:r>
              <a:t>  </a:t>
            </a:r>
          </a:p>
          <a:p>
            <a:pPr lvl="1"/>
            <a:endParaRPr/>
          </a:p>
          <a:p>
            <a:pPr lvl="2"/>
            <a:endParaRPr/>
          </a:p>
          <a:p>
            <a:pPr lvl="3"/>
            <a:endParaRPr/>
          </a:p>
          <a:p>
            <a:pPr lvl="4"/>
            <a:endParaRPr/>
          </a:p>
        </p:txBody>
      </p:sp>
      <p:sp>
        <p:nvSpPr>
          <p:cNvPr id="860" name="Tijdelijke aanduiding voor afbeelding 8"/>
          <p:cNvSpPr>
            <a:spLocks noGrp="1"/>
          </p:cNvSpPr>
          <p:nvPr>
            <p:ph type="pic" sz="half" idx="21"/>
          </p:nvPr>
        </p:nvSpPr>
        <p:spPr>
          <a:xfrm>
            <a:off x="7783149" y="1433"/>
            <a:ext cx="4408851" cy="6856567"/>
          </a:xfrm>
          <a:prstGeom prst="rect">
            <a:avLst/>
          </a:prstGeom>
          <a:solidFill>
            <a:srgbClr val="ED6842"/>
          </a:solidFill>
        </p:spPr>
        <p:txBody>
          <a:bodyPr lIns="91439" tIns="45719" rIns="91439" bIns="45719"/>
          <a:lstStyle/>
          <a:p>
            <a:r>
              <a:rPr lang="en-US"/>
              <a:t>Click icon to add picture</a:t>
            </a:r>
            <a:endParaRPr/>
          </a:p>
        </p:txBody>
      </p:sp>
      <p:sp>
        <p:nvSpPr>
          <p:cNvPr id="861" name="Plaats hier je titel"/>
          <p:cNvSpPr txBox="1">
            <a:spLocks noGrp="1"/>
          </p:cNvSpPr>
          <p:nvPr>
            <p:ph type="title" hasCustomPrompt="1"/>
          </p:nvPr>
        </p:nvSpPr>
        <p:spPr>
          <a:xfrm>
            <a:off x="705147" y="741499"/>
            <a:ext cx="6322009" cy="490401"/>
          </a:xfrm>
          <a:prstGeom prst="rect">
            <a:avLst/>
          </a:prstGeom>
        </p:spPr>
        <p:txBody>
          <a:bodyPr>
            <a:normAutofit/>
          </a:bodyPr>
          <a:lstStyle/>
          <a:p>
            <a:r>
              <a:t>Plaats hier je titel</a:t>
            </a:r>
          </a:p>
        </p:txBody>
      </p:sp>
      <p:sp>
        <p:nvSpPr>
          <p:cNvPr id="862" name="Tijdelijke aanduiding voor verticale tekst 2"/>
          <p:cNvSpPr>
            <a:spLocks noGrp="1"/>
          </p:cNvSpPr>
          <p:nvPr>
            <p:ph type="body" sz="half" idx="22" hasCustomPrompt="1"/>
          </p:nvPr>
        </p:nvSpPr>
        <p:spPr>
          <a:xfrm>
            <a:off x="705145" y="1591899"/>
            <a:ext cx="6321089" cy="4356465"/>
          </a:xfrm>
          <a:prstGeom prst="rect">
            <a:avLst/>
          </a:prstGeom>
        </p:spPr>
        <p:txBody>
          <a:bodyPr>
            <a:normAutofit/>
          </a:bodyPr>
          <a:lstStyle/>
          <a:p>
            <a:r>
              <a:t>Klik hier om een bullet te plaatsen.
Sub-bullets
Leestekst
Subtitel
Numerieke bullets
# Abc
# Bullets
Cursief
Alt. Subtitel</a:t>
            </a:r>
          </a:p>
        </p:txBody>
      </p:sp>
      <p:sp>
        <p:nvSpPr>
          <p:cNvPr id="863" name="Tekstvak 6"/>
          <p:cNvSpPr txBox="1"/>
          <p:nvPr/>
        </p:nvSpPr>
        <p:spPr>
          <a:xfrm>
            <a:off x="34969" y="-662297"/>
            <a:ext cx="12100562"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400" spc="50">
                <a:solidFill>
                  <a:schemeClr val="accent2"/>
                </a:solidFill>
                <a:latin typeface="Roboto Slab Regular Regular"/>
                <a:ea typeface="Roboto Slab Regular Regular"/>
                <a:cs typeface="Roboto Slab Regular Regular"/>
                <a:sym typeface="Roboto Slab Regular Regular"/>
              </a:defRPr>
            </a:lvl1pPr>
          </a:lstStyle>
          <a:p>
            <a:r>
              <a:rPr dirty="0" err="1">
                <a:solidFill>
                  <a:schemeClr val="tx1"/>
                </a:solidFill>
              </a:rPr>
              <a:t>Tekst</a:t>
            </a:r>
            <a:r>
              <a:rPr dirty="0">
                <a:solidFill>
                  <a:schemeClr val="tx1"/>
                </a:solidFill>
              </a:rPr>
              <a:t> </a:t>
            </a:r>
            <a:r>
              <a:rPr dirty="0" err="1">
                <a:solidFill>
                  <a:schemeClr val="tx1"/>
                </a:solidFill>
              </a:rPr>
              <a:t>en</a:t>
            </a:r>
            <a:r>
              <a:rPr dirty="0">
                <a:solidFill>
                  <a:schemeClr val="tx1"/>
                </a:solidFill>
              </a:rPr>
              <a:t> </a:t>
            </a:r>
            <a:r>
              <a:rPr dirty="0" err="1">
                <a:solidFill>
                  <a:schemeClr val="tx1"/>
                </a:solidFill>
              </a:rPr>
              <a:t>Beeld</a:t>
            </a:r>
            <a:r>
              <a:rPr dirty="0">
                <a:solidFill>
                  <a:schemeClr val="tx1"/>
                </a:solidFill>
              </a:rPr>
              <a:t> (S)</a:t>
            </a:r>
          </a:p>
        </p:txBody>
      </p:sp>
      <p:sp>
        <p:nvSpPr>
          <p:cNvPr id="864" name="Slide Number"/>
          <p:cNvSpPr txBox="1">
            <a:spLocks noGrp="1"/>
          </p:cNvSpPr>
          <p:nvPr>
            <p:ph type="sldNum" sz="quarter" idx="2"/>
          </p:nvPr>
        </p:nvSpPr>
        <p:spPr>
          <a:xfrm>
            <a:off x="11289785" y="6246130"/>
            <a:ext cx="182216" cy="172815"/>
          </a:xfrm>
          <a:prstGeom prst="rect">
            <a:avLst/>
          </a:prstGeom>
        </p:spPr>
        <p:txBody>
          <a:bodyPr/>
          <a:lstStyle>
            <a:lvl1pPr>
              <a:defRPr>
                <a:solidFill>
                  <a:srgbClr val="FFFFFF"/>
                </a:solidFill>
              </a:defRPr>
            </a:lvl1pPr>
          </a:lstStyle>
          <a:p>
            <a:fld id="{86CB4B4D-7CA3-9044-876B-883B54F8677D}" type="slidenum">
              <a:t>‹nr.›</a:t>
            </a:fld>
            <a:endParaRPr/>
          </a:p>
        </p:txBody>
      </p:sp>
      <p:grpSp>
        <p:nvGrpSpPr>
          <p:cNvPr id="2" name="Group 1">
            <a:extLst>
              <a:ext uri="{FF2B5EF4-FFF2-40B4-BE49-F238E27FC236}">
                <a16:creationId xmlns:a16="http://schemas.microsoft.com/office/drawing/2014/main" id="{8F3475FF-7B49-33A5-43E8-5CB1E3DF550A}"/>
              </a:ext>
            </a:extLst>
          </p:cNvPr>
          <p:cNvGrpSpPr/>
          <p:nvPr userDrawn="1"/>
        </p:nvGrpSpPr>
        <p:grpSpPr>
          <a:xfrm>
            <a:off x="2982510" y="-1286712"/>
            <a:ext cx="6858001" cy="592943"/>
            <a:chOff x="2982510" y="-1286712"/>
            <a:chExt cx="6858001" cy="592943"/>
          </a:xfrm>
        </p:grpSpPr>
        <p:sp>
          <p:nvSpPr>
            <p:cNvPr id="3" name="Rechthoek 36">
              <a:extLst>
                <a:ext uri="{FF2B5EF4-FFF2-40B4-BE49-F238E27FC236}">
                  <a16:creationId xmlns:a16="http://schemas.microsoft.com/office/drawing/2014/main" id="{BFCE9138-9B51-D6C3-16CB-C8FFE6A23A3D}"/>
                </a:ext>
              </a:extLst>
            </p:cNvPr>
            <p:cNvSpPr/>
            <p:nvPr/>
          </p:nvSpPr>
          <p:spPr>
            <a:xfrm rot="16200000">
              <a:off x="6254550" y="-4279730"/>
              <a:ext cx="313921" cy="6858001"/>
            </a:xfrm>
            <a:prstGeom prst="rect">
              <a:avLst/>
            </a:prstGeom>
            <a:solidFill>
              <a:srgbClr val="00A6D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dirty="0"/>
            </a:p>
          </p:txBody>
        </p:sp>
        <p:grpSp>
          <p:nvGrpSpPr>
            <p:cNvPr id="4" name="Groep 8">
              <a:extLst>
                <a:ext uri="{FF2B5EF4-FFF2-40B4-BE49-F238E27FC236}">
                  <a16:creationId xmlns:a16="http://schemas.microsoft.com/office/drawing/2014/main" id="{517EB11E-E8E7-7802-BA36-72048B0F4FDF}"/>
                </a:ext>
              </a:extLst>
            </p:cNvPr>
            <p:cNvGrpSpPr/>
            <p:nvPr/>
          </p:nvGrpSpPr>
          <p:grpSpPr>
            <a:xfrm>
              <a:off x="2982511" y="-1286711"/>
              <a:ext cx="6226976" cy="211382"/>
              <a:chOff x="0" y="0"/>
              <a:chExt cx="6226974" cy="211380"/>
            </a:xfrm>
          </p:grpSpPr>
          <p:sp>
            <p:nvSpPr>
              <p:cNvPr id="6" name="Rechthoek 6">
                <a:extLst>
                  <a:ext uri="{FF2B5EF4-FFF2-40B4-BE49-F238E27FC236}">
                    <a16:creationId xmlns:a16="http://schemas.microsoft.com/office/drawing/2014/main" id="{8932D68C-51EC-D478-B53F-A0C367627EB5}"/>
                  </a:ext>
                </a:extLst>
              </p:cNvPr>
              <p:cNvSpPr/>
              <p:nvPr/>
            </p:nvSpPr>
            <p:spPr>
              <a:xfrm rot="16200000">
                <a:off x="168192" y="-168191"/>
                <a:ext cx="211380" cy="547765"/>
              </a:xfrm>
              <a:prstGeom prst="rect">
                <a:avLst/>
              </a:prstGeom>
              <a:solidFill>
                <a:srgbClr val="0C234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 name="Rechthoek 29">
                <a:extLst>
                  <a:ext uri="{FF2B5EF4-FFF2-40B4-BE49-F238E27FC236}">
                    <a16:creationId xmlns:a16="http://schemas.microsoft.com/office/drawing/2014/main" id="{ADCAF656-6013-7BB9-7B08-18D501C92DFD}"/>
                  </a:ext>
                </a:extLst>
              </p:cNvPr>
              <p:cNvSpPr/>
              <p:nvPr/>
            </p:nvSpPr>
            <p:spPr>
              <a:xfrm rot="16200000">
                <a:off x="799215" y="-168191"/>
                <a:ext cx="211380" cy="547765"/>
              </a:xfrm>
              <a:prstGeom prst="rect">
                <a:avLst/>
              </a:prstGeom>
              <a:solidFill>
                <a:srgbClr val="00B8C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 name="Rechthoek 30">
                <a:extLst>
                  <a:ext uri="{FF2B5EF4-FFF2-40B4-BE49-F238E27FC236}">
                    <a16:creationId xmlns:a16="http://schemas.microsoft.com/office/drawing/2014/main" id="{1A6CAA51-C916-9486-C927-E975A90FC2F6}"/>
                  </a:ext>
                </a:extLst>
              </p:cNvPr>
              <p:cNvSpPr/>
              <p:nvPr/>
            </p:nvSpPr>
            <p:spPr>
              <a:xfrm rot="16200000">
                <a:off x="1430239" y="-168191"/>
                <a:ext cx="211380" cy="547765"/>
              </a:xfrm>
              <a:prstGeom prst="rect">
                <a:avLst/>
              </a:prstGeom>
              <a:solidFill>
                <a:srgbClr val="0076C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 name="Rechthoek 31">
                <a:extLst>
                  <a:ext uri="{FF2B5EF4-FFF2-40B4-BE49-F238E27FC236}">
                    <a16:creationId xmlns:a16="http://schemas.microsoft.com/office/drawing/2014/main" id="{0E13218F-3A7A-4665-B26C-E19FA685B27F}"/>
                  </a:ext>
                </a:extLst>
              </p:cNvPr>
              <p:cNvSpPr/>
              <p:nvPr/>
            </p:nvSpPr>
            <p:spPr>
              <a:xfrm rot="16200000">
                <a:off x="2061263" y="-168191"/>
                <a:ext cx="211380" cy="547765"/>
              </a:xfrm>
              <a:prstGeom prst="rect">
                <a:avLst/>
              </a:prstGeom>
              <a:solidFill>
                <a:srgbClr val="6F1D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 name="Rechthoek 32">
                <a:extLst>
                  <a:ext uri="{FF2B5EF4-FFF2-40B4-BE49-F238E27FC236}">
                    <a16:creationId xmlns:a16="http://schemas.microsoft.com/office/drawing/2014/main" id="{C8CC34AF-6E73-71CD-568F-345C22A73640}"/>
                  </a:ext>
                </a:extLst>
              </p:cNvPr>
              <p:cNvSpPr/>
              <p:nvPr/>
            </p:nvSpPr>
            <p:spPr>
              <a:xfrm rot="16200000">
                <a:off x="2692286" y="-168191"/>
                <a:ext cx="211380" cy="547765"/>
              </a:xfrm>
              <a:prstGeom prst="rect">
                <a:avLst/>
              </a:prstGeom>
              <a:solidFill>
                <a:srgbClr val="EF60A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 name="Rechthoek 33">
                <a:extLst>
                  <a:ext uri="{FF2B5EF4-FFF2-40B4-BE49-F238E27FC236}">
                    <a16:creationId xmlns:a16="http://schemas.microsoft.com/office/drawing/2014/main" id="{F936027A-4181-71AF-8982-B571966F0B7F}"/>
                  </a:ext>
                </a:extLst>
              </p:cNvPr>
              <p:cNvSpPr/>
              <p:nvPr/>
            </p:nvSpPr>
            <p:spPr>
              <a:xfrm rot="16200000">
                <a:off x="3323310" y="-168191"/>
                <a:ext cx="211380" cy="547765"/>
              </a:xfrm>
              <a:prstGeom prst="rect">
                <a:avLst/>
              </a:prstGeom>
              <a:solidFill>
                <a:srgbClr val="A5003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 name="Rechthoek 34">
                <a:extLst>
                  <a:ext uri="{FF2B5EF4-FFF2-40B4-BE49-F238E27FC236}">
                    <a16:creationId xmlns:a16="http://schemas.microsoft.com/office/drawing/2014/main" id="{9AAA6EB7-6AED-826F-E568-2AD6F2BC3C40}"/>
                  </a:ext>
                </a:extLst>
              </p:cNvPr>
              <p:cNvSpPr/>
              <p:nvPr/>
            </p:nvSpPr>
            <p:spPr>
              <a:xfrm rot="16200000">
                <a:off x="3954334" y="-168191"/>
                <a:ext cx="211380" cy="547765"/>
              </a:xfrm>
              <a:prstGeom prst="rect">
                <a:avLst/>
              </a:prstGeom>
              <a:solidFill>
                <a:srgbClr val="E03C3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3" name="Rechthoek 37">
                <a:extLst>
                  <a:ext uri="{FF2B5EF4-FFF2-40B4-BE49-F238E27FC236}">
                    <a16:creationId xmlns:a16="http://schemas.microsoft.com/office/drawing/2014/main" id="{277C8293-DEA7-060C-4610-35CEAE293320}"/>
                  </a:ext>
                </a:extLst>
              </p:cNvPr>
              <p:cNvSpPr/>
              <p:nvPr/>
            </p:nvSpPr>
            <p:spPr>
              <a:xfrm rot="16200000">
                <a:off x="4585357" y="-168192"/>
                <a:ext cx="211380" cy="547765"/>
              </a:xfrm>
              <a:prstGeom prst="rect">
                <a:avLst/>
              </a:prstGeom>
              <a:solidFill>
                <a:srgbClr val="ED684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4" name="Rechthoek 38">
                <a:extLst>
                  <a:ext uri="{FF2B5EF4-FFF2-40B4-BE49-F238E27FC236}">
                    <a16:creationId xmlns:a16="http://schemas.microsoft.com/office/drawing/2014/main" id="{89B8ACCB-4B6B-B992-5AA0-AF431CFFBE09}"/>
                  </a:ext>
                </a:extLst>
              </p:cNvPr>
              <p:cNvSpPr/>
              <p:nvPr/>
            </p:nvSpPr>
            <p:spPr>
              <a:xfrm rot="16200000">
                <a:off x="5216380" y="-168192"/>
                <a:ext cx="211380" cy="547764"/>
              </a:xfrm>
              <a:prstGeom prst="rect">
                <a:avLst/>
              </a:prstGeom>
              <a:solidFill>
                <a:srgbClr val="FFB81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 name="Rechthoek 39">
                <a:extLst>
                  <a:ext uri="{FF2B5EF4-FFF2-40B4-BE49-F238E27FC236}">
                    <a16:creationId xmlns:a16="http://schemas.microsoft.com/office/drawing/2014/main" id="{2A483447-4624-442C-1BBF-43D984C3D7A1}"/>
                  </a:ext>
                </a:extLst>
              </p:cNvPr>
              <p:cNvSpPr/>
              <p:nvPr/>
            </p:nvSpPr>
            <p:spPr>
              <a:xfrm rot="16200000">
                <a:off x="5847403" y="-168193"/>
                <a:ext cx="211380" cy="547765"/>
              </a:xfrm>
              <a:prstGeom prst="rect">
                <a:avLst/>
              </a:prstGeom>
              <a:solidFill>
                <a:srgbClr val="6CC24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5" name="Rechthoek 39">
              <a:extLst>
                <a:ext uri="{FF2B5EF4-FFF2-40B4-BE49-F238E27FC236}">
                  <a16:creationId xmlns:a16="http://schemas.microsoft.com/office/drawing/2014/main" id="{E3257323-2D7C-D39A-FD2C-4691F848C8D3}"/>
                </a:ext>
              </a:extLst>
            </p:cNvPr>
            <p:cNvSpPr/>
            <p:nvPr userDrawn="1"/>
          </p:nvSpPr>
          <p:spPr>
            <a:xfrm rot="16200000">
              <a:off x="9460936" y="-1454904"/>
              <a:ext cx="211382" cy="547765"/>
            </a:xfrm>
            <a:prstGeom prst="rect">
              <a:avLst/>
            </a:prstGeom>
            <a:solidFill>
              <a:srgbClr val="009B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ekst en Beeld (M)">
    <p:spTree>
      <p:nvGrpSpPr>
        <p:cNvPr id="1" name=""/>
        <p:cNvGrpSpPr/>
        <p:nvPr/>
      </p:nvGrpSpPr>
      <p:grpSpPr>
        <a:xfrm>
          <a:off x="0" y="0"/>
          <a:ext cx="0" cy="0"/>
          <a:chOff x="0" y="0"/>
          <a:chExt cx="0" cy="0"/>
        </a:xfrm>
      </p:grpSpPr>
      <p:grpSp>
        <p:nvGrpSpPr>
          <p:cNvPr id="1077" name="Group 4"/>
          <p:cNvGrpSpPr/>
          <p:nvPr/>
        </p:nvGrpSpPr>
        <p:grpSpPr>
          <a:xfrm>
            <a:off x="698501" y="5884314"/>
            <a:ext cx="1454912" cy="577167"/>
            <a:chOff x="0" y="0"/>
            <a:chExt cx="1454911" cy="577165"/>
          </a:xfrm>
        </p:grpSpPr>
        <p:sp>
          <p:nvSpPr>
            <p:cNvPr id="1069" name="Freeform 5"/>
            <p:cNvSpPr/>
            <p:nvPr/>
          </p:nvSpPr>
          <p:spPr>
            <a:xfrm>
              <a:off x="289214" y="284162"/>
              <a:ext cx="268376" cy="293004"/>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1070" name="Freeform 6"/>
            <p:cNvSpPr/>
            <p:nvPr/>
          </p:nvSpPr>
          <p:spPr>
            <a:xfrm>
              <a:off x="0" y="284162"/>
              <a:ext cx="251958" cy="284795"/>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071" name="Freeform 7"/>
            <p:cNvSpPr/>
            <p:nvPr/>
          </p:nvSpPr>
          <p:spPr>
            <a:xfrm>
              <a:off x="76645" y="-1"/>
              <a:ext cx="266458" cy="267114"/>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072" name="Freeform 8"/>
            <p:cNvSpPr/>
            <p:nvPr/>
          </p:nvSpPr>
          <p:spPr>
            <a:xfrm>
              <a:off x="901742" y="364991"/>
              <a:ext cx="176182" cy="212175"/>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073" name="Rectangle 9"/>
            <p:cNvSpPr/>
            <p:nvPr/>
          </p:nvSpPr>
          <p:spPr>
            <a:xfrm>
              <a:off x="1124020" y="284162"/>
              <a:ext cx="33469" cy="284795"/>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1074" name="Freeform 10"/>
            <p:cNvSpPr/>
            <p:nvPr/>
          </p:nvSpPr>
          <p:spPr>
            <a:xfrm>
              <a:off x="1199165" y="280373"/>
              <a:ext cx="126296" cy="28858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075" name="Freeform 11"/>
            <p:cNvSpPr/>
            <p:nvPr/>
          </p:nvSpPr>
          <p:spPr>
            <a:xfrm>
              <a:off x="1341878" y="318262"/>
              <a:ext cx="113034" cy="258904"/>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076" name="Freeform 12"/>
            <p:cNvSpPr/>
            <p:nvPr/>
          </p:nvSpPr>
          <p:spPr>
            <a:xfrm>
              <a:off x="637155" y="284162"/>
              <a:ext cx="226699" cy="2847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grpSp>
      <p:sp>
        <p:nvSpPr>
          <p:cNvPr id="1078" name="Rechthoek 7"/>
          <p:cNvSpPr/>
          <p:nvPr/>
        </p:nvSpPr>
        <p:spPr>
          <a:xfrm>
            <a:off x="6106750" y="0"/>
            <a:ext cx="6084001" cy="6858000"/>
          </a:xfrm>
          <a:prstGeom prst="rect">
            <a:avLst/>
          </a:prstGeom>
          <a:solidFill>
            <a:schemeClr val="accent1"/>
          </a:solidFill>
          <a:ln w="12700">
            <a:miter lim="400000"/>
          </a:ln>
        </p:spPr>
        <p:txBody>
          <a:bodyPr lIns="45719" rIns="45719" anchor="ctr"/>
          <a:lstStyle/>
          <a:p>
            <a:pPr algn="ctr">
              <a:defRPr sz="1600">
                <a:solidFill>
                  <a:srgbClr val="FFFFFF"/>
                </a:solidFill>
              </a:defRPr>
            </a:pPr>
            <a:endParaRPr/>
          </a:p>
        </p:txBody>
      </p:sp>
      <p:sp>
        <p:nvSpPr>
          <p:cNvPr id="1079" name="Body Level One…"/>
          <p:cNvSpPr txBox="1">
            <a:spLocks noGrp="1"/>
          </p:cNvSpPr>
          <p:nvPr>
            <p:ph type="body" idx="1" hasCustomPrompt="1"/>
          </p:nvPr>
        </p:nvSpPr>
        <p:spPr>
          <a:xfrm>
            <a:off x="6106750" y="1"/>
            <a:ext cx="6085250" cy="6854313"/>
          </a:xfrm>
          <a:prstGeom prst="rect">
            <a:avLst/>
          </a:prstGeom>
          <a:solidFill>
            <a:srgbClr val="61A4B4"/>
          </a:solidFill>
        </p:spPr>
        <p:txBody>
          <a:bodyPr>
            <a:normAutofit/>
          </a:bodyPr>
          <a:lstStyle>
            <a:lvl1pPr marL="0" indent="0">
              <a:buClrTx/>
              <a:buSzTx/>
              <a:buNone/>
            </a:lvl1pPr>
            <a:lvl2pPr>
              <a:buClrTx/>
            </a:lvl2pPr>
            <a:lvl3pPr>
              <a:buClrTx/>
              <a:buFontTx/>
            </a:lvl3pPr>
            <a:lvl4pPr>
              <a:buClrTx/>
              <a:buFontTx/>
            </a:lvl4pPr>
            <a:lvl5pPr>
              <a:buClrTx/>
              <a:buFontTx/>
            </a:lvl5pPr>
          </a:lstStyle>
          <a:p>
            <a:r>
              <a:t>  </a:t>
            </a:r>
          </a:p>
          <a:p>
            <a:pPr lvl="1"/>
            <a:endParaRPr/>
          </a:p>
          <a:p>
            <a:pPr lvl="2"/>
            <a:endParaRPr/>
          </a:p>
          <a:p>
            <a:pPr lvl="3"/>
            <a:endParaRPr/>
          </a:p>
          <a:p>
            <a:pPr lvl="4"/>
            <a:endParaRPr/>
          </a:p>
        </p:txBody>
      </p:sp>
      <p:sp>
        <p:nvSpPr>
          <p:cNvPr id="1080" name="Tijdelijke aanduiding voor afbeelding 8"/>
          <p:cNvSpPr>
            <a:spLocks noGrp="1"/>
          </p:cNvSpPr>
          <p:nvPr>
            <p:ph type="pic" idx="21"/>
          </p:nvPr>
        </p:nvSpPr>
        <p:spPr>
          <a:xfrm>
            <a:off x="6106750" y="1433"/>
            <a:ext cx="6085250" cy="6856567"/>
          </a:xfrm>
          <a:prstGeom prst="rect">
            <a:avLst/>
          </a:prstGeom>
          <a:solidFill>
            <a:srgbClr val="FFB81C"/>
          </a:solidFill>
        </p:spPr>
        <p:txBody>
          <a:bodyPr lIns="91439" tIns="45719" rIns="91439" bIns="45719"/>
          <a:lstStyle/>
          <a:p>
            <a:r>
              <a:rPr lang="en-US"/>
              <a:t>Click icon to add picture</a:t>
            </a:r>
            <a:endParaRPr/>
          </a:p>
        </p:txBody>
      </p:sp>
      <p:sp>
        <p:nvSpPr>
          <p:cNvPr id="1081" name="Plaats hier je titel"/>
          <p:cNvSpPr txBox="1">
            <a:spLocks noGrp="1"/>
          </p:cNvSpPr>
          <p:nvPr>
            <p:ph type="title" hasCustomPrompt="1"/>
          </p:nvPr>
        </p:nvSpPr>
        <p:spPr>
          <a:xfrm>
            <a:off x="698501" y="741499"/>
            <a:ext cx="4774081" cy="490401"/>
          </a:xfrm>
          <a:prstGeom prst="rect">
            <a:avLst/>
          </a:prstGeom>
        </p:spPr>
        <p:txBody>
          <a:bodyPr>
            <a:normAutofit/>
          </a:bodyPr>
          <a:lstStyle/>
          <a:p>
            <a:r>
              <a:t>Plaats hier je titel</a:t>
            </a:r>
          </a:p>
        </p:txBody>
      </p:sp>
      <p:sp>
        <p:nvSpPr>
          <p:cNvPr id="1082" name="Tijdelijke aanduiding voor verticale tekst 2"/>
          <p:cNvSpPr>
            <a:spLocks noGrp="1"/>
          </p:cNvSpPr>
          <p:nvPr>
            <p:ph type="body" sz="half" idx="22" hasCustomPrompt="1"/>
          </p:nvPr>
        </p:nvSpPr>
        <p:spPr>
          <a:xfrm>
            <a:off x="698501" y="1591899"/>
            <a:ext cx="4773386" cy="4356465"/>
          </a:xfrm>
          <a:prstGeom prst="rect">
            <a:avLst/>
          </a:prstGeom>
        </p:spPr>
        <p:txBody>
          <a:bodyPr>
            <a:normAutofit/>
          </a:bodyPr>
          <a:lstStyle/>
          <a:p>
            <a:r>
              <a:t>Klik hier om een bullet te plaatsen.
Sub-bullets
Leestekst
Subtitel
Numerieke bullets
# Abc
# Bullets
Cursief
Alt. Subtitel</a:t>
            </a:r>
          </a:p>
        </p:txBody>
      </p:sp>
      <p:sp>
        <p:nvSpPr>
          <p:cNvPr id="1083" name="Tekstvak 6"/>
          <p:cNvSpPr txBox="1"/>
          <p:nvPr/>
        </p:nvSpPr>
        <p:spPr>
          <a:xfrm>
            <a:off x="34969" y="-662297"/>
            <a:ext cx="12100562"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400" spc="50">
                <a:solidFill>
                  <a:schemeClr val="accent2"/>
                </a:solidFill>
                <a:latin typeface="Roboto Slab Regular Regular"/>
                <a:ea typeface="Roboto Slab Regular Regular"/>
                <a:cs typeface="Roboto Slab Regular Regular"/>
                <a:sym typeface="Roboto Slab Regular Regular"/>
              </a:defRPr>
            </a:lvl1pPr>
          </a:lstStyle>
          <a:p>
            <a:r>
              <a:rPr dirty="0" err="1">
                <a:solidFill>
                  <a:schemeClr val="tx1"/>
                </a:solidFill>
              </a:rPr>
              <a:t>Tekst</a:t>
            </a:r>
            <a:r>
              <a:rPr dirty="0">
                <a:solidFill>
                  <a:schemeClr val="tx1"/>
                </a:solidFill>
              </a:rPr>
              <a:t> </a:t>
            </a:r>
            <a:r>
              <a:rPr dirty="0" err="1">
                <a:solidFill>
                  <a:schemeClr val="tx1"/>
                </a:solidFill>
              </a:rPr>
              <a:t>en</a:t>
            </a:r>
            <a:r>
              <a:rPr dirty="0">
                <a:solidFill>
                  <a:schemeClr val="tx1"/>
                </a:solidFill>
              </a:rPr>
              <a:t> </a:t>
            </a:r>
            <a:r>
              <a:rPr dirty="0" err="1">
                <a:solidFill>
                  <a:schemeClr val="tx1"/>
                </a:solidFill>
              </a:rPr>
              <a:t>Beeld</a:t>
            </a:r>
            <a:r>
              <a:rPr dirty="0">
                <a:solidFill>
                  <a:schemeClr val="tx1"/>
                </a:solidFill>
              </a:rPr>
              <a:t> (M)</a:t>
            </a:r>
          </a:p>
        </p:txBody>
      </p:sp>
      <p:sp>
        <p:nvSpPr>
          <p:cNvPr id="1084" name="Slide Number"/>
          <p:cNvSpPr txBox="1">
            <a:spLocks noGrp="1"/>
          </p:cNvSpPr>
          <p:nvPr>
            <p:ph type="sldNum" sz="quarter" idx="2"/>
          </p:nvPr>
        </p:nvSpPr>
        <p:spPr>
          <a:xfrm>
            <a:off x="11289785" y="6246130"/>
            <a:ext cx="182216" cy="172815"/>
          </a:xfrm>
          <a:prstGeom prst="rect">
            <a:avLst/>
          </a:prstGeom>
        </p:spPr>
        <p:txBody>
          <a:bodyPr/>
          <a:lstStyle>
            <a:lvl1pPr>
              <a:defRPr>
                <a:solidFill>
                  <a:srgbClr val="FFFFFF"/>
                </a:solidFill>
              </a:defRPr>
            </a:lvl1pPr>
          </a:lstStyle>
          <a:p>
            <a:fld id="{86CB4B4D-7CA3-9044-876B-883B54F8677D}" type="slidenum">
              <a:t>‹nr.›</a:t>
            </a:fld>
            <a:endParaRPr/>
          </a:p>
        </p:txBody>
      </p:sp>
      <p:grpSp>
        <p:nvGrpSpPr>
          <p:cNvPr id="2" name="Group 1">
            <a:extLst>
              <a:ext uri="{FF2B5EF4-FFF2-40B4-BE49-F238E27FC236}">
                <a16:creationId xmlns:a16="http://schemas.microsoft.com/office/drawing/2014/main" id="{2C3684DF-F4A2-4F79-9E2F-7AA02A8B6C32}"/>
              </a:ext>
            </a:extLst>
          </p:cNvPr>
          <p:cNvGrpSpPr/>
          <p:nvPr userDrawn="1"/>
        </p:nvGrpSpPr>
        <p:grpSpPr>
          <a:xfrm>
            <a:off x="2982510" y="-1286712"/>
            <a:ext cx="6858001" cy="592943"/>
            <a:chOff x="2982510" y="-1286712"/>
            <a:chExt cx="6858001" cy="592943"/>
          </a:xfrm>
        </p:grpSpPr>
        <p:sp>
          <p:nvSpPr>
            <p:cNvPr id="3" name="Rechthoek 36">
              <a:extLst>
                <a:ext uri="{FF2B5EF4-FFF2-40B4-BE49-F238E27FC236}">
                  <a16:creationId xmlns:a16="http://schemas.microsoft.com/office/drawing/2014/main" id="{1B86B871-5B59-12BE-6C37-7FEF84BF2EBE}"/>
                </a:ext>
              </a:extLst>
            </p:cNvPr>
            <p:cNvSpPr/>
            <p:nvPr/>
          </p:nvSpPr>
          <p:spPr>
            <a:xfrm rot="16200000">
              <a:off x="6254550" y="-4279730"/>
              <a:ext cx="313921" cy="6858001"/>
            </a:xfrm>
            <a:prstGeom prst="rect">
              <a:avLst/>
            </a:prstGeom>
            <a:solidFill>
              <a:srgbClr val="00A6D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dirty="0"/>
            </a:p>
          </p:txBody>
        </p:sp>
        <p:grpSp>
          <p:nvGrpSpPr>
            <p:cNvPr id="4" name="Groep 8">
              <a:extLst>
                <a:ext uri="{FF2B5EF4-FFF2-40B4-BE49-F238E27FC236}">
                  <a16:creationId xmlns:a16="http://schemas.microsoft.com/office/drawing/2014/main" id="{C72BF8B4-7710-184E-56B1-C0ACD553DD41}"/>
                </a:ext>
              </a:extLst>
            </p:cNvPr>
            <p:cNvGrpSpPr/>
            <p:nvPr/>
          </p:nvGrpSpPr>
          <p:grpSpPr>
            <a:xfrm>
              <a:off x="2982511" y="-1286711"/>
              <a:ext cx="6226976" cy="211382"/>
              <a:chOff x="0" y="0"/>
              <a:chExt cx="6226974" cy="211380"/>
            </a:xfrm>
          </p:grpSpPr>
          <p:sp>
            <p:nvSpPr>
              <p:cNvPr id="6" name="Rechthoek 6">
                <a:extLst>
                  <a:ext uri="{FF2B5EF4-FFF2-40B4-BE49-F238E27FC236}">
                    <a16:creationId xmlns:a16="http://schemas.microsoft.com/office/drawing/2014/main" id="{18FCB5F1-0F2B-76FD-D88C-CBCC005810BF}"/>
                  </a:ext>
                </a:extLst>
              </p:cNvPr>
              <p:cNvSpPr/>
              <p:nvPr/>
            </p:nvSpPr>
            <p:spPr>
              <a:xfrm rot="16200000">
                <a:off x="168192" y="-168191"/>
                <a:ext cx="211380" cy="547765"/>
              </a:xfrm>
              <a:prstGeom prst="rect">
                <a:avLst/>
              </a:prstGeom>
              <a:solidFill>
                <a:srgbClr val="0C234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 name="Rechthoek 29">
                <a:extLst>
                  <a:ext uri="{FF2B5EF4-FFF2-40B4-BE49-F238E27FC236}">
                    <a16:creationId xmlns:a16="http://schemas.microsoft.com/office/drawing/2014/main" id="{63F82099-22AE-55D8-6B66-FF0249144588}"/>
                  </a:ext>
                </a:extLst>
              </p:cNvPr>
              <p:cNvSpPr/>
              <p:nvPr/>
            </p:nvSpPr>
            <p:spPr>
              <a:xfrm rot="16200000">
                <a:off x="799215" y="-168191"/>
                <a:ext cx="211380" cy="547765"/>
              </a:xfrm>
              <a:prstGeom prst="rect">
                <a:avLst/>
              </a:prstGeom>
              <a:solidFill>
                <a:srgbClr val="00B8C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 name="Rechthoek 30">
                <a:extLst>
                  <a:ext uri="{FF2B5EF4-FFF2-40B4-BE49-F238E27FC236}">
                    <a16:creationId xmlns:a16="http://schemas.microsoft.com/office/drawing/2014/main" id="{97F7ECA3-84B7-0985-86DC-66339412D7CE}"/>
                  </a:ext>
                </a:extLst>
              </p:cNvPr>
              <p:cNvSpPr/>
              <p:nvPr/>
            </p:nvSpPr>
            <p:spPr>
              <a:xfrm rot="16200000">
                <a:off x="1430239" y="-168191"/>
                <a:ext cx="211380" cy="547765"/>
              </a:xfrm>
              <a:prstGeom prst="rect">
                <a:avLst/>
              </a:prstGeom>
              <a:solidFill>
                <a:srgbClr val="0076C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 name="Rechthoek 31">
                <a:extLst>
                  <a:ext uri="{FF2B5EF4-FFF2-40B4-BE49-F238E27FC236}">
                    <a16:creationId xmlns:a16="http://schemas.microsoft.com/office/drawing/2014/main" id="{E7E06913-430A-8DC2-833E-C5D7FAD17188}"/>
                  </a:ext>
                </a:extLst>
              </p:cNvPr>
              <p:cNvSpPr/>
              <p:nvPr/>
            </p:nvSpPr>
            <p:spPr>
              <a:xfrm rot="16200000">
                <a:off x="2061263" y="-168191"/>
                <a:ext cx="211380" cy="547765"/>
              </a:xfrm>
              <a:prstGeom prst="rect">
                <a:avLst/>
              </a:prstGeom>
              <a:solidFill>
                <a:srgbClr val="6F1D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 name="Rechthoek 32">
                <a:extLst>
                  <a:ext uri="{FF2B5EF4-FFF2-40B4-BE49-F238E27FC236}">
                    <a16:creationId xmlns:a16="http://schemas.microsoft.com/office/drawing/2014/main" id="{0B879B73-3E60-6FAC-81A9-FB679ECBF7B3}"/>
                  </a:ext>
                </a:extLst>
              </p:cNvPr>
              <p:cNvSpPr/>
              <p:nvPr/>
            </p:nvSpPr>
            <p:spPr>
              <a:xfrm rot="16200000">
                <a:off x="2692286" y="-168191"/>
                <a:ext cx="211380" cy="547765"/>
              </a:xfrm>
              <a:prstGeom prst="rect">
                <a:avLst/>
              </a:prstGeom>
              <a:solidFill>
                <a:srgbClr val="EF60A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 name="Rechthoek 33">
                <a:extLst>
                  <a:ext uri="{FF2B5EF4-FFF2-40B4-BE49-F238E27FC236}">
                    <a16:creationId xmlns:a16="http://schemas.microsoft.com/office/drawing/2014/main" id="{491A0797-046B-A9A2-A06E-29348F2D10FE}"/>
                  </a:ext>
                </a:extLst>
              </p:cNvPr>
              <p:cNvSpPr/>
              <p:nvPr/>
            </p:nvSpPr>
            <p:spPr>
              <a:xfrm rot="16200000">
                <a:off x="3323310" y="-168191"/>
                <a:ext cx="211380" cy="547765"/>
              </a:xfrm>
              <a:prstGeom prst="rect">
                <a:avLst/>
              </a:prstGeom>
              <a:solidFill>
                <a:srgbClr val="A5003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 name="Rechthoek 34">
                <a:extLst>
                  <a:ext uri="{FF2B5EF4-FFF2-40B4-BE49-F238E27FC236}">
                    <a16:creationId xmlns:a16="http://schemas.microsoft.com/office/drawing/2014/main" id="{AC1235C5-7836-ADE9-A4E3-C98BA85605A3}"/>
                  </a:ext>
                </a:extLst>
              </p:cNvPr>
              <p:cNvSpPr/>
              <p:nvPr/>
            </p:nvSpPr>
            <p:spPr>
              <a:xfrm rot="16200000">
                <a:off x="3954334" y="-168191"/>
                <a:ext cx="211380" cy="547765"/>
              </a:xfrm>
              <a:prstGeom prst="rect">
                <a:avLst/>
              </a:prstGeom>
              <a:solidFill>
                <a:srgbClr val="E03C3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3" name="Rechthoek 37">
                <a:extLst>
                  <a:ext uri="{FF2B5EF4-FFF2-40B4-BE49-F238E27FC236}">
                    <a16:creationId xmlns:a16="http://schemas.microsoft.com/office/drawing/2014/main" id="{09D9D90A-5208-E8BD-E46D-DFAAAF789CF2}"/>
                  </a:ext>
                </a:extLst>
              </p:cNvPr>
              <p:cNvSpPr/>
              <p:nvPr/>
            </p:nvSpPr>
            <p:spPr>
              <a:xfrm rot="16200000">
                <a:off x="4585357" y="-168192"/>
                <a:ext cx="211380" cy="547765"/>
              </a:xfrm>
              <a:prstGeom prst="rect">
                <a:avLst/>
              </a:prstGeom>
              <a:solidFill>
                <a:srgbClr val="ED684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4" name="Rechthoek 38">
                <a:extLst>
                  <a:ext uri="{FF2B5EF4-FFF2-40B4-BE49-F238E27FC236}">
                    <a16:creationId xmlns:a16="http://schemas.microsoft.com/office/drawing/2014/main" id="{D1B676AA-A4FE-E950-687D-7B3BAA771221}"/>
                  </a:ext>
                </a:extLst>
              </p:cNvPr>
              <p:cNvSpPr/>
              <p:nvPr/>
            </p:nvSpPr>
            <p:spPr>
              <a:xfrm rot="16200000">
                <a:off x="5216380" y="-168192"/>
                <a:ext cx="211380" cy="547764"/>
              </a:xfrm>
              <a:prstGeom prst="rect">
                <a:avLst/>
              </a:prstGeom>
              <a:solidFill>
                <a:srgbClr val="FFB81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 name="Rechthoek 39">
                <a:extLst>
                  <a:ext uri="{FF2B5EF4-FFF2-40B4-BE49-F238E27FC236}">
                    <a16:creationId xmlns:a16="http://schemas.microsoft.com/office/drawing/2014/main" id="{CFFB0594-F6C5-F620-3603-A60A35DE61AD}"/>
                  </a:ext>
                </a:extLst>
              </p:cNvPr>
              <p:cNvSpPr/>
              <p:nvPr/>
            </p:nvSpPr>
            <p:spPr>
              <a:xfrm rot="16200000">
                <a:off x="5847403" y="-168193"/>
                <a:ext cx="211380" cy="547765"/>
              </a:xfrm>
              <a:prstGeom prst="rect">
                <a:avLst/>
              </a:prstGeom>
              <a:solidFill>
                <a:srgbClr val="6CC24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5" name="Rechthoek 39">
              <a:extLst>
                <a:ext uri="{FF2B5EF4-FFF2-40B4-BE49-F238E27FC236}">
                  <a16:creationId xmlns:a16="http://schemas.microsoft.com/office/drawing/2014/main" id="{5A8DC147-D53C-AAFF-AF1A-E6A77C007248}"/>
                </a:ext>
              </a:extLst>
            </p:cNvPr>
            <p:cNvSpPr/>
            <p:nvPr userDrawn="1"/>
          </p:nvSpPr>
          <p:spPr>
            <a:xfrm rot="16200000">
              <a:off x="9460936" y="-1454904"/>
              <a:ext cx="211382" cy="547765"/>
            </a:xfrm>
            <a:prstGeom prst="rect">
              <a:avLst/>
            </a:prstGeom>
            <a:solidFill>
              <a:srgbClr val="009B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ekst en Beeld (L)">
    <p:spTree>
      <p:nvGrpSpPr>
        <p:cNvPr id="1" name=""/>
        <p:cNvGrpSpPr/>
        <p:nvPr/>
      </p:nvGrpSpPr>
      <p:grpSpPr>
        <a:xfrm>
          <a:off x="0" y="0"/>
          <a:ext cx="0" cy="0"/>
          <a:chOff x="0" y="0"/>
          <a:chExt cx="0" cy="0"/>
        </a:xfrm>
      </p:grpSpPr>
      <p:grpSp>
        <p:nvGrpSpPr>
          <p:cNvPr id="1297" name="Group 4"/>
          <p:cNvGrpSpPr/>
          <p:nvPr/>
        </p:nvGrpSpPr>
        <p:grpSpPr>
          <a:xfrm>
            <a:off x="698501" y="5884314"/>
            <a:ext cx="1454912" cy="577167"/>
            <a:chOff x="0" y="0"/>
            <a:chExt cx="1454911" cy="577165"/>
          </a:xfrm>
        </p:grpSpPr>
        <p:sp>
          <p:nvSpPr>
            <p:cNvPr id="1289" name="Freeform 5"/>
            <p:cNvSpPr/>
            <p:nvPr/>
          </p:nvSpPr>
          <p:spPr>
            <a:xfrm>
              <a:off x="289214" y="284162"/>
              <a:ext cx="268376" cy="293004"/>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1290" name="Freeform 6"/>
            <p:cNvSpPr/>
            <p:nvPr/>
          </p:nvSpPr>
          <p:spPr>
            <a:xfrm>
              <a:off x="0" y="284162"/>
              <a:ext cx="251958" cy="284795"/>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291" name="Freeform 7"/>
            <p:cNvSpPr/>
            <p:nvPr/>
          </p:nvSpPr>
          <p:spPr>
            <a:xfrm>
              <a:off x="76645" y="-1"/>
              <a:ext cx="266458" cy="267114"/>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292" name="Freeform 8"/>
            <p:cNvSpPr/>
            <p:nvPr/>
          </p:nvSpPr>
          <p:spPr>
            <a:xfrm>
              <a:off x="901742" y="364991"/>
              <a:ext cx="176182" cy="212175"/>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293" name="Rectangle 9"/>
            <p:cNvSpPr/>
            <p:nvPr/>
          </p:nvSpPr>
          <p:spPr>
            <a:xfrm>
              <a:off x="1124020" y="284162"/>
              <a:ext cx="33469" cy="284795"/>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1294" name="Freeform 10"/>
            <p:cNvSpPr/>
            <p:nvPr/>
          </p:nvSpPr>
          <p:spPr>
            <a:xfrm>
              <a:off x="1199165" y="280373"/>
              <a:ext cx="126296" cy="28858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295" name="Freeform 11"/>
            <p:cNvSpPr/>
            <p:nvPr/>
          </p:nvSpPr>
          <p:spPr>
            <a:xfrm>
              <a:off x="1341878" y="318262"/>
              <a:ext cx="113034" cy="258904"/>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296" name="Freeform 12"/>
            <p:cNvSpPr/>
            <p:nvPr/>
          </p:nvSpPr>
          <p:spPr>
            <a:xfrm>
              <a:off x="637155" y="284162"/>
              <a:ext cx="226699" cy="2847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grpSp>
      <p:sp>
        <p:nvSpPr>
          <p:cNvPr id="1298" name="Rechthoek 7"/>
          <p:cNvSpPr/>
          <p:nvPr/>
        </p:nvSpPr>
        <p:spPr>
          <a:xfrm>
            <a:off x="4259367" y="0"/>
            <a:ext cx="7934401" cy="6858000"/>
          </a:xfrm>
          <a:prstGeom prst="rect">
            <a:avLst/>
          </a:prstGeom>
          <a:solidFill>
            <a:schemeClr val="accent1"/>
          </a:solidFill>
          <a:ln w="12700">
            <a:miter lim="400000"/>
          </a:ln>
        </p:spPr>
        <p:txBody>
          <a:bodyPr lIns="45719" rIns="45719" anchor="ctr"/>
          <a:lstStyle/>
          <a:p>
            <a:pPr algn="ctr">
              <a:defRPr sz="1600">
                <a:solidFill>
                  <a:srgbClr val="FFFFFF"/>
                </a:solidFill>
              </a:defRPr>
            </a:pPr>
            <a:endParaRPr/>
          </a:p>
        </p:txBody>
      </p:sp>
      <p:sp>
        <p:nvSpPr>
          <p:cNvPr id="1299" name="Body Level One…"/>
          <p:cNvSpPr txBox="1">
            <a:spLocks noGrp="1"/>
          </p:cNvSpPr>
          <p:nvPr>
            <p:ph type="body" idx="1" hasCustomPrompt="1"/>
          </p:nvPr>
        </p:nvSpPr>
        <p:spPr>
          <a:xfrm>
            <a:off x="4259367" y="189167"/>
            <a:ext cx="7932633" cy="6668832"/>
          </a:xfrm>
          <a:prstGeom prst="rect">
            <a:avLst/>
          </a:prstGeom>
          <a:solidFill>
            <a:srgbClr val="00B7D3"/>
          </a:solidFill>
        </p:spPr>
        <p:txBody>
          <a:bodyPr>
            <a:normAutofit/>
          </a:bodyPr>
          <a:lstStyle>
            <a:lvl1pPr marL="0" indent="0">
              <a:buClrTx/>
              <a:buSzTx/>
              <a:buNone/>
            </a:lvl1pPr>
            <a:lvl2pPr>
              <a:buClrTx/>
            </a:lvl2pPr>
            <a:lvl3pPr>
              <a:buClrTx/>
              <a:buFontTx/>
            </a:lvl3pPr>
            <a:lvl4pPr>
              <a:buClrTx/>
              <a:buFontTx/>
            </a:lvl4pPr>
            <a:lvl5pPr>
              <a:buClrTx/>
              <a:buFontTx/>
            </a:lvl5pPr>
          </a:lstStyle>
          <a:p>
            <a:r>
              <a:t>  </a:t>
            </a:r>
          </a:p>
          <a:p>
            <a:pPr lvl="1"/>
            <a:endParaRPr/>
          </a:p>
          <a:p>
            <a:pPr lvl="2"/>
            <a:endParaRPr/>
          </a:p>
          <a:p>
            <a:pPr lvl="3"/>
            <a:endParaRPr/>
          </a:p>
          <a:p>
            <a:pPr lvl="4"/>
            <a:endParaRPr/>
          </a:p>
        </p:txBody>
      </p:sp>
      <p:sp>
        <p:nvSpPr>
          <p:cNvPr id="1300" name="Tijdelijke aanduiding voor afbeelding 8"/>
          <p:cNvSpPr>
            <a:spLocks noGrp="1"/>
          </p:cNvSpPr>
          <p:nvPr>
            <p:ph type="pic" idx="21"/>
          </p:nvPr>
        </p:nvSpPr>
        <p:spPr>
          <a:xfrm>
            <a:off x="4259367" y="1433"/>
            <a:ext cx="7932633" cy="6856567"/>
          </a:xfrm>
          <a:prstGeom prst="rect">
            <a:avLst/>
          </a:prstGeom>
          <a:solidFill>
            <a:srgbClr val="0076C2"/>
          </a:solidFill>
        </p:spPr>
        <p:txBody>
          <a:bodyPr lIns="91439" tIns="45719" rIns="91439" bIns="45719"/>
          <a:lstStyle/>
          <a:p>
            <a:r>
              <a:rPr lang="en-US"/>
              <a:t>Click icon to add picture</a:t>
            </a:r>
            <a:endParaRPr/>
          </a:p>
        </p:txBody>
      </p:sp>
      <p:sp>
        <p:nvSpPr>
          <p:cNvPr id="1301" name="Korte titel"/>
          <p:cNvSpPr txBox="1">
            <a:spLocks noGrp="1"/>
          </p:cNvSpPr>
          <p:nvPr>
            <p:ph type="title" hasCustomPrompt="1"/>
          </p:nvPr>
        </p:nvSpPr>
        <p:spPr>
          <a:xfrm>
            <a:off x="698500" y="741499"/>
            <a:ext cx="2799444" cy="490401"/>
          </a:xfrm>
          <a:prstGeom prst="rect">
            <a:avLst/>
          </a:prstGeom>
        </p:spPr>
        <p:txBody>
          <a:bodyPr>
            <a:normAutofit/>
          </a:bodyPr>
          <a:lstStyle/>
          <a:p>
            <a:r>
              <a:t>Korte titel</a:t>
            </a:r>
          </a:p>
        </p:txBody>
      </p:sp>
      <p:sp>
        <p:nvSpPr>
          <p:cNvPr id="1302" name="Tijdelijke aanduiding voor verticale tekst 2"/>
          <p:cNvSpPr>
            <a:spLocks noGrp="1"/>
          </p:cNvSpPr>
          <p:nvPr>
            <p:ph type="body" sz="quarter" idx="22" hasCustomPrompt="1"/>
          </p:nvPr>
        </p:nvSpPr>
        <p:spPr>
          <a:xfrm>
            <a:off x="698499" y="1591899"/>
            <a:ext cx="2799445" cy="4356465"/>
          </a:xfrm>
          <a:prstGeom prst="rect">
            <a:avLst/>
          </a:prstGeom>
        </p:spPr>
        <p:txBody>
          <a:bodyPr>
            <a:normAutofit/>
          </a:bodyPr>
          <a:lstStyle/>
          <a:p>
            <a:r>
              <a:t>Klik hier om een bullet te plaatsen.
Sub-bullets
Leestekst
Subtitel
Numerieke bullets
# Abc
# Bullets
Cursief
Alt. Subtitel</a:t>
            </a:r>
          </a:p>
        </p:txBody>
      </p:sp>
      <p:sp>
        <p:nvSpPr>
          <p:cNvPr id="1303" name="Tekstvak 6"/>
          <p:cNvSpPr txBox="1"/>
          <p:nvPr/>
        </p:nvSpPr>
        <p:spPr>
          <a:xfrm>
            <a:off x="34969" y="-662297"/>
            <a:ext cx="12100562"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400" spc="50">
                <a:solidFill>
                  <a:schemeClr val="accent2"/>
                </a:solidFill>
                <a:latin typeface="Roboto Slab Regular Regular"/>
                <a:ea typeface="Roboto Slab Regular Regular"/>
                <a:cs typeface="Roboto Slab Regular Regular"/>
                <a:sym typeface="Roboto Slab Regular Regular"/>
              </a:defRPr>
            </a:lvl1pPr>
          </a:lstStyle>
          <a:p>
            <a:r>
              <a:rPr dirty="0" err="1">
                <a:solidFill>
                  <a:schemeClr val="tx1"/>
                </a:solidFill>
              </a:rPr>
              <a:t>Tekst</a:t>
            </a:r>
            <a:r>
              <a:rPr dirty="0">
                <a:solidFill>
                  <a:schemeClr val="tx1"/>
                </a:solidFill>
              </a:rPr>
              <a:t> </a:t>
            </a:r>
            <a:r>
              <a:rPr dirty="0" err="1">
                <a:solidFill>
                  <a:schemeClr val="tx1"/>
                </a:solidFill>
              </a:rPr>
              <a:t>en</a:t>
            </a:r>
            <a:r>
              <a:rPr dirty="0">
                <a:solidFill>
                  <a:schemeClr val="tx1"/>
                </a:solidFill>
              </a:rPr>
              <a:t> </a:t>
            </a:r>
            <a:r>
              <a:rPr dirty="0" err="1">
                <a:solidFill>
                  <a:schemeClr val="tx1"/>
                </a:solidFill>
              </a:rPr>
              <a:t>Beeld</a:t>
            </a:r>
            <a:r>
              <a:rPr dirty="0">
                <a:solidFill>
                  <a:schemeClr val="tx1"/>
                </a:solidFill>
              </a:rPr>
              <a:t> (L)</a:t>
            </a:r>
          </a:p>
        </p:txBody>
      </p:sp>
      <p:sp>
        <p:nvSpPr>
          <p:cNvPr id="1304" name="Slide Number"/>
          <p:cNvSpPr txBox="1">
            <a:spLocks noGrp="1"/>
          </p:cNvSpPr>
          <p:nvPr>
            <p:ph type="sldNum" sz="quarter" idx="2"/>
          </p:nvPr>
        </p:nvSpPr>
        <p:spPr>
          <a:xfrm>
            <a:off x="11289785" y="6246130"/>
            <a:ext cx="182216" cy="172815"/>
          </a:xfrm>
          <a:prstGeom prst="rect">
            <a:avLst/>
          </a:prstGeom>
        </p:spPr>
        <p:txBody>
          <a:bodyPr/>
          <a:lstStyle>
            <a:lvl1pPr>
              <a:defRPr>
                <a:solidFill>
                  <a:srgbClr val="FFFFFF"/>
                </a:solidFill>
              </a:defRPr>
            </a:lvl1pPr>
          </a:lstStyle>
          <a:p>
            <a:fld id="{86CB4B4D-7CA3-9044-876B-883B54F8677D}" type="slidenum">
              <a:t>‹nr.›</a:t>
            </a:fld>
            <a:endParaRPr/>
          </a:p>
        </p:txBody>
      </p:sp>
      <p:grpSp>
        <p:nvGrpSpPr>
          <p:cNvPr id="2" name="Group 1">
            <a:extLst>
              <a:ext uri="{FF2B5EF4-FFF2-40B4-BE49-F238E27FC236}">
                <a16:creationId xmlns:a16="http://schemas.microsoft.com/office/drawing/2014/main" id="{4B63BAF7-2665-4F5F-C0F8-4F1C9088BF44}"/>
              </a:ext>
            </a:extLst>
          </p:cNvPr>
          <p:cNvGrpSpPr/>
          <p:nvPr userDrawn="1"/>
        </p:nvGrpSpPr>
        <p:grpSpPr>
          <a:xfrm>
            <a:off x="2982510" y="-1286712"/>
            <a:ext cx="6858001" cy="592943"/>
            <a:chOff x="2982510" y="-1286712"/>
            <a:chExt cx="6858001" cy="592943"/>
          </a:xfrm>
        </p:grpSpPr>
        <p:sp>
          <p:nvSpPr>
            <p:cNvPr id="3" name="Rechthoek 36">
              <a:extLst>
                <a:ext uri="{FF2B5EF4-FFF2-40B4-BE49-F238E27FC236}">
                  <a16:creationId xmlns:a16="http://schemas.microsoft.com/office/drawing/2014/main" id="{0B420BC7-42B9-806C-4598-7E23CA3D01E0}"/>
                </a:ext>
              </a:extLst>
            </p:cNvPr>
            <p:cNvSpPr/>
            <p:nvPr/>
          </p:nvSpPr>
          <p:spPr>
            <a:xfrm rot="16200000">
              <a:off x="6254550" y="-4279730"/>
              <a:ext cx="313921" cy="6858001"/>
            </a:xfrm>
            <a:prstGeom prst="rect">
              <a:avLst/>
            </a:prstGeom>
            <a:solidFill>
              <a:srgbClr val="00A6D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dirty="0"/>
            </a:p>
          </p:txBody>
        </p:sp>
        <p:grpSp>
          <p:nvGrpSpPr>
            <p:cNvPr id="4" name="Groep 8">
              <a:extLst>
                <a:ext uri="{FF2B5EF4-FFF2-40B4-BE49-F238E27FC236}">
                  <a16:creationId xmlns:a16="http://schemas.microsoft.com/office/drawing/2014/main" id="{25D4BE7C-9CDB-AB34-04B9-2C635BD8AB1A}"/>
                </a:ext>
              </a:extLst>
            </p:cNvPr>
            <p:cNvGrpSpPr/>
            <p:nvPr/>
          </p:nvGrpSpPr>
          <p:grpSpPr>
            <a:xfrm>
              <a:off x="2982511" y="-1286711"/>
              <a:ext cx="6226976" cy="211382"/>
              <a:chOff x="0" y="0"/>
              <a:chExt cx="6226974" cy="211380"/>
            </a:xfrm>
          </p:grpSpPr>
          <p:sp>
            <p:nvSpPr>
              <p:cNvPr id="6" name="Rechthoek 6">
                <a:extLst>
                  <a:ext uri="{FF2B5EF4-FFF2-40B4-BE49-F238E27FC236}">
                    <a16:creationId xmlns:a16="http://schemas.microsoft.com/office/drawing/2014/main" id="{3A6D6B5A-AA08-2D4C-ECD6-16BCA7CE7450}"/>
                  </a:ext>
                </a:extLst>
              </p:cNvPr>
              <p:cNvSpPr/>
              <p:nvPr/>
            </p:nvSpPr>
            <p:spPr>
              <a:xfrm rot="16200000">
                <a:off x="168192" y="-168191"/>
                <a:ext cx="211380" cy="547765"/>
              </a:xfrm>
              <a:prstGeom prst="rect">
                <a:avLst/>
              </a:prstGeom>
              <a:solidFill>
                <a:srgbClr val="0C234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 name="Rechthoek 29">
                <a:extLst>
                  <a:ext uri="{FF2B5EF4-FFF2-40B4-BE49-F238E27FC236}">
                    <a16:creationId xmlns:a16="http://schemas.microsoft.com/office/drawing/2014/main" id="{C2DE94A4-EF7F-5552-88AE-1129BF8EEBAB}"/>
                  </a:ext>
                </a:extLst>
              </p:cNvPr>
              <p:cNvSpPr/>
              <p:nvPr/>
            </p:nvSpPr>
            <p:spPr>
              <a:xfrm rot="16200000">
                <a:off x="799215" y="-168191"/>
                <a:ext cx="211380" cy="547765"/>
              </a:xfrm>
              <a:prstGeom prst="rect">
                <a:avLst/>
              </a:prstGeom>
              <a:solidFill>
                <a:srgbClr val="00B8C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 name="Rechthoek 30">
                <a:extLst>
                  <a:ext uri="{FF2B5EF4-FFF2-40B4-BE49-F238E27FC236}">
                    <a16:creationId xmlns:a16="http://schemas.microsoft.com/office/drawing/2014/main" id="{C8167840-AC8E-5CA9-ADBF-DC89BC025D45}"/>
                  </a:ext>
                </a:extLst>
              </p:cNvPr>
              <p:cNvSpPr/>
              <p:nvPr/>
            </p:nvSpPr>
            <p:spPr>
              <a:xfrm rot="16200000">
                <a:off x="1430239" y="-168191"/>
                <a:ext cx="211380" cy="547765"/>
              </a:xfrm>
              <a:prstGeom prst="rect">
                <a:avLst/>
              </a:prstGeom>
              <a:solidFill>
                <a:srgbClr val="0076C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 name="Rechthoek 31">
                <a:extLst>
                  <a:ext uri="{FF2B5EF4-FFF2-40B4-BE49-F238E27FC236}">
                    <a16:creationId xmlns:a16="http://schemas.microsoft.com/office/drawing/2014/main" id="{A6A0DE57-DB75-CAFC-7EE3-C3E5E6546802}"/>
                  </a:ext>
                </a:extLst>
              </p:cNvPr>
              <p:cNvSpPr/>
              <p:nvPr/>
            </p:nvSpPr>
            <p:spPr>
              <a:xfrm rot="16200000">
                <a:off x="2061263" y="-168191"/>
                <a:ext cx="211380" cy="547765"/>
              </a:xfrm>
              <a:prstGeom prst="rect">
                <a:avLst/>
              </a:prstGeom>
              <a:solidFill>
                <a:srgbClr val="6F1D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 name="Rechthoek 32">
                <a:extLst>
                  <a:ext uri="{FF2B5EF4-FFF2-40B4-BE49-F238E27FC236}">
                    <a16:creationId xmlns:a16="http://schemas.microsoft.com/office/drawing/2014/main" id="{CC90D9A8-34A3-23AC-B5D7-72E38B78519B}"/>
                  </a:ext>
                </a:extLst>
              </p:cNvPr>
              <p:cNvSpPr/>
              <p:nvPr/>
            </p:nvSpPr>
            <p:spPr>
              <a:xfrm rot="16200000">
                <a:off x="2692286" y="-168191"/>
                <a:ext cx="211380" cy="547765"/>
              </a:xfrm>
              <a:prstGeom prst="rect">
                <a:avLst/>
              </a:prstGeom>
              <a:solidFill>
                <a:srgbClr val="EF60A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 name="Rechthoek 33">
                <a:extLst>
                  <a:ext uri="{FF2B5EF4-FFF2-40B4-BE49-F238E27FC236}">
                    <a16:creationId xmlns:a16="http://schemas.microsoft.com/office/drawing/2014/main" id="{B6A5818F-46E3-74BB-087A-0EFB21E76DED}"/>
                  </a:ext>
                </a:extLst>
              </p:cNvPr>
              <p:cNvSpPr/>
              <p:nvPr/>
            </p:nvSpPr>
            <p:spPr>
              <a:xfrm rot="16200000">
                <a:off x="3323310" y="-168191"/>
                <a:ext cx="211380" cy="547765"/>
              </a:xfrm>
              <a:prstGeom prst="rect">
                <a:avLst/>
              </a:prstGeom>
              <a:solidFill>
                <a:srgbClr val="A5003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 name="Rechthoek 34">
                <a:extLst>
                  <a:ext uri="{FF2B5EF4-FFF2-40B4-BE49-F238E27FC236}">
                    <a16:creationId xmlns:a16="http://schemas.microsoft.com/office/drawing/2014/main" id="{AC92B44F-BB5F-4CAF-CA22-BE74A1799072}"/>
                  </a:ext>
                </a:extLst>
              </p:cNvPr>
              <p:cNvSpPr/>
              <p:nvPr/>
            </p:nvSpPr>
            <p:spPr>
              <a:xfrm rot="16200000">
                <a:off x="3954334" y="-168191"/>
                <a:ext cx="211380" cy="547765"/>
              </a:xfrm>
              <a:prstGeom prst="rect">
                <a:avLst/>
              </a:prstGeom>
              <a:solidFill>
                <a:srgbClr val="E03C3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3" name="Rechthoek 37">
                <a:extLst>
                  <a:ext uri="{FF2B5EF4-FFF2-40B4-BE49-F238E27FC236}">
                    <a16:creationId xmlns:a16="http://schemas.microsoft.com/office/drawing/2014/main" id="{A7D3A15B-6D01-7CBA-D5A1-B524EAABE542}"/>
                  </a:ext>
                </a:extLst>
              </p:cNvPr>
              <p:cNvSpPr/>
              <p:nvPr/>
            </p:nvSpPr>
            <p:spPr>
              <a:xfrm rot="16200000">
                <a:off x="4585357" y="-168192"/>
                <a:ext cx="211380" cy="547765"/>
              </a:xfrm>
              <a:prstGeom prst="rect">
                <a:avLst/>
              </a:prstGeom>
              <a:solidFill>
                <a:srgbClr val="ED684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4" name="Rechthoek 38">
                <a:extLst>
                  <a:ext uri="{FF2B5EF4-FFF2-40B4-BE49-F238E27FC236}">
                    <a16:creationId xmlns:a16="http://schemas.microsoft.com/office/drawing/2014/main" id="{D96BB6CC-3993-8850-DB66-5499C1DCC30C}"/>
                  </a:ext>
                </a:extLst>
              </p:cNvPr>
              <p:cNvSpPr/>
              <p:nvPr/>
            </p:nvSpPr>
            <p:spPr>
              <a:xfrm rot="16200000">
                <a:off x="5216380" y="-168192"/>
                <a:ext cx="211380" cy="547764"/>
              </a:xfrm>
              <a:prstGeom prst="rect">
                <a:avLst/>
              </a:prstGeom>
              <a:solidFill>
                <a:srgbClr val="FFB81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 name="Rechthoek 39">
                <a:extLst>
                  <a:ext uri="{FF2B5EF4-FFF2-40B4-BE49-F238E27FC236}">
                    <a16:creationId xmlns:a16="http://schemas.microsoft.com/office/drawing/2014/main" id="{6FECEE9E-2A1F-8C7A-DECE-E9170E5DB6A2}"/>
                  </a:ext>
                </a:extLst>
              </p:cNvPr>
              <p:cNvSpPr/>
              <p:nvPr/>
            </p:nvSpPr>
            <p:spPr>
              <a:xfrm rot="16200000">
                <a:off x="5847403" y="-168193"/>
                <a:ext cx="211380" cy="547765"/>
              </a:xfrm>
              <a:prstGeom prst="rect">
                <a:avLst/>
              </a:prstGeom>
              <a:solidFill>
                <a:srgbClr val="6CC24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5" name="Rechthoek 39">
              <a:extLst>
                <a:ext uri="{FF2B5EF4-FFF2-40B4-BE49-F238E27FC236}">
                  <a16:creationId xmlns:a16="http://schemas.microsoft.com/office/drawing/2014/main" id="{290E2B0E-DC93-F4FD-C00D-D8511BC0547B}"/>
                </a:ext>
              </a:extLst>
            </p:cNvPr>
            <p:cNvSpPr/>
            <p:nvPr userDrawn="1"/>
          </p:nvSpPr>
          <p:spPr>
            <a:xfrm rot="16200000">
              <a:off x="9460936" y="-1454904"/>
              <a:ext cx="211382" cy="547765"/>
            </a:xfrm>
            <a:prstGeom prst="rect">
              <a:avLst/>
            </a:prstGeom>
            <a:solidFill>
              <a:srgbClr val="009B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Foto">
    <p:spTree>
      <p:nvGrpSpPr>
        <p:cNvPr id="1" name=""/>
        <p:cNvGrpSpPr/>
        <p:nvPr/>
      </p:nvGrpSpPr>
      <p:grpSpPr>
        <a:xfrm>
          <a:off x="0" y="0"/>
          <a:ext cx="0" cy="0"/>
          <a:chOff x="0" y="0"/>
          <a:chExt cx="0" cy="0"/>
        </a:xfrm>
      </p:grpSpPr>
      <p:grpSp>
        <p:nvGrpSpPr>
          <p:cNvPr id="1517" name="Group 4"/>
          <p:cNvGrpSpPr/>
          <p:nvPr/>
        </p:nvGrpSpPr>
        <p:grpSpPr>
          <a:xfrm>
            <a:off x="698501" y="5884314"/>
            <a:ext cx="1454912" cy="577167"/>
            <a:chOff x="0" y="0"/>
            <a:chExt cx="1454911" cy="577165"/>
          </a:xfrm>
        </p:grpSpPr>
        <p:sp>
          <p:nvSpPr>
            <p:cNvPr id="1509" name="Freeform 5"/>
            <p:cNvSpPr/>
            <p:nvPr/>
          </p:nvSpPr>
          <p:spPr>
            <a:xfrm>
              <a:off x="289214" y="284162"/>
              <a:ext cx="268376" cy="293004"/>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1510" name="Freeform 6"/>
            <p:cNvSpPr/>
            <p:nvPr/>
          </p:nvSpPr>
          <p:spPr>
            <a:xfrm>
              <a:off x="0" y="284162"/>
              <a:ext cx="251958" cy="284795"/>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511" name="Freeform 7"/>
            <p:cNvSpPr/>
            <p:nvPr/>
          </p:nvSpPr>
          <p:spPr>
            <a:xfrm>
              <a:off x="76645" y="-1"/>
              <a:ext cx="266458" cy="267114"/>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512" name="Freeform 8"/>
            <p:cNvSpPr/>
            <p:nvPr/>
          </p:nvSpPr>
          <p:spPr>
            <a:xfrm>
              <a:off x="901742" y="364991"/>
              <a:ext cx="176182" cy="212175"/>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513" name="Rectangle 9"/>
            <p:cNvSpPr/>
            <p:nvPr/>
          </p:nvSpPr>
          <p:spPr>
            <a:xfrm>
              <a:off x="1124020" y="284162"/>
              <a:ext cx="33469" cy="284795"/>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1514" name="Freeform 10"/>
            <p:cNvSpPr/>
            <p:nvPr/>
          </p:nvSpPr>
          <p:spPr>
            <a:xfrm>
              <a:off x="1199165" y="280373"/>
              <a:ext cx="126296" cy="28858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515" name="Freeform 11"/>
            <p:cNvSpPr/>
            <p:nvPr/>
          </p:nvSpPr>
          <p:spPr>
            <a:xfrm>
              <a:off x="1341878" y="318262"/>
              <a:ext cx="113034" cy="258904"/>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516" name="Freeform 12"/>
            <p:cNvSpPr/>
            <p:nvPr/>
          </p:nvSpPr>
          <p:spPr>
            <a:xfrm>
              <a:off x="637155" y="284162"/>
              <a:ext cx="226699" cy="2847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grpSp>
      <p:sp>
        <p:nvSpPr>
          <p:cNvPr id="1518" name="Rechthoek 2"/>
          <p:cNvSpPr/>
          <p:nvPr/>
        </p:nvSpPr>
        <p:spPr>
          <a:xfrm>
            <a:off x="-10751" y="0"/>
            <a:ext cx="12204519" cy="6858000"/>
          </a:xfrm>
          <a:prstGeom prst="rect">
            <a:avLst/>
          </a:prstGeom>
          <a:solidFill>
            <a:schemeClr val="accent1"/>
          </a:solidFill>
          <a:ln w="12700">
            <a:miter lim="400000"/>
          </a:ln>
        </p:spPr>
        <p:txBody>
          <a:bodyPr lIns="45719" rIns="45719" anchor="ctr"/>
          <a:lstStyle/>
          <a:p>
            <a:pPr algn="ctr">
              <a:defRPr sz="1600">
                <a:solidFill>
                  <a:srgbClr val="FFFFFF"/>
                </a:solidFill>
              </a:defRPr>
            </a:pPr>
            <a:endParaRPr/>
          </a:p>
        </p:txBody>
      </p:sp>
      <p:sp>
        <p:nvSpPr>
          <p:cNvPr id="1519" name="Tekstvak 6"/>
          <p:cNvSpPr txBox="1"/>
          <p:nvPr/>
        </p:nvSpPr>
        <p:spPr>
          <a:xfrm>
            <a:off x="34969" y="-662297"/>
            <a:ext cx="12100562"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400" spc="50">
                <a:solidFill>
                  <a:schemeClr val="accent2"/>
                </a:solidFill>
                <a:latin typeface="Roboto Slab Regular Regular"/>
                <a:ea typeface="Roboto Slab Regular Regular"/>
                <a:cs typeface="Roboto Slab Regular Regular"/>
                <a:sym typeface="Roboto Slab Regular Regular"/>
              </a:defRPr>
            </a:lvl1pPr>
          </a:lstStyle>
          <a:p>
            <a:r>
              <a:rPr dirty="0" err="1">
                <a:solidFill>
                  <a:schemeClr val="tx1"/>
                </a:solidFill>
              </a:rPr>
              <a:t>Foto</a:t>
            </a:r>
            <a:endParaRPr dirty="0">
              <a:solidFill>
                <a:schemeClr val="tx1"/>
              </a:solidFill>
            </a:endParaRPr>
          </a:p>
        </p:txBody>
      </p:sp>
      <p:sp>
        <p:nvSpPr>
          <p:cNvPr id="1584" name="Tijdelijke aanduiding voor afbeelding 8"/>
          <p:cNvSpPr>
            <a:spLocks noGrp="1"/>
          </p:cNvSpPr>
          <p:nvPr>
            <p:ph type="pic" idx="21"/>
          </p:nvPr>
        </p:nvSpPr>
        <p:spPr>
          <a:xfrm>
            <a:off x="-16571" y="972"/>
            <a:ext cx="12197821" cy="6857029"/>
          </a:xfrm>
          <a:prstGeom prst="rect">
            <a:avLst/>
          </a:prstGeom>
          <a:solidFill>
            <a:srgbClr val="00A6D6"/>
          </a:solidFill>
        </p:spPr>
        <p:txBody>
          <a:bodyPr lIns="91439" tIns="45719" rIns="91439" bIns="45719"/>
          <a:lstStyle/>
          <a:p>
            <a:r>
              <a:rPr lang="en-US"/>
              <a:t>Click icon to add picture</a:t>
            </a:r>
            <a:endParaRPr/>
          </a:p>
        </p:txBody>
      </p:sp>
      <p:sp>
        <p:nvSpPr>
          <p:cNvPr id="1585" name="Body Level One…"/>
          <p:cNvSpPr txBox="1">
            <a:spLocks noGrp="1"/>
          </p:cNvSpPr>
          <p:nvPr>
            <p:ph type="body" sz="quarter" idx="1" hasCustomPrompt="1"/>
          </p:nvPr>
        </p:nvSpPr>
        <p:spPr>
          <a:xfrm>
            <a:off x="0" y="1"/>
            <a:ext cx="12205799" cy="741499"/>
          </a:xfrm>
          <a:prstGeom prst="rect">
            <a:avLst/>
          </a:prstGeom>
          <a:solidFill>
            <a:schemeClr val="accent1"/>
          </a:solidFill>
        </p:spPr>
        <p:txBody>
          <a:bodyPr>
            <a:normAutofit/>
          </a:bodyPr>
          <a:lstStyle>
            <a:lvl1pPr marL="0" indent="0">
              <a:buClrTx/>
              <a:buSzTx/>
              <a:buNone/>
            </a:lvl1pPr>
            <a:lvl2pPr>
              <a:buClrTx/>
            </a:lvl2pPr>
            <a:lvl3pPr>
              <a:buClrTx/>
              <a:buFontTx/>
            </a:lvl3pPr>
            <a:lvl4pPr>
              <a:buClrTx/>
              <a:buFontTx/>
            </a:lvl4pPr>
            <a:lvl5pPr>
              <a:buClrTx/>
              <a:buFontTx/>
            </a:lvl5pPr>
          </a:lstStyle>
          <a:p>
            <a:r>
              <a:t> </a:t>
            </a:r>
          </a:p>
          <a:p>
            <a:pPr lvl="1"/>
            <a:endParaRPr/>
          </a:p>
          <a:p>
            <a:pPr lvl="2"/>
            <a:endParaRPr/>
          </a:p>
          <a:p>
            <a:pPr lvl="3"/>
            <a:endParaRPr/>
          </a:p>
          <a:p>
            <a:pPr lvl="4"/>
            <a:endParaRPr/>
          </a:p>
        </p:txBody>
      </p:sp>
      <p:sp>
        <p:nvSpPr>
          <p:cNvPr id="1586" name="Plaats hier je titel"/>
          <p:cNvSpPr txBox="1">
            <a:spLocks noGrp="1"/>
          </p:cNvSpPr>
          <p:nvPr>
            <p:ph type="title" hasCustomPrompt="1"/>
          </p:nvPr>
        </p:nvSpPr>
        <p:spPr>
          <a:xfrm>
            <a:off x="698500" y="193037"/>
            <a:ext cx="10775071" cy="490401"/>
          </a:xfrm>
          <a:prstGeom prst="rect">
            <a:avLst/>
          </a:prstGeom>
        </p:spPr>
        <p:txBody>
          <a:bodyPr>
            <a:normAutofit/>
          </a:bodyPr>
          <a:lstStyle>
            <a:lvl1pPr>
              <a:defRPr>
                <a:solidFill>
                  <a:srgbClr val="FFFFFF"/>
                </a:solidFill>
              </a:defRPr>
            </a:lvl1pPr>
          </a:lstStyle>
          <a:p>
            <a:r>
              <a:t>Plaats hier je titel</a:t>
            </a:r>
          </a:p>
        </p:txBody>
      </p:sp>
      <p:sp>
        <p:nvSpPr>
          <p:cNvPr id="1587" name="Slide Number"/>
          <p:cNvSpPr txBox="1">
            <a:spLocks noGrp="1"/>
          </p:cNvSpPr>
          <p:nvPr>
            <p:ph type="sldNum" sz="quarter" idx="2"/>
          </p:nvPr>
        </p:nvSpPr>
        <p:spPr>
          <a:xfrm>
            <a:off x="11289785" y="6246130"/>
            <a:ext cx="182216" cy="172815"/>
          </a:xfrm>
          <a:prstGeom prst="rect">
            <a:avLst/>
          </a:prstGeom>
        </p:spPr>
        <p:txBody>
          <a:bodyPr/>
          <a:lstStyle>
            <a:lvl1pPr>
              <a:defRPr>
                <a:solidFill>
                  <a:srgbClr val="FFFFFF"/>
                </a:solidFill>
              </a:defRPr>
            </a:lvl1pPr>
          </a:lstStyle>
          <a:p>
            <a:fld id="{86CB4B4D-7CA3-9044-876B-883B54F8677D}" type="slidenum">
              <a:t>‹nr.›</a:t>
            </a:fld>
            <a:endParaRPr/>
          </a:p>
        </p:txBody>
      </p:sp>
      <p:pic>
        <p:nvPicPr>
          <p:cNvPr id="116" name="Picture 115">
            <a:extLst>
              <a:ext uri="{FF2B5EF4-FFF2-40B4-BE49-F238E27FC236}">
                <a16:creationId xmlns:a16="http://schemas.microsoft.com/office/drawing/2014/main" id="{9923439D-ED81-8F4E-876E-3AC665FE0356}"/>
              </a:ext>
            </a:extLst>
          </p:cNvPr>
          <p:cNvPicPr>
            <a:picLocks noChangeAspect="1"/>
          </p:cNvPicPr>
          <p:nvPr userDrawn="1"/>
        </p:nvPicPr>
        <p:blipFill>
          <a:blip r:embed="rId2"/>
          <a:stretch>
            <a:fillRect/>
          </a:stretch>
        </p:blipFill>
        <p:spPr>
          <a:xfrm>
            <a:off x="695450" y="5847858"/>
            <a:ext cx="1460500" cy="698500"/>
          </a:xfrm>
          <a:prstGeom prst="rect">
            <a:avLst/>
          </a:prstGeom>
        </p:spPr>
      </p:pic>
      <p:grpSp>
        <p:nvGrpSpPr>
          <p:cNvPr id="2" name="Group 1">
            <a:extLst>
              <a:ext uri="{FF2B5EF4-FFF2-40B4-BE49-F238E27FC236}">
                <a16:creationId xmlns:a16="http://schemas.microsoft.com/office/drawing/2014/main" id="{4797D522-CDEB-8085-24AF-46B4F0946721}"/>
              </a:ext>
            </a:extLst>
          </p:cNvPr>
          <p:cNvGrpSpPr/>
          <p:nvPr userDrawn="1"/>
        </p:nvGrpSpPr>
        <p:grpSpPr>
          <a:xfrm>
            <a:off x="2982510" y="-1286712"/>
            <a:ext cx="6858001" cy="592943"/>
            <a:chOff x="2982510" y="-1286712"/>
            <a:chExt cx="6858001" cy="592943"/>
          </a:xfrm>
        </p:grpSpPr>
        <p:sp>
          <p:nvSpPr>
            <p:cNvPr id="3" name="Rechthoek 36">
              <a:extLst>
                <a:ext uri="{FF2B5EF4-FFF2-40B4-BE49-F238E27FC236}">
                  <a16:creationId xmlns:a16="http://schemas.microsoft.com/office/drawing/2014/main" id="{DC970811-23CA-ED2E-A260-FBB8B84E3EAA}"/>
                </a:ext>
              </a:extLst>
            </p:cNvPr>
            <p:cNvSpPr/>
            <p:nvPr/>
          </p:nvSpPr>
          <p:spPr>
            <a:xfrm rot="16200000">
              <a:off x="6254550" y="-4279730"/>
              <a:ext cx="313921" cy="6858001"/>
            </a:xfrm>
            <a:prstGeom prst="rect">
              <a:avLst/>
            </a:prstGeom>
            <a:solidFill>
              <a:srgbClr val="00A6D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dirty="0"/>
            </a:p>
          </p:txBody>
        </p:sp>
        <p:grpSp>
          <p:nvGrpSpPr>
            <p:cNvPr id="4" name="Groep 8">
              <a:extLst>
                <a:ext uri="{FF2B5EF4-FFF2-40B4-BE49-F238E27FC236}">
                  <a16:creationId xmlns:a16="http://schemas.microsoft.com/office/drawing/2014/main" id="{496D24EC-D94B-AA8B-6119-7DF78D5348F2}"/>
                </a:ext>
              </a:extLst>
            </p:cNvPr>
            <p:cNvGrpSpPr/>
            <p:nvPr/>
          </p:nvGrpSpPr>
          <p:grpSpPr>
            <a:xfrm>
              <a:off x="2982511" y="-1286711"/>
              <a:ext cx="6226976" cy="211382"/>
              <a:chOff x="0" y="0"/>
              <a:chExt cx="6226974" cy="211380"/>
            </a:xfrm>
          </p:grpSpPr>
          <p:sp>
            <p:nvSpPr>
              <p:cNvPr id="6" name="Rechthoek 6">
                <a:extLst>
                  <a:ext uri="{FF2B5EF4-FFF2-40B4-BE49-F238E27FC236}">
                    <a16:creationId xmlns:a16="http://schemas.microsoft.com/office/drawing/2014/main" id="{AAFF38B6-6633-7FE9-D65F-21FD3DECB605}"/>
                  </a:ext>
                </a:extLst>
              </p:cNvPr>
              <p:cNvSpPr/>
              <p:nvPr/>
            </p:nvSpPr>
            <p:spPr>
              <a:xfrm rot="16200000">
                <a:off x="168192" y="-168191"/>
                <a:ext cx="211380" cy="547765"/>
              </a:xfrm>
              <a:prstGeom prst="rect">
                <a:avLst/>
              </a:prstGeom>
              <a:solidFill>
                <a:srgbClr val="0C234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 name="Rechthoek 29">
                <a:extLst>
                  <a:ext uri="{FF2B5EF4-FFF2-40B4-BE49-F238E27FC236}">
                    <a16:creationId xmlns:a16="http://schemas.microsoft.com/office/drawing/2014/main" id="{3B01495F-CC6D-08EA-78AE-B53292E703BF}"/>
                  </a:ext>
                </a:extLst>
              </p:cNvPr>
              <p:cNvSpPr/>
              <p:nvPr/>
            </p:nvSpPr>
            <p:spPr>
              <a:xfrm rot="16200000">
                <a:off x="799215" y="-168191"/>
                <a:ext cx="211380" cy="547765"/>
              </a:xfrm>
              <a:prstGeom prst="rect">
                <a:avLst/>
              </a:prstGeom>
              <a:solidFill>
                <a:srgbClr val="00B8C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 name="Rechthoek 30">
                <a:extLst>
                  <a:ext uri="{FF2B5EF4-FFF2-40B4-BE49-F238E27FC236}">
                    <a16:creationId xmlns:a16="http://schemas.microsoft.com/office/drawing/2014/main" id="{5EF8735F-F58A-DFCC-A807-03416161BE19}"/>
                  </a:ext>
                </a:extLst>
              </p:cNvPr>
              <p:cNvSpPr/>
              <p:nvPr/>
            </p:nvSpPr>
            <p:spPr>
              <a:xfrm rot="16200000">
                <a:off x="1430239" y="-168191"/>
                <a:ext cx="211380" cy="547765"/>
              </a:xfrm>
              <a:prstGeom prst="rect">
                <a:avLst/>
              </a:prstGeom>
              <a:solidFill>
                <a:srgbClr val="0076C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 name="Rechthoek 31">
                <a:extLst>
                  <a:ext uri="{FF2B5EF4-FFF2-40B4-BE49-F238E27FC236}">
                    <a16:creationId xmlns:a16="http://schemas.microsoft.com/office/drawing/2014/main" id="{80673AAA-98BE-77FB-2849-834FA999F082}"/>
                  </a:ext>
                </a:extLst>
              </p:cNvPr>
              <p:cNvSpPr/>
              <p:nvPr/>
            </p:nvSpPr>
            <p:spPr>
              <a:xfrm rot="16200000">
                <a:off x="2061263" y="-168191"/>
                <a:ext cx="211380" cy="547765"/>
              </a:xfrm>
              <a:prstGeom prst="rect">
                <a:avLst/>
              </a:prstGeom>
              <a:solidFill>
                <a:srgbClr val="6F1D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 name="Rechthoek 32">
                <a:extLst>
                  <a:ext uri="{FF2B5EF4-FFF2-40B4-BE49-F238E27FC236}">
                    <a16:creationId xmlns:a16="http://schemas.microsoft.com/office/drawing/2014/main" id="{0C5C2A69-6CE3-9664-0077-FB53065E17BA}"/>
                  </a:ext>
                </a:extLst>
              </p:cNvPr>
              <p:cNvSpPr/>
              <p:nvPr/>
            </p:nvSpPr>
            <p:spPr>
              <a:xfrm rot="16200000">
                <a:off x="2692286" y="-168191"/>
                <a:ext cx="211380" cy="547765"/>
              </a:xfrm>
              <a:prstGeom prst="rect">
                <a:avLst/>
              </a:prstGeom>
              <a:solidFill>
                <a:srgbClr val="EF60A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 name="Rechthoek 33">
                <a:extLst>
                  <a:ext uri="{FF2B5EF4-FFF2-40B4-BE49-F238E27FC236}">
                    <a16:creationId xmlns:a16="http://schemas.microsoft.com/office/drawing/2014/main" id="{98D1354C-58E1-8212-0E4A-D09F2EB2CF9A}"/>
                  </a:ext>
                </a:extLst>
              </p:cNvPr>
              <p:cNvSpPr/>
              <p:nvPr/>
            </p:nvSpPr>
            <p:spPr>
              <a:xfrm rot="16200000">
                <a:off x="3323310" y="-168191"/>
                <a:ext cx="211380" cy="547765"/>
              </a:xfrm>
              <a:prstGeom prst="rect">
                <a:avLst/>
              </a:prstGeom>
              <a:solidFill>
                <a:srgbClr val="A5003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 name="Rechthoek 34">
                <a:extLst>
                  <a:ext uri="{FF2B5EF4-FFF2-40B4-BE49-F238E27FC236}">
                    <a16:creationId xmlns:a16="http://schemas.microsoft.com/office/drawing/2014/main" id="{842C51D9-17A1-AA2C-E891-B629E78A1F20}"/>
                  </a:ext>
                </a:extLst>
              </p:cNvPr>
              <p:cNvSpPr/>
              <p:nvPr/>
            </p:nvSpPr>
            <p:spPr>
              <a:xfrm rot="16200000">
                <a:off x="3954334" y="-168191"/>
                <a:ext cx="211380" cy="547765"/>
              </a:xfrm>
              <a:prstGeom prst="rect">
                <a:avLst/>
              </a:prstGeom>
              <a:solidFill>
                <a:srgbClr val="E03C3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3" name="Rechthoek 37">
                <a:extLst>
                  <a:ext uri="{FF2B5EF4-FFF2-40B4-BE49-F238E27FC236}">
                    <a16:creationId xmlns:a16="http://schemas.microsoft.com/office/drawing/2014/main" id="{505F2664-695F-FE90-99E1-952E1DCF078F}"/>
                  </a:ext>
                </a:extLst>
              </p:cNvPr>
              <p:cNvSpPr/>
              <p:nvPr/>
            </p:nvSpPr>
            <p:spPr>
              <a:xfrm rot="16200000">
                <a:off x="4585357" y="-168192"/>
                <a:ext cx="211380" cy="547765"/>
              </a:xfrm>
              <a:prstGeom prst="rect">
                <a:avLst/>
              </a:prstGeom>
              <a:solidFill>
                <a:srgbClr val="ED684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4" name="Rechthoek 38">
                <a:extLst>
                  <a:ext uri="{FF2B5EF4-FFF2-40B4-BE49-F238E27FC236}">
                    <a16:creationId xmlns:a16="http://schemas.microsoft.com/office/drawing/2014/main" id="{1D3D45B7-A695-4B3A-DADC-761BE647DC12}"/>
                  </a:ext>
                </a:extLst>
              </p:cNvPr>
              <p:cNvSpPr/>
              <p:nvPr/>
            </p:nvSpPr>
            <p:spPr>
              <a:xfrm rot="16200000">
                <a:off x="5216380" y="-168192"/>
                <a:ext cx="211380" cy="547764"/>
              </a:xfrm>
              <a:prstGeom prst="rect">
                <a:avLst/>
              </a:prstGeom>
              <a:solidFill>
                <a:srgbClr val="FFB81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 name="Rechthoek 39">
                <a:extLst>
                  <a:ext uri="{FF2B5EF4-FFF2-40B4-BE49-F238E27FC236}">
                    <a16:creationId xmlns:a16="http://schemas.microsoft.com/office/drawing/2014/main" id="{AD450F48-BBAA-B10B-EE91-039A2554D726}"/>
                  </a:ext>
                </a:extLst>
              </p:cNvPr>
              <p:cNvSpPr/>
              <p:nvPr/>
            </p:nvSpPr>
            <p:spPr>
              <a:xfrm rot="16200000">
                <a:off x="5847403" y="-168193"/>
                <a:ext cx="211380" cy="547765"/>
              </a:xfrm>
              <a:prstGeom prst="rect">
                <a:avLst/>
              </a:prstGeom>
              <a:solidFill>
                <a:srgbClr val="6CC24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5" name="Rechthoek 39">
              <a:extLst>
                <a:ext uri="{FF2B5EF4-FFF2-40B4-BE49-F238E27FC236}">
                  <a16:creationId xmlns:a16="http://schemas.microsoft.com/office/drawing/2014/main" id="{80B2D1C9-BF51-4EFE-D87B-4158CC3305AB}"/>
                </a:ext>
              </a:extLst>
            </p:cNvPr>
            <p:cNvSpPr/>
            <p:nvPr userDrawn="1"/>
          </p:nvSpPr>
          <p:spPr>
            <a:xfrm rot="16200000">
              <a:off x="9460936" y="-1454904"/>
              <a:ext cx="211382" cy="547765"/>
            </a:xfrm>
            <a:prstGeom prst="rect">
              <a:avLst/>
            </a:prstGeom>
            <a:solidFill>
              <a:srgbClr val="009B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Vlam Volledig">
    <p:spTree>
      <p:nvGrpSpPr>
        <p:cNvPr id="1" name=""/>
        <p:cNvGrpSpPr/>
        <p:nvPr/>
      </p:nvGrpSpPr>
      <p:grpSpPr>
        <a:xfrm>
          <a:off x="0" y="0"/>
          <a:ext cx="0" cy="0"/>
          <a:chOff x="0" y="0"/>
          <a:chExt cx="0" cy="0"/>
        </a:xfrm>
      </p:grpSpPr>
      <p:grpSp>
        <p:nvGrpSpPr>
          <p:cNvPr id="2733" name="Group 4"/>
          <p:cNvGrpSpPr/>
          <p:nvPr/>
        </p:nvGrpSpPr>
        <p:grpSpPr>
          <a:xfrm>
            <a:off x="698501" y="5884314"/>
            <a:ext cx="1454912" cy="577167"/>
            <a:chOff x="0" y="0"/>
            <a:chExt cx="1454911" cy="577165"/>
          </a:xfrm>
        </p:grpSpPr>
        <p:sp>
          <p:nvSpPr>
            <p:cNvPr id="2725" name="Freeform 5"/>
            <p:cNvSpPr/>
            <p:nvPr/>
          </p:nvSpPr>
          <p:spPr>
            <a:xfrm>
              <a:off x="289214" y="284162"/>
              <a:ext cx="268376" cy="293004"/>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2726" name="Freeform 6"/>
            <p:cNvSpPr/>
            <p:nvPr/>
          </p:nvSpPr>
          <p:spPr>
            <a:xfrm>
              <a:off x="0" y="284162"/>
              <a:ext cx="251958" cy="284795"/>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727" name="Freeform 7"/>
            <p:cNvSpPr/>
            <p:nvPr/>
          </p:nvSpPr>
          <p:spPr>
            <a:xfrm>
              <a:off x="76645" y="-1"/>
              <a:ext cx="266458" cy="267114"/>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728" name="Freeform 8"/>
            <p:cNvSpPr/>
            <p:nvPr/>
          </p:nvSpPr>
          <p:spPr>
            <a:xfrm>
              <a:off x="901742" y="364991"/>
              <a:ext cx="176182" cy="212175"/>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729" name="Rectangle 9"/>
            <p:cNvSpPr/>
            <p:nvPr/>
          </p:nvSpPr>
          <p:spPr>
            <a:xfrm>
              <a:off x="1124020" y="284162"/>
              <a:ext cx="33469" cy="284795"/>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2730" name="Freeform 10"/>
            <p:cNvSpPr/>
            <p:nvPr/>
          </p:nvSpPr>
          <p:spPr>
            <a:xfrm>
              <a:off x="1199165" y="280373"/>
              <a:ext cx="126296" cy="28858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731" name="Freeform 11"/>
            <p:cNvSpPr/>
            <p:nvPr/>
          </p:nvSpPr>
          <p:spPr>
            <a:xfrm>
              <a:off x="1341878" y="318262"/>
              <a:ext cx="113034" cy="258904"/>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732" name="Freeform 12"/>
            <p:cNvSpPr/>
            <p:nvPr/>
          </p:nvSpPr>
          <p:spPr>
            <a:xfrm>
              <a:off x="637155" y="284162"/>
              <a:ext cx="226699" cy="2847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grpSp>
      <p:sp>
        <p:nvSpPr>
          <p:cNvPr id="2734" name="Body Level One…"/>
          <p:cNvSpPr txBox="1">
            <a:spLocks noGrp="1"/>
          </p:cNvSpPr>
          <p:nvPr>
            <p:ph type="body" sz="half" idx="1" hasCustomPrompt="1"/>
          </p:nvPr>
        </p:nvSpPr>
        <p:spPr>
          <a:xfrm>
            <a:off x="3832304" y="949720"/>
            <a:ext cx="4841798" cy="4746093"/>
          </a:xfrm>
          <a:prstGeom prst="rect">
            <a:avLst/>
          </a:prstGeom>
          <a:solidFill>
            <a:srgbClr val="00A6D6"/>
          </a:solidFill>
        </p:spPr>
        <p:txBody>
          <a:bodyPr>
            <a:normAutofit/>
          </a:bodyPr>
          <a:lstStyle>
            <a:lvl1pPr marL="0" indent="0">
              <a:buClrTx/>
              <a:buSzTx/>
              <a:buNone/>
            </a:lvl1pPr>
            <a:lvl2pPr>
              <a:buClrTx/>
            </a:lvl2pPr>
            <a:lvl3pPr>
              <a:buClrTx/>
              <a:buFontTx/>
            </a:lvl3pPr>
            <a:lvl4pPr>
              <a:buClrTx/>
              <a:buFontTx/>
            </a:lvl4pPr>
            <a:lvl5pPr>
              <a:buClrTx/>
              <a:buFontTx/>
            </a:lvl5pPr>
          </a:lstStyle>
          <a:p>
            <a:r>
              <a:t>  </a:t>
            </a:r>
          </a:p>
          <a:p>
            <a:pPr lvl="1"/>
            <a:endParaRPr/>
          </a:p>
          <a:p>
            <a:pPr lvl="2"/>
            <a:endParaRPr/>
          </a:p>
          <a:p>
            <a:pPr lvl="3"/>
            <a:endParaRPr/>
          </a:p>
          <a:p>
            <a:pPr lvl="4"/>
            <a:endParaRPr/>
          </a:p>
        </p:txBody>
      </p:sp>
      <p:sp>
        <p:nvSpPr>
          <p:cNvPr id="2735" name="Tekstvak 6"/>
          <p:cNvSpPr txBox="1"/>
          <p:nvPr/>
        </p:nvSpPr>
        <p:spPr>
          <a:xfrm>
            <a:off x="34969" y="-662297"/>
            <a:ext cx="12100562"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400" spc="50">
                <a:solidFill>
                  <a:schemeClr val="accent2"/>
                </a:solidFill>
                <a:latin typeface="Roboto Slab Regular Regular"/>
                <a:ea typeface="Roboto Slab Regular Regular"/>
                <a:cs typeface="Roboto Slab Regular Regular"/>
                <a:sym typeface="Roboto Slab Regular Regular"/>
              </a:defRPr>
            </a:lvl1pPr>
          </a:lstStyle>
          <a:p>
            <a:r>
              <a:rPr dirty="0" err="1">
                <a:solidFill>
                  <a:schemeClr val="tx1"/>
                </a:solidFill>
              </a:rPr>
              <a:t>Vlam</a:t>
            </a:r>
            <a:r>
              <a:rPr dirty="0">
                <a:solidFill>
                  <a:schemeClr val="tx1"/>
                </a:solidFill>
              </a:rPr>
              <a:t> </a:t>
            </a:r>
            <a:r>
              <a:rPr dirty="0" err="1">
                <a:solidFill>
                  <a:schemeClr val="tx1"/>
                </a:solidFill>
              </a:rPr>
              <a:t>Volledig</a:t>
            </a:r>
            <a:endParaRPr dirty="0">
              <a:solidFill>
                <a:schemeClr val="tx1"/>
              </a:solidFill>
            </a:endParaRPr>
          </a:p>
        </p:txBody>
      </p:sp>
      <p:sp>
        <p:nvSpPr>
          <p:cNvPr id="2849" name="Slide Number"/>
          <p:cNvSpPr txBox="1">
            <a:spLocks noGrp="1"/>
          </p:cNvSpPr>
          <p:nvPr>
            <p:ph type="sldNum" sz="quarter" idx="2"/>
          </p:nvPr>
        </p:nvSpPr>
        <p:spPr>
          <a:xfrm>
            <a:off x="11289785" y="6246130"/>
            <a:ext cx="182216" cy="172815"/>
          </a:xfrm>
          <a:prstGeom prst="rect">
            <a:avLst/>
          </a:prstGeom>
        </p:spPr>
        <p:txBody>
          <a:bodyPr/>
          <a:lstStyle/>
          <a:p>
            <a:fld id="{86CB4B4D-7CA3-9044-876B-883B54F8677D}" type="slidenum">
              <a:t>‹nr.›</a:t>
            </a:fld>
            <a:endParaRPr/>
          </a:p>
        </p:txBody>
      </p:sp>
      <p:grpSp>
        <p:nvGrpSpPr>
          <p:cNvPr id="2862" name="Groep 188"/>
          <p:cNvGrpSpPr/>
          <p:nvPr/>
        </p:nvGrpSpPr>
        <p:grpSpPr>
          <a:xfrm>
            <a:off x="411290" y="390843"/>
            <a:ext cx="2591201" cy="1583830"/>
            <a:chOff x="0" y="0"/>
            <a:chExt cx="2591200" cy="1583828"/>
          </a:xfrm>
        </p:grpSpPr>
        <p:sp>
          <p:nvSpPr>
            <p:cNvPr id="2850" name="Rechthoek 191"/>
            <p:cNvSpPr/>
            <p:nvPr/>
          </p:nvSpPr>
          <p:spPr>
            <a:xfrm>
              <a:off x="0" y="-1"/>
              <a:ext cx="2591201" cy="1583830"/>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grpSp>
          <p:nvGrpSpPr>
            <p:cNvPr id="2853" name="Rechthoek 192"/>
            <p:cNvGrpSpPr/>
            <p:nvPr/>
          </p:nvGrpSpPr>
          <p:grpSpPr>
            <a:xfrm>
              <a:off x="98270" y="102557"/>
              <a:ext cx="2412001" cy="252001"/>
              <a:chOff x="0" y="0"/>
              <a:chExt cx="2412000" cy="252000"/>
            </a:xfrm>
          </p:grpSpPr>
          <p:sp>
            <p:nvSpPr>
              <p:cNvPr id="2851" name="Rectangle"/>
              <p:cNvSpPr/>
              <p:nvPr/>
            </p:nvSpPr>
            <p:spPr>
              <a:xfrm>
                <a:off x="-1" y="-1"/>
                <a:ext cx="2412002"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2852" name="Vlam gebruiken"/>
              <p:cNvSpPr txBox="1"/>
              <p:nvPr/>
            </p:nvSpPr>
            <p:spPr>
              <a:xfrm>
                <a:off x="107999" y="18050"/>
                <a:ext cx="2304002" cy="215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Vlam gebruiken</a:t>
                </a:r>
              </a:p>
            </p:txBody>
          </p:sp>
        </p:grpSp>
        <p:grpSp>
          <p:nvGrpSpPr>
            <p:cNvPr id="2856" name="Ovaal 193"/>
            <p:cNvGrpSpPr/>
            <p:nvPr/>
          </p:nvGrpSpPr>
          <p:grpSpPr>
            <a:xfrm>
              <a:off x="98269" y="498484"/>
              <a:ext cx="260915" cy="269241"/>
              <a:chOff x="0" y="0"/>
              <a:chExt cx="260914" cy="269240"/>
            </a:xfrm>
          </p:grpSpPr>
          <p:sp>
            <p:nvSpPr>
              <p:cNvPr id="2854"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855" name="1"/>
              <p:cNvSpPr txBox="1"/>
              <p:nvPr/>
            </p:nvSpPr>
            <p:spPr>
              <a:xfrm>
                <a:off x="83930" y="0"/>
                <a:ext cx="93055" cy="2692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2857" name="Rechthoek 194"/>
            <p:cNvSpPr txBox="1"/>
            <p:nvPr/>
          </p:nvSpPr>
          <p:spPr>
            <a:xfrm>
              <a:off x="463951" y="503263"/>
              <a:ext cx="2067635" cy="3302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a:defRPr sz="1100">
                  <a:solidFill>
                    <a:srgbClr val="211F26"/>
                  </a:solidFill>
                  <a:latin typeface="+mj-lt"/>
                  <a:ea typeface="+mj-ea"/>
                  <a:cs typeface="+mj-cs"/>
                  <a:sym typeface="Calibri"/>
                </a:defRPr>
              </a:pPr>
              <a:r>
                <a:t>Selecteer de vlam. Klik rechter-muisknop en kies </a:t>
              </a:r>
              <a:r>
                <a:rPr b="1"/>
                <a:t>‘Kopiëren’</a:t>
              </a:r>
              <a:r>
                <a:t>. </a:t>
              </a:r>
            </a:p>
          </p:txBody>
        </p:sp>
        <p:grpSp>
          <p:nvGrpSpPr>
            <p:cNvPr id="2860" name="Ovaal 195"/>
            <p:cNvGrpSpPr/>
            <p:nvPr/>
          </p:nvGrpSpPr>
          <p:grpSpPr>
            <a:xfrm>
              <a:off x="98269" y="934809"/>
              <a:ext cx="260915" cy="269241"/>
              <a:chOff x="0" y="0"/>
              <a:chExt cx="260914" cy="269240"/>
            </a:xfrm>
          </p:grpSpPr>
          <p:sp>
            <p:nvSpPr>
              <p:cNvPr id="2858"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859" name="2"/>
              <p:cNvSpPr txBox="1"/>
              <p:nvPr/>
            </p:nvSpPr>
            <p:spPr>
              <a:xfrm>
                <a:off x="83930" y="0"/>
                <a:ext cx="93055" cy="2692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2861" name="Rechthoek 196"/>
            <p:cNvSpPr txBox="1"/>
            <p:nvPr/>
          </p:nvSpPr>
          <p:spPr>
            <a:xfrm>
              <a:off x="463951" y="939589"/>
              <a:ext cx="2067635" cy="4953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defRPr sz="1100">
                  <a:solidFill>
                    <a:srgbClr val="211F26"/>
                  </a:solidFill>
                  <a:latin typeface="+mj-lt"/>
                  <a:ea typeface="+mj-ea"/>
                  <a:cs typeface="+mj-cs"/>
                  <a:sym typeface="Calibri"/>
                </a:defRPr>
              </a:lvl1pPr>
            </a:lstStyle>
            <a:p>
              <a:r>
                <a:t>Plak deze op de gewenste slide. Klik rechtermuisknop om de vlam een opvulkleur te geven.</a:t>
              </a:r>
            </a:p>
          </p:txBody>
        </p:sp>
      </p:grpSp>
      <p:grpSp>
        <p:nvGrpSpPr>
          <p:cNvPr id="2" name="Group 1">
            <a:extLst>
              <a:ext uri="{FF2B5EF4-FFF2-40B4-BE49-F238E27FC236}">
                <a16:creationId xmlns:a16="http://schemas.microsoft.com/office/drawing/2014/main" id="{ED984F7B-E29B-FAB8-7604-98947FE1747E}"/>
              </a:ext>
            </a:extLst>
          </p:cNvPr>
          <p:cNvGrpSpPr/>
          <p:nvPr userDrawn="1"/>
        </p:nvGrpSpPr>
        <p:grpSpPr>
          <a:xfrm>
            <a:off x="2982510" y="-1286712"/>
            <a:ext cx="6858001" cy="592943"/>
            <a:chOff x="2982510" y="-1286712"/>
            <a:chExt cx="6858001" cy="592943"/>
          </a:xfrm>
        </p:grpSpPr>
        <p:sp>
          <p:nvSpPr>
            <p:cNvPr id="3" name="Rechthoek 36">
              <a:extLst>
                <a:ext uri="{FF2B5EF4-FFF2-40B4-BE49-F238E27FC236}">
                  <a16:creationId xmlns:a16="http://schemas.microsoft.com/office/drawing/2014/main" id="{C1D9EF6E-2201-58BB-F48E-DB77A38AC4FA}"/>
                </a:ext>
              </a:extLst>
            </p:cNvPr>
            <p:cNvSpPr/>
            <p:nvPr/>
          </p:nvSpPr>
          <p:spPr>
            <a:xfrm rot="16200000">
              <a:off x="6254550" y="-4279730"/>
              <a:ext cx="313921" cy="6858001"/>
            </a:xfrm>
            <a:prstGeom prst="rect">
              <a:avLst/>
            </a:prstGeom>
            <a:solidFill>
              <a:srgbClr val="00A6D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dirty="0"/>
            </a:p>
          </p:txBody>
        </p:sp>
        <p:grpSp>
          <p:nvGrpSpPr>
            <p:cNvPr id="4" name="Groep 8">
              <a:extLst>
                <a:ext uri="{FF2B5EF4-FFF2-40B4-BE49-F238E27FC236}">
                  <a16:creationId xmlns:a16="http://schemas.microsoft.com/office/drawing/2014/main" id="{51D6878F-962E-7B85-2734-CB6DFCA5C556}"/>
                </a:ext>
              </a:extLst>
            </p:cNvPr>
            <p:cNvGrpSpPr/>
            <p:nvPr/>
          </p:nvGrpSpPr>
          <p:grpSpPr>
            <a:xfrm>
              <a:off x="2982511" y="-1286711"/>
              <a:ext cx="6226976" cy="211382"/>
              <a:chOff x="0" y="0"/>
              <a:chExt cx="6226974" cy="211380"/>
            </a:xfrm>
          </p:grpSpPr>
          <p:sp>
            <p:nvSpPr>
              <p:cNvPr id="6" name="Rechthoek 6">
                <a:extLst>
                  <a:ext uri="{FF2B5EF4-FFF2-40B4-BE49-F238E27FC236}">
                    <a16:creationId xmlns:a16="http://schemas.microsoft.com/office/drawing/2014/main" id="{24D991C7-E7FC-1101-A057-F0FE1FFB6798}"/>
                  </a:ext>
                </a:extLst>
              </p:cNvPr>
              <p:cNvSpPr/>
              <p:nvPr/>
            </p:nvSpPr>
            <p:spPr>
              <a:xfrm rot="16200000">
                <a:off x="168192" y="-168191"/>
                <a:ext cx="211380" cy="547765"/>
              </a:xfrm>
              <a:prstGeom prst="rect">
                <a:avLst/>
              </a:prstGeom>
              <a:solidFill>
                <a:srgbClr val="0C234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 name="Rechthoek 29">
                <a:extLst>
                  <a:ext uri="{FF2B5EF4-FFF2-40B4-BE49-F238E27FC236}">
                    <a16:creationId xmlns:a16="http://schemas.microsoft.com/office/drawing/2014/main" id="{D555B84A-E2BD-B53F-A1AD-59596C2F92B3}"/>
                  </a:ext>
                </a:extLst>
              </p:cNvPr>
              <p:cNvSpPr/>
              <p:nvPr/>
            </p:nvSpPr>
            <p:spPr>
              <a:xfrm rot="16200000">
                <a:off x="799215" y="-168191"/>
                <a:ext cx="211380" cy="547765"/>
              </a:xfrm>
              <a:prstGeom prst="rect">
                <a:avLst/>
              </a:prstGeom>
              <a:solidFill>
                <a:srgbClr val="00B8C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 name="Rechthoek 30">
                <a:extLst>
                  <a:ext uri="{FF2B5EF4-FFF2-40B4-BE49-F238E27FC236}">
                    <a16:creationId xmlns:a16="http://schemas.microsoft.com/office/drawing/2014/main" id="{1DCB3993-33DB-65D1-A206-8F66A3CC6535}"/>
                  </a:ext>
                </a:extLst>
              </p:cNvPr>
              <p:cNvSpPr/>
              <p:nvPr/>
            </p:nvSpPr>
            <p:spPr>
              <a:xfrm rot="16200000">
                <a:off x="1430239" y="-168191"/>
                <a:ext cx="211380" cy="547765"/>
              </a:xfrm>
              <a:prstGeom prst="rect">
                <a:avLst/>
              </a:prstGeom>
              <a:solidFill>
                <a:srgbClr val="0076C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 name="Rechthoek 31">
                <a:extLst>
                  <a:ext uri="{FF2B5EF4-FFF2-40B4-BE49-F238E27FC236}">
                    <a16:creationId xmlns:a16="http://schemas.microsoft.com/office/drawing/2014/main" id="{2B038062-FC79-870C-024C-BF4E18736A48}"/>
                  </a:ext>
                </a:extLst>
              </p:cNvPr>
              <p:cNvSpPr/>
              <p:nvPr/>
            </p:nvSpPr>
            <p:spPr>
              <a:xfrm rot="16200000">
                <a:off x="2061263" y="-168191"/>
                <a:ext cx="211380" cy="547765"/>
              </a:xfrm>
              <a:prstGeom prst="rect">
                <a:avLst/>
              </a:prstGeom>
              <a:solidFill>
                <a:srgbClr val="6F1D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 name="Rechthoek 32">
                <a:extLst>
                  <a:ext uri="{FF2B5EF4-FFF2-40B4-BE49-F238E27FC236}">
                    <a16:creationId xmlns:a16="http://schemas.microsoft.com/office/drawing/2014/main" id="{81E54AC3-A29E-A82D-23BA-C29873B893E7}"/>
                  </a:ext>
                </a:extLst>
              </p:cNvPr>
              <p:cNvSpPr/>
              <p:nvPr/>
            </p:nvSpPr>
            <p:spPr>
              <a:xfrm rot="16200000">
                <a:off x="2692286" y="-168191"/>
                <a:ext cx="211380" cy="547765"/>
              </a:xfrm>
              <a:prstGeom prst="rect">
                <a:avLst/>
              </a:prstGeom>
              <a:solidFill>
                <a:srgbClr val="EF60A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 name="Rechthoek 33">
                <a:extLst>
                  <a:ext uri="{FF2B5EF4-FFF2-40B4-BE49-F238E27FC236}">
                    <a16:creationId xmlns:a16="http://schemas.microsoft.com/office/drawing/2014/main" id="{3D589313-A01B-E37B-F3FC-81498B4D3F83}"/>
                  </a:ext>
                </a:extLst>
              </p:cNvPr>
              <p:cNvSpPr/>
              <p:nvPr/>
            </p:nvSpPr>
            <p:spPr>
              <a:xfrm rot="16200000">
                <a:off x="3323310" y="-168191"/>
                <a:ext cx="211380" cy="547765"/>
              </a:xfrm>
              <a:prstGeom prst="rect">
                <a:avLst/>
              </a:prstGeom>
              <a:solidFill>
                <a:srgbClr val="A5003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 name="Rechthoek 34">
                <a:extLst>
                  <a:ext uri="{FF2B5EF4-FFF2-40B4-BE49-F238E27FC236}">
                    <a16:creationId xmlns:a16="http://schemas.microsoft.com/office/drawing/2014/main" id="{9AADE2F5-4E71-8844-009A-BA2BC9FDC2B7}"/>
                  </a:ext>
                </a:extLst>
              </p:cNvPr>
              <p:cNvSpPr/>
              <p:nvPr/>
            </p:nvSpPr>
            <p:spPr>
              <a:xfrm rot="16200000">
                <a:off x="3954334" y="-168191"/>
                <a:ext cx="211380" cy="547765"/>
              </a:xfrm>
              <a:prstGeom prst="rect">
                <a:avLst/>
              </a:prstGeom>
              <a:solidFill>
                <a:srgbClr val="E03C3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3" name="Rechthoek 37">
                <a:extLst>
                  <a:ext uri="{FF2B5EF4-FFF2-40B4-BE49-F238E27FC236}">
                    <a16:creationId xmlns:a16="http://schemas.microsoft.com/office/drawing/2014/main" id="{3E64C5FA-2548-CBA5-4667-90D3E9884A3C}"/>
                  </a:ext>
                </a:extLst>
              </p:cNvPr>
              <p:cNvSpPr/>
              <p:nvPr/>
            </p:nvSpPr>
            <p:spPr>
              <a:xfrm rot="16200000">
                <a:off x="4585357" y="-168192"/>
                <a:ext cx="211380" cy="547765"/>
              </a:xfrm>
              <a:prstGeom prst="rect">
                <a:avLst/>
              </a:prstGeom>
              <a:solidFill>
                <a:srgbClr val="ED684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4" name="Rechthoek 38">
                <a:extLst>
                  <a:ext uri="{FF2B5EF4-FFF2-40B4-BE49-F238E27FC236}">
                    <a16:creationId xmlns:a16="http://schemas.microsoft.com/office/drawing/2014/main" id="{54E17D86-4CDE-128F-3570-C2CBB04DF93A}"/>
                  </a:ext>
                </a:extLst>
              </p:cNvPr>
              <p:cNvSpPr/>
              <p:nvPr/>
            </p:nvSpPr>
            <p:spPr>
              <a:xfrm rot="16200000">
                <a:off x="5216380" y="-168192"/>
                <a:ext cx="211380" cy="547764"/>
              </a:xfrm>
              <a:prstGeom prst="rect">
                <a:avLst/>
              </a:prstGeom>
              <a:solidFill>
                <a:srgbClr val="FFB81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 name="Rechthoek 39">
                <a:extLst>
                  <a:ext uri="{FF2B5EF4-FFF2-40B4-BE49-F238E27FC236}">
                    <a16:creationId xmlns:a16="http://schemas.microsoft.com/office/drawing/2014/main" id="{8760D94C-BCEF-EF37-6D92-AD17E00D70C0}"/>
                  </a:ext>
                </a:extLst>
              </p:cNvPr>
              <p:cNvSpPr/>
              <p:nvPr/>
            </p:nvSpPr>
            <p:spPr>
              <a:xfrm rot="16200000">
                <a:off x="5847403" y="-168193"/>
                <a:ext cx="211380" cy="547765"/>
              </a:xfrm>
              <a:prstGeom prst="rect">
                <a:avLst/>
              </a:prstGeom>
              <a:solidFill>
                <a:srgbClr val="6CC24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5" name="Rechthoek 39">
              <a:extLst>
                <a:ext uri="{FF2B5EF4-FFF2-40B4-BE49-F238E27FC236}">
                  <a16:creationId xmlns:a16="http://schemas.microsoft.com/office/drawing/2014/main" id="{AB362044-982F-F9C9-E8F1-5FED3E9759C0}"/>
                </a:ext>
              </a:extLst>
            </p:cNvPr>
            <p:cNvSpPr/>
            <p:nvPr userDrawn="1"/>
          </p:nvSpPr>
          <p:spPr>
            <a:xfrm rot="16200000">
              <a:off x="9460936" y="-1454904"/>
              <a:ext cx="211382" cy="547765"/>
            </a:xfrm>
            <a:prstGeom prst="rect">
              <a:avLst/>
            </a:prstGeom>
            <a:solidFill>
              <a:srgbClr val="009B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FEEDBACK">
    <p:spTree>
      <p:nvGrpSpPr>
        <p:cNvPr id="1" name=""/>
        <p:cNvGrpSpPr/>
        <p:nvPr/>
      </p:nvGrpSpPr>
      <p:grpSpPr>
        <a:xfrm>
          <a:off x="0" y="0"/>
          <a:ext cx="0" cy="0"/>
          <a:chOff x="0" y="0"/>
          <a:chExt cx="0" cy="0"/>
        </a:xfrm>
      </p:grpSpPr>
      <p:sp>
        <p:nvSpPr>
          <p:cNvPr id="2869" name="Rechthoek 92"/>
          <p:cNvSpPr/>
          <p:nvPr/>
        </p:nvSpPr>
        <p:spPr>
          <a:xfrm>
            <a:off x="7321053" y="-1"/>
            <a:ext cx="4879988" cy="6858001"/>
          </a:xfrm>
          <a:prstGeom prst="rect">
            <a:avLst/>
          </a:prstGeom>
          <a:blipFill>
            <a:blip r:embed="rId2"/>
          </a:blipFill>
          <a:ln w="12700">
            <a:miter lim="400000"/>
          </a:ln>
        </p:spPr>
        <p:txBody>
          <a:bodyPr lIns="45719" rIns="45719" anchor="ctr"/>
          <a:lstStyle/>
          <a:p>
            <a:pPr algn="ctr">
              <a:lnSpc>
                <a:spcPct val="90000"/>
              </a:lnSpc>
              <a:spcBef>
                <a:spcPts val="600"/>
              </a:spcBef>
              <a:defRPr sz="1600" b="1" cap="all">
                <a:solidFill>
                  <a:srgbClr val="FFFFFF"/>
                </a:solidFill>
                <a:latin typeface="Segoe UI"/>
                <a:ea typeface="Segoe UI"/>
                <a:cs typeface="Segoe UI"/>
                <a:sym typeface="Segoe UI"/>
              </a:defRPr>
            </a:pPr>
            <a:endParaRPr/>
          </a:p>
        </p:txBody>
      </p:sp>
      <p:sp>
        <p:nvSpPr>
          <p:cNvPr id="2870" name="Rechthoek 106"/>
          <p:cNvSpPr/>
          <p:nvPr/>
        </p:nvSpPr>
        <p:spPr>
          <a:xfrm>
            <a:off x="8038137" y="5412432"/>
            <a:ext cx="4128041" cy="438315"/>
          </a:xfrm>
          <a:prstGeom prst="rect">
            <a:avLst/>
          </a:prstGeom>
          <a:solidFill>
            <a:srgbClr val="EBECEC"/>
          </a:solidFill>
          <a:ln w="12700">
            <a:miter lim="400000"/>
          </a:ln>
        </p:spPr>
        <p:txBody>
          <a:bodyPr lIns="45719" rIns="45719" anchor="ctr"/>
          <a:lstStyle/>
          <a:p>
            <a:pPr algn="ctr">
              <a:defRPr>
                <a:solidFill>
                  <a:srgbClr val="FFFFFF"/>
                </a:solidFill>
                <a:latin typeface="+mj-lt"/>
                <a:ea typeface="+mj-ea"/>
                <a:cs typeface="+mj-cs"/>
                <a:sym typeface="Calibri"/>
              </a:defRPr>
            </a:pPr>
            <a:endParaRPr/>
          </a:p>
        </p:txBody>
      </p:sp>
      <p:sp>
        <p:nvSpPr>
          <p:cNvPr id="2871" name="Rechthoek 102"/>
          <p:cNvSpPr/>
          <p:nvPr/>
        </p:nvSpPr>
        <p:spPr>
          <a:xfrm>
            <a:off x="8741151" y="2659585"/>
            <a:ext cx="3459891" cy="272286"/>
          </a:xfrm>
          <a:prstGeom prst="rect">
            <a:avLst/>
          </a:prstGeom>
          <a:solidFill>
            <a:srgbClr val="EBECEC"/>
          </a:solidFill>
          <a:ln w="12700">
            <a:miter lim="400000"/>
          </a:ln>
        </p:spPr>
        <p:txBody>
          <a:bodyPr lIns="45719" rIns="45719" anchor="ctr"/>
          <a:lstStyle/>
          <a:p>
            <a:pPr algn="ctr">
              <a:defRPr>
                <a:solidFill>
                  <a:srgbClr val="FFFFFF"/>
                </a:solidFill>
                <a:latin typeface="+mj-lt"/>
                <a:ea typeface="+mj-ea"/>
                <a:cs typeface="+mj-cs"/>
                <a:sym typeface="Calibri"/>
              </a:defRPr>
            </a:pPr>
            <a:endParaRPr/>
          </a:p>
        </p:txBody>
      </p:sp>
      <p:sp>
        <p:nvSpPr>
          <p:cNvPr id="2872" name="Rechthoek 103"/>
          <p:cNvSpPr/>
          <p:nvPr/>
        </p:nvSpPr>
        <p:spPr>
          <a:xfrm>
            <a:off x="8741151" y="3160240"/>
            <a:ext cx="3459891" cy="463757"/>
          </a:xfrm>
          <a:prstGeom prst="rect">
            <a:avLst/>
          </a:prstGeom>
          <a:solidFill>
            <a:srgbClr val="EBECEC"/>
          </a:solidFill>
          <a:ln w="12700">
            <a:miter lim="400000"/>
          </a:ln>
        </p:spPr>
        <p:txBody>
          <a:bodyPr lIns="45719" rIns="45719" anchor="ctr"/>
          <a:lstStyle/>
          <a:p>
            <a:pPr algn="ctr">
              <a:defRPr>
                <a:solidFill>
                  <a:srgbClr val="FFFFFF"/>
                </a:solidFill>
                <a:latin typeface="+mj-lt"/>
                <a:ea typeface="+mj-ea"/>
                <a:cs typeface="+mj-cs"/>
                <a:sym typeface="Calibri"/>
              </a:defRPr>
            </a:pPr>
            <a:endParaRPr/>
          </a:p>
        </p:txBody>
      </p:sp>
      <p:sp>
        <p:nvSpPr>
          <p:cNvPr id="2873" name="Rechthoek 104"/>
          <p:cNvSpPr/>
          <p:nvPr/>
        </p:nvSpPr>
        <p:spPr>
          <a:xfrm>
            <a:off x="8741151" y="3751522"/>
            <a:ext cx="3459891" cy="791392"/>
          </a:xfrm>
          <a:prstGeom prst="rect">
            <a:avLst/>
          </a:prstGeom>
          <a:solidFill>
            <a:srgbClr val="EBECEC"/>
          </a:solidFill>
          <a:ln w="12700">
            <a:miter lim="400000"/>
          </a:ln>
        </p:spPr>
        <p:txBody>
          <a:bodyPr lIns="45719" rIns="45719" anchor="ctr"/>
          <a:lstStyle/>
          <a:p>
            <a:pPr algn="ctr">
              <a:defRPr>
                <a:solidFill>
                  <a:srgbClr val="FFFFFF"/>
                </a:solidFill>
                <a:latin typeface="+mj-lt"/>
                <a:ea typeface="+mj-ea"/>
                <a:cs typeface="+mj-cs"/>
                <a:sym typeface="Calibri"/>
              </a:defRPr>
            </a:pPr>
            <a:endParaRPr/>
          </a:p>
        </p:txBody>
      </p:sp>
      <p:sp>
        <p:nvSpPr>
          <p:cNvPr id="2874" name="Rechthoek 105"/>
          <p:cNvSpPr/>
          <p:nvPr/>
        </p:nvSpPr>
        <p:spPr>
          <a:xfrm>
            <a:off x="8325443" y="4645007"/>
            <a:ext cx="3854983" cy="446505"/>
          </a:xfrm>
          <a:prstGeom prst="rect">
            <a:avLst/>
          </a:prstGeom>
          <a:solidFill>
            <a:srgbClr val="EBECEC"/>
          </a:solidFill>
          <a:ln w="12700">
            <a:miter lim="400000"/>
          </a:ln>
        </p:spPr>
        <p:txBody>
          <a:bodyPr lIns="45719" rIns="45719" anchor="ctr"/>
          <a:lstStyle/>
          <a:p>
            <a:pPr algn="ctr">
              <a:defRPr>
                <a:solidFill>
                  <a:srgbClr val="FFFFFF"/>
                </a:solidFill>
                <a:latin typeface="+mj-lt"/>
                <a:ea typeface="+mj-ea"/>
                <a:cs typeface="+mj-cs"/>
                <a:sym typeface="Calibri"/>
              </a:defRPr>
            </a:pPr>
            <a:endParaRPr/>
          </a:p>
        </p:txBody>
      </p:sp>
      <p:sp>
        <p:nvSpPr>
          <p:cNvPr id="2875" name="Rechthoek 89"/>
          <p:cNvSpPr/>
          <p:nvPr/>
        </p:nvSpPr>
        <p:spPr>
          <a:xfrm>
            <a:off x="0" y="-1"/>
            <a:ext cx="4149241" cy="6858001"/>
          </a:xfrm>
          <a:prstGeom prst="rect">
            <a:avLst/>
          </a:prstGeom>
          <a:solidFill>
            <a:srgbClr val="FFFFFF"/>
          </a:solidFill>
          <a:ln w="12700">
            <a:miter lim="400000"/>
          </a:ln>
        </p:spPr>
        <p:txBody>
          <a:bodyPr lIns="45719" rIns="45719" anchor="ctr"/>
          <a:lstStyle/>
          <a:p>
            <a:pPr algn="ctr">
              <a:defRPr>
                <a:solidFill>
                  <a:srgbClr val="FFFFFF"/>
                </a:solidFill>
                <a:latin typeface="+mj-lt"/>
                <a:ea typeface="+mj-ea"/>
                <a:cs typeface="+mj-cs"/>
                <a:sym typeface="Calibri"/>
              </a:defRPr>
            </a:pPr>
            <a:endParaRPr/>
          </a:p>
        </p:txBody>
      </p:sp>
      <p:sp>
        <p:nvSpPr>
          <p:cNvPr id="2876" name="Rechte verbindingslijn 99"/>
          <p:cNvSpPr/>
          <p:nvPr/>
        </p:nvSpPr>
        <p:spPr>
          <a:xfrm flipH="1">
            <a:off x="1359443" y="2690467"/>
            <a:ext cx="1" cy="2721964"/>
          </a:xfrm>
          <a:prstGeom prst="line">
            <a:avLst/>
          </a:prstGeom>
          <a:ln w="12700">
            <a:solidFill>
              <a:srgbClr val="9D9FA1"/>
            </a:solidFill>
            <a:miter/>
          </a:ln>
        </p:spPr>
        <p:txBody>
          <a:bodyPr lIns="45719" rIns="45719"/>
          <a:lstStyle/>
          <a:p>
            <a:endParaRPr/>
          </a:p>
        </p:txBody>
      </p:sp>
      <p:sp>
        <p:nvSpPr>
          <p:cNvPr id="2877" name="Vrije vorm: vorm 88"/>
          <p:cNvSpPr/>
          <p:nvPr/>
        </p:nvSpPr>
        <p:spPr>
          <a:xfrm>
            <a:off x="4176200" y="0"/>
            <a:ext cx="4755097" cy="68669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272" y="0"/>
                </a:lnTo>
                <a:lnTo>
                  <a:pt x="18610" y="457"/>
                </a:lnTo>
                <a:cubicBezTo>
                  <a:pt x="20526" y="3211"/>
                  <a:pt x="21600" y="6299"/>
                  <a:pt x="21600" y="9560"/>
                </a:cubicBezTo>
                <a:cubicBezTo>
                  <a:pt x="21600" y="13909"/>
                  <a:pt x="19691" y="17949"/>
                  <a:pt x="16421" y="21300"/>
                </a:cubicBezTo>
                <a:lnTo>
                  <a:pt x="16113" y="21600"/>
                </a:lnTo>
                <a:lnTo>
                  <a:pt x="0" y="21600"/>
                </a:lnTo>
                <a:close/>
              </a:path>
            </a:pathLst>
          </a:custGeom>
          <a:solidFill>
            <a:srgbClr val="FFFFFF"/>
          </a:solidFill>
          <a:ln w="12700">
            <a:miter lim="400000"/>
          </a:ln>
        </p:spPr>
        <p:txBody>
          <a:bodyPr lIns="45719" rIns="45719" anchor="ctr"/>
          <a:lstStyle/>
          <a:p>
            <a:pPr algn="ctr">
              <a:defRPr>
                <a:solidFill>
                  <a:srgbClr val="FFFFFF"/>
                </a:solidFill>
                <a:latin typeface="+mj-lt"/>
                <a:ea typeface="+mj-ea"/>
                <a:cs typeface="+mj-cs"/>
                <a:sym typeface="Calibri"/>
              </a:defRPr>
            </a:pPr>
            <a:endParaRPr/>
          </a:p>
        </p:txBody>
      </p:sp>
      <p:sp>
        <p:nvSpPr>
          <p:cNvPr id="2878" name="Rechthoek 10"/>
          <p:cNvSpPr txBox="1"/>
          <p:nvPr/>
        </p:nvSpPr>
        <p:spPr>
          <a:xfrm>
            <a:off x="1221297" y="1693324"/>
            <a:ext cx="10776777" cy="774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lvl="3" indent="0">
              <a:lnSpc>
                <a:spcPct val="90000"/>
              </a:lnSpc>
              <a:spcBef>
                <a:spcPts val="600"/>
              </a:spcBef>
              <a:defRPr sz="1600" b="1">
                <a:solidFill>
                  <a:srgbClr val="211F26"/>
                </a:solidFill>
                <a:latin typeface="Segoe UI"/>
                <a:ea typeface="Segoe UI"/>
                <a:cs typeface="Segoe UI"/>
                <a:sym typeface="Segoe UI"/>
              </a:defRPr>
            </a:pPr>
            <a:r>
              <a:t>bij PPT Solutions communiceren we feedback d.m.v. Opmerkingen.</a:t>
            </a:r>
            <a:endParaRPr>
              <a:latin typeface="+mj-lt"/>
              <a:ea typeface="+mj-ea"/>
              <a:cs typeface="+mj-cs"/>
              <a:sym typeface="Calibri"/>
            </a:endParaRPr>
          </a:p>
          <a:p>
            <a:pPr lvl="3" indent="0">
              <a:lnSpc>
                <a:spcPct val="90000"/>
              </a:lnSpc>
              <a:spcBef>
                <a:spcPts val="600"/>
              </a:spcBef>
              <a:defRPr sz="1400">
                <a:solidFill>
                  <a:srgbClr val="211F26"/>
                </a:solidFill>
                <a:latin typeface="Segoe UI"/>
                <a:ea typeface="Segoe UI"/>
                <a:cs typeface="Segoe UI"/>
                <a:sym typeface="Segoe UI"/>
              </a:defRPr>
            </a:pPr>
            <a:r>
              <a:t>Wanneer je feedback hebt die betrekking heeft op een dia in de presentatie, </a:t>
            </a:r>
            <a:br/>
            <a:r>
              <a:t>ga naar de desbetreffende dia en volg hieronder de volgende stappen:</a:t>
            </a:r>
          </a:p>
        </p:txBody>
      </p:sp>
      <p:sp>
        <p:nvSpPr>
          <p:cNvPr id="2879" name="Titel 1"/>
          <p:cNvSpPr txBox="1"/>
          <p:nvPr/>
        </p:nvSpPr>
        <p:spPr>
          <a:xfrm>
            <a:off x="1221297" y="1214469"/>
            <a:ext cx="5624672" cy="508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ct val="80000"/>
              </a:lnSpc>
              <a:defRPr sz="3000" b="1" cap="all">
                <a:solidFill>
                  <a:srgbClr val="211F26"/>
                </a:solidFill>
                <a:latin typeface="Segoe UI"/>
                <a:ea typeface="Segoe UI"/>
                <a:cs typeface="Segoe UI"/>
                <a:sym typeface="Segoe UI"/>
              </a:defRPr>
            </a:lvl1pPr>
          </a:lstStyle>
          <a:p>
            <a:r>
              <a:t>Beste klant,</a:t>
            </a:r>
          </a:p>
        </p:txBody>
      </p:sp>
      <p:grpSp>
        <p:nvGrpSpPr>
          <p:cNvPr id="2883" name="P"/>
          <p:cNvGrpSpPr/>
          <p:nvPr/>
        </p:nvGrpSpPr>
        <p:grpSpPr>
          <a:xfrm>
            <a:off x="970648" y="720000"/>
            <a:ext cx="360002" cy="360000"/>
            <a:chOff x="0" y="0"/>
            <a:chExt cx="360000" cy="359999"/>
          </a:xfrm>
        </p:grpSpPr>
        <p:sp>
          <p:nvSpPr>
            <p:cNvPr id="2880" name="Rechthoekige driehoek 5"/>
            <p:cNvSpPr/>
            <p:nvPr/>
          </p:nvSpPr>
          <p:spPr>
            <a:xfrm rot="5400000">
              <a:off x="-1234" y="118765"/>
              <a:ext cx="242469" cy="2400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1FF524"/>
            </a:solidFill>
            <a:ln w="12700" cap="flat">
              <a:noFill/>
              <a:miter lim="400000"/>
            </a:ln>
            <a:effectLst/>
          </p:spPr>
          <p:txBody>
            <a:bodyPr wrap="square" lIns="45719" tIns="45719" rIns="45719" bIns="45719" numCol="1" anchor="ctr">
              <a:noAutofit/>
            </a:bodyPr>
            <a:lstStyle/>
            <a:p>
              <a:pPr algn="ctr">
                <a:defRPr>
                  <a:solidFill>
                    <a:srgbClr val="FFFFFF"/>
                  </a:solidFill>
                  <a:latin typeface="Segoe UI Light"/>
                  <a:ea typeface="Segoe UI Light"/>
                  <a:cs typeface="Segoe UI Light"/>
                  <a:sym typeface="Segoe UI Light"/>
                </a:defRPr>
              </a:pPr>
              <a:endParaRPr/>
            </a:p>
          </p:txBody>
        </p:sp>
        <p:sp>
          <p:nvSpPr>
            <p:cNvPr id="2881" name="Rechthoek 6"/>
            <p:cNvSpPr/>
            <p:nvPr/>
          </p:nvSpPr>
          <p:spPr>
            <a:xfrm>
              <a:off x="-1" y="0"/>
              <a:ext cx="240001" cy="242469"/>
            </a:xfrm>
            <a:prstGeom prst="rect">
              <a:avLst/>
            </a:prstGeom>
            <a:solidFill>
              <a:srgbClr val="1FF524"/>
            </a:solidFill>
            <a:ln w="12700" cap="flat">
              <a:noFill/>
              <a:miter lim="400000"/>
            </a:ln>
            <a:effectLst/>
          </p:spPr>
          <p:txBody>
            <a:bodyPr wrap="square" lIns="45719" tIns="45719" rIns="45719" bIns="45719" numCol="1" anchor="ctr">
              <a:noAutofit/>
            </a:bodyPr>
            <a:lstStyle/>
            <a:p>
              <a:pPr algn="ctr">
                <a:defRPr>
                  <a:solidFill>
                    <a:srgbClr val="FFFFFF"/>
                  </a:solidFill>
                  <a:latin typeface="Segoe UI Light"/>
                  <a:ea typeface="Segoe UI Light"/>
                  <a:cs typeface="Segoe UI Light"/>
                  <a:sym typeface="Segoe UI Light"/>
                </a:defRPr>
              </a:pPr>
              <a:endParaRPr/>
            </a:p>
          </p:txBody>
        </p:sp>
        <p:sp>
          <p:nvSpPr>
            <p:cNvPr id="2882" name="Ovaal 7"/>
            <p:cNvSpPr/>
            <p:nvPr/>
          </p:nvSpPr>
          <p:spPr>
            <a:xfrm>
              <a:off x="120000" y="0"/>
              <a:ext cx="240001" cy="242469"/>
            </a:xfrm>
            <a:prstGeom prst="ellipse">
              <a:avLst/>
            </a:prstGeom>
            <a:solidFill>
              <a:srgbClr val="1FF524"/>
            </a:solidFill>
            <a:ln w="12700" cap="flat">
              <a:noFill/>
              <a:miter lim="400000"/>
            </a:ln>
            <a:effectLst/>
          </p:spPr>
          <p:txBody>
            <a:bodyPr wrap="square" lIns="45719" tIns="45719" rIns="45719" bIns="45719" numCol="1" anchor="ctr">
              <a:noAutofit/>
            </a:bodyPr>
            <a:lstStyle/>
            <a:p>
              <a:pPr algn="ctr">
                <a:defRPr>
                  <a:solidFill>
                    <a:srgbClr val="FFFFFF"/>
                  </a:solidFill>
                  <a:latin typeface="Segoe UI Light"/>
                  <a:ea typeface="Segoe UI Light"/>
                  <a:cs typeface="Segoe UI Light"/>
                  <a:sym typeface="Segoe UI Light"/>
                </a:defRPr>
              </a:pPr>
              <a:endParaRPr/>
            </a:p>
          </p:txBody>
        </p:sp>
      </p:grpSp>
      <p:sp>
        <p:nvSpPr>
          <p:cNvPr id="2884" name="Tekstvak 12"/>
          <p:cNvSpPr txBox="1"/>
          <p:nvPr/>
        </p:nvSpPr>
        <p:spPr>
          <a:xfrm>
            <a:off x="1679126" y="2659587"/>
            <a:ext cx="6699255" cy="241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defRPr sz="1400">
                <a:solidFill>
                  <a:srgbClr val="211F26"/>
                </a:solidFill>
                <a:latin typeface="Segoe UI"/>
                <a:ea typeface="Segoe UI"/>
                <a:cs typeface="Segoe UI"/>
                <a:sym typeface="Segoe UI"/>
              </a:defRPr>
            </a:pPr>
            <a:r>
              <a:t>Ga naar de tab </a:t>
            </a:r>
            <a:r>
              <a:rPr sz="1200" b="1" cap="all"/>
              <a:t>‘Invoegen’</a:t>
            </a:r>
          </a:p>
        </p:txBody>
      </p:sp>
      <p:sp>
        <p:nvSpPr>
          <p:cNvPr id="2885" name="Tekstvak 13"/>
          <p:cNvSpPr txBox="1"/>
          <p:nvPr/>
        </p:nvSpPr>
        <p:spPr>
          <a:xfrm>
            <a:off x="1679126" y="3160240"/>
            <a:ext cx="6699255" cy="241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defRPr sz="1400">
                <a:solidFill>
                  <a:srgbClr val="211F26"/>
                </a:solidFill>
                <a:latin typeface="Segoe UI"/>
                <a:ea typeface="Segoe UI"/>
                <a:cs typeface="Segoe UI"/>
                <a:sym typeface="Segoe UI"/>
              </a:defRPr>
            </a:pPr>
            <a:r>
              <a:t>Klik op de knop </a:t>
            </a:r>
            <a:r>
              <a:rPr sz="1200" b="1" cap="all"/>
              <a:t>‘Opmerking’</a:t>
            </a:r>
          </a:p>
        </p:txBody>
      </p:sp>
      <p:sp>
        <p:nvSpPr>
          <p:cNvPr id="2886" name="Tekstvak 14"/>
          <p:cNvSpPr txBox="1"/>
          <p:nvPr/>
        </p:nvSpPr>
        <p:spPr>
          <a:xfrm>
            <a:off x="1679126" y="3751522"/>
            <a:ext cx="6025982"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defRPr sz="1400">
                <a:solidFill>
                  <a:srgbClr val="211F26"/>
                </a:solidFill>
                <a:latin typeface="Segoe UI"/>
                <a:ea typeface="Segoe UI"/>
                <a:cs typeface="Segoe UI"/>
                <a:sym typeface="Segoe UI"/>
              </a:defRPr>
            </a:pPr>
            <a:r>
              <a:t>Er verschijnt een klein spreekwolkje op de dia, het venster om opmerkingen te plaatsten opent automatisch aan de zijkant van je scherm. </a:t>
            </a:r>
            <a:br/>
            <a:r>
              <a:rPr sz="1200" b="1" cap="all"/>
              <a:t>Typ hier de feedback in.</a:t>
            </a:r>
          </a:p>
        </p:txBody>
      </p:sp>
      <p:sp>
        <p:nvSpPr>
          <p:cNvPr id="2887" name="Tekstvak 15"/>
          <p:cNvSpPr txBox="1"/>
          <p:nvPr/>
        </p:nvSpPr>
        <p:spPr>
          <a:xfrm>
            <a:off x="1679127" y="4645726"/>
            <a:ext cx="6221331"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defRPr sz="1400">
                <a:solidFill>
                  <a:srgbClr val="211F26"/>
                </a:solidFill>
                <a:latin typeface="Segoe UI"/>
                <a:ea typeface="Segoe UI"/>
                <a:cs typeface="Segoe UI"/>
                <a:sym typeface="Segoe UI"/>
              </a:defRPr>
            </a:pPr>
            <a:r>
              <a:t>Wanneer je dit gedaan hebt, kun je het spreekwolkje op de juiste plaats</a:t>
            </a:r>
            <a:br/>
            <a:r>
              <a:t>op de dia slepen. Zo is het voor ons duidelijk op welk deel van de content je feedback betrekking heeft.</a:t>
            </a:r>
          </a:p>
        </p:txBody>
      </p:sp>
      <p:grpSp>
        <p:nvGrpSpPr>
          <p:cNvPr id="2893" name="Groep 16"/>
          <p:cNvGrpSpPr/>
          <p:nvPr/>
        </p:nvGrpSpPr>
        <p:grpSpPr>
          <a:xfrm>
            <a:off x="9274991" y="2569899"/>
            <a:ext cx="1840409" cy="421641"/>
            <a:chOff x="0" y="0"/>
            <a:chExt cx="1840407" cy="421640"/>
          </a:xfrm>
        </p:grpSpPr>
        <p:sp>
          <p:nvSpPr>
            <p:cNvPr id="2888" name="Rechthoek 17"/>
            <p:cNvSpPr/>
            <p:nvPr/>
          </p:nvSpPr>
          <p:spPr>
            <a:xfrm>
              <a:off x="0" y="82197"/>
              <a:ext cx="1840408" cy="266530"/>
            </a:xfrm>
            <a:prstGeom prst="rect">
              <a:avLst/>
            </a:prstGeom>
            <a:solidFill>
              <a:srgbClr val="FFFFFF"/>
            </a:solidFill>
            <a:ln w="6350" cap="flat">
              <a:solidFill>
                <a:srgbClr val="D2D2D2"/>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889" name="Rechthoek 18"/>
            <p:cNvSpPr/>
            <p:nvPr/>
          </p:nvSpPr>
          <p:spPr>
            <a:xfrm>
              <a:off x="484664" y="78387"/>
              <a:ext cx="709558" cy="271849"/>
            </a:xfrm>
            <a:prstGeom prst="rect">
              <a:avLst/>
            </a:prstGeom>
            <a:solidFill>
              <a:srgbClr val="FFFFFF"/>
            </a:solidFill>
            <a:ln w="12700" cap="flat">
              <a:solidFill>
                <a:srgbClr val="211F26"/>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890" name="Tekstvak 19"/>
            <p:cNvSpPr txBox="1"/>
            <p:nvPr/>
          </p:nvSpPr>
          <p:spPr>
            <a:xfrm>
              <a:off x="71543" y="0"/>
              <a:ext cx="344641" cy="4216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900">
                  <a:latin typeface="Open Sans"/>
                  <a:ea typeface="Open Sans"/>
                  <a:cs typeface="Open Sans"/>
                  <a:sym typeface="Open Sans"/>
                </a:defRPr>
              </a:lvl1pPr>
            </a:lstStyle>
            <a:p>
              <a:r>
                <a:t>Start</a:t>
              </a:r>
            </a:p>
          </p:txBody>
        </p:sp>
        <p:sp>
          <p:nvSpPr>
            <p:cNvPr id="2891" name="Tekstvak 20"/>
            <p:cNvSpPr txBox="1"/>
            <p:nvPr/>
          </p:nvSpPr>
          <p:spPr>
            <a:xfrm>
              <a:off x="1248870" y="82549"/>
              <a:ext cx="553379" cy="2565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900">
                  <a:latin typeface="Open Sans"/>
                  <a:ea typeface="Open Sans"/>
                  <a:cs typeface="Open Sans"/>
                  <a:sym typeface="Open Sans"/>
                </a:defRPr>
              </a:lvl1pPr>
            </a:lstStyle>
            <a:p>
              <a:r>
                <a:t>Tekenen</a:t>
              </a:r>
            </a:p>
          </p:txBody>
        </p:sp>
        <p:sp>
          <p:nvSpPr>
            <p:cNvPr id="2892" name="Tekstvak 21"/>
            <p:cNvSpPr txBox="1"/>
            <p:nvPr/>
          </p:nvSpPr>
          <p:spPr>
            <a:xfrm>
              <a:off x="524528" y="82549"/>
              <a:ext cx="617861" cy="2565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900">
                  <a:solidFill>
                    <a:srgbClr val="D1847A"/>
                  </a:solidFill>
                  <a:latin typeface="Open Sans"/>
                  <a:ea typeface="Open Sans"/>
                  <a:cs typeface="Open Sans"/>
                  <a:sym typeface="Open Sans"/>
                </a:defRPr>
              </a:lvl1pPr>
            </a:lstStyle>
            <a:p>
              <a:r>
                <a:t>Invoegen</a:t>
              </a:r>
            </a:p>
          </p:txBody>
        </p:sp>
      </p:grpSp>
      <p:grpSp>
        <p:nvGrpSpPr>
          <p:cNvPr id="2899" name="Groep 22"/>
          <p:cNvGrpSpPr/>
          <p:nvPr/>
        </p:nvGrpSpPr>
        <p:grpSpPr>
          <a:xfrm>
            <a:off x="9361181" y="3160240"/>
            <a:ext cx="553856" cy="453374"/>
            <a:chOff x="0" y="0"/>
            <a:chExt cx="553855" cy="453373"/>
          </a:xfrm>
        </p:grpSpPr>
        <p:sp>
          <p:nvSpPr>
            <p:cNvPr id="2894" name="Rechthoek 23"/>
            <p:cNvSpPr/>
            <p:nvPr/>
          </p:nvSpPr>
          <p:spPr>
            <a:xfrm>
              <a:off x="12740" y="0"/>
              <a:ext cx="528374" cy="453374"/>
            </a:xfrm>
            <a:prstGeom prst="rect">
              <a:avLst/>
            </a:prstGeom>
            <a:solidFill>
              <a:srgbClr val="FFFFFF"/>
            </a:solidFill>
            <a:ln w="6350" cap="flat">
              <a:solidFill>
                <a:srgbClr val="D2D2D2"/>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nvGrpSpPr>
            <p:cNvPr id="2897" name="Groep 24"/>
            <p:cNvGrpSpPr/>
            <p:nvPr/>
          </p:nvGrpSpPr>
          <p:grpSpPr>
            <a:xfrm>
              <a:off x="140594" y="28208"/>
              <a:ext cx="219953" cy="204635"/>
              <a:chOff x="0" y="0"/>
              <a:chExt cx="219951" cy="204633"/>
            </a:xfrm>
          </p:grpSpPr>
          <p:sp>
            <p:nvSpPr>
              <p:cNvPr id="2895" name="Tekstballon: rechthoek met afgeronde hoeken 26"/>
              <p:cNvSpPr/>
              <p:nvPr/>
            </p:nvSpPr>
            <p:spPr>
              <a:xfrm>
                <a:off x="35063" y="34430"/>
                <a:ext cx="184889" cy="170204"/>
              </a:xfrm>
              <a:custGeom>
                <a:avLst/>
                <a:gdLst/>
                <a:ahLst/>
                <a:cxnLst>
                  <a:cxn ang="0">
                    <a:pos x="wd2" y="hd2"/>
                  </a:cxn>
                  <a:cxn ang="5400000">
                    <a:pos x="wd2" y="hd2"/>
                  </a:cxn>
                  <a:cxn ang="10800000">
                    <a:pos x="wd2" y="hd2"/>
                  </a:cxn>
                  <a:cxn ang="16200000">
                    <a:pos x="wd2" y="hd2"/>
                  </a:cxn>
                </a:cxnLst>
                <a:rect l="0" t="0" r="r" b="b"/>
                <a:pathLst>
                  <a:path w="21600" h="21600" extrusionOk="0">
                    <a:moveTo>
                      <a:pt x="0" y="2608"/>
                    </a:moveTo>
                    <a:cubicBezTo>
                      <a:pt x="0" y="1168"/>
                      <a:pt x="1075" y="0"/>
                      <a:pt x="2401" y="0"/>
                    </a:cubicBezTo>
                    <a:lnTo>
                      <a:pt x="3600" y="0"/>
                    </a:lnTo>
                    <a:lnTo>
                      <a:pt x="19199" y="0"/>
                    </a:lnTo>
                    <a:cubicBezTo>
                      <a:pt x="20525" y="0"/>
                      <a:pt x="21600" y="1168"/>
                      <a:pt x="21600" y="2608"/>
                    </a:cubicBezTo>
                    <a:lnTo>
                      <a:pt x="21600" y="13039"/>
                    </a:lnTo>
                    <a:cubicBezTo>
                      <a:pt x="21600" y="14480"/>
                      <a:pt x="20525" y="15647"/>
                      <a:pt x="19199" y="15647"/>
                    </a:cubicBezTo>
                    <a:lnTo>
                      <a:pt x="9000" y="15647"/>
                    </a:lnTo>
                    <a:lnTo>
                      <a:pt x="5125" y="21600"/>
                    </a:lnTo>
                    <a:lnTo>
                      <a:pt x="3600" y="15647"/>
                    </a:lnTo>
                    <a:lnTo>
                      <a:pt x="2401" y="15647"/>
                    </a:lnTo>
                    <a:cubicBezTo>
                      <a:pt x="1075" y="15647"/>
                      <a:pt x="0" y="14480"/>
                      <a:pt x="0" y="13039"/>
                    </a:cubicBezTo>
                    <a:lnTo>
                      <a:pt x="0" y="13039"/>
                    </a:lnTo>
                    <a:lnTo>
                      <a:pt x="0" y="9128"/>
                    </a:lnTo>
                    <a:close/>
                  </a:path>
                </a:pathLst>
              </a:custGeom>
              <a:solidFill>
                <a:srgbClr val="F0F0F0"/>
              </a:solidFill>
              <a:ln w="12700" cap="flat">
                <a:solidFill>
                  <a:srgbClr val="B7B4B3"/>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896" name="Plusteken 27"/>
              <p:cNvSpPr/>
              <p:nvPr/>
            </p:nvSpPr>
            <p:spPr>
              <a:xfrm>
                <a:off x="0" y="0"/>
                <a:ext cx="86030" cy="86030"/>
              </a:xfrm>
              <a:custGeom>
                <a:avLst/>
                <a:gdLst/>
                <a:ahLst/>
                <a:cxnLst>
                  <a:cxn ang="0">
                    <a:pos x="wd2" y="hd2"/>
                  </a:cxn>
                  <a:cxn ang="5400000">
                    <a:pos x="wd2" y="hd2"/>
                  </a:cxn>
                  <a:cxn ang="10800000">
                    <a:pos x="wd2" y="hd2"/>
                  </a:cxn>
                  <a:cxn ang="16200000">
                    <a:pos x="wd2" y="hd2"/>
                  </a:cxn>
                </a:cxnLst>
                <a:rect l="0" t="0" r="r" b="b"/>
                <a:pathLst>
                  <a:path w="21600" h="21600" extrusionOk="0">
                    <a:moveTo>
                      <a:pt x="0" y="6239"/>
                    </a:moveTo>
                    <a:lnTo>
                      <a:pt x="6239" y="6239"/>
                    </a:lnTo>
                    <a:lnTo>
                      <a:pt x="6239" y="0"/>
                    </a:lnTo>
                    <a:lnTo>
                      <a:pt x="15361" y="0"/>
                    </a:lnTo>
                    <a:lnTo>
                      <a:pt x="15361" y="6239"/>
                    </a:lnTo>
                    <a:lnTo>
                      <a:pt x="21600" y="6239"/>
                    </a:lnTo>
                    <a:lnTo>
                      <a:pt x="21600" y="15361"/>
                    </a:lnTo>
                    <a:lnTo>
                      <a:pt x="15361" y="15361"/>
                    </a:lnTo>
                    <a:lnTo>
                      <a:pt x="15361" y="21600"/>
                    </a:lnTo>
                    <a:lnTo>
                      <a:pt x="6239" y="21600"/>
                    </a:lnTo>
                    <a:lnTo>
                      <a:pt x="6239" y="15361"/>
                    </a:lnTo>
                    <a:lnTo>
                      <a:pt x="0" y="15361"/>
                    </a:lnTo>
                    <a:close/>
                  </a:path>
                </a:pathLst>
              </a:custGeom>
              <a:solidFill>
                <a:srgbClr val="6EA693"/>
              </a:solidFill>
              <a:ln w="6350" cap="flat">
                <a:solidFill>
                  <a:srgbClr val="FFFFFF"/>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sp>
          <p:nvSpPr>
            <p:cNvPr id="2898" name="Tekstvak 25"/>
            <p:cNvSpPr txBox="1"/>
            <p:nvPr/>
          </p:nvSpPr>
          <p:spPr>
            <a:xfrm>
              <a:off x="0" y="234928"/>
              <a:ext cx="553856" cy="16514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600"/>
              </a:lvl1pPr>
            </a:lstStyle>
            <a:p>
              <a:r>
                <a:t>Opmerking</a:t>
              </a:r>
            </a:p>
          </p:txBody>
        </p:sp>
      </p:grpSp>
      <p:grpSp>
        <p:nvGrpSpPr>
          <p:cNvPr id="2930" name="Groep 28"/>
          <p:cNvGrpSpPr/>
          <p:nvPr/>
        </p:nvGrpSpPr>
        <p:grpSpPr>
          <a:xfrm>
            <a:off x="9372346" y="3728974"/>
            <a:ext cx="2287461" cy="814480"/>
            <a:chOff x="0" y="0"/>
            <a:chExt cx="2287460" cy="814479"/>
          </a:xfrm>
        </p:grpSpPr>
        <p:sp>
          <p:nvSpPr>
            <p:cNvPr id="2900" name="Rechthoek 29"/>
            <p:cNvSpPr/>
            <p:nvPr/>
          </p:nvSpPr>
          <p:spPr>
            <a:xfrm>
              <a:off x="5160" y="22548"/>
              <a:ext cx="2282301" cy="791932"/>
            </a:xfrm>
            <a:prstGeom prst="rect">
              <a:avLst/>
            </a:prstGeom>
            <a:solidFill>
              <a:srgbClr val="FFFFFF"/>
            </a:solidFill>
            <a:ln w="6350" cap="flat">
              <a:solidFill>
                <a:srgbClr val="D2D2D2"/>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01" name="Tekstvak 30"/>
            <p:cNvSpPr txBox="1"/>
            <p:nvPr/>
          </p:nvSpPr>
          <p:spPr>
            <a:xfrm>
              <a:off x="0" y="0"/>
              <a:ext cx="865483" cy="2565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900">
                  <a:solidFill>
                    <a:srgbClr val="D1847A"/>
                  </a:solidFill>
                  <a:latin typeface="Open Sans"/>
                  <a:ea typeface="Open Sans"/>
                  <a:cs typeface="Open Sans"/>
                  <a:sym typeface="Open Sans"/>
                </a:defRPr>
              </a:lvl1pPr>
            </a:lstStyle>
            <a:p>
              <a:r>
                <a:t>Opmerkingen</a:t>
              </a:r>
            </a:p>
          </p:txBody>
        </p:sp>
        <p:grpSp>
          <p:nvGrpSpPr>
            <p:cNvPr id="2907" name="Groep 31"/>
            <p:cNvGrpSpPr/>
            <p:nvPr/>
          </p:nvGrpSpPr>
          <p:grpSpPr>
            <a:xfrm>
              <a:off x="165981" y="239848"/>
              <a:ext cx="449084" cy="127001"/>
              <a:chOff x="0" y="0"/>
              <a:chExt cx="449083" cy="127000"/>
            </a:xfrm>
          </p:grpSpPr>
          <p:sp>
            <p:nvSpPr>
              <p:cNvPr id="2902" name="Rechthoek 50"/>
              <p:cNvSpPr/>
              <p:nvPr/>
            </p:nvSpPr>
            <p:spPr>
              <a:xfrm>
                <a:off x="0" y="9195"/>
                <a:ext cx="427529" cy="111143"/>
              </a:xfrm>
              <a:prstGeom prst="rect">
                <a:avLst/>
              </a:prstGeom>
              <a:solidFill>
                <a:srgbClr val="FFFFFF"/>
              </a:solidFill>
              <a:ln w="6350" cap="flat">
                <a:solidFill>
                  <a:srgbClr val="D2D2D2"/>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03" name="Tekstvak 51"/>
              <p:cNvSpPr txBox="1"/>
              <p:nvPr/>
            </p:nvSpPr>
            <p:spPr>
              <a:xfrm>
                <a:off x="151130" y="0"/>
                <a:ext cx="297954" cy="1270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defRPr sz="500">
                    <a:latin typeface="Open Sans"/>
                    <a:ea typeface="Open Sans"/>
                    <a:cs typeface="Open Sans"/>
                    <a:sym typeface="Open Sans"/>
                  </a:defRPr>
                </a:lvl1pPr>
              </a:lstStyle>
              <a:p>
                <a:r>
                  <a:t>Nieuwe</a:t>
                </a:r>
              </a:p>
            </p:txBody>
          </p:sp>
          <p:grpSp>
            <p:nvGrpSpPr>
              <p:cNvPr id="2906" name="Groep 52"/>
              <p:cNvGrpSpPr/>
              <p:nvPr/>
            </p:nvGrpSpPr>
            <p:grpSpPr>
              <a:xfrm>
                <a:off x="37639" y="18858"/>
                <a:ext cx="89526" cy="70087"/>
                <a:chOff x="0" y="0"/>
                <a:chExt cx="89524" cy="70085"/>
              </a:xfrm>
            </p:grpSpPr>
            <p:sp>
              <p:nvSpPr>
                <p:cNvPr id="2904" name="Tekstballon: rechthoek met afgeronde hoeken 53"/>
                <p:cNvSpPr/>
                <p:nvPr/>
              </p:nvSpPr>
              <p:spPr>
                <a:xfrm>
                  <a:off x="14271" y="11792"/>
                  <a:ext cx="75254" cy="58294"/>
                </a:xfrm>
                <a:custGeom>
                  <a:avLst/>
                  <a:gdLst/>
                  <a:ahLst/>
                  <a:cxnLst>
                    <a:cxn ang="0">
                      <a:pos x="wd2" y="hd2"/>
                    </a:cxn>
                    <a:cxn ang="5400000">
                      <a:pos x="wd2" y="hd2"/>
                    </a:cxn>
                    <a:cxn ang="10800000">
                      <a:pos x="wd2" y="hd2"/>
                    </a:cxn>
                    <a:cxn ang="16200000">
                      <a:pos x="wd2" y="hd2"/>
                    </a:cxn>
                  </a:cxnLst>
                  <a:rect l="0" t="0" r="r" b="b"/>
                  <a:pathLst>
                    <a:path w="21600" h="21600" extrusionOk="0">
                      <a:moveTo>
                        <a:pt x="0" y="2608"/>
                      </a:moveTo>
                      <a:cubicBezTo>
                        <a:pt x="0" y="1168"/>
                        <a:pt x="904" y="0"/>
                        <a:pt x="2020" y="0"/>
                      </a:cubicBezTo>
                      <a:lnTo>
                        <a:pt x="3600" y="0"/>
                      </a:lnTo>
                      <a:lnTo>
                        <a:pt x="19580" y="0"/>
                      </a:lnTo>
                      <a:cubicBezTo>
                        <a:pt x="20696" y="0"/>
                        <a:pt x="21600" y="1168"/>
                        <a:pt x="21600" y="2608"/>
                      </a:cubicBezTo>
                      <a:lnTo>
                        <a:pt x="21600" y="13039"/>
                      </a:lnTo>
                      <a:cubicBezTo>
                        <a:pt x="21600" y="14480"/>
                        <a:pt x="20696" y="15647"/>
                        <a:pt x="19580" y="15647"/>
                      </a:cubicBezTo>
                      <a:lnTo>
                        <a:pt x="9000" y="15647"/>
                      </a:lnTo>
                      <a:lnTo>
                        <a:pt x="5125" y="21600"/>
                      </a:lnTo>
                      <a:lnTo>
                        <a:pt x="3600" y="15647"/>
                      </a:lnTo>
                      <a:lnTo>
                        <a:pt x="2020" y="15647"/>
                      </a:lnTo>
                      <a:cubicBezTo>
                        <a:pt x="904" y="15647"/>
                        <a:pt x="0" y="14480"/>
                        <a:pt x="0" y="13039"/>
                      </a:cubicBezTo>
                      <a:lnTo>
                        <a:pt x="0" y="9128"/>
                      </a:lnTo>
                      <a:close/>
                    </a:path>
                  </a:pathLst>
                </a:custGeom>
                <a:solidFill>
                  <a:srgbClr val="F0F0F0"/>
                </a:solidFill>
                <a:ln w="6350" cap="flat">
                  <a:solidFill>
                    <a:srgbClr val="B7B4B3"/>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05" name="Plusteken 54"/>
                <p:cNvSpPr/>
                <p:nvPr/>
              </p:nvSpPr>
              <p:spPr>
                <a:xfrm>
                  <a:off x="0" y="0"/>
                  <a:ext cx="35016" cy="29466"/>
                </a:xfrm>
                <a:custGeom>
                  <a:avLst/>
                  <a:gdLst/>
                  <a:ahLst/>
                  <a:cxnLst>
                    <a:cxn ang="0">
                      <a:pos x="wd2" y="hd2"/>
                    </a:cxn>
                    <a:cxn ang="5400000">
                      <a:pos x="wd2" y="hd2"/>
                    </a:cxn>
                    <a:cxn ang="10800000">
                      <a:pos x="wd2" y="hd2"/>
                    </a:cxn>
                    <a:cxn ang="16200000">
                      <a:pos x="wd2" y="hd2"/>
                    </a:cxn>
                  </a:cxnLst>
                  <a:rect l="0" t="0" r="r" b="b"/>
                  <a:pathLst>
                    <a:path w="21600" h="21600" extrusionOk="0">
                      <a:moveTo>
                        <a:pt x="0" y="6238"/>
                      </a:moveTo>
                      <a:lnTo>
                        <a:pt x="6961" y="6238"/>
                      </a:lnTo>
                      <a:lnTo>
                        <a:pt x="6961" y="0"/>
                      </a:lnTo>
                      <a:lnTo>
                        <a:pt x="14639" y="0"/>
                      </a:lnTo>
                      <a:lnTo>
                        <a:pt x="14639" y="6238"/>
                      </a:lnTo>
                      <a:lnTo>
                        <a:pt x="21600" y="6238"/>
                      </a:lnTo>
                      <a:lnTo>
                        <a:pt x="21600" y="15362"/>
                      </a:lnTo>
                      <a:lnTo>
                        <a:pt x="14639" y="15362"/>
                      </a:lnTo>
                      <a:lnTo>
                        <a:pt x="14639" y="21600"/>
                      </a:lnTo>
                      <a:lnTo>
                        <a:pt x="6961" y="21600"/>
                      </a:lnTo>
                      <a:lnTo>
                        <a:pt x="6961" y="15362"/>
                      </a:lnTo>
                      <a:lnTo>
                        <a:pt x="0" y="15362"/>
                      </a:lnTo>
                      <a:close/>
                    </a:path>
                  </a:pathLst>
                </a:custGeom>
                <a:solidFill>
                  <a:srgbClr val="6EA693"/>
                </a:solidFill>
                <a:ln w="6350" cap="flat">
                  <a:solidFill>
                    <a:srgbClr val="FFFFFF"/>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grpSp>
        <p:grpSp>
          <p:nvGrpSpPr>
            <p:cNvPr id="2913" name="Groep 32"/>
            <p:cNvGrpSpPr/>
            <p:nvPr/>
          </p:nvGrpSpPr>
          <p:grpSpPr>
            <a:xfrm>
              <a:off x="1826854" y="249044"/>
              <a:ext cx="126764" cy="111143"/>
              <a:chOff x="0" y="0"/>
              <a:chExt cx="126762" cy="111142"/>
            </a:xfrm>
          </p:grpSpPr>
          <p:sp>
            <p:nvSpPr>
              <p:cNvPr id="2908" name="Rechthoek 45"/>
              <p:cNvSpPr/>
              <p:nvPr/>
            </p:nvSpPr>
            <p:spPr>
              <a:xfrm>
                <a:off x="0" y="-1"/>
                <a:ext cx="126763" cy="111144"/>
              </a:xfrm>
              <a:prstGeom prst="rect">
                <a:avLst/>
              </a:prstGeom>
              <a:solidFill>
                <a:srgbClr val="FFFFFF"/>
              </a:solidFill>
              <a:ln w="6350" cap="flat">
                <a:solidFill>
                  <a:srgbClr val="D2D2D2"/>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09" name="Tekstballon: rechthoek met afgeronde hoeken 46"/>
              <p:cNvSpPr/>
              <p:nvPr/>
            </p:nvSpPr>
            <p:spPr>
              <a:xfrm>
                <a:off x="30236" y="30230"/>
                <a:ext cx="75254" cy="58294"/>
              </a:xfrm>
              <a:custGeom>
                <a:avLst/>
                <a:gdLst/>
                <a:ahLst/>
                <a:cxnLst>
                  <a:cxn ang="0">
                    <a:pos x="wd2" y="hd2"/>
                  </a:cxn>
                  <a:cxn ang="5400000">
                    <a:pos x="wd2" y="hd2"/>
                  </a:cxn>
                  <a:cxn ang="10800000">
                    <a:pos x="wd2" y="hd2"/>
                  </a:cxn>
                  <a:cxn ang="16200000">
                    <a:pos x="wd2" y="hd2"/>
                  </a:cxn>
                </a:cxnLst>
                <a:rect l="0" t="0" r="r" b="b"/>
                <a:pathLst>
                  <a:path w="21600" h="21600" extrusionOk="0">
                    <a:moveTo>
                      <a:pt x="0" y="2608"/>
                    </a:moveTo>
                    <a:cubicBezTo>
                      <a:pt x="0" y="1168"/>
                      <a:pt x="904" y="0"/>
                      <a:pt x="2020" y="0"/>
                    </a:cubicBezTo>
                    <a:lnTo>
                      <a:pt x="3600" y="0"/>
                    </a:lnTo>
                    <a:lnTo>
                      <a:pt x="19580" y="0"/>
                    </a:lnTo>
                    <a:cubicBezTo>
                      <a:pt x="20696" y="0"/>
                      <a:pt x="21600" y="1168"/>
                      <a:pt x="21600" y="2608"/>
                    </a:cubicBezTo>
                    <a:lnTo>
                      <a:pt x="21600" y="13039"/>
                    </a:lnTo>
                    <a:cubicBezTo>
                      <a:pt x="21600" y="14480"/>
                      <a:pt x="20696" y="15647"/>
                      <a:pt x="19580" y="15647"/>
                    </a:cubicBezTo>
                    <a:lnTo>
                      <a:pt x="9000" y="15647"/>
                    </a:lnTo>
                    <a:lnTo>
                      <a:pt x="5125" y="21600"/>
                    </a:lnTo>
                    <a:lnTo>
                      <a:pt x="3600" y="15647"/>
                    </a:lnTo>
                    <a:lnTo>
                      <a:pt x="2020" y="15647"/>
                    </a:lnTo>
                    <a:cubicBezTo>
                      <a:pt x="904" y="15647"/>
                      <a:pt x="0" y="14480"/>
                      <a:pt x="0" y="13039"/>
                    </a:cubicBezTo>
                    <a:lnTo>
                      <a:pt x="0" y="9128"/>
                    </a:lnTo>
                    <a:close/>
                  </a:path>
                </a:pathLst>
              </a:custGeom>
              <a:solidFill>
                <a:srgbClr val="F0F0F0"/>
              </a:solidFill>
              <a:ln w="6350" cap="flat">
                <a:solidFill>
                  <a:srgbClr val="B7B4B3"/>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nvGrpSpPr>
              <p:cNvPr id="2912" name="Groep 47"/>
              <p:cNvGrpSpPr/>
              <p:nvPr/>
            </p:nvGrpSpPr>
            <p:grpSpPr>
              <a:xfrm>
                <a:off x="11611" y="18008"/>
                <a:ext cx="44189" cy="30765"/>
                <a:chOff x="0" y="0"/>
                <a:chExt cx="44187" cy="30764"/>
              </a:xfrm>
            </p:grpSpPr>
            <p:sp>
              <p:nvSpPr>
                <p:cNvPr id="2910" name="Rechthoek 48"/>
                <p:cNvSpPr/>
                <p:nvPr/>
              </p:nvSpPr>
              <p:spPr>
                <a:xfrm>
                  <a:off x="14087" y="9032"/>
                  <a:ext cx="30101" cy="12701"/>
                </a:xfrm>
                <a:prstGeom prst="rect">
                  <a:avLst/>
                </a:prstGeom>
                <a:solidFill>
                  <a:srgbClr val="5281AE"/>
                </a:solidFill>
                <a:ln w="12700" cap="flat">
                  <a:noFill/>
                  <a:miter lim="4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11" name="Pijl: punthaak 49"/>
                <p:cNvSpPr/>
                <p:nvPr/>
              </p:nvSpPr>
              <p:spPr>
                <a:xfrm rot="10800000">
                  <a:off x="0" y="-1"/>
                  <a:ext cx="33237" cy="30766"/>
                </a:xfrm>
                <a:prstGeom prst="chevron">
                  <a:avLst>
                    <a:gd name="adj" fmla="val 50000"/>
                  </a:avLst>
                </a:prstGeom>
                <a:solidFill>
                  <a:srgbClr val="5281AE"/>
                </a:solidFill>
                <a:ln w="12700" cap="flat">
                  <a:noFill/>
                  <a:miter lim="4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grpSp>
        <p:grpSp>
          <p:nvGrpSpPr>
            <p:cNvPr id="2919" name="Groep 33"/>
            <p:cNvGrpSpPr/>
            <p:nvPr/>
          </p:nvGrpSpPr>
          <p:grpSpPr>
            <a:xfrm>
              <a:off x="2012848" y="249044"/>
              <a:ext cx="126764" cy="111143"/>
              <a:chOff x="0" y="0"/>
              <a:chExt cx="126762" cy="111142"/>
            </a:xfrm>
          </p:grpSpPr>
          <p:sp>
            <p:nvSpPr>
              <p:cNvPr id="2914" name="Rechthoek 40"/>
              <p:cNvSpPr/>
              <p:nvPr/>
            </p:nvSpPr>
            <p:spPr>
              <a:xfrm>
                <a:off x="0" y="-1"/>
                <a:ext cx="126763" cy="111144"/>
              </a:xfrm>
              <a:prstGeom prst="rect">
                <a:avLst/>
              </a:prstGeom>
              <a:solidFill>
                <a:srgbClr val="FFFFFF"/>
              </a:solidFill>
              <a:ln w="6350" cap="flat">
                <a:solidFill>
                  <a:srgbClr val="D2D2D2"/>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15" name="Tekstballon: rechthoek met afgeronde hoeken 41"/>
              <p:cNvSpPr/>
              <p:nvPr/>
            </p:nvSpPr>
            <p:spPr>
              <a:xfrm>
                <a:off x="30236" y="30230"/>
                <a:ext cx="75254" cy="58294"/>
              </a:xfrm>
              <a:custGeom>
                <a:avLst/>
                <a:gdLst/>
                <a:ahLst/>
                <a:cxnLst>
                  <a:cxn ang="0">
                    <a:pos x="wd2" y="hd2"/>
                  </a:cxn>
                  <a:cxn ang="5400000">
                    <a:pos x="wd2" y="hd2"/>
                  </a:cxn>
                  <a:cxn ang="10800000">
                    <a:pos x="wd2" y="hd2"/>
                  </a:cxn>
                  <a:cxn ang="16200000">
                    <a:pos x="wd2" y="hd2"/>
                  </a:cxn>
                </a:cxnLst>
                <a:rect l="0" t="0" r="r" b="b"/>
                <a:pathLst>
                  <a:path w="21600" h="21600" extrusionOk="0">
                    <a:moveTo>
                      <a:pt x="0" y="2608"/>
                    </a:moveTo>
                    <a:cubicBezTo>
                      <a:pt x="0" y="1168"/>
                      <a:pt x="904" y="0"/>
                      <a:pt x="2020" y="0"/>
                    </a:cubicBezTo>
                    <a:lnTo>
                      <a:pt x="3600" y="0"/>
                    </a:lnTo>
                    <a:lnTo>
                      <a:pt x="19580" y="0"/>
                    </a:lnTo>
                    <a:cubicBezTo>
                      <a:pt x="20696" y="0"/>
                      <a:pt x="21600" y="1168"/>
                      <a:pt x="21600" y="2608"/>
                    </a:cubicBezTo>
                    <a:lnTo>
                      <a:pt x="21600" y="13039"/>
                    </a:lnTo>
                    <a:cubicBezTo>
                      <a:pt x="21600" y="14480"/>
                      <a:pt x="20696" y="15647"/>
                      <a:pt x="19580" y="15647"/>
                    </a:cubicBezTo>
                    <a:lnTo>
                      <a:pt x="9000" y="15647"/>
                    </a:lnTo>
                    <a:lnTo>
                      <a:pt x="5125" y="21600"/>
                    </a:lnTo>
                    <a:lnTo>
                      <a:pt x="3600" y="15647"/>
                    </a:lnTo>
                    <a:lnTo>
                      <a:pt x="2020" y="15647"/>
                    </a:lnTo>
                    <a:cubicBezTo>
                      <a:pt x="904" y="15647"/>
                      <a:pt x="0" y="14480"/>
                      <a:pt x="0" y="13039"/>
                    </a:cubicBezTo>
                    <a:lnTo>
                      <a:pt x="0" y="9128"/>
                    </a:lnTo>
                    <a:close/>
                  </a:path>
                </a:pathLst>
              </a:custGeom>
              <a:solidFill>
                <a:srgbClr val="F0F0F0"/>
              </a:solidFill>
              <a:ln w="6350" cap="flat">
                <a:solidFill>
                  <a:srgbClr val="B7B4B3"/>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nvGrpSpPr>
              <p:cNvPr id="2918" name="Groep 42"/>
              <p:cNvGrpSpPr/>
              <p:nvPr/>
            </p:nvGrpSpPr>
            <p:grpSpPr>
              <a:xfrm>
                <a:off x="25516" y="18008"/>
                <a:ext cx="44188" cy="30765"/>
                <a:chOff x="0" y="0"/>
                <a:chExt cx="44187" cy="30764"/>
              </a:xfrm>
            </p:grpSpPr>
            <p:sp>
              <p:nvSpPr>
                <p:cNvPr id="2916" name="Rechthoek 43"/>
                <p:cNvSpPr/>
                <p:nvPr/>
              </p:nvSpPr>
              <p:spPr>
                <a:xfrm flipH="1">
                  <a:off x="-1" y="9032"/>
                  <a:ext cx="30102" cy="12701"/>
                </a:xfrm>
                <a:prstGeom prst="rect">
                  <a:avLst/>
                </a:prstGeom>
                <a:solidFill>
                  <a:srgbClr val="5281AE"/>
                </a:solidFill>
                <a:ln w="12700" cap="flat">
                  <a:noFill/>
                  <a:miter lim="4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17" name="Pijl: punthaak 44"/>
                <p:cNvSpPr/>
                <p:nvPr/>
              </p:nvSpPr>
              <p:spPr>
                <a:xfrm rot="10800000" flipH="1">
                  <a:off x="10950" y="0"/>
                  <a:ext cx="33238" cy="30765"/>
                </a:xfrm>
                <a:prstGeom prst="chevron">
                  <a:avLst>
                    <a:gd name="adj" fmla="val 50000"/>
                  </a:avLst>
                </a:prstGeom>
                <a:solidFill>
                  <a:srgbClr val="5281AE"/>
                </a:solidFill>
                <a:ln w="12700" cap="flat">
                  <a:noFill/>
                  <a:miter lim="4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grpSp>
        <p:sp>
          <p:nvSpPr>
            <p:cNvPr id="2920" name="Rechthoek 34"/>
            <p:cNvSpPr/>
            <p:nvPr/>
          </p:nvSpPr>
          <p:spPr>
            <a:xfrm>
              <a:off x="60547" y="414785"/>
              <a:ext cx="2100569" cy="349031"/>
            </a:xfrm>
            <a:prstGeom prst="rect">
              <a:avLst/>
            </a:prstGeom>
            <a:solidFill>
              <a:srgbClr val="F0F0F0"/>
            </a:solidFill>
            <a:ln w="6350" cap="flat">
              <a:solidFill>
                <a:srgbClr val="D1847A"/>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nvGrpSpPr>
            <p:cNvPr id="2923" name="Rechthoek 35"/>
            <p:cNvGrpSpPr/>
            <p:nvPr/>
          </p:nvGrpSpPr>
          <p:grpSpPr>
            <a:xfrm>
              <a:off x="301539" y="553380"/>
              <a:ext cx="1783108" cy="140238"/>
              <a:chOff x="0" y="0"/>
              <a:chExt cx="1783107" cy="140237"/>
            </a:xfrm>
          </p:grpSpPr>
          <p:sp>
            <p:nvSpPr>
              <p:cNvPr id="2921" name="Rectangle"/>
              <p:cNvSpPr/>
              <p:nvPr/>
            </p:nvSpPr>
            <p:spPr>
              <a:xfrm>
                <a:off x="-1" y="-1"/>
                <a:ext cx="1783109" cy="140239"/>
              </a:xfrm>
              <a:prstGeom prst="rect">
                <a:avLst/>
              </a:prstGeom>
              <a:solidFill>
                <a:srgbClr val="FFFFFF"/>
              </a:solidFill>
              <a:ln w="6350" cap="flat">
                <a:solidFill>
                  <a:srgbClr val="D2D2D2"/>
                </a:solidFill>
                <a:prstDash val="solid"/>
                <a:miter lim="800000"/>
              </a:ln>
              <a:effectLst/>
            </p:spPr>
            <p:txBody>
              <a:bodyPr wrap="square" lIns="45719" tIns="45719" rIns="45719" bIns="45719" numCol="1" anchor="t">
                <a:noAutofit/>
              </a:bodyPr>
              <a:lstStyle/>
              <a:p>
                <a:pPr>
                  <a:defRPr>
                    <a:solidFill>
                      <a:srgbClr val="FFFFFF"/>
                    </a:solidFill>
                    <a:latin typeface="+mj-lt"/>
                    <a:ea typeface="+mj-ea"/>
                    <a:cs typeface="+mj-cs"/>
                    <a:sym typeface="Calibri"/>
                  </a:defRPr>
                </a:pPr>
                <a:endParaRPr/>
              </a:p>
            </p:txBody>
          </p:sp>
          <p:sp>
            <p:nvSpPr>
              <p:cNvPr id="2922" name="&lt;typ hier uw opmerking&gt;"/>
              <p:cNvSpPr txBox="1"/>
              <p:nvPr/>
            </p:nvSpPr>
            <p:spPr>
              <a:xfrm>
                <a:off x="3174" y="3174"/>
                <a:ext cx="1776759"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8000" tIns="18000" rIns="18000" bIns="18000" numCol="1" anchor="t">
                <a:spAutoFit/>
              </a:bodyPr>
              <a:lstStyle>
                <a:lvl1pPr>
                  <a:defRPr sz="400">
                    <a:latin typeface="Open Sans"/>
                    <a:ea typeface="Open Sans"/>
                    <a:cs typeface="Open Sans"/>
                    <a:sym typeface="Open Sans"/>
                  </a:defRPr>
                </a:lvl1pPr>
              </a:lstStyle>
              <a:p>
                <a:r>
                  <a:t>&lt;typ hier uw opmerking&gt;</a:t>
                </a:r>
              </a:p>
            </p:txBody>
          </p:sp>
        </p:grpSp>
        <p:sp>
          <p:nvSpPr>
            <p:cNvPr id="2924" name="Rechthoekige driehoek 36"/>
            <p:cNvSpPr/>
            <p:nvPr/>
          </p:nvSpPr>
          <p:spPr>
            <a:xfrm flipH="1">
              <a:off x="98404" y="458184"/>
              <a:ext cx="33237" cy="2796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000000"/>
            </a:solidFill>
            <a:ln w="12700" cap="flat">
              <a:noFill/>
              <a:miter lim="4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25" name="Tekstvak 37"/>
            <p:cNvSpPr txBox="1"/>
            <p:nvPr/>
          </p:nvSpPr>
          <p:spPr>
            <a:xfrm>
              <a:off x="161044" y="415924"/>
              <a:ext cx="451237"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defRPr sz="400">
                  <a:latin typeface="Open Sans Bold"/>
                  <a:ea typeface="Open Sans Bold"/>
                  <a:cs typeface="Open Sans Bold"/>
                  <a:sym typeface="Open Sans Bold"/>
                </a:defRPr>
              </a:lvl1pPr>
            </a:lstStyle>
            <a:p>
              <a:r>
                <a:t>Gebruiker 01</a:t>
              </a:r>
            </a:p>
          </p:txBody>
        </p:sp>
        <p:sp>
          <p:nvSpPr>
            <p:cNvPr id="2926" name="Tekstvak 38"/>
            <p:cNvSpPr txBox="1"/>
            <p:nvPr/>
          </p:nvSpPr>
          <p:spPr>
            <a:xfrm>
              <a:off x="571194" y="412999"/>
              <a:ext cx="873024"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defRPr sz="500">
                  <a:latin typeface="Open Sans"/>
                  <a:ea typeface="Open Sans"/>
                  <a:cs typeface="Open Sans"/>
                  <a:sym typeface="Open Sans"/>
                </a:defRPr>
              </a:lvl1pPr>
            </a:lstStyle>
            <a:p>
              <a:r>
                <a:t>Een paar seconden geleden</a:t>
              </a:r>
            </a:p>
          </p:txBody>
        </p:sp>
        <p:grpSp>
          <p:nvGrpSpPr>
            <p:cNvPr id="2929" name="Ovaal 39"/>
            <p:cNvGrpSpPr/>
            <p:nvPr/>
          </p:nvGrpSpPr>
          <p:grpSpPr>
            <a:xfrm>
              <a:off x="131640" y="528165"/>
              <a:ext cx="142283" cy="132365"/>
              <a:chOff x="0" y="0"/>
              <a:chExt cx="142281" cy="132364"/>
            </a:xfrm>
          </p:grpSpPr>
          <p:sp>
            <p:nvSpPr>
              <p:cNvPr id="2927" name="Oval"/>
              <p:cNvSpPr/>
              <p:nvPr/>
            </p:nvSpPr>
            <p:spPr>
              <a:xfrm>
                <a:off x="0" y="12636"/>
                <a:ext cx="142282" cy="119729"/>
              </a:xfrm>
              <a:prstGeom prst="ellipse">
                <a:avLst/>
              </a:prstGeom>
              <a:solidFill>
                <a:srgbClr val="D4D4D4"/>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Calibri"/>
                  </a:defRPr>
                </a:pPr>
                <a:endParaRPr/>
              </a:p>
            </p:txBody>
          </p:sp>
          <p:sp>
            <p:nvSpPr>
              <p:cNvPr id="2928" name="AA"/>
              <p:cNvSpPr txBox="1"/>
              <p:nvPr/>
            </p:nvSpPr>
            <p:spPr>
              <a:xfrm>
                <a:off x="7640" y="0"/>
                <a:ext cx="127001"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lvl1pPr algn="ctr">
                  <a:defRPr sz="500">
                    <a:solidFill>
                      <a:srgbClr val="8C8F92"/>
                    </a:solidFill>
                    <a:latin typeface="Open Sans"/>
                    <a:ea typeface="Open Sans"/>
                    <a:cs typeface="Open Sans"/>
                    <a:sym typeface="Open Sans"/>
                  </a:defRPr>
                </a:lvl1pPr>
              </a:lstStyle>
              <a:p>
                <a:r>
                  <a:t>AA</a:t>
                </a:r>
              </a:p>
            </p:txBody>
          </p:sp>
        </p:grpSp>
      </p:grpSp>
      <p:grpSp>
        <p:nvGrpSpPr>
          <p:cNvPr id="2933" name="Groep 56"/>
          <p:cNvGrpSpPr/>
          <p:nvPr/>
        </p:nvGrpSpPr>
        <p:grpSpPr>
          <a:xfrm>
            <a:off x="9240708" y="4645724"/>
            <a:ext cx="471726" cy="441795"/>
            <a:chOff x="0" y="0"/>
            <a:chExt cx="471724" cy="441794"/>
          </a:xfrm>
        </p:grpSpPr>
        <p:sp>
          <p:nvSpPr>
            <p:cNvPr id="2931" name="Rechthoek 57"/>
            <p:cNvSpPr/>
            <p:nvPr/>
          </p:nvSpPr>
          <p:spPr>
            <a:xfrm>
              <a:off x="0" y="-1"/>
              <a:ext cx="471725" cy="441796"/>
            </a:xfrm>
            <a:prstGeom prst="rect">
              <a:avLst/>
            </a:prstGeom>
            <a:solidFill>
              <a:srgbClr val="FFFFFF"/>
            </a:solidFill>
            <a:ln w="6350" cap="flat">
              <a:solidFill>
                <a:srgbClr val="D2D2D2"/>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32" name="Tekstballon: rechthoek met afgeronde hoeken 58"/>
            <p:cNvSpPr/>
            <p:nvPr/>
          </p:nvSpPr>
          <p:spPr>
            <a:xfrm>
              <a:off x="111808" y="121131"/>
              <a:ext cx="246459" cy="226883"/>
            </a:xfrm>
            <a:custGeom>
              <a:avLst/>
              <a:gdLst/>
              <a:ahLst/>
              <a:cxnLst>
                <a:cxn ang="0">
                  <a:pos x="wd2" y="hd2"/>
                </a:cxn>
                <a:cxn ang="5400000">
                  <a:pos x="wd2" y="hd2"/>
                </a:cxn>
                <a:cxn ang="10800000">
                  <a:pos x="wd2" y="hd2"/>
                </a:cxn>
                <a:cxn ang="16200000">
                  <a:pos x="wd2" y="hd2"/>
                </a:cxn>
              </a:cxnLst>
              <a:rect l="0" t="0" r="r" b="b"/>
              <a:pathLst>
                <a:path w="21600" h="21600" extrusionOk="0">
                  <a:moveTo>
                    <a:pt x="0" y="2608"/>
                  </a:moveTo>
                  <a:cubicBezTo>
                    <a:pt x="0" y="1168"/>
                    <a:pt x="1075" y="0"/>
                    <a:pt x="2401" y="0"/>
                  </a:cubicBezTo>
                  <a:lnTo>
                    <a:pt x="3600" y="0"/>
                  </a:lnTo>
                  <a:lnTo>
                    <a:pt x="19199" y="0"/>
                  </a:lnTo>
                  <a:cubicBezTo>
                    <a:pt x="20525" y="0"/>
                    <a:pt x="21600" y="1168"/>
                    <a:pt x="21600" y="2608"/>
                  </a:cubicBezTo>
                  <a:lnTo>
                    <a:pt x="21600" y="13039"/>
                  </a:lnTo>
                  <a:cubicBezTo>
                    <a:pt x="21600" y="14480"/>
                    <a:pt x="20525" y="15647"/>
                    <a:pt x="19199" y="15647"/>
                  </a:cubicBezTo>
                  <a:lnTo>
                    <a:pt x="9000" y="15647"/>
                  </a:lnTo>
                  <a:lnTo>
                    <a:pt x="5125" y="21600"/>
                  </a:lnTo>
                  <a:lnTo>
                    <a:pt x="3600" y="15647"/>
                  </a:lnTo>
                  <a:lnTo>
                    <a:pt x="2401" y="15647"/>
                  </a:lnTo>
                  <a:cubicBezTo>
                    <a:pt x="1075" y="15647"/>
                    <a:pt x="0" y="14480"/>
                    <a:pt x="0" y="13039"/>
                  </a:cubicBezTo>
                  <a:lnTo>
                    <a:pt x="0" y="9128"/>
                  </a:lnTo>
                  <a:close/>
                </a:path>
              </a:pathLst>
            </a:custGeom>
            <a:solidFill>
              <a:srgbClr val="FFCDB2"/>
            </a:solidFill>
            <a:ln w="12700" cap="flat">
              <a:solidFill>
                <a:srgbClr val="D97068"/>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sp>
        <p:nvSpPr>
          <p:cNvPr id="2934" name="Tekstvak 61"/>
          <p:cNvSpPr txBox="1"/>
          <p:nvPr/>
        </p:nvSpPr>
        <p:spPr>
          <a:xfrm>
            <a:off x="1679128" y="5412430"/>
            <a:ext cx="5761552" cy="965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1400">
                <a:solidFill>
                  <a:srgbClr val="211F26"/>
                </a:solidFill>
                <a:latin typeface="Segoe UI"/>
                <a:ea typeface="Segoe UI"/>
                <a:cs typeface="Segoe UI"/>
                <a:sym typeface="Segoe UI"/>
              </a:defRPr>
            </a:lvl1pPr>
          </a:lstStyle>
          <a:p>
            <a:r>
              <a:t>Wanneer het venster voor opmerkingen is geopend zijn in de rechter bovenhoek twee knopjes zichtbaar. Met het linker knopje verplaats je je naar de vorige opmerking in de presentatie en met het rechter knopje verplaats je je naar de volgende opmerking.</a:t>
            </a:r>
          </a:p>
        </p:txBody>
      </p:sp>
      <p:grpSp>
        <p:nvGrpSpPr>
          <p:cNvPr id="2937" name="Ovaal 62"/>
          <p:cNvGrpSpPr/>
          <p:nvPr/>
        </p:nvGrpSpPr>
        <p:grpSpPr>
          <a:xfrm>
            <a:off x="8282534" y="5412430"/>
            <a:ext cx="288033" cy="288033"/>
            <a:chOff x="0" y="0"/>
            <a:chExt cx="288032" cy="288032"/>
          </a:xfrm>
        </p:grpSpPr>
        <p:sp>
          <p:nvSpPr>
            <p:cNvPr id="2935" name="Circle"/>
            <p:cNvSpPr/>
            <p:nvPr/>
          </p:nvSpPr>
          <p:spPr>
            <a:xfrm>
              <a:off x="-1" y="-1"/>
              <a:ext cx="288034" cy="288034"/>
            </a:xfrm>
            <a:prstGeom prst="ellipse">
              <a:avLst/>
            </a:prstGeom>
            <a:solidFill>
              <a:srgbClr val="000000"/>
            </a:solidFill>
            <a:ln w="12700" cap="flat">
              <a:noFill/>
              <a:miter lim="400000"/>
            </a:ln>
            <a:effectLst/>
          </p:spPr>
          <p:txBody>
            <a:bodyPr wrap="square" lIns="45719" tIns="45719" rIns="45719" bIns="45719" numCol="1" anchor="ctr">
              <a:noAutofit/>
            </a:bodyPr>
            <a:lstStyle/>
            <a:p>
              <a:pPr algn="ctr">
                <a:lnSpc>
                  <a:spcPct val="80000"/>
                </a:lnSpc>
                <a:spcBef>
                  <a:spcPts val="600"/>
                </a:spcBef>
                <a:defRPr sz="1000" b="1" cap="all">
                  <a:solidFill>
                    <a:srgbClr val="FFFFFF"/>
                  </a:solidFill>
                  <a:latin typeface="Segoe UI"/>
                  <a:ea typeface="Segoe UI"/>
                  <a:cs typeface="Segoe UI"/>
                  <a:sym typeface="Segoe UI"/>
                </a:defRPr>
              </a:pPr>
              <a:endParaRPr/>
            </a:p>
          </p:txBody>
        </p:sp>
        <p:sp>
          <p:nvSpPr>
            <p:cNvPr id="2936" name="5"/>
            <p:cNvSpPr txBox="1"/>
            <p:nvPr/>
          </p:nvSpPr>
          <p:spPr>
            <a:xfrm>
              <a:off x="42180" y="55116"/>
              <a:ext cx="203672" cy="177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lnSpc>
                  <a:spcPct val="80000"/>
                </a:lnSpc>
                <a:spcBef>
                  <a:spcPts val="600"/>
                </a:spcBef>
                <a:defRPr sz="1000" b="1" cap="all">
                  <a:solidFill>
                    <a:srgbClr val="FFFFFF"/>
                  </a:solidFill>
                  <a:latin typeface="Segoe UI"/>
                  <a:ea typeface="Segoe UI"/>
                  <a:cs typeface="Segoe UI"/>
                  <a:sym typeface="Segoe UI"/>
                </a:defRPr>
              </a:lvl1pPr>
            </a:lstStyle>
            <a:p>
              <a:r>
                <a:t>5</a:t>
              </a:r>
            </a:p>
          </p:txBody>
        </p:sp>
      </p:grpSp>
      <p:grpSp>
        <p:nvGrpSpPr>
          <p:cNvPr id="2943" name="Groep 72"/>
          <p:cNvGrpSpPr/>
          <p:nvPr/>
        </p:nvGrpSpPr>
        <p:grpSpPr>
          <a:xfrm>
            <a:off x="8987356" y="5412430"/>
            <a:ext cx="412275" cy="429569"/>
            <a:chOff x="0" y="0"/>
            <a:chExt cx="412274" cy="429568"/>
          </a:xfrm>
        </p:grpSpPr>
        <p:sp>
          <p:nvSpPr>
            <p:cNvPr id="2938" name="Rechthoek 79"/>
            <p:cNvSpPr/>
            <p:nvPr/>
          </p:nvSpPr>
          <p:spPr>
            <a:xfrm>
              <a:off x="-1" y="-1"/>
              <a:ext cx="412276" cy="429570"/>
            </a:xfrm>
            <a:prstGeom prst="rect">
              <a:avLst/>
            </a:prstGeom>
            <a:solidFill>
              <a:srgbClr val="FFFFFF"/>
            </a:solidFill>
            <a:ln w="6350" cap="flat">
              <a:solidFill>
                <a:srgbClr val="D2D2D2"/>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39" name="Tekstballon: rechthoek met afgeronde hoeken 80"/>
            <p:cNvSpPr/>
            <p:nvPr/>
          </p:nvSpPr>
          <p:spPr>
            <a:xfrm>
              <a:off x="98340" y="116842"/>
              <a:ext cx="244749" cy="225305"/>
            </a:xfrm>
            <a:custGeom>
              <a:avLst/>
              <a:gdLst/>
              <a:ahLst/>
              <a:cxnLst>
                <a:cxn ang="0">
                  <a:pos x="wd2" y="hd2"/>
                </a:cxn>
                <a:cxn ang="5400000">
                  <a:pos x="wd2" y="hd2"/>
                </a:cxn>
                <a:cxn ang="10800000">
                  <a:pos x="wd2" y="hd2"/>
                </a:cxn>
                <a:cxn ang="16200000">
                  <a:pos x="wd2" y="hd2"/>
                </a:cxn>
              </a:cxnLst>
              <a:rect l="0" t="0" r="r" b="b"/>
              <a:pathLst>
                <a:path w="21600" h="21600" extrusionOk="0">
                  <a:moveTo>
                    <a:pt x="0" y="2608"/>
                  </a:moveTo>
                  <a:cubicBezTo>
                    <a:pt x="0" y="1168"/>
                    <a:pt x="1075" y="0"/>
                    <a:pt x="2401" y="0"/>
                  </a:cubicBezTo>
                  <a:lnTo>
                    <a:pt x="3600" y="0"/>
                  </a:lnTo>
                  <a:lnTo>
                    <a:pt x="19199" y="0"/>
                  </a:lnTo>
                  <a:cubicBezTo>
                    <a:pt x="20525" y="0"/>
                    <a:pt x="21600" y="1168"/>
                    <a:pt x="21600" y="2608"/>
                  </a:cubicBezTo>
                  <a:lnTo>
                    <a:pt x="21600" y="13039"/>
                  </a:lnTo>
                  <a:cubicBezTo>
                    <a:pt x="21600" y="14480"/>
                    <a:pt x="20525" y="15647"/>
                    <a:pt x="19199" y="15647"/>
                  </a:cubicBezTo>
                  <a:lnTo>
                    <a:pt x="9000" y="15647"/>
                  </a:lnTo>
                  <a:lnTo>
                    <a:pt x="5125" y="21600"/>
                  </a:lnTo>
                  <a:lnTo>
                    <a:pt x="3600" y="15647"/>
                  </a:lnTo>
                  <a:lnTo>
                    <a:pt x="2401" y="15647"/>
                  </a:lnTo>
                  <a:cubicBezTo>
                    <a:pt x="1075" y="15647"/>
                    <a:pt x="0" y="14480"/>
                    <a:pt x="0" y="13039"/>
                  </a:cubicBezTo>
                  <a:lnTo>
                    <a:pt x="0" y="13039"/>
                  </a:lnTo>
                  <a:lnTo>
                    <a:pt x="0" y="9128"/>
                  </a:lnTo>
                  <a:close/>
                </a:path>
              </a:pathLst>
            </a:custGeom>
            <a:solidFill>
              <a:srgbClr val="F0F0F0"/>
            </a:solidFill>
            <a:ln w="6350" cap="flat">
              <a:solidFill>
                <a:srgbClr val="B7B4B3"/>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nvGrpSpPr>
            <p:cNvPr id="2942" name="Groep 81"/>
            <p:cNvGrpSpPr/>
            <p:nvPr/>
          </p:nvGrpSpPr>
          <p:grpSpPr>
            <a:xfrm>
              <a:off x="37765" y="69602"/>
              <a:ext cx="143713" cy="118906"/>
              <a:chOff x="0" y="0"/>
              <a:chExt cx="143711" cy="118905"/>
            </a:xfrm>
          </p:grpSpPr>
          <p:sp>
            <p:nvSpPr>
              <p:cNvPr id="2940" name="Rechthoek 82"/>
              <p:cNvSpPr/>
              <p:nvPr/>
            </p:nvSpPr>
            <p:spPr>
              <a:xfrm>
                <a:off x="45816" y="35229"/>
                <a:ext cx="97896" cy="48446"/>
              </a:xfrm>
              <a:prstGeom prst="rect">
                <a:avLst/>
              </a:prstGeom>
              <a:solidFill>
                <a:srgbClr val="5281AE"/>
              </a:solidFill>
              <a:ln w="12700" cap="flat">
                <a:noFill/>
                <a:miter lim="4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41" name="Pijl: punthaak 83"/>
              <p:cNvSpPr/>
              <p:nvPr/>
            </p:nvSpPr>
            <p:spPr>
              <a:xfrm rot="10800000">
                <a:off x="-1" y="-1"/>
                <a:ext cx="108096" cy="118907"/>
              </a:xfrm>
              <a:prstGeom prst="chevron">
                <a:avLst>
                  <a:gd name="adj" fmla="val 50000"/>
                </a:avLst>
              </a:prstGeom>
              <a:solidFill>
                <a:srgbClr val="5281AE"/>
              </a:solidFill>
              <a:ln w="12700" cap="flat">
                <a:noFill/>
                <a:miter lim="4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grpSp>
      <p:grpSp>
        <p:nvGrpSpPr>
          <p:cNvPr id="2949" name="Groep 73"/>
          <p:cNvGrpSpPr/>
          <p:nvPr/>
        </p:nvGrpSpPr>
        <p:grpSpPr>
          <a:xfrm>
            <a:off x="9516068" y="5412430"/>
            <a:ext cx="412275" cy="429569"/>
            <a:chOff x="0" y="0"/>
            <a:chExt cx="412274" cy="429568"/>
          </a:xfrm>
        </p:grpSpPr>
        <p:sp>
          <p:nvSpPr>
            <p:cNvPr id="2944" name="Rechthoek 74"/>
            <p:cNvSpPr/>
            <p:nvPr/>
          </p:nvSpPr>
          <p:spPr>
            <a:xfrm>
              <a:off x="-1" y="-1"/>
              <a:ext cx="412276" cy="429570"/>
            </a:xfrm>
            <a:prstGeom prst="rect">
              <a:avLst/>
            </a:prstGeom>
            <a:solidFill>
              <a:srgbClr val="FFFFFF"/>
            </a:solidFill>
            <a:ln w="6350" cap="flat">
              <a:solidFill>
                <a:srgbClr val="D2D2D2"/>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45" name="Tekstballon: rechthoek met afgeronde hoeken 75"/>
            <p:cNvSpPr/>
            <p:nvPr/>
          </p:nvSpPr>
          <p:spPr>
            <a:xfrm>
              <a:off x="98340" y="116842"/>
              <a:ext cx="244749" cy="225305"/>
            </a:xfrm>
            <a:custGeom>
              <a:avLst/>
              <a:gdLst/>
              <a:ahLst/>
              <a:cxnLst>
                <a:cxn ang="0">
                  <a:pos x="wd2" y="hd2"/>
                </a:cxn>
                <a:cxn ang="5400000">
                  <a:pos x="wd2" y="hd2"/>
                </a:cxn>
                <a:cxn ang="10800000">
                  <a:pos x="wd2" y="hd2"/>
                </a:cxn>
                <a:cxn ang="16200000">
                  <a:pos x="wd2" y="hd2"/>
                </a:cxn>
              </a:cxnLst>
              <a:rect l="0" t="0" r="r" b="b"/>
              <a:pathLst>
                <a:path w="21600" h="21600" extrusionOk="0">
                  <a:moveTo>
                    <a:pt x="0" y="2608"/>
                  </a:moveTo>
                  <a:cubicBezTo>
                    <a:pt x="0" y="1168"/>
                    <a:pt x="1075" y="0"/>
                    <a:pt x="2401" y="0"/>
                  </a:cubicBezTo>
                  <a:lnTo>
                    <a:pt x="3600" y="0"/>
                  </a:lnTo>
                  <a:lnTo>
                    <a:pt x="19199" y="0"/>
                  </a:lnTo>
                  <a:cubicBezTo>
                    <a:pt x="20525" y="0"/>
                    <a:pt x="21600" y="1168"/>
                    <a:pt x="21600" y="2608"/>
                  </a:cubicBezTo>
                  <a:lnTo>
                    <a:pt x="21600" y="13039"/>
                  </a:lnTo>
                  <a:cubicBezTo>
                    <a:pt x="21600" y="14480"/>
                    <a:pt x="20525" y="15647"/>
                    <a:pt x="19199" y="15647"/>
                  </a:cubicBezTo>
                  <a:lnTo>
                    <a:pt x="9000" y="15647"/>
                  </a:lnTo>
                  <a:lnTo>
                    <a:pt x="5125" y="21600"/>
                  </a:lnTo>
                  <a:lnTo>
                    <a:pt x="3600" y="15647"/>
                  </a:lnTo>
                  <a:lnTo>
                    <a:pt x="2401" y="15647"/>
                  </a:lnTo>
                  <a:cubicBezTo>
                    <a:pt x="1075" y="15647"/>
                    <a:pt x="0" y="14480"/>
                    <a:pt x="0" y="13039"/>
                  </a:cubicBezTo>
                  <a:lnTo>
                    <a:pt x="0" y="13039"/>
                  </a:lnTo>
                  <a:lnTo>
                    <a:pt x="0" y="9128"/>
                  </a:lnTo>
                  <a:close/>
                </a:path>
              </a:pathLst>
            </a:custGeom>
            <a:solidFill>
              <a:srgbClr val="F0F0F0"/>
            </a:solidFill>
            <a:ln w="6350" cap="flat">
              <a:solidFill>
                <a:srgbClr val="B7B4B3"/>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nvGrpSpPr>
            <p:cNvPr id="2948" name="Groep 76"/>
            <p:cNvGrpSpPr/>
            <p:nvPr/>
          </p:nvGrpSpPr>
          <p:grpSpPr>
            <a:xfrm>
              <a:off x="82988" y="69602"/>
              <a:ext cx="143712" cy="118906"/>
              <a:chOff x="0" y="0"/>
              <a:chExt cx="143711" cy="118905"/>
            </a:xfrm>
          </p:grpSpPr>
          <p:sp>
            <p:nvSpPr>
              <p:cNvPr id="2946" name="Rechthoek 77"/>
              <p:cNvSpPr/>
              <p:nvPr/>
            </p:nvSpPr>
            <p:spPr>
              <a:xfrm flipH="1">
                <a:off x="0" y="35229"/>
                <a:ext cx="97895" cy="48446"/>
              </a:xfrm>
              <a:prstGeom prst="rect">
                <a:avLst/>
              </a:prstGeom>
              <a:solidFill>
                <a:srgbClr val="5281AE"/>
              </a:solidFill>
              <a:ln w="12700" cap="flat">
                <a:noFill/>
                <a:miter lim="4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47" name="Pijl: punthaak 78"/>
              <p:cNvSpPr/>
              <p:nvPr/>
            </p:nvSpPr>
            <p:spPr>
              <a:xfrm rot="10800000" flipH="1">
                <a:off x="35616" y="0"/>
                <a:ext cx="108096" cy="118906"/>
              </a:xfrm>
              <a:prstGeom prst="chevron">
                <a:avLst>
                  <a:gd name="adj" fmla="val 50000"/>
                </a:avLst>
              </a:prstGeom>
              <a:solidFill>
                <a:srgbClr val="5281AE"/>
              </a:solidFill>
              <a:ln w="12700" cap="flat">
                <a:noFill/>
                <a:miter lim="4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grpSp>
      <p:grpSp>
        <p:nvGrpSpPr>
          <p:cNvPr id="2952" name="Ovaal 84"/>
          <p:cNvGrpSpPr/>
          <p:nvPr/>
        </p:nvGrpSpPr>
        <p:grpSpPr>
          <a:xfrm>
            <a:off x="8762911" y="2648286"/>
            <a:ext cx="288033" cy="288033"/>
            <a:chOff x="0" y="0"/>
            <a:chExt cx="288032" cy="288032"/>
          </a:xfrm>
        </p:grpSpPr>
        <p:sp>
          <p:nvSpPr>
            <p:cNvPr id="2950" name="Circle"/>
            <p:cNvSpPr/>
            <p:nvPr/>
          </p:nvSpPr>
          <p:spPr>
            <a:xfrm>
              <a:off x="-1" y="-1"/>
              <a:ext cx="288034" cy="288034"/>
            </a:xfrm>
            <a:prstGeom prst="ellipse">
              <a:avLst/>
            </a:prstGeom>
            <a:solidFill>
              <a:srgbClr val="000000"/>
            </a:solidFill>
            <a:ln w="12700" cap="flat">
              <a:noFill/>
              <a:miter lim="400000"/>
            </a:ln>
            <a:effectLst/>
          </p:spPr>
          <p:txBody>
            <a:bodyPr wrap="square" lIns="45719" tIns="45719" rIns="45719" bIns="45719" numCol="1" anchor="ctr">
              <a:noAutofit/>
            </a:bodyPr>
            <a:lstStyle/>
            <a:p>
              <a:pPr algn="ctr">
                <a:lnSpc>
                  <a:spcPct val="80000"/>
                </a:lnSpc>
                <a:spcBef>
                  <a:spcPts val="600"/>
                </a:spcBef>
                <a:defRPr>
                  <a:solidFill>
                    <a:srgbClr val="FFFFFF"/>
                  </a:solidFill>
                  <a:latin typeface="+mj-lt"/>
                  <a:ea typeface="+mj-ea"/>
                  <a:cs typeface="+mj-cs"/>
                  <a:sym typeface="Calibri"/>
                </a:defRPr>
              </a:pPr>
              <a:endParaRPr/>
            </a:p>
          </p:txBody>
        </p:sp>
        <p:sp>
          <p:nvSpPr>
            <p:cNvPr id="2951" name="1"/>
            <p:cNvSpPr txBox="1"/>
            <p:nvPr/>
          </p:nvSpPr>
          <p:spPr>
            <a:xfrm>
              <a:off x="42180" y="55116"/>
              <a:ext cx="203672" cy="177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lnSpc>
                  <a:spcPct val="80000"/>
                </a:lnSpc>
                <a:spcBef>
                  <a:spcPts val="600"/>
                </a:spcBef>
                <a:defRPr sz="1000" b="1" cap="all">
                  <a:solidFill>
                    <a:srgbClr val="FFFFFF"/>
                  </a:solidFill>
                  <a:latin typeface="Segoe UI"/>
                  <a:ea typeface="Segoe UI"/>
                  <a:cs typeface="Segoe UI"/>
                  <a:sym typeface="Segoe UI"/>
                </a:defRPr>
              </a:lvl1pPr>
            </a:lstStyle>
            <a:p>
              <a:r>
                <a:t>1</a:t>
              </a:r>
            </a:p>
          </p:txBody>
        </p:sp>
      </p:grpSp>
      <p:grpSp>
        <p:nvGrpSpPr>
          <p:cNvPr id="2955" name="Ovaal 85"/>
          <p:cNvGrpSpPr/>
          <p:nvPr/>
        </p:nvGrpSpPr>
        <p:grpSpPr>
          <a:xfrm>
            <a:off x="8741151" y="3751522"/>
            <a:ext cx="288033" cy="288033"/>
            <a:chOff x="0" y="0"/>
            <a:chExt cx="288032" cy="288032"/>
          </a:xfrm>
        </p:grpSpPr>
        <p:sp>
          <p:nvSpPr>
            <p:cNvPr id="2953" name="Circle"/>
            <p:cNvSpPr/>
            <p:nvPr/>
          </p:nvSpPr>
          <p:spPr>
            <a:xfrm>
              <a:off x="-1" y="-1"/>
              <a:ext cx="288034" cy="288034"/>
            </a:xfrm>
            <a:prstGeom prst="ellipse">
              <a:avLst/>
            </a:prstGeom>
            <a:solidFill>
              <a:srgbClr val="000000"/>
            </a:solidFill>
            <a:ln w="12700" cap="flat">
              <a:noFill/>
              <a:miter lim="400000"/>
            </a:ln>
            <a:effectLst/>
          </p:spPr>
          <p:txBody>
            <a:bodyPr wrap="square" lIns="45719" tIns="45719" rIns="45719" bIns="45719" numCol="1" anchor="ctr">
              <a:noAutofit/>
            </a:bodyPr>
            <a:lstStyle/>
            <a:p>
              <a:pPr algn="ctr">
                <a:lnSpc>
                  <a:spcPct val="80000"/>
                </a:lnSpc>
                <a:spcBef>
                  <a:spcPts val="600"/>
                </a:spcBef>
                <a:defRPr>
                  <a:solidFill>
                    <a:srgbClr val="FFFFFF"/>
                  </a:solidFill>
                  <a:latin typeface="+mj-lt"/>
                  <a:ea typeface="+mj-ea"/>
                  <a:cs typeface="+mj-cs"/>
                  <a:sym typeface="Calibri"/>
                </a:defRPr>
              </a:pPr>
              <a:endParaRPr/>
            </a:p>
          </p:txBody>
        </p:sp>
        <p:sp>
          <p:nvSpPr>
            <p:cNvPr id="2954" name="3"/>
            <p:cNvSpPr txBox="1"/>
            <p:nvPr/>
          </p:nvSpPr>
          <p:spPr>
            <a:xfrm>
              <a:off x="42180" y="55116"/>
              <a:ext cx="203672" cy="177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lnSpc>
                  <a:spcPct val="80000"/>
                </a:lnSpc>
                <a:spcBef>
                  <a:spcPts val="600"/>
                </a:spcBef>
                <a:defRPr sz="1000" b="1" cap="all">
                  <a:solidFill>
                    <a:srgbClr val="FFFFFF"/>
                  </a:solidFill>
                  <a:latin typeface="Segoe UI"/>
                  <a:ea typeface="Segoe UI"/>
                  <a:cs typeface="Segoe UI"/>
                  <a:sym typeface="Segoe UI"/>
                </a:defRPr>
              </a:lvl1pPr>
            </a:lstStyle>
            <a:p>
              <a:r>
                <a:t>3</a:t>
              </a:r>
            </a:p>
          </p:txBody>
        </p:sp>
      </p:grpSp>
      <p:grpSp>
        <p:nvGrpSpPr>
          <p:cNvPr id="2958" name="Ovaal 86"/>
          <p:cNvGrpSpPr/>
          <p:nvPr/>
        </p:nvGrpSpPr>
        <p:grpSpPr>
          <a:xfrm>
            <a:off x="8571520" y="4645726"/>
            <a:ext cx="288033" cy="288033"/>
            <a:chOff x="0" y="0"/>
            <a:chExt cx="288032" cy="288032"/>
          </a:xfrm>
        </p:grpSpPr>
        <p:sp>
          <p:nvSpPr>
            <p:cNvPr id="2956" name="Circle"/>
            <p:cNvSpPr/>
            <p:nvPr/>
          </p:nvSpPr>
          <p:spPr>
            <a:xfrm>
              <a:off x="-1" y="-1"/>
              <a:ext cx="288034" cy="288034"/>
            </a:xfrm>
            <a:prstGeom prst="ellipse">
              <a:avLst/>
            </a:prstGeom>
            <a:solidFill>
              <a:srgbClr val="000000"/>
            </a:solidFill>
            <a:ln w="12700" cap="flat">
              <a:noFill/>
              <a:miter lim="400000"/>
            </a:ln>
            <a:effectLst/>
          </p:spPr>
          <p:txBody>
            <a:bodyPr wrap="square" lIns="45719" tIns="45719" rIns="45719" bIns="45719" numCol="1" anchor="ctr">
              <a:noAutofit/>
            </a:bodyPr>
            <a:lstStyle/>
            <a:p>
              <a:pPr algn="ctr">
                <a:lnSpc>
                  <a:spcPct val="80000"/>
                </a:lnSpc>
                <a:spcBef>
                  <a:spcPts val="600"/>
                </a:spcBef>
                <a:defRPr>
                  <a:solidFill>
                    <a:srgbClr val="FFFFFF"/>
                  </a:solidFill>
                  <a:latin typeface="+mj-lt"/>
                  <a:ea typeface="+mj-ea"/>
                  <a:cs typeface="+mj-cs"/>
                  <a:sym typeface="Calibri"/>
                </a:defRPr>
              </a:pPr>
              <a:endParaRPr/>
            </a:p>
          </p:txBody>
        </p:sp>
        <p:sp>
          <p:nvSpPr>
            <p:cNvPr id="2957" name="4"/>
            <p:cNvSpPr txBox="1"/>
            <p:nvPr/>
          </p:nvSpPr>
          <p:spPr>
            <a:xfrm>
              <a:off x="42180" y="55116"/>
              <a:ext cx="203672" cy="177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lnSpc>
                  <a:spcPct val="80000"/>
                </a:lnSpc>
                <a:spcBef>
                  <a:spcPts val="600"/>
                </a:spcBef>
                <a:defRPr sz="1000" b="1" cap="all">
                  <a:solidFill>
                    <a:srgbClr val="FFFFFF"/>
                  </a:solidFill>
                  <a:latin typeface="Segoe UI"/>
                  <a:ea typeface="Segoe UI"/>
                  <a:cs typeface="Segoe UI"/>
                  <a:sym typeface="Segoe UI"/>
                </a:defRPr>
              </a:lvl1pPr>
            </a:lstStyle>
            <a:p>
              <a:r>
                <a:t>4</a:t>
              </a:r>
            </a:p>
          </p:txBody>
        </p:sp>
      </p:grpSp>
      <p:grpSp>
        <p:nvGrpSpPr>
          <p:cNvPr id="2961" name="Ovaal 87"/>
          <p:cNvGrpSpPr/>
          <p:nvPr/>
        </p:nvGrpSpPr>
        <p:grpSpPr>
          <a:xfrm>
            <a:off x="8773859" y="3160240"/>
            <a:ext cx="288033" cy="288033"/>
            <a:chOff x="0" y="0"/>
            <a:chExt cx="288032" cy="288032"/>
          </a:xfrm>
        </p:grpSpPr>
        <p:sp>
          <p:nvSpPr>
            <p:cNvPr id="2959" name="Circle"/>
            <p:cNvSpPr/>
            <p:nvPr/>
          </p:nvSpPr>
          <p:spPr>
            <a:xfrm>
              <a:off x="-1" y="-1"/>
              <a:ext cx="288034" cy="288034"/>
            </a:xfrm>
            <a:prstGeom prst="ellipse">
              <a:avLst/>
            </a:prstGeom>
            <a:solidFill>
              <a:srgbClr val="000000"/>
            </a:solidFill>
            <a:ln w="12700" cap="flat">
              <a:noFill/>
              <a:miter lim="400000"/>
            </a:ln>
            <a:effectLst/>
          </p:spPr>
          <p:txBody>
            <a:bodyPr wrap="square" lIns="45719" tIns="45719" rIns="45719" bIns="45719" numCol="1" anchor="ctr">
              <a:noAutofit/>
            </a:bodyPr>
            <a:lstStyle/>
            <a:p>
              <a:pPr algn="ctr">
                <a:lnSpc>
                  <a:spcPct val="80000"/>
                </a:lnSpc>
                <a:spcBef>
                  <a:spcPts val="600"/>
                </a:spcBef>
                <a:defRPr>
                  <a:solidFill>
                    <a:srgbClr val="FFFFFF"/>
                  </a:solidFill>
                  <a:latin typeface="+mj-lt"/>
                  <a:ea typeface="+mj-ea"/>
                  <a:cs typeface="+mj-cs"/>
                  <a:sym typeface="Calibri"/>
                </a:defRPr>
              </a:pPr>
              <a:endParaRPr/>
            </a:p>
          </p:txBody>
        </p:sp>
        <p:sp>
          <p:nvSpPr>
            <p:cNvPr id="2960" name="2"/>
            <p:cNvSpPr txBox="1"/>
            <p:nvPr/>
          </p:nvSpPr>
          <p:spPr>
            <a:xfrm>
              <a:off x="42180" y="55116"/>
              <a:ext cx="203672" cy="177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lnSpc>
                  <a:spcPct val="80000"/>
                </a:lnSpc>
                <a:spcBef>
                  <a:spcPts val="600"/>
                </a:spcBef>
                <a:defRPr sz="1000" b="1" cap="all">
                  <a:solidFill>
                    <a:srgbClr val="FFFFFF"/>
                  </a:solidFill>
                  <a:latin typeface="Segoe UI"/>
                  <a:ea typeface="Segoe UI"/>
                  <a:cs typeface="Segoe UI"/>
                  <a:sym typeface="Segoe UI"/>
                </a:defRPr>
              </a:lvl1pPr>
            </a:lstStyle>
            <a:p>
              <a:r>
                <a:t>2</a:t>
              </a:r>
            </a:p>
          </p:txBody>
        </p:sp>
      </p:grpSp>
      <p:grpSp>
        <p:nvGrpSpPr>
          <p:cNvPr id="2964" name="Ovaal 93"/>
          <p:cNvGrpSpPr/>
          <p:nvPr/>
        </p:nvGrpSpPr>
        <p:grpSpPr>
          <a:xfrm>
            <a:off x="1215428" y="5412430"/>
            <a:ext cx="288033" cy="288033"/>
            <a:chOff x="0" y="0"/>
            <a:chExt cx="288032" cy="288032"/>
          </a:xfrm>
        </p:grpSpPr>
        <p:sp>
          <p:nvSpPr>
            <p:cNvPr id="2962" name="Circle"/>
            <p:cNvSpPr/>
            <p:nvPr/>
          </p:nvSpPr>
          <p:spPr>
            <a:xfrm>
              <a:off x="-1" y="-1"/>
              <a:ext cx="288034" cy="288034"/>
            </a:xfrm>
            <a:prstGeom prst="ellipse">
              <a:avLst/>
            </a:prstGeom>
            <a:solidFill>
              <a:srgbClr val="000000"/>
            </a:solidFill>
            <a:ln w="12700" cap="flat">
              <a:noFill/>
              <a:miter lim="400000"/>
            </a:ln>
            <a:effectLst/>
          </p:spPr>
          <p:txBody>
            <a:bodyPr wrap="square" lIns="45719" tIns="45719" rIns="45719" bIns="45719" numCol="1" anchor="ctr">
              <a:noAutofit/>
            </a:bodyPr>
            <a:lstStyle/>
            <a:p>
              <a:pPr algn="ctr">
                <a:lnSpc>
                  <a:spcPct val="80000"/>
                </a:lnSpc>
                <a:spcBef>
                  <a:spcPts val="600"/>
                </a:spcBef>
                <a:defRPr sz="1000" b="1" cap="all">
                  <a:solidFill>
                    <a:srgbClr val="FFFFFF"/>
                  </a:solidFill>
                  <a:latin typeface="Segoe UI"/>
                  <a:ea typeface="Segoe UI"/>
                  <a:cs typeface="Segoe UI"/>
                  <a:sym typeface="Segoe UI"/>
                </a:defRPr>
              </a:pPr>
              <a:endParaRPr/>
            </a:p>
          </p:txBody>
        </p:sp>
        <p:sp>
          <p:nvSpPr>
            <p:cNvPr id="2963" name="5"/>
            <p:cNvSpPr txBox="1"/>
            <p:nvPr/>
          </p:nvSpPr>
          <p:spPr>
            <a:xfrm>
              <a:off x="42180" y="55116"/>
              <a:ext cx="203672" cy="177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lnSpc>
                  <a:spcPct val="80000"/>
                </a:lnSpc>
                <a:spcBef>
                  <a:spcPts val="600"/>
                </a:spcBef>
                <a:defRPr sz="1000" b="1" cap="all">
                  <a:solidFill>
                    <a:srgbClr val="FFFFFF"/>
                  </a:solidFill>
                  <a:latin typeface="Segoe UI"/>
                  <a:ea typeface="Segoe UI"/>
                  <a:cs typeface="Segoe UI"/>
                  <a:sym typeface="Segoe UI"/>
                </a:defRPr>
              </a:lvl1pPr>
            </a:lstStyle>
            <a:p>
              <a:r>
                <a:t>5</a:t>
              </a:r>
            </a:p>
          </p:txBody>
        </p:sp>
      </p:grpSp>
      <p:grpSp>
        <p:nvGrpSpPr>
          <p:cNvPr id="2967" name="Ovaal 94"/>
          <p:cNvGrpSpPr/>
          <p:nvPr/>
        </p:nvGrpSpPr>
        <p:grpSpPr>
          <a:xfrm>
            <a:off x="1215428" y="2648286"/>
            <a:ext cx="288033" cy="288033"/>
            <a:chOff x="0" y="0"/>
            <a:chExt cx="288032" cy="288032"/>
          </a:xfrm>
        </p:grpSpPr>
        <p:sp>
          <p:nvSpPr>
            <p:cNvPr id="2965" name="Circle"/>
            <p:cNvSpPr/>
            <p:nvPr/>
          </p:nvSpPr>
          <p:spPr>
            <a:xfrm>
              <a:off x="-1" y="-1"/>
              <a:ext cx="288034" cy="288034"/>
            </a:xfrm>
            <a:prstGeom prst="ellipse">
              <a:avLst/>
            </a:prstGeom>
            <a:solidFill>
              <a:srgbClr val="000000"/>
            </a:solidFill>
            <a:ln w="12700" cap="flat">
              <a:noFill/>
              <a:miter lim="400000"/>
            </a:ln>
            <a:effectLst/>
          </p:spPr>
          <p:txBody>
            <a:bodyPr wrap="square" lIns="45719" tIns="45719" rIns="45719" bIns="45719" numCol="1" anchor="ctr">
              <a:noAutofit/>
            </a:bodyPr>
            <a:lstStyle/>
            <a:p>
              <a:pPr algn="ctr">
                <a:lnSpc>
                  <a:spcPct val="80000"/>
                </a:lnSpc>
                <a:spcBef>
                  <a:spcPts val="600"/>
                </a:spcBef>
                <a:defRPr>
                  <a:solidFill>
                    <a:srgbClr val="FFFFFF"/>
                  </a:solidFill>
                  <a:latin typeface="+mj-lt"/>
                  <a:ea typeface="+mj-ea"/>
                  <a:cs typeface="+mj-cs"/>
                  <a:sym typeface="Calibri"/>
                </a:defRPr>
              </a:pPr>
              <a:endParaRPr/>
            </a:p>
          </p:txBody>
        </p:sp>
        <p:sp>
          <p:nvSpPr>
            <p:cNvPr id="2966" name="1"/>
            <p:cNvSpPr txBox="1"/>
            <p:nvPr/>
          </p:nvSpPr>
          <p:spPr>
            <a:xfrm>
              <a:off x="42180" y="55116"/>
              <a:ext cx="203672" cy="177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lnSpc>
                  <a:spcPct val="80000"/>
                </a:lnSpc>
                <a:spcBef>
                  <a:spcPts val="600"/>
                </a:spcBef>
                <a:defRPr sz="1000" b="1" cap="all">
                  <a:solidFill>
                    <a:srgbClr val="FFFFFF"/>
                  </a:solidFill>
                  <a:latin typeface="Segoe UI"/>
                  <a:ea typeface="Segoe UI"/>
                  <a:cs typeface="Segoe UI"/>
                  <a:sym typeface="Segoe UI"/>
                </a:defRPr>
              </a:lvl1pPr>
            </a:lstStyle>
            <a:p>
              <a:r>
                <a:t>1</a:t>
              </a:r>
            </a:p>
          </p:txBody>
        </p:sp>
      </p:grpSp>
      <p:grpSp>
        <p:nvGrpSpPr>
          <p:cNvPr id="2970" name="Ovaal 95"/>
          <p:cNvGrpSpPr/>
          <p:nvPr/>
        </p:nvGrpSpPr>
        <p:grpSpPr>
          <a:xfrm>
            <a:off x="1215428" y="3751522"/>
            <a:ext cx="288033" cy="288033"/>
            <a:chOff x="0" y="0"/>
            <a:chExt cx="288032" cy="288032"/>
          </a:xfrm>
        </p:grpSpPr>
        <p:sp>
          <p:nvSpPr>
            <p:cNvPr id="2968" name="Circle"/>
            <p:cNvSpPr/>
            <p:nvPr/>
          </p:nvSpPr>
          <p:spPr>
            <a:xfrm>
              <a:off x="-1" y="-1"/>
              <a:ext cx="288034" cy="288034"/>
            </a:xfrm>
            <a:prstGeom prst="ellipse">
              <a:avLst/>
            </a:prstGeom>
            <a:solidFill>
              <a:srgbClr val="000000"/>
            </a:solidFill>
            <a:ln w="12700" cap="flat">
              <a:noFill/>
              <a:miter lim="400000"/>
            </a:ln>
            <a:effectLst/>
          </p:spPr>
          <p:txBody>
            <a:bodyPr wrap="square" lIns="45719" tIns="45719" rIns="45719" bIns="45719" numCol="1" anchor="ctr">
              <a:noAutofit/>
            </a:bodyPr>
            <a:lstStyle/>
            <a:p>
              <a:pPr algn="ctr">
                <a:lnSpc>
                  <a:spcPct val="80000"/>
                </a:lnSpc>
                <a:spcBef>
                  <a:spcPts val="600"/>
                </a:spcBef>
                <a:defRPr>
                  <a:solidFill>
                    <a:srgbClr val="FFFFFF"/>
                  </a:solidFill>
                  <a:latin typeface="+mj-lt"/>
                  <a:ea typeface="+mj-ea"/>
                  <a:cs typeface="+mj-cs"/>
                  <a:sym typeface="Calibri"/>
                </a:defRPr>
              </a:pPr>
              <a:endParaRPr/>
            </a:p>
          </p:txBody>
        </p:sp>
        <p:sp>
          <p:nvSpPr>
            <p:cNvPr id="2969" name="3"/>
            <p:cNvSpPr txBox="1"/>
            <p:nvPr/>
          </p:nvSpPr>
          <p:spPr>
            <a:xfrm>
              <a:off x="42180" y="55116"/>
              <a:ext cx="203672" cy="177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lnSpc>
                  <a:spcPct val="80000"/>
                </a:lnSpc>
                <a:spcBef>
                  <a:spcPts val="600"/>
                </a:spcBef>
                <a:defRPr sz="1000" b="1" cap="all">
                  <a:solidFill>
                    <a:srgbClr val="FFFFFF"/>
                  </a:solidFill>
                  <a:latin typeface="Segoe UI"/>
                  <a:ea typeface="Segoe UI"/>
                  <a:cs typeface="Segoe UI"/>
                  <a:sym typeface="Segoe UI"/>
                </a:defRPr>
              </a:lvl1pPr>
            </a:lstStyle>
            <a:p>
              <a:r>
                <a:t>3</a:t>
              </a:r>
            </a:p>
          </p:txBody>
        </p:sp>
      </p:grpSp>
      <p:grpSp>
        <p:nvGrpSpPr>
          <p:cNvPr id="2973" name="Ovaal 96"/>
          <p:cNvGrpSpPr/>
          <p:nvPr/>
        </p:nvGrpSpPr>
        <p:grpSpPr>
          <a:xfrm>
            <a:off x="1215428" y="4645726"/>
            <a:ext cx="288033" cy="288033"/>
            <a:chOff x="0" y="0"/>
            <a:chExt cx="288032" cy="288032"/>
          </a:xfrm>
        </p:grpSpPr>
        <p:sp>
          <p:nvSpPr>
            <p:cNvPr id="2971" name="Circle"/>
            <p:cNvSpPr/>
            <p:nvPr/>
          </p:nvSpPr>
          <p:spPr>
            <a:xfrm>
              <a:off x="-1" y="-1"/>
              <a:ext cx="288034" cy="288034"/>
            </a:xfrm>
            <a:prstGeom prst="ellipse">
              <a:avLst/>
            </a:prstGeom>
            <a:solidFill>
              <a:srgbClr val="000000"/>
            </a:solidFill>
            <a:ln w="12700" cap="flat">
              <a:noFill/>
              <a:miter lim="400000"/>
            </a:ln>
            <a:effectLst/>
          </p:spPr>
          <p:txBody>
            <a:bodyPr wrap="square" lIns="45719" tIns="45719" rIns="45719" bIns="45719" numCol="1" anchor="ctr">
              <a:noAutofit/>
            </a:bodyPr>
            <a:lstStyle/>
            <a:p>
              <a:pPr algn="ctr">
                <a:lnSpc>
                  <a:spcPct val="80000"/>
                </a:lnSpc>
                <a:spcBef>
                  <a:spcPts val="600"/>
                </a:spcBef>
                <a:defRPr>
                  <a:solidFill>
                    <a:srgbClr val="FFFFFF"/>
                  </a:solidFill>
                  <a:latin typeface="+mj-lt"/>
                  <a:ea typeface="+mj-ea"/>
                  <a:cs typeface="+mj-cs"/>
                  <a:sym typeface="Calibri"/>
                </a:defRPr>
              </a:pPr>
              <a:endParaRPr/>
            </a:p>
          </p:txBody>
        </p:sp>
        <p:sp>
          <p:nvSpPr>
            <p:cNvPr id="2972" name="4"/>
            <p:cNvSpPr txBox="1"/>
            <p:nvPr/>
          </p:nvSpPr>
          <p:spPr>
            <a:xfrm>
              <a:off x="42180" y="55116"/>
              <a:ext cx="203672" cy="177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lnSpc>
                  <a:spcPct val="80000"/>
                </a:lnSpc>
                <a:spcBef>
                  <a:spcPts val="600"/>
                </a:spcBef>
                <a:defRPr sz="1000" b="1" cap="all">
                  <a:solidFill>
                    <a:srgbClr val="FFFFFF"/>
                  </a:solidFill>
                  <a:latin typeface="Segoe UI"/>
                  <a:ea typeface="Segoe UI"/>
                  <a:cs typeface="Segoe UI"/>
                  <a:sym typeface="Segoe UI"/>
                </a:defRPr>
              </a:lvl1pPr>
            </a:lstStyle>
            <a:p>
              <a:r>
                <a:t>4</a:t>
              </a:r>
            </a:p>
          </p:txBody>
        </p:sp>
      </p:grpSp>
      <p:grpSp>
        <p:nvGrpSpPr>
          <p:cNvPr id="2976" name="Ovaal 97"/>
          <p:cNvGrpSpPr/>
          <p:nvPr/>
        </p:nvGrpSpPr>
        <p:grpSpPr>
          <a:xfrm>
            <a:off x="1215428" y="3160240"/>
            <a:ext cx="288033" cy="288033"/>
            <a:chOff x="0" y="0"/>
            <a:chExt cx="288032" cy="288032"/>
          </a:xfrm>
        </p:grpSpPr>
        <p:sp>
          <p:nvSpPr>
            <p:cNvPr id="2974" name="Circle"/>
            <p:cNvSpPr/>
            <p:nvPr/>
          </p:nvSpPr>
          <p:spPr>
            <a:xfrm>
              <a:off x="-1" y="-1"/>
              <a:ext cx="288034" cy="288034"/>
            </a:xfrm>
            <a:prstGeom prst="ellipse">
              <a:avLst/>
            </a:prstGeom>
            <a:solidFill>
              <a:srgbClr val="000000"/>
            </a:solidFill>
            <a:ln w="12700" cap="flat">
              <a:noFill/>
              <a:miter lim="400000"/>
            </a:ln>
            <a:effectLst/>
          </p:spPr>
          <p:txBody>
            <a:bodyPr wrap="square" lIns="45719" tIns="45719" rIns="45719" bIns="45719" numCol="1" anchor="ctr">
              <a:noAutofit/>
            </a:bodyPr>
            <a:lstStyle/>
            <a:p>
              <a:pPr algn="ctr">
                <a:lnSpc>
                  <a:spcPct val="80000"/>
                </a:lnSpc>
                <a:spcBef>
                  <a:spcPts val="600"/>
                </a:spcBef>
                <a:defRPr>
                  <a:solidFill>
                    <a:srgbClr val="FFFFFF"/>
                  </a:solidFill>
                  <a:latin typeface="+mj-lt"/>
                  <a:ea typeface="+mj-ea"/>
                  <a:cs typeface="+mj-cs"/>
                  <a:sym typeface="Calibri"/>
                </a:defRPr>
              </a:pPr>
              <a:endParaRPr/>
            </a:p>
          </p:txBody>
        </p:sp>
        <p:sp>
          <p:nvSpPr>
            <p:cNvPr id="2975" name="2"/>
            <p:cNvSpPr txBox="1"/>
            <p:nvPr/>
          </p:nvSpPr>
          <p:spPr>
            <a:xfrm>
              <a:off x="42180" y="55116"/>
              <a:ext cx="203672" cy="177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lnSpc>
                  <a:spcPct val="80000"/>
                </a:lnSpc>
                <a:spcBef>
                  <a:spcPts val="600"/>
                </a:spcBef>
                <a:defRPr sz="1000" b="1" cap="all">
                  <a:solidFill>
                    <a:srgbClr val="FFFFFF"/>
                  </a:solidFill>
                  <a:latin typeface="Segoe UI"/>
                  <a:ea typeface="Segoe UI"/>
                  <a:cs typeface="Segoe UI"/>
                  <a:sym typeface="Segoe UI"/>
                </a:defRPr>
              </a:lvl1pPr>
            </a:lstStyle>
            <a:p>
              <a:r>
                <a:t>2</a:t>
              </a:r>
            </a:p>
          </p:txBody>
        </p:sp>
      </p:grpSp>
      <p:sp>
        <p:nvSpPr>
          <p:cNvPr id="2977" name="HYPERLINK (WEBSITE)">
            <a:hlinkClick r:id="rId3"/>
          </p:cNvPr>
          <p:cNvSpPr/>
          <p:nvPr/>
        </p:nvSpPr>
        <p:spPr>
          <a:xfrm>
            <a:off x="-1" y="0"/>
            <a:ext cx="1330651" cy="1100697"/>
          </a:xfrm>
          <a:prstGeom prst="rect">
            <a:avLst/>
          </a:prstGeom>
          <a:solidFill>
            <a:srgbClr val="4472C4">
              <a:alpha val="0"/>
            </a:srgbClr>
          </a:solidFill>
          <a:ln w="12700">
            <a:miter lim="400000"/>
          </a:ln>
        </p:spPr>
        <p:txBody>
          <a:bodyPr lIns="45719" rIns="45719" anchor="ctr"/>
          <a:lstStyle/>
          <a:p>
            <a:pPr>
              <a:defRPr sz="1000" b="1">
                <a:solidFill>
                  <a:srgbClr val="211F26"/>
                </a:solidFill>
                <a:latin typeface="+mj-lt"/>
                <a:ea typeface="+mj-ea"/>
                <a:cs typeface="+mj-cs"/>
                <a:sym typeface="Calibri"/>
              </a:defRPr>
            </a:pPr>
            <a:endParaRPr/>
          </a:p>
        </p:txBody>
      </p:sp>
      <p:sp>
        <p:nvSpPr>
          <p:cNvPr id="2978" name="Slide Number"/>
          <p:cNvSpPr txBox="1">
            <a:spLocks noGrp="1"/>
          </p:cNvSpPr>
          <p:nvPr>
            <p:ph type="sldNum" sz="quarter" idx="2"/>
          </p:nvPr>
        </p:nvSpPr>
        <p:spPr>
          <a:prstGeom prst="rect">
            <a:avLst/>
          </a:prstGeom>
        </p:spPr>
        <p:txBody>
          <a:bodyPr/>
          <a:lstStyle/>
          <a:p>
            <a:fld id="{86CB4B4D-7CA3-9044-876B-883B54F8677D}" type="slidenum">
              <a:t>‹nr.›</a:t>
            </a:fld>
            <a:endParaRPr/>
          </a:p>
        </p:txBody>
      </p:sp>
      <p:grpSp>
        <p:nvGrpSpPr>
          <p:cNvPr id="2" name="Group 1">
            <a:extLst>
              <a:ext uri="{FF2B5EF4-FFF2-40B4-BE49-F238E27FC236}">
                <a16:creationId xmlns:a16="http://schemas.microsoft.com/office/drawing/2014/main" id="{974638DB-4D75-C52F-D973-00F96BB5AE79}"/>
              </a:ext>
            </a:extLst>
          </p:cNvPr>
          <p:cNvGrpSpPr/>
          <p:nvPr userDrawn="1"/>
        </p:nvGrpSpPr>
        <p:grpSpPr>
          <a:xfrm>
            <a:off x="2982510" y="-1286712"/>
            <a:ext cx="6858001" cy="592943"/>
            <a:chOff x="2982510" y="-1286712"/>
            <a:chExt cx="6858001" cy="592943"/>
          </a:xfrm>
        </p:grpSpPr>
        <p:sp>
          <p:nvSpPr>
            <p:cNvPr id="3" name="Rechthoek 36">
              <a:extLst>
                <a:ext uri="{FF2B5EF4-FFF2-40B4-BE49-F238E27FC236}">
                  <a16:creationId xmlns:a16="http://schemas.microsoft.com/office/drawing/2014/main" id="{F188DEEB-462A-400B-945C-B119D6BC4A0E}"/>
                </a:ext>
              </a:extLst>
            </p:cNvPr>
            <p:cNvSpPr/>
            <p:nvPr/>
          </p:nvSpPr>
          <p:spPr>
            <a:xfrm rot="16200000">
              <a:off x="6254550" y="-4279730"/>
              <a:ext cx="313921" cy="6858001"/>
            </a:xfrm>
            <a:prstGeom prst="rect">
              <a:avLst/>
            </a:prstGeom>
            <a:solidFill>
              <a:srgbClr val="00A6D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dirty="0"/>
            </a:p>
          </p:txBody>
        </p:sp>
        <p:grpSp>
          <p:nvGrpSpPr>
            <p:cNvPr id="4" name="Groep 8">
              <a:extLst>
                <a:ext uri="{FF2B5EF4-FFF2-40B4-BE49-F238E27FC236}">
                  <a16:creationId xmlns:a16="http://schemas.microsoft.com/office/drawing/2014/main" id="{E214E2D8-00F5-BD41-8254-E9EB286CD83D}"/>
                </a:ext>
              </a:extLst>
            </p:cNvPr>
            <p:cNvGrpSpPr/>
            <p:nvPr/>
          </p:nvGrpSpPr>
          <p:grpSpPr>
            <a:xfrm>
              <a:off x="2982511" y="-1286711"/>
              <a:ext cx="6226976" cy="211382"/>
              <a:chOff x="0" y="0"/>
              <a:chExt cx="6226974" cy="211380"/>
            </a:xfrm>
          </p:grpSpPr>
          <p:sp>
            <p:nvSpPr>
              <p:cNvPr id="6" name="Rechthoek 6">
                <a:extLst>
                  <a:ext uri="{FF2B5EF4-FFF2-40B4-BE49-F238E27FC236}">
                    <a16:creationId xmlns:a16="http://schemas.microsoft.com/office/drawing/2014/main" id="{7B540A62-6CD7-5CEE-8565-0F67CC63ACFF}"/>
                  </a:ext>
                </a:extLst>
              </p:cNvPr>
              <p:cNvSpPr/>
              <p:nvPr/>
            </p:nvSpPr>
            <p:spPr>
              <a:xfrm rot="16200000">
                <a:off x="168192" y="-168191"/>
                <a:ext cx="211380" cy="547765"/>
              </a:xfrm>
              <a:prstGeom prst="rect">
                <a:avLst/>
              </a:prstGeom>
              <a:solidFill>
                <a:srgbClr val="0C234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 name="Rechthoek 29">
                <a:extLst>
                  <a:ext uri="{FF2B5EF4-FFF2-40B4-BE49-F238E27FC236}">
                    <a16:creationId xmlns:a16="http://schemas.microsoft.com/office/drawing/2014/main" id="{1270AD90-1557-FAB5-E8ED-84B759A023F4}"/>
                  </a:ext>
                </a:extLst>
              </p:cNvPr>
              <p:cNvSpPr/>
              <p:nvPr/>
            </p:nvSpPr>
            <p:spPr>
              <a:xfrm rot="16200000">
                <a:off x="799215" y="-168191"/>
                <a:ext cx="211380" cy="547765"/>
              </a:xfrm>
              <a:prstGeom prst="rect">
                <a:avLst/>
              </a:prstGeom>
              <a:solidFill>
                <a:srgbClr val="00B8C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 name="Rechthoek 30">
                <a:extLst>
                  <a:ext uri="{FF2B5EF4-FFF2-40B4-BE49-F238E27FC236}">
                    <a16:creationId xmlns:a16="http://schemas.microsoft.com/office/drawing/2014/main" id="{514718B0-3208-21D2-4289-01F3C7F153EA}"/>
                  </a:ext>
                </a:extLst>
              </p:cNvPr>
              <p:cNvSpPr/>
              <p:nvPr/>
            </p:nvSpPr>
            <p:spPr>
              <a:xfrm rot="16200000">
                <a:off x="1430239" y="-168191"/>
                <a:ext cx="211380" cy="547765"/>
              </a:xfrm>
              <a:prstGeom prst="rect">
                <a:avLst/>
              </a:prstGeom>
              <a:solidFill>
                <a:srgbClr val="0076C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 name="Rechthoek 31">
                <a:extLst>
                  <a:ext uri="{FF2B5EF4-FFF2-40B4-BE49-F238E27FC236}">
                    <a16:creationId xmlns:a16="http://schemas.microsoft.com/office/drawing/2014/main" id="{16992BD4-7A57-DD79-482B-A05929A6FBBA}"/>
                  </a:ext>
                </a:extLst>
              </p:cNvPr>
              <p:cNvSpPr/>
              <p:nvPr/>
            </p:nvSpPr>
            <p:spPr>
              <a:xfrm rot="16200000">
                <a:off x="2061263" y="-168191"/>
                <a:ext cx="211380" cy="547765"/>
              </a:xfrm>
              <a:prstGeom prst="rect">
                <a:avLst/>
              </a:prstGeom>
              <a:solidFill>
                <a:srgbClr val="6F1D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 name="Rechthoek 32">
                <a:extLst>
                  <a:ext uri="{FF2B5EF4-FFF2-40B4-BE49-F238E27FC236}">
                    <a16:creationId xmlns:a16="http://schemas.microsoft.com/office/drawing/2014/main" id="{B4FDA908-D7CD-C61E-F351-7BA991D1A422}"/>
                  </a:ext>
                </a:extLst>
              </p:cNvPr>
              <p:cNvSpPr/>
              <p:nvPr/>
            </p:nvSpPr>
            <p:spPr>
              <a:xfrm rot="16200000">
                <a:off x="2692286" y="-168191"/>
                <a:ext cx="211380" cy="547765"/>
              </a:xfrm>
              <a:prstGeom prst="rect">
                <a:avLst/>
              </a:prstGeom>
              <a:solidFill>
                <a:srgbClr val="EF60A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 name="Rechthoek 33">
                <a:extLst>
                  <a:ext uri="{FF2B5EF4-FFF2-40B4-BE49-F238E27FC236}">
                    <a16:creationId xmlns:a16="http://schemas.microsoft.com/office/drawing/2014/main" id="{866AE231-A45A-A3CD-CC92-8908740CA5F7}"/>
                  </a:ext>
                </a:extLst>
              </p:cNvPr>
              <p:cNvSpPr/>
              <p:nvPr/>
            </p:nvSpPr>
            <p:spPr>
              <a:xfrm rot="16200000">
                <a:off x="3323310" y="-168191"/>
                <a:ext cx="211380" cy="547765"/>
              </a:xfrm>
              <a:prstGeom prst="rect">
                <a:avLst/>
              </a:prstGeom>
              <a:solidFill>
                <a:srgbClr val="A5003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 name="Rechthoek 34">
                <a:extLst>
                  <a:ext uri="{FF2B5EF4-FFF2-40B4-BE49-F238E27FC236}">
                    <a16:creationId xmlns:a16="http://schemas.microsoft.com/office/drawing/2014/main" id="{FCAEB9C1-439A-C549-4DA8-5B696827114F}"/>
                  </a:ext>
                </a:extLst>
              </p:cNvPr>
              <p:cNvSpPr/>
              <p:nvPr/>
            </p:nvSpPr>
            <p:spPr>
              <a:xfrm rot="16200000">
                <a:off x="3954334" y="-168191"/>
                <a:ext cx="211380" cy="547765"/>
              </a:xfrm>
              <a:prstGeom prst="rect">
                <a:avLst/>
              </a:prstGeom>
              <a:solidFill>
                <a:srgbClr val="E03C3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3" name="Rechthoek 37">
                <a:extLst>
                  <a:ext uri="{FF2B5EF4-FFF2-40B4-BE49-F238E27FC236}">
                    <a16:creationId xmlns:a16="http://schemas.microsoft.com/office/drawing/2014/main" id="{C4BB8C6C-91CE-CD13-2382-8619C236B0EA}"/>
                  </a:ext>
                </a:extLst>
              </p:cNvPr>
              <p:cNvSpPr/>
              <p:nvPr/>
            </p:nvSpPr>
            <p:spPr>
              <a:xfrm rot="16200000">
                <a:off x="4585357" y="-168192"/>
                <a:ext cx="211380" cy="547765"/>
              </a:xfrm>
              <a:prstGeom prst="rect">
                <a:avLst/>
              </a:prstGeom>
              <a:solidFill>
                <a:srgbClr val="ED684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4" name="Rechthoek 38">
                <a:extLst>
                  <a:ext uri="{FF2B5EF4-FFF2-40B4-BE49-F238E27FC236}">
                    <a16:creationId xmlns:a16="http://schemas.microsoft.com/office/drawing/2014/main" id="{14717A4D-CC49-1EF2-2640-5AFFE205E437}"/>
                  </a:ext>
                </a:extLst>
              </p:cNvPr>
              <p:cNvSpPr/>
              <p:nvPr/>
            </p:nvSpPr>
            <p:spPr>
              <a:xfrm rot="16200000">
                <a:off x="5216380" y="-168192"/>
                <a:ext cx="211380" cy="547764"/>
              </a:xfrm>
              <a:prstGeom prst="rect">
                <a:avLst/>
              </a:prstGeom>
              <a:solidFill>
                <a:srgbClr val="FFB81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 name="Rechthoek 39">
                <a:extLst>
                  <a:ext uri="{FF2B5EF4-FFF2-40B4-BE49-F238E27FC236}">
                    <a16:creationId xmlns:a16="http://schemas.microsoft.com/office/drawing/2014/main" id="{6B34BE69-F28A-3F8A-347A-67DC745E64D2}"/>
                  </a:ext>
                </a:extLst>
              </p:cNvPr>
              <p:cNvSpPr/>
              <p:nvPr/>
            </p:nvSpPr>
            <p:spPr>
              <a:xfrm rot="16200000">
                <a:off x="5847403" y="-168193"/>
                <a:ext cx="211380" cy="547765"/>
              </a:xfrm>
              <a:prstGeom prst="rect">
                <a:avLst/>
              </a:prstGeom>
              <a:solidFill>
                <a:srgbClr val="6CC24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5" name="Rechthoek 39">
              <a:extLst>
                <a:ext uri="{FF2B5EF4-FFF2-40B4-BE49-F238E27FC236}">
                  <a16:creationId xmlns:a16="http://schemas.microsoft.com/office/drawing/2014/main" id="{3A0419C0-78F6-5BC9-BC95-9B67A80ED705}"/>
                </a:ext>
              </a:extLst>
            </p:cNvPr>
            <p:cNvSpPr/>
            <p:nvPr userDrawn="1"/>
          </p:nvSpPr>
          <p:spPr>
            <a:xfrm rot="16200000">
              <a:off x="9460936" y="-1454904"/>
              <a:ext cx="211382" cy="547765"/>
            </a:xfrm>
            <a:prstGeom prst="rect">
              <a:avLst/>
            </a:prstGeom>
            <a:solidFill>
              <a:srgbClr val="009B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4" name="Group 4"/>
          <p:cNvGrpSpPr/>
          <p:nvPr/>
        </p:nvGrpSpPr>
        <p:grpSpPr>
          <a:xfrm>
            <a:off x="698501" y="5884314"/>
            <a:ext cx="1454912" cy="577167"/>
            <a:chOff x="0" y="0"/>
            <a:chExt cx="1454911" cy="577165"/>
          </a:xfrm>
        </p:grpSpPr>
        <p:sp>
          <p:nvSpPr>
            <p:cNvPr id="36" name="Freeform 5"/>
            <p:cNvSpPr/>
            <p:nvPr/>
          </p:nvSpPr>
          <p:spPr>
            <a:xfrm>
              <a:off x="289214" y="284162"/>
              <a:ext cx="268376" cy="293004"/>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37" name="Freeform 6"/>
            <p:cNvSpPr/>
            <p:nvPr/>
          </p:nvSpPr>
          <p:spPr>
            <a:xfrm>
              <a:off x="0" y="284162"/>
              <a:ext cx="251958" cy="284795"/>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8" name="Freeform 7"/>
            <p:cNvSpPr/>
            <p:nvPr/>
          </p:nvSpPr>
          <p:spPr>
            <a:xfrm>
              <a:off x="76645" y="-1"/>
              <a:ext cx="266458" cy="267114"/>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9" name="Freeform 8"/>
            <p:cNvSpPr/>
            <p:nvPr/>
          </p:nvSpPr>
          <p:spPr>
            <a:xfrm>
              <a:off x="901742" y="364991"/>
              <a:ext cx="176182" cy="212175"/>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40" name="Rectangle 9"/>
            <p:cNvSpPr/>
            <p:nvPr/>
          </p:nvSpPr>
          <p:spPr>
            <a:xfrm>
              <a:off x="1124020" y="284162"/>
              <a:ext cx="33469" cy="284795"/>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41" name="Freeform 10"/>
            <p:cNvSpPr/>
            <p:nvPr/>
          </p:nvSpPr>
          <p:spPr>
            <a:xfrm>
              <a:off x="1199165" y="280373"/>
              <a:ext cx="126296" cy="28858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42" name="Freeform 11"/>
            <p:cNvSpPr/>
            <p:nvPr/>
          </p:nvSpPr>
          <p:spPr>
            <a:xfrm>
              <a:off x="1341878" y="318262"/>
              <a:ext cx="113034" cy="258904"/>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43" name="Freeform 12"/>
            <p:cNvSpPr/>
            <p:nvPr/>
          </p:nvSpPr>
          <p:spPr>
            <a:xfrm>
              <a:off x="637155" y="284162"/>
              <a:ext cx="226699" cy="2847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grpSp>
      <p:sp>
        <p:nvSpPr>
          <p:cNvPr id="45" name="Rechthoek 6"/>
          <p:cNvSpPr/>
          <p:nvPr/>
        </p:nvSpPr>
        <p:spPr>
          <a:xfrm>
            <a:off x="161518" y="119267"/>
            <a:ext cx="11868965" cy="6408281"/>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46" name="Tekstvak 4"/>
          <p:cNvSpPr txBox="1"/>
          <p:nvPr/>
        </p:nvSpPr>
        <p:spPr>
          <a:xfrm>
            <a:off x="34969" y="-662297"/>
            <a:ext cx="12100562"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400" spc="50">
                <a:solidFill>
                  <a:schemeClr val="accent2"/>
                </a:solidFill>
                <a:latin typeface="Roboto Slab Regular Regular"/>
                <a:ea typeface="Roboto Slab Regular Regular"/>
                <a:cs typeface="Roboto Slab Regular Regular"/>
                <a:sym typeface="Roboto Slab Regular Regular"/>
              </a:defRPr>
            </a:lvl1pPr>
          </a:lstStyle>
          <a:p>
            <a:r>
              <a:rPr dirty="0">
                <a:solidFill>
                  <a:schemeClr val="tx1"/>
                </a:solidFill>
              </a:rPr>
              <a:t>Logo (</a:t>
            </a:r>
            <a:r>
              <a:rPr dirty="0" err="1">
                <a:solidFill>
                  <a:schemeClr val="tx1"/>
                </a:solidFill>
              </a:rPr>
              <a:t>Animatie</a:t>
            </a:r>
            <a:r>
              <a:rPr dirty="0">
                <a:solidFill>
                  <a:schemeClr val="tx1"/>
                </a:solidFill>
              </a:rPr>
              <a:t>)</a:t>
            </a:r>
          </a:p>
        </p:txBody>
      </p:sp>
      <p:sp>
        <p:nvSpPr>
          <p:cNvPr id="60" name="Freeform 5"/>
          <p:cNvSpPr/>
          <p:nvPr/>
        </p:nvSpPr>
        <p:spPr>
          <a:xfrm>
            <a:off x="4543471" y="3282713"/>
            <a:ext cx="950757" cy="1038005"/>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8"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8" y="21600"/>
                  <a:pt x="10800" y="21600"/>
                </a:cubicBezTo>
                <a:cubicBezTo>
                  <a:pt x="5062" y="21600"/>
                  <a:pt x="0" y="19096"/>
                  <a:pt x="0" y="13461"/>
                </a:cubicBezTo>
                <a:cubicBezTo>
                  <a:pt x="0" y="0"/>
                  <a:pt x="0" y="0"/>
                  <a:pt x="0" y="0"/>
                </a:cubicBezTo>
                <a:cubicBezTo>
                  <a:pt x="6412" y="0"/>
                  <a:pt x="6412" y="0"/>
                  <a:pt x="6412" y="0"/>
                </a:cubicBezTo>
                <a:cubicBezTo>
                  <a:pt x="6412" y="13148"/>
                  <a:pt x="6412" y="13148"/>
                  <a:pt x="6412" y="13148"/>
                </a:cubicBezTo>
                <a:cubicBezTo>
                  <a:pt x="6412" y="15652"/>
                  <a:pt x="7762" y="17530"/>
                  <a:pt x="10800" y="17530"/>
                </a:cubicBezTo>
                <a:close/>
              </a:path>
            </a:pathLst>
          </a:custGeom>
          <a:solidFill>
            <a:schemeClr val="accent1"/>
          </a:solidFill>
          <a:ln w="12700">
            <a:miter lim="400000"/>
          </a:ln>
        </p:spPr>
        <p:txBody>
          <a:bodyPr lIns="45719" rIns="45719"/>
          <a:lstStyle/>
          <a:p>
            <a:endParaRPr/>
          </a:p>
        </p:txBody>
      </p:sp>
      <p:sp>
        <p:nvSpPr>
          <p:cNvPr id="61" name="Freeform 6"/>
          <p:cNvSpPr/>
          <p:nvPr/>
        </p:nvSpPr>
        <p:spPr>
          <a:xfrm>
            <a:off x="3518892" y="3282713"/>
            <a:ext cx="892593" cy="1008923"/>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a:miter lim="400000"/>
          </a:ln>
        </p:spPr>
        <p:txBody>
          <a:bodyPr lIns="45719" rIns="45719"/>
          <a:lstStyle/>
          <a:p>
            <a:endParaRPr/>
          </a:p>
        </p:txBody>
      </p:sp>
      <p:sp>
        <p:nvSpPr>
          <p:cNvPr id="62" name="Freeform 7"/>
          <p:cNvSpPr/>
          <p:nvPr/>
        </p:nvSpPr>
        <p:spPr>
          <a:xfrm>
            <a:off x="3790419" y="2276031"/>
            <a:ext cx="943961" cy="946283"/>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a:miter lim="400000"/>
          </a:ln>
        </p:spPr>
        <p:txBody>
          <a:bodyPr lIns="45719" rIns="45719"/>
          <a:lstStyle/>
          <a:p>
            <a:endParaRPr/>
          </a:p>
        </p:txBody>
      </p:sp>
      <p:sp>
        <p:nvSpPr>
          <p:cNvPr id="63" name="Freeform 8"/>
          <p:cNvSpPr/>
          <p:nvPr/>
        </p:nvSpPr>
        <p:spPr>
          <a:xfrm>
            <a:off x="6713432" y="3569060"/>
            <a:ext cx="624144" cy="751658"/>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a:miter lim="400000"/>
          </a:ln>
        </p:spPr>
        <p:txBody>
          <a:bodyPr lIns="45719" rIns="45719"/>
          <a:lstStyle/>
          <a:p>
            <a:endParaRPr/>
          </a:p>
        </p:txBody>
      </p:sp>
      <p:sp>
        <p:nvSpPr>
          <p:cNvPr id="64" name="Rectangle 9"/>
          <p:cNvSpPr/>
          <p:nvPr/>
        </p:nvSpPr>
        <p:spPr>
          <a:xfrm>
            <a:off x="7500883" y="3282713"/>
            <a:ext cx="118566" cy="1008922"/>
          </a:xfrm>
          <a:prstGeom prst="rect">
            <a:avLst/>
          </a:prstGeom>
          <a:solidFill>
            <a:srgbClr val="000000"/>
          </a:solidFill>
          <a:ln w="12700">
            <a:miter lim="400000"/>
          </a:ln>
        </p:spPr>
        <p:txBody>
          <a:bodyPr lIns="45719" rIns="45719"/>
          <a:lstStyle/>
          <a:p>
            <a:endParaRPr/>
          </a:p>
        </p:txBody>
      </p:sp>
      <p:sp>
        <p:nvSpPr>
          <p:cNvPr id="65" name="Freeform 10"/>
          <p:cNvSpPr/>
          <p:nvPr/>
        </p:nvSpPr>
        <p:spPr>
          <a:xfrm>
            <a:off x="7767094" y="3269291"/>
            <a:ext cx="447416" cy="102234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a:miter lim="400000"/>
          </a:ln>
        </p:spPr>
        <p:txBody>
          <a:bodyPr lIns="45719" rIns="45719"/>
          <a:lstStyle/>
          <a:p>
            <a:endParaRPr/>
          </a:p>
        </p:txBody>
      </p:sp>
      <p:sp>
        <p:nvSpPr>
          <p:cNvPr id="66" name="Freeform 11"/>
          <p:cNvSpPr/>
          <p:nvPr/>
        </p:nvSpPr>
        <p:spPr>
          <a:xfrm>
            <a:off x="8272673" y="3403515"/>
            <a:ext cx="400437" cy="917202"/>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a:miter lim="400000"/>
          </a:ln>
        </p:spPr>
        <p:txBody>
          <a:bodyPr lIns="45719" rIns="45719"/>
          <a:lstStyle/>
          <a:p>
            <a:endParaRPr/>
          </a:p>
        </p:txBody>
      </p:sp>
      <p:sp>
        <p:nvSpPr>
          <p:cNvPr id="67" name="Freeform 12"/>
          <p:cNvSpPr/>
          <p:nvPr/>
        </p:nvSpPr>
        <p:spPr>
          <a:xfrm>
            <a:off x="5776098" y="3282713"/>
            <a:ext cx="803111" cy="100892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a:miter lim="400000"/>
          </a:ln>
        </p:spPr>
        <p:txBody>
          <a:bodyPr lIns="45719" rIns="45719"/>
          <a:lstStyle/>
          <a:p>
            <a:endParaRPr/>
          </a:p>
        </p:txBody>
      </p:sp>
      <p:sp>
        <p:nvSpPr>
          <p:cNvPr id="68" name="Title Text"/>
          <p:cNvSpPr txBox="1">
            <a:spLocks noGrp="1"/>
          </p:cNvSpPr>
          <p:nvPr>
            <p:ph type="title"/>
          </p:nvPr>
        </p:nvSpPr>
        <p:spPr>
          <a:xfrm>
            <a:off x="609600" y="274637"/>
            <a:ext cx="10972800" cy="13255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r>
              <a:t>Title Text</a:t>
            </a:r>
          </a:p>
        </p:txBody>
      </p:sp>
      <p:sp>
        <p:nvSpPr>
          <p:cNvPr id="69"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r>
              <a:t>Body Level One</a:t>
            </a:r>
          </a:p>
          <a:p>
            <a:pPr lvl="1"/>
            <a:r>
              <a:t>Body Level Two</a:t>
            </a:r>
          </a:p>
          <a:p>
            <a:pPr lvl="2"/>
            <a:r>
              <a:t>Body Level Three</a:t>
            </a:r>
          </a:p>
          <a:p>
            <a:pPr lvl="3"/>
            <a:r>
              <a:t>Body Level Four</a:t>
            </a:r>
          </a:p>
          <a:p>
            <a:pPr lvl="4"/>
            <a:r>
              <a:t>Body Level Five</a:t>
            </a:r>
          </a:p>
        </p:txBody>
      </p:sp>
      <p:sp>
        <p:nvSpPr>
          <p:cNvPr id="70" name="Slide Number"/>
          <p:cNvSpPr txBox="1">
            <a:spLocks noGrp="1"/>
          </p:cNvSpPr>
          <p:nvPr>
            <p:ph type="sldNum" sz="quarter" idx="2"/>
          </p:nvPr>
        </p:nvSpPr>
        <p:spPr>
          <a:xfrm>
            <a:off x="5892800" y="6172200"/>
            <a:ext cx="2844800" cy="368301"/>
          </a:xfrm>
          <a:prstGeom prst="rect">
            <a:avLst/>
          </a:prstGeom>
          <a:ln w="12700">
            <a:miter lim="400000"/>
          </a:ln>
        </p:spPr>
        <p:txBody>
          <a:bodyPr wrap="none" lIns="0" tIns="0" rIns="0" bIns="0" anchor="ctr">
            <a:spAutoFit/>
          </a:bodyPr>
          <a:lstStyle>
            <a:lvl1pPr algn="r">
              <a:defRPr sz="1200">
                <a:solidFill>
                  <a:srgbClr val="A6A6A6"/>
                </a:solidFill>
              </a:defRPr>
            </a:lvl1pPr>
          </a:lstStyle>
          <a:p>
            <a:fld id="{86CB4B4D-7CA3-9044-876B-883B54F8677D}" type="slidenum">
              <a:t>‹nr.›</a:t>
            </a:fld>
            <a:endParaRPr/>
          </a:p>
        </p:txBody>
      </p:sp>
      <p:grpSp>
        <p:nvGrpSpPr>
          <p:cNvPr id="3" name="Group 2">
            <a:extLst>
              <a:ext uri="{FF2B5EF4-FFF2-40B4-BE49-F238E27FC236}">
                <a16:creationId xmlns:a16="http://schemas.microsoft.com/office/drawing/2014/main" id="{308F687C-E692-08A1-9C97-39567F4D57D1}"/>
              </a:ext>
            </a:extLst>
          </p:cNvPr>
          <p:cNvGrpSpPr/>
          <p:nvPr userDrawn="1"/>
        </p:nvGrpSpPr>
        <p:grpSpPr>
          <a:xfrm>
            <a:off x="2982510" y="-1286712"/>
            <a:ext cx="6858001" cy="592943"/>
            <a:chOff x="2982510" y="-1286712"/>
            <a:chExt cx="6858001" cy="592943"/>
          </a:xfrm>
        </p:grpSpPr>
        <p:sp>
          <p:nvSpPr>
            <p:cNvPr id="23" name="Rechthoek 36"/>
            <p:cNvSpPr/>
            <p:nvPr/>
          </p:nvSpPr>
          <p:spPr>
            <a:xfrm rot="16200000">
              <a:off x="6254550" y="-4279730"/>
              <a:ext cx="313921" cy="6858001"/>
            </a:xfrm>
            <a:prstGeom prst="rect">
              <a:avLst/>
            </a:prstGeom>
            <a:solidFill>
              <a:srgbClr val="00A6D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dirty="0"/>
            </a:p>
          </p:txBody>
        </p:sp>
        <p:grpSp>
          <p:nvGrpSpPr>
            <p:cNvPr id="34" name="Groep 8"/>
            <p:cNvGrpSpPr/>
            <p:nvPr/>
          </p:nvGrpSpPr>
          <p:grpSpPr>
            <a:xfrm>
              <a:off x="2982511" y="-1286711"/>
              <a:ext cx="6226976" cy="211382"/>
              <a:chOff x="0" y="0"/>
              <a:chExt cx="6226974" cy="211380"/>
            </a:xfrm>
          </p:grpSpPr>
          <p:sp>
            <p:nvSpPr>
              <p:cNvPr id="24" name="Rechthoek 6"/>
              <p:cNvSpPr/>
              <p:nvPr/>
            </p:nvSpPr>
            <p:spPr>
              <a:xfrm rot="16200000">
                <a:off x="168192" y="-168191"/>
                <a:ext cx="211380" cy="547765"/>
              </a:xfrm>
              <a:prstGeom prst="rect">
                <a:avLst/>
              </a:prstGeom>
              <a:solidFill>
                <a:srgbClr val="0C234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5" name="Rechthoek 29"/>
              <p:cNvSpPr/>
              <p:nvPr/>
            </p:nvSpPr>
            <p:spPr>
              <a:xfrm rot="16200000">
                <a:off x="799215" y="-168191"/>
                <a:ext cx="211380" cy="547765"/>
              </a:xfrm>
              <a:prstGeom prst="rect">
                <a:avLst/>
              </a:prstGeom>
              <a:solidFill>
                <a:srgbClr val="00B8C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6" name="Rechthoek 30"/>
              <p:cNvSpPr/>
              <p:nvPr/>
            </p:nvSpPr>
            <p:spPr>
              <a:xfrm rot="16200000">
                <a:off x="1430239" y="-168191"/>
                <a:ext cx="211380" cy="547765"/>
              </a:xfrm>
              <a:prstGeom prst="rect">
                <a:avLst/>
              </a:prstGeom>
              <a:solidFill>
                <a:srgbClr val="0076C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7" name="Rechthoek 31"/>
              <p:cNvSpPr/>
              <p:nvPr/>
            </p:nvSpPr>
            <p:spPr>
              <a:xfrm rot="16200000">
                <a:off x="2061263" y="-168191"/>
                <a:ext cx="211380" cy="547765"/>
              </a:xfrm>
              <a:prstGeom prst="rect">
                <a:avLst/>
              </a:prstGeom>
              <a:solidFill>
                <a:srgbClr val="6F1D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8" name="Rechthoek 32"/>
              <p:cNvSpPr/>
              <p:nvPr/>
            </p:nvSpPr>
            <p:spPr>
              <a:xfrm rot="16200000">
                <a:off x="2692286" y="-168191"/>
                <a:ext cx="211380" cy="547765"/>
              </a:xfrm>
              <a:prstGeom prst="rect">
                <a:avLst/>
              </a:prstGeom>
              <a:solidFill>
                <a:srgbClr val="EF60A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9" name="Rechthoek 33"/>
              <p:cNvSpPr/>
              <p:nvPr/>
            </p:nvSpPr>
            <p:spPr>
              <a:xfrm rot="16200000">
                <a:off x="3323310" y="-168191"/>
                <a:ext cx="211380" cy="547765"/>
              </a:xfrm>
              <a:prstGeom prst="rect">
                <a:avLst/>
              </a:prstGeom>
              <a:solidFill>
                <a:srgbClr val="A5003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0" name="Rechthoek 34"/>
              <p:cNvSpPr/>
              <p:nvPr/>
            </p:nvSpPr>
            <p:spPr>
              <a:xfrm rot="16200000">
                <a:off x="3954334" y="-168191"/>
                <a:ext cx="211380" cy="547765"/>
              </a:xfrm>
              <a:prstGeom prst="rect">
                <a:avLst/>
              </a:prstGeom>
              <a:solidFill>
                <a:srgbClr val="E03C3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1" name="Rechthoek 37"/>
              <p:cNvSpPr/>
              <p:nvPr/>
            </p:nvSpPr>
            <p:spPr>
              <a:xfrm rot="16200000">
                <a:off x="4585357" y="-168192"/>
                <a:ext cx="211380" cy="547765"/>
              </a:xfrm>
              <a:prstGeom prst="rect">
                <a:avLst/>
              </a:prstGeom>
              <a:solidFill>
                <a:srgbClr val="ED684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2" name="Rechthoek 38"/>
              <p:cNvSpPr/>
              <p:nvPr/>
            </p:nvSpPr>
            <p:spPr>
              <a:xfrm rot="16200000">
                <a:off x="5216380" y="-168192"/>
                <a:ext cx="211380" cy="547764"/>
              </a:xfrm>
              <a:prstGeom prst="rect">
                <a:avLst/>
              </a:prstGeom>
              <a:solidFill>
                <a:srgbClr val="FFB81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3" name="Rechthoek 39"/>
              <p:cNvSpPr/>
              <p:nvPr/>
            </p:nvSpPr>
            <p:spPr>
              <a:xfrm rot="16200000">
                <a:off x="5847403" y="-168193"/>
                <a:ext cx="211380" cy="547765"/>
              </a:xfrm>
              <a:prstGeom prst="rect">
                <a:avLst/>
              </a:prstGeom>
              <a:solidFill>
                <a:srgbClr val="6CC24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2" name="Rechthoek 39">
              <a:extLst>
                <a:ext uri="{FF2B5EF4-FFF2-40B4-BE49-F238E27FC236}">
                  <a16:creationId xmlns:a16="http://schemas.microsoft.com/office/drawing/2014/main" id="{94BEEFB9-F383-6B51-AA5C-196B967278A0}"/>
                </a:ext>
              </a:extLst>
            </p:cNvPr>
            <p:cNvSpPr/>
            <p:nvPr userDrawn="1"/>
          </p:nvSpPr>
          <p:spPr>
            <a:xfrm rot="16200000">
              <a:off x="9460936" y="-1454904"/>
              <a:ext cx="211382" cy="547765"/>
            </a:xfrm>
            <a:prstGeom prst="rect">
              <a:avLst/>
            </a:prstGeom>
            <a:solidFill>
              <a:srgbClr val="009B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Tree>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 id="2147483657" r:id="rId4"/>
    <p:sldLayoutId id="2147483658" r:id="rId5"/>
    <p:sldLayoutId id="2147483659" r:id="rId6"/>
    <p:sldLayoutId id="2147483660" r:id="rId7"/>
    <p:sldLayoutId id="2147483668" r:id="rId8"/>
    <p:sldLayoutId id="2147483669" r:id="rId9"/>
    <p:sldLayoutId id="2147483673" r:id="rId10"/>
    <p:sldLayoutId id="2147483675" r:id="rId11"/>
  </p:sldLayoutIdLst>
  <p:transition spd="med"/>
  <p:txStyles>
    <p:titleStyle>
      <a:lvl1pPr marL="0" marR="0" indent="0" algn="l" defTabSz="914400" rtl="0" eaLnBrk="1" latinLnBrk="0" hangingPunct="1">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1pPr>
      <a:lvl2pPr marL="0" marR="0" indent="0" algn="l" defTabSz="914400" rtl="0" eaLnBrk="1" latinLnBrk="0" hangingPunct="1">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2pPr>
      <a:lvl3pPr marL="0" marR="0" indent="0" algn="l" defTabSz="914400" rtl="0" eaLnBrk="1" latinLnBrk="0" hangingPunct="1">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3pPr>
      <a:lvl4pPr marL="0" marR="0" indent="0" algn="l" defTabSz="914400" rtl="0" eaLnBrk="1" latinLnBrk="0" hangingPunct="1">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4pPr>
      <a:lvl5pPr marL="0" marR="0" indent="0" algn="l" defTabSz="914400" rtl="0" eaLnBrk="1" latinLnBrk="0" hangingPunct="1">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5pPr>
      <a:lvl6pPr marL="0" marR="0" indent="0" algn="l" defTabSz="914400" rtl="0" eaLnBrk="1" latinLnBrk="0" hangingPunct="1">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6pPr>
      <a:lvl7pPr marL="0" marR="0" indent="0" algn="l" defTabSz="914400" rtl="0" eaLnBrk="1" latinLnBrk="0" hangingPunct="1">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7pPr>
      <a:lvl8pPr marL="0" marR="0" indent="0" algn="l" defTabSz="914400" rtl="0" eaLnBrk="1" latinLnBrk="0" hangingPunct="1">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8pPr>
      <a:lvl9pPr marL="0" marR="0" indent="0" algn="l" defTabSz="914400" rtl="0" eaLnBrk="1" latinLnBrk="0" hangingPunct="1">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9pPr>
    </p:titleStyle>
    <p:bodyStyle>
      <a:lvl1pPr marL="263525" marR="0" indent="-263525" algn="l" defTabSz="719137" rtl="0" eaLnBrk="1" latinLnBrk="0" hangingPunct="1">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1pPr>
      <a:lvl2pPr marL="538162" marR="0" indent="-274638" algn="l" defTabSz="719137" rtl="0" eaLnBrk="1" latinLnBrk="0" hangingPunct="1">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2pPr>
      <a:lvl3pPr marL="0" marR="0" indent="0" algn="l" defTabSz="719137" rtl="0" eaLnBrk="1" latinLnBrk="0" hangingPunct="1">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3pPr>
      <a:lvl4pPr marL="0" marR="0" indent="0" algn="l" defTabSz="719137" rtl="0" eaLnBrk="1" latinLnBrk="0" hangingPunct="1">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4pPr>
      <a:lvl5pPr marL="263525" marR="0" indent="-263525" algn="l" defTabSz="719137" rtl="0" eaLnBrk="1" latinLnBrk="0" hangingPunct="1">
        <a:lnSpc>
          <a:spcPct val="90000"/>
        </a:lnSpc>
        <a:spcBef>
          <a:spcPts val="1200"/>
        </a:spcBef>
        <a:spcAft>
          <a:spcPts val="0"/>
        </a:spcAft>
        <a:buClr>
          <a:schemeClr val="accent1"/>
        </a:buClr>
        <a:buSzPct val="100000"/>
        <a:buFont typeface="Wingdings"/>
        <a:buAutoNum type="arabicPeriod"/>
        <a:tabLst/>
        <a:defRPr sz="1600" b="0" i="0" u="none" strike="noStrike" cap="none" spc="0" baseline="0">
          <a:solidFill>
            <a:srgbClr val="000000"/>
          </a:solidFill>
          <a:uFillTx/>
          <a:latin typeface="Arial"/>
          <a:ea typeface="Arial"/>
          <a:cs typeface="Arial"/>
          <a:sym typeface="Arial"/>
        </a:defRPr>
      </a:lvl5pPr>
      <a:lvl6pPr marL="538162" marR="0" indent="-276225" algn="l" defTabSz="719137" rtl="0" eaLnBrk="1" latinLnBrk="0" hangingPunct="1">
        <a:lnSpc>
          <a:spcPct val="90000"/>
        </a:lnSpc>
        <a:spcBef>
          <a:spcPts val="1200"/>
        </a:spcBef>
        <a:spcAft>
          <a:spcPts val="0"/>
        </a:spcAft>
        <a:buClr>
          <a:schemeClr val="accent1"/>
        </a:buClr>
        <a:buSzPct val="100000"/>
        <a:buFont typeface="Wingdings"/>
        <a:buAutoNum type="alphaLcPeriod"/>
        <a:tabLst/>
        <a:defRPr sz="1600" b="0" i="0" u="none" strike="noStrike" cap="none" spc="0" baseline="0">
          <a:solidFill>
            <a:srgbClr val="000000"/>
          </a:solidFill>
          <a:uFillTx/>
          <a:latin typeface="Arial"/>
          <a:ea typeface="Arial"/>
          <a:cs typeface="Arial"/>
          <a:sym typeface="Arial"/>
        </a:defRPr>
      </a:lvl6pPr>
      <a:lvl7pPr marL="538162" marR="0" indent="-276225" algn="l" defTabSz="719137" rtl="0" eaLnBrk="1" latinLnBrk="0" hangingPunct="1">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7pPr>
      <a:lvl8pPr marL="0" marR="0" indent="0" algn="l" defTabSz="719137" rtl="0" eaLnBrk="1" latinLnBrk="0" hangingPunct="1">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8pPr>
      <a:lvl9pPr marL="0" marR="0" indent="0" algn="l" defTabSz="719137" rtl="0" eaLnBrk="1" latinLnBrk="0" hangingPunct="1">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9pPr>
    </p:bodyStyle>
    <p:otherStyle>
      <a:lvl1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4572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9144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13716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18288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22860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27432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32004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36576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z1HTzZhTqOE"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hyperlink" Target="https://www.tudelft.nl/en/student/education/honours-programme/honours-programme-bachelor/specialization-awareness-culture" TargetMode="Externa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hyperlink" Target="https://www.tudelft.nl/en/student/education/honours-programme/honours-programme-bachelor/sustainability-leiden-delft-erasmus" TargetMode="Externa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hyperlink" Target="mailto:board-hpd@tudelft.nl" TargetMode="Externa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hyperlink" Target="mailto:honourscommittee-EEMCS@tudelft.nl" TargetMode="External"/><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hyperlink" Target="https://www.tudelft.nl/en/education/programmes/honours-programme-delft-hpd" TargetMode="External"/><Relationship Id="rId4" Type="http://schemas.openxmlformats.org/officeDocument/2006/relationships/hyperlink" Target="https://www.tudelft.nl/en/student/eemcs-student-portal/education/honours-programme"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mailto:Honourscommittee-EEMCS@TUDelft.nl"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www.tudelft.nl/en/student/eemcs-student-portal/organisation/academic-counsellors" TargetMode="Externa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tudelft.nl/studenten/ewi-studentenportal/onderwijs/honours-programme"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hyperlink" Target="mailto:honourscommittee-EEMCS@TUDelft.nl" TargetMode="External"/><Relationship Id="rId4" Type="http://schemas.openxmlformats.org/officeDocument/2006/relationships/hyperlink" Target="https://www.tudelft.nl/en/student/administration/statements/statement-request-form"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51" name="Tijdelijke aanduiding voor afbeelding 38"/>
          <p:cNvGrpSpPr/>
          <p:nvPr/>
        </p:nvGrpSpPr>
        <p:grpSpPr>
          <a:xfrm>
            <a:off x="4852465" y="0"/>
            <a:ext cx="7339534" cy="6858000"/>
            <a:chOff x="0" y="0"/>
            <a:chExt cx="7339532" cy="6858000"/>
          </a:xfrm>
        </p:grpSpPr>
        <p:sp>
          <p:nvSpPr>
            <p:cNvPr id="3149" name="Rectangle"/>
            <p:cNvSpPr/>
            <p:nvPr/>
          </p:nvSpPr>
          <p:spPr>
            <a:xfrm>
              <a:off x="0" y="0"/>
              <a:ext cx="7339533" cy="6858000"/>
            </a:xfrm>
            <a:prstGeom prst="rect">
              <a:avLst/>
            </a:prstGeom>
            <a:solidFill>
              <a:srgbClr val="F2F2F2">
                <a:alpha val="80000"/>
              </a:srgbClr>
            </a:solidFill>
            <a:ln w="12700" cap="flat">
              <a:noFill/>
              <a:miter lim="400000"/>
            </a:ln>
            <a:effectLst/>
          </p:spPr>
          <p:txBody>
            <a:bodyPr wrap="square" lIns="45719" tIns="45719" rIns="45719" bIns="45719" numCol="1" anchor="ctr">
              <a:noAutofit/>
            </a:bodyPr>
            <a:lstStyle/>
            <a:p>
              <a:endParaRPr/>
            </a:p>
          </p:txBody>
        </p:sp>
        <p:pic>
          <p:nvPicPr>
            <p:cNvPr id="3150" name="image11.jpeg" descr="image11.jpeg"/>
            <p:cNvPicPr>
              <a:picLocks noChangeAspect="1"/>
            </p:cNvPicPr>
            <p:nvPr/>
          </p:nvPicPr>
          <p:blipFill>
            <a:blip r:embed="rId3"/>
            <a:srcRect t="32" b="32"/>
            <a:stretch>
              <a:fillRect/>
            </a:stretch>
          </p:blipFill>
          <p:spPr>
            <a:xfrm>
              <a:off x="0" y="-1"/>
              <a:ext cx="7339533" cy="6858002"/>
            </a:xfrm>
            <a:prstGeom prst="rect">
              <a:avLst/>
            </a:prstGeom>
            <a:ln w="12700" cap="flat">
              <a:noFill/>
              <a:miter lim="400000"/>
            </a:ln>
            <a:effectLst/>
          </p:spPr>
        </p:pic>
      </p:grpSp>
      <p:sp>
        <p:nvSpPr>
          <p:cNvPr id="3152" name="Ondertitel 23"/>
          <p:cNvSpPr txBox="1">
            <a:spLocks noGrp="1"/>
          </p:cNvSpPr>
          <p:nvPr>
            <p:ph type="body" sz="quarter" idx="1"/>
          </p:nvPr>
        </p:nvSpPr>
        <p:spPr>
          <a:xfrm>
            <a:off x="698500" y="3952875"/>
            <a:ext cx="3729203" cy="1990725"/>
          </a:xfrm>
          <a:prstGeom prst="rect">
            <a:avLst/>
          </a:prstGeom>
        </p:spPr>
        <p:txBody>
          <a:bodyPr>
            <a:normAutofit/>
          </a:bodyPr>
          <a:lstStyle/>
          <a:p>
            <a:r>
              <a:rPr lang="nl-NL" sz="1800" dirty="0">
                <a:latin typeface="Calibri" panose="020F0502020204030204" pitchFamily="34" charset="0"/>
                <a:cs typeface="Calibri" panose="020F0502020204030204" pitchFamily="34" charset="0"/>
              </a:rPr>
              <a:t>Janneke Koorn</a:t>
            </a:r>
          </a:p>
          <a:p>
            <a:r>
              <a:rPr lang="nl-NL" sz="1800" dirty="0">
                <a:latin typeface="Calibri" panose="020F0502020204030204" pitchFamily="34" charset="0"/>
                <a:cs typeface="Calibri" panose="020F0502020204030204" pitchFamily="34" charset="0"/>
              </a:rPr>
              <a:t>Martine van der Laag-Hoogendijk</a:t>
            </a:r>
          </a:p>
          <a:p>
            <a:endParaRPr sz="1800" dirty="0">
              <a:latin typeface="Calibri" panose="020F0502020204030204" pitchFamily="34" charset="0"/>
              <a:cs typeface="Calibri" panose="020F0502020204030204" pitchFamily="34" charset="0"/>
            </a:endParaRPr>
          </a:p>
        </p:txBody>
      </p:sp>
      <p:sp>
        <p:nvSpPr>
          <p:cNvPr id="3153" name="Tijdelijke aanduiding voor tekst 18"/>
          <p:cNvSpPr>
            <a:spLocks noGrp="1"/>
          </p:cNvSpPr>
          <p:nvPr>
            <p:ph type="body" idx="22"/>
          </p:nvPr>
        </p:nvSpPr>
        <p:spPr>
          <a:xfrm>
            <a:off x="698499" y="1912199"/>
            <a:ext cx="3729206" cy="199072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62500" lnSpcReduction="20000"/>
          </a:bodyPr>
          <a:lstStyle/>
          <a:p>
            <a:endParaRPr lang="nl-NL" dirty="0"/>
          </a:p>
          <a:p>
            <a:endParaRPr lang="nl-NL" dirty="0"/>
          </a:p>
          <a:p>
            <a:pPr algn="ctr"/>
            <a:r>
              <a:rPr lang="nl-NL" sz="4600" b="1" dirty="0">
                <a:latin typeface="+mj-lt"/>
              </a:rPr>
              <a:t>Information meeting</a:t>
            </a:r>
          </a:p>
          <a:p>
            <a:pPr algn="ctr"/>
            <a:r>
              <a:rPr lang="nl-NL" sz="4600" b="1" dirty="0" err="1">
                <a:latin typeface="+mj-lt"/>
              </a:rPr>
              <a:t>Honours</a:t>
            </a:r>
            <a:r>
              <a:rPr lang="nl-NL" sz="4600" b="1" dirty="0">
                <a:latin typeface="+mj-lt"/>
              </a:rPr>
              <a:t> </a:t>
            </a:r>
            <a:r>
              <a:rPr lang="nl-NL" sz="4600" b="1" dirty="0" err="1">
                <a:latin typeface="+mj-lt"/>
              </a:rPr>
              <a:t>Programme</a:t>
            </a:r>
            <a:endParaRPr lang="nl-NL" sz="4600" b="1" dirty="0">
              <a:latin typeface="+mj-lt"/>
            </a:endParaRPr>
          </a:p>
          <a:p>
            <a:pPr algn="ctr"/>
            <a:r>
              <a:rPr lang="nl-NL" sz="4600" b="1" dirty="0">
                <a:latin typeface="+mj-lt"/>
              </a:rPr>
              <a:t>Bachelor </a:t>
            </a:r>
          </a:p>
          <a:p>
            <a:endParaRPr lang="nl-NL" dirty="0"/>
          </a:p>
          <a:p>
            <a:endParaRPr dirty="0"/>
          </a:p>
        </p:txBody>
      </p:sp>
      <p:sp>
        <p:nvSpPr>
          <p:cNvPr id="3154" name="Tijdelijke aanduiding voor tekst 42"/>
          <p:cNvSpPr>
            <a:spLocks noGrp="1"/>
          </p:cNvSpPr>
          <p:nvPr>
            <p:ph type="body" idx="23"/>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25000" lnSpcReduction="20000"/>
          </a:bodyPr>
          <a:lstStyle/>
          <a:p>
            <a:r>
              <a:t> </a:t>
            </a:r>
          </a:p>
        </p:txBody>
      </p:sp>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54562C1-F774-FD62-FFB8-93FCED48AA24}"/>
              </a:ext>
            </a:extLst>
          </p:cNvPr>
          <p:cNvSpPr>
            <a:spLocks noGrp="1"/>
          </p:cNvSpPr>
          <p:nvPr>
            <p:ph type="body" sz="quarter" idx="14"/>
          </p:nvPr>
        </p:nvSpPr>
        <p:spPr/>
        <p:txBody>
          <a:bodyPr/>
          <a:lstStyle/>
          <a:p>
            <a:endParaRPr lang="nl-NL"/>
          </a:p>
        </p:txBody>
      </p:sp>
      <p:sp>
        <p:nvSpPr>
          <p:cNvPr id="3" name="Tijdelijke aanduiding voor verticale tekst 2">
            <a:extLst>
              <a:ext uri="{FF2B5EF4-FFF2-40B4-BE49-F238E27FC236}">
                <a16:creationId xmlns:a16="http://schemas.microsoft.com/office/drawing/2014/main" id="{D92829F0-7261-6E00-1E79-556694E1D960}"/>
              </a:ext>
            </a:extLst>
          </p:cNvPr>
          <p:cNvSpPr>
            <a:spLocks noGrp="1"/>
          </p:cNvSpPr>
          <p:nvPr>
            <p:ph type="body" orient="vert" idx="1"/>
          </p:nvPr>
        </p:nvSpPr>
        <p:spPr/>
        <p:txBody>
          <a:bodyPr/>
          <a:lstStyle/>
          <a:p>
            <a:pPr marL="0" indent="0">
              <a:buNone/>
            </a:pPr>
            <a:r>
              <a:rPr lang="nl-NL" sz="3200" b="1" dirty="0"/>
              <a:t>Timeline </a:t>
            </a:r>
            <a:r>
              <a:rPr lang="en-US" sz="3200" b="1" dirty="0"/>
              <a:t>Year 1:</a:t>
            </a:r>
          </a:p>
          <a:p>
            <a:pPr marL="0" indent="0" algn="l">
              <a:buNone/>
            </a:pPr>
            <a:r>
              <a:rPr lang="en-US" sz="2000" b="1" dirty="0"/>
              <a:t>				Application deadline 		August 31</a:t>
            </a:r>
            <a:r>
              <a:rPr lang="en-US" sz="2000" b="1" baseline="30000" dirty="0"/>
              <a:t>st</a:t>
            </a:r>
            <a:endParaRPr lang="en-US" sz="2000" b="1" dirty="0"/>
          </a:p>
          <a:p>
            <a:pPr marL="0" indent="0" algn="l">
              <a:buNone/>
            </a:pPr>
            <a:r>
              <a:rPr lang="nl-NL" sz="2000" b="1" dirty="0"/>
              <a:t>				Central kick-off			September 15th</a:t>
            </a:r>
          </a:p>
          <a:p>
            <a:pPr marL="0" indent="0" algn="l">
              <a:buNone/>
            </a:pPr>
            <a:r>
              <a:rPr lang="en-US" sz="2000" b="1" dirty="0"/>
              <a:t>				Progress meetings 			During the year </a:t>
            </a:r>
          </a:p>
          <a:p>
            <a:pPr marL="0" indent="0">
              <a:buNone/>
            </a:pPr>
            <a:endParaRPr lang="en-US" sz="2000" dirty="0"/>
          </a:p>
          <a:p>
            <a:pPr marL="0" indent="0">
              <a:buNone/>
            </a:pPr>
            <a:r>
              <a:rPr lang="en-US" sz="3200" b="1" dirty="0"/>
              <a:t>Year 2:</a:t>
            </a:r>
          </a:p>
          <a:p>
            <a:pPr marL="0" indent="0" algn="l">
              <a:buNone/>
            </a:pPr>
            <a:r>
              <a:rPr lang="en-US" sz="2000" b="1" dirty="0"/>
              <a:t>				Poster presentation market	March</a:t>
            </a:r>
          </a:p>
          <a:p>
            <a:pPr marL="0" indent="0" algn="l">
              <a:buNone/>
            </a:pPr>
            <a:r>
              <a:rPr lang="en-US" sz="2000" b="1" dirty="0"/>
              <a:t>				Final paper deadline 		August 1</a:t>
            </a:r>
            <a:r>
              <a:rPr lang="en-US" sz="2000" b="1" baseline="30000" dirty="0"/>
              <a:t>st</a:t>
            </a:r>
            <a:endParaRPr lang="en-US" sz="2000" b="1" dirty="0"/>
          </a:p>
          <a:p>
            <a:pPr marL="0" indent="0" algn="l">
              <a:buNone/>
            </a:pPr>
            <a:r>
              <a:rPr lang="en-US" sz="2000" b="1" dirty="0"/>
              <a:t>				Progress meetings 			During the year </a:t>
            </a:r>
          </a:p>
          <a:p>
            <a:endParaRPr lang="nl-NL" dirty="0"/>
          </a:p>
        </p:txBody>
      </p:sp>
    </p:spTree>
    <p:extLst>
      <p:ext uri="{BB962C8B-B14F-4D97-AF65-F5344CB8AC3E}">
        <p14:creationId xmlns:p14="http://schemas.microsoft.com/office/powerpoint/2010/main" val="231467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54562C1-F774-FD62-FFB8-93FCED48AA24}"/>
              </a:ext>
            </a:extLst>
          </p:cNvPr>
          <p:cNvSpPr>
            <a:spLocks noGrp="1"/>
          </p:cNvSpPr>
          <p:nvPr>
            <p:ph type="body" sz="quarter" idx="14"/>
          </p:nvPr>
        </p:nvSpPr>
        <p:spPr/>
        <p:txBody>
          <a:bodyPr/>
          <a:lstStyle/>
          <a:p>
            <a:endParaRPr lang="nl-NL" sz="3200" b="1" dirty="0">
              <a:solidFill>
                <a:schemeClr val="bg1"/>
              </a:solidFill>
              <a:latin typeface="+mj-lt"/>
            </a:endParaRPr>
          </a:p>
        </p:txBody>
      </p:sp>
      <p:sp>
        <p:nvSpPr>
          <p:cNvPr id="3" name="Tijdelijke aanduiding voor verticale tekst 2">
            <a:extLst>
              <a:ext uri="{FF2B5EF4-FFF2-40B4-BE49-F238E27FC236}">
                <a16:creationId xmlns:a16="http://schemas.microsoft.com/office/drawing/2014/main" id="{D92829F0-7261-6E00-1E79-556694E1D960}"/>
              </a:ext>
            </a:extLst>
          </p:cNvPr>
          <p:cNvSpPr>
            <a:spLocks noGrp="1"/>
          </p:cNvSpPr>
          <p:nvPr>
            <p:ph type="body" orient="vert" idx="1"/>
          </p:nvPr>
        </p:nvSpPr>
        <p:spPr/>
        <p:txBody>
          <a:bodyPr/>
          <a:lstStyle/>
          <a:p>
            <a:pPr marL="0" indent="0">
              <a:buNone/>
            </a:pPr>
            <a:r>
              <a:rPr lang="nl-NL" sz="3200" b="1" dirty="0"/>
              <a:t>Research project:</a:t>
            </a:r>
          </a:p>
          <a:p>
            <a:pPr marL="0" indent="0">
              <a:buNone/>
            </a:pPr>
            <a:endParaRPr lang="nl-NL" sz="2400" b="1" dirty="0"/>
          </a:p>
          <a:p>
            <a:r>
              <a:rPr lang="nl-NL" sz="2400" b="1" dirty="0" err="1">
                <a:latin typeface="Calibri" panose="020F0502020204030204" pitchFamily="34" charset="0"/>
                <a:cs typeface="Calibri" panose="020F0502020204030204" pitchFamily="34" charset="0"/>
              </a:rPr>
              <a:t>Find</a:t>
            </a:r>
            <a:r>
              <a:rPr lang="nl-NL" sz="2400" b="1" dirty="0">
                <a:latin typeface="Calibri" panose="020F0502020204030204" pitchFamily="34" charset="0"/>
                <a:cs typeface="Calibri" panose="020F0502020204030204" pitchFamily="34" charset="0"/>
              </a:rPr>
              <a:t> </a:t>
            </a:r>
            <a:r>
              <a:rPr lang="nl-NL" sz="2400" b="1" dirty="0" err="1">
                <a:latin typeface="Calibri" panose="020F0502020204030204" pitchFamily="34" charset="0"/>
                <a:cs typeface="Calibri" panose="020F0502020204030204" pitchFamily="34" charset="0"/>
              </a:rPr>
              <a:t>your</a:t>
            </a:r>
            <a:r>
              <a:rPr lang="nl-NL" sz="2400" b="1" dirty="0">
                <a:latin typeface="Calibri" panose="020F0502020204030204" pitchFamily="34" charset="0"/>
                <a:cs typeface="Calibri" panose="020F0502020204030204" pitchFamily="34" charset="0"/>
              </a:rPr>
              <a:t> </a:t>
            </a:r>
            <a:r>
              <a:rPr lang="nl-NL" sz="2400" b="1" dirty="0" err="1">
                <a:latin typeface="Calibri" panose="020F0502020204030204" pitchFamily="34" charset="0"/>
                <a:cs typeface="Calibri" panose="020F0502020204030204" pitchFamily="34" charset="0"/>
              </a:rPr>
              <a:t>own</a:t>
            </a:r>
            <a:r>
              <a:rPr lang="nl-NL" sz="2400" b="1" dirty="0">
                <a:latin typeface="Calibri" panose="020F0502020204030204" pitchFamily="34" charset="0"/>
                <a:cs typeface="Calibri" panose="020F0502020204030204" pitchFamily="34" charset="0"/>
              </a:rPr>
              <a:t> research topic</a:t>
            </a:r>
          </a:p>
          <a:p>
            <a:r>
              <a:rPr lang="nl-NL" sz="2400" b="1" dirty="0" err="1">
                <a:latin typeface="Calibri" panose="020F0502020204030204" pitchFamily="34" charset="0"/>
                <a:cs typeface="Calibri" panose="020F0502020204030204" pitchFamily="34" charset="0"/>
              </a:rPr>
              <a:t>Find</a:t>
            </a:r>
            <a:r>
              <a:rPr lang="nl-NL" sz="2400" b="1" dirty="0">
                <a:latin typeface="Calibri" panose="020F0502020204030204" pitchFamily="34" charset="0"/>
                <a:cs typeface="Calibri" panose="020F0502020204030204" pitchFamily="34" charset="0"/>
              </a:rPr>
              <a:t> a supervisor</a:t>
            </a:r>
          </a:p>
          <a:p>
            <a:r>
              <a:rPr lang="nl-NL" sz="2400" b="1" dirty="0">
                <a:latin typeface="Calibri" panose="020F0502020204030204" pitchFamily="34" charset="0"/>
                <a:cs typeface="Calibri" panose="020F0502020204030204" pitchFamily="34" charset="0"/>
              </a:rPr>
              <a:t>Group project (max. 3)</a:t>
            </a:r>
          </a:p>
          <a:p>
            <a:r>
              <a:rPr lang="en-US" sz="2400" b="1" dirty="0">
                <a:latin typeface="Calibri" panose="020F0502020204030204" pitchFamily="34" charset="0"/>
                <a:cs typeface="Calibri" panose="020F0502020204030204" pitchFamily="34" charset="0"/>
              </a:rPr>
              <a:t>All students must write a paper. </a:t>
            </a:r>
            <a:endParaRPr lang="nl-NL" sz="2400" b="1" dirty="0">
              <a:latin typeface="Calibri" panose="020F0502020204030204" pitchFamily="34" charset="0"/>
              <a:cs typeface="Calibri" panose="020F0502020204030204" pitchFamily="34" charset="0"/>
            </a:endParaRPr>
          </a:p>
          <a:p>
            <a:pPr rtl="0"/>
            <a:endParaRPr lang="nl-NL" dirty="0"/>
          </a:p>
        </p:txBody>
      </p:sp>
    </p:spTree>
    <p:extLst>
      <p:ext uri="{BB962C8B-B14F-4D97-AF65-F5344CB8AC3E}">
        <p14:creationId xmlns:p14="http://schemas.microsoft.com/office/powerpoint/2010/main" val="309965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54562C1-F774-FD62-FFB8-93FCED48AA24}"/>
              </a:ext>
            </a:extLst>
          </p:cNvPr>
          <p:cNvSpPr>
            <a:spLocks noGrp="1"/>
          </p:cNvSpPr>
          <p:nvPr>
            <p:ph type="body" sz="quarter" idx="14"/>
          </p:nvPr>
        </p:nvSpPr>
        <p:spPr/>
        <p:txBody>
          <a:bodyPr/>
          <a:lstStyle/>
          <a:p>
            <a:endParaRPr lang="nl-NL"/>
          </a:p>
        </p:txBody>
      </p:sp>
      <p:sp>
        <p:nvSpPr>
          <p:cNvPr id="3" name="Tijdelijke aanduiding voor verticale tekst 2">
            <a:extLst>
              <a:ext uri="{FF2B5EF4-FFF2-40B4-BE49-F238E27FC236}">
                <a16:creationId xmlns:a16="http://schemas.microsoft.com/office/drawing/2014/main" id="{D92829F0-7261-6E00-1E79-556694E1D960}"/>
              </a:ext>
            </a:extLst>
          </p:cNvPr>
          <p:cNvSpPr>
            <a:spLocks noGrp="1"/>
          </p:cNvSpPr>
          <p:nvPr>
            <p:ph type="body" orient="vert" idx="1"/>
          </p:nvPr>
        </p:nvSpPr>
        <p:spPr/>
        <p:txBody>
          <a:bodyPr/>
          <a:lstStyle/>
          <a:p>
            <a:pPr marL="0" indent="0">
              <a:buNone/>
            </a:pPr>
            <a:r>
              <a:rPr lang="nl-NL" sz="3200" b="1" dirty="0"/>
              <a:t>Special </a:t>
            </a:r>
            <a:r>
              <a:rPr lang="nl-NL" sz="3200" b="1" dirty="0" err="1"/>
              <a:t>Programme</a:t>
            </a:r>
            <a:r>
              <a:rPr lang="nl-NL" sz="3200" b="1" dirty="0"/>
              <a:t>:</a:t>
            </a:r>
          </a:p>
          <a:p>
            <a:pPr marL="0" indent="0">
              <a:buNone/>
            </a:pPr>
            <a:endParaRPr lang="nl-NL" sz="3200" b="1" dirty="0"/>
          </a:p>
          <a:p>
            <a:pPr marL="457200" indent="-457200">
              <a:buFontTx/>
              <a:buChar char="-"/>
            </a:pPr>
            <a:r>
              <a:rPr lang="nl-NL" sz="2400" b="1" dirty="0">
                <a:latin typeface="Calibri" panose="020F0502020204030204" pitchFamily="34" charset="0"/>
                <a:cs typeface="Calibri" panose="020F0502020204030204" pitchFamily="34" charset="0"/>
              </a:rPr>
              <a:t>Hand in </a:t>
            </a:r>
            <a:r>
              <a:rPr lang="nl-NL" sz="2400" b="1" dirty="0" err="1">
                <a:latin typeface="Calibri" panose="020F0502020204030204" pitchFamily="34" charset="0"/>
                <a:cs typeface="Calibri" panose="020F0502020204030204" pitchFamily="34" charset="0"/>
              </a:rPr>
              <a:t>Proposal</a:t>
            </a:r>
            <a:r>
              <a:rPr lang="nl-NL" sz="2400" b="1" dirty="0">
                <a:latin typeface="Calibri" panose="020F0502020204030204" pitchFamily="34" charset="0"/>
                <a:cs typeface="Calibri" panose="020F0502020204030204" pitchFamily="34" charset="0"/>
              </a:rPr>
              <a:t>, CV and </a:t>
            </a:r>
            <a:r>
              <a:rPr lang="nl-NL" sz="2400" b="1" dirty="0" err="1">
                <a:latin typeface="Calibri" panose="020F0502020204030204" pitchFamily="34" charset="0"/>
                <a:cs typeface="Calibri" panose="020F0502020204030204" pitchFamily="34" charset="0"/>
              </a:rPr>
              <a:t>grade</a:t>
            </a:r>
            <a:r>
              <a:rPr lang="nl-NL" sz="2400" b="1" dirty="0">
                <a:latin typeface="Calibri" panose="020F0502020204030204" pitchFamily="34" charset="0"/>
                <a:cs typeface="Calibri" panose="020F0502020204030204" pitchFamily="34" charset="0"/>
              </a:rPr>
              <a:t> list</a:t>
            </a:r>
          </a:p>
          <a:p>
            <a:pPr marL="342900" indent="-342900">
              <a:buFontTx/>
              <a:buChar char="-"/>
            </a:pPr>
            <a:r>
              <a:rPr lang="nl-NL" sz="2400" b="1" dirty="0">
                <a:latin typeface="Calibri" panose="020F0502020204030204" pitchFamily="34" charset="0"/>
                <a:cs typeface="Calibri" panose="020F0502020204030204" pitchFamily="34" charset="0"/>
              </a:rPr>
              <a:t>Deadline </a:t>
            </a:r>
            <a:r>
              <a:rPr lang="nl-NL" sz="2400" b="1" dirty="0" err="1">
                <a:latin typeface="Calibri" panose="020F0502020204030204" pitchFamily="34" charset="0"/>
                <a:cs typeface="Calibri" panose="020F0502020204030204" pitchFamily="34" charset="0"/>
              </a:rPr>
              <a:t>for</a:t>
            </a:r>
            <a:r>
              <a:rPr lang="nl-NL" sz="2400" b="1" dirty="0">
                <a:latin typeface="Calibri" panose="020F0502020204030204" pitchFamily="34" charset="0"/>
                <a:cs typeface="Calibri" panose="020F0502020204030204" pitchFamily="34" charset="0"/>
              </a:rPr>
              <a:t> </a:t>
            </a:r>
            <a:r>
              <a:rPr lang="nl-NL" sz="2400" b="1" dirty="0" err="1">
                <a:latin typeface="Calibri" panose="020F0502020204030204" pitchFamily="34" charset="0"/>
                <a:cs typeface="Calibri" panose="020F0502020204030204" pitchFamily="34" charset="0"/>
              </a:rPr>
              <a:t>application</a:t>
            </a:r>
            <a:r>
              <a:rPr lang="nl-NL" sz="2400" b="1" dirty="0">
                <a:latin typeface="Calibri" panose="020F0502020204030204" pitchFamily="34" charset="0"/>
                <a:cs typeface="Calibri" panose="020F0502020204030204" pitchFamily="34" charset="0"/>
              </a:rPr>
              <a:t> </a:t>
            </a:r>
            <a:r>
              <a:rPr lang="nl-NL" sz="2400" b="1" dirty="0" err="1">
                <a:latin typeface="Calibri" panose="020F0502020204030204" pitchFamily="34" charset="0"/>
                <a:cs typeface="Calibri" panose="020F0502020204030204" pitchFamily="34" charset="0"/>
              </a:rPr>
              <a:t>may</a:t>
            </a:r>
            <a:r>
              <a:rPr lang="nl-NL" sz="2400" b="1" dirty="0">
                <a:latin typeface="Calibri" panose="020F0502020204030204" pitchFamily="34" charset="0"/>
                <a:cs typeface="Calibri" panose="020F0502020204030204" pitchFamily="34" charset="0"/>
              </a:rPr>
              <a:t> </a:t>
            </a:r>
            <a:r>
              <a:rPr lang="nl-NL" sz="2400" b="1" dirty="0" err="1">
                <a:latin typeface="Calibri" panose="020F0502020204030204" pitchFamily="34" charset="0"/>
                <a:cs typeface="Calibri" panose="020F0502020204030204" pitchFamily="34" charset="0"/>
              </a:rPr>
              <a:t>be</a:t>
            </a:r>
            <a:r>
              <a:rPr lang="nl-NL" sz="2400" b="1" dirty="0">
                <a:latin typeface="Calibri" panose="020F0502020204030204" pitchFamily="34" charset="0"/>
                <a:cs typeface="Calibri" panose="020F0502020204030204" pitchFamily="34" charset="0"/>
              </a:rPr>
              <a:t> different </a:t>
            </a:r>
          </a:p>
          <a:p>
            <a:r>
              <a:rPr lang="nl-NL" sz="2400" b="1" dirty="0">
                <a:latin typeface="Calibri" panose="020F0502020204030204" pitchFamily="34" charset="0"/>
                <a:cs typeface="Calibri" panose="020F0502020204030204" pitchFamily="34" charset="0"/>
              </a:rPr>
              <a:t>(NGR 30 September)</a:t>
            </a:r>
            <a:r>
              <a:rPr lang="en-US" sz="2400" b="1" dirty="0">
                <a:latin typeface="Calibri" panose="020F0502020204030204" pitchFamily="34" charset="0"/>
                <a:cs typeface="Calibri" panose="020F0502020204030204" pitchFamily="34" charset="0"/>
              </a:rPr>
              <a:t>. </a:t>
            </a:r>
            <a:endParaRPr lang="nl-NL" sz="2400" b="1" dirty="0">
              <a:latin typeface="Calibri" panose="020F0502020204030204" pitchFamily="34" charset="0"/>
              <a:cs typeface="Calibri" panose="020F0502020204030204" pitchFamily="34" charset="0"/>
            </a:endParaRPr>
          </a:p>
          <a:p>
            <a:pPr rtl="0"/>
            <a:endParaRPr lang="nl-NL" dirty="0"/>
          </a:p>
        </p:txBody>
      </p:sp>
    </p:spTree>
    <p:extLst>
      <p:ext uri="{BB962C8B-B14F-4D97-AF65-F5344CB8AC3E}">
        <p14:creationId xmlns:p14="http://schemas.microsoft.com/office/powerpoint/2010/main" val="35661504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54562C1-F774-FD62-FFB8-93FCED48AA24}"/>
              </a:ext>
            </a:extLst>
          </p:cNvPr>
          <p:cNvSpPr>
            <a:spLocks noGrp="1"/>
          </p:cNvSpPr>
          <p:nvPr>
            <p:ph type="body" sz="quarter" idx="14"/>
          </p:nvPr>
        </p:nvSpPr>
        <p:spPr/>
        <p:txBody>
          <a:bodyPr/>
          <a:lstStyle/>
          <a:p>
            <a:endParaRPr lang="nl-NL" dirty="0"/>
          </a:p>
        </p:txBody>
      </p:sp>
      <p:sp>
        <p:nvSpPr>
          <p:cNvPr id="3" name="Tijdelijke aanduiding voor verticale tekst 2">
            <a:extLst>
              <a:ext uri="{FF2B5EF4-FFF2-40B4-BE49-F238E27FC236}">
                <a16:creationId xmlns:a16="http://schemas.microsoft.com/office/drawing/2014/main" id="{D92829F0-7261-6E00-1E79-556694E1D960}"/>
              </a:ext>
            </a:extLst>
          </p:cNvPr>
          <p:cNvSpPr>
            <a:spLocks noGrp="1"/>
          </p:cNvSpPr>
          <p:nvPr>
            <p:ph type="body" orient="vert" idx="1"/>
          </p:nvPr>
        </p:nvSpPr>
        <p:spPr/>
        <p:txBody>
          <a:bodyPr/>
          <a:lstStyle/>
          <a:p>
            <a:pPr fontAlgn="base"/>
            <a:r>
              <a:rPr lang="en-US" sz="3200" b="1" dirty="0" err="1"/>
              <a:t>Honours</a:t>
            </a:r>
            <a:r>
              <a:rPr lang="en-US" sz="3200" b="1" dirty="0"/>
              <a:t> Class Next Generation Robotics (NGR)</a:t>
            </a:r>
          </a:p>
          <a:p>
            <a:pPr marL="0" indent="0" fontAlgn="base">
              <a:buNone/>
            </a:pPr>
            <a:endParaRPr lang="en-US" sz="1200" b="1" dirty="0"/>
          </a:p>
          <a:p>
            <a:r>
              <a:rPr lang="nl-NL" sz="1800" u="sng" dirty="0">
                <a:solidFill>
                  <a:srgbClr val="0000FF"/>
                </a:solidFill>
                <a:effectLst/>
                <a:latin typeface="Calibri" panose="020F0502020204030204" pitchFamily="34" charset="0"/>
                <a:ea typeface="Times New Roman" panose="02020603050405020304" pitchFamily="18" charset="0"/>
                <a:hlinkClick r:id="rId3"/>
              </a:rPr>
              <a:t>https://youtu.be/z1HTzZhTqOE</a:t>
            </a:r>
            <a:endParaRPr lang="nl-NL" sz="2000" dirty="0"/>
          </a:p>
        </p:txBody>
      </p:sp>
    </p:spTree>
    <p:extLst>
      <p:ext uri="{BB962C8B-B14F-4D97-AF65-F5344CB8AC3E}">
        <p14:creationId xmlns:p14="http://schemas.microsoft.com/office/powerpoint/2010/main" val="2916670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54562C1-F774-FD62-FFB8-93FCED48AA24}"/>
              </a:ext>
            </a:extLst>
          </p:cNvPr>
          <p:cNvSpPr>
            <a:spLocks noGrp="1"/>
          </p:cNvSpPr>
          <p:nvPr>
            <p:ph type="body" sz="quarter" idx="14"/>
          </p:nvPr>
        </p:nvSpPr>
        <p:spPr/>
        <p:txBody>
          <a:bodyPr/>
          <a:lstStyle/>
          <a:p>
            <a:endParaRPr lang="nl-NL"/>
          </a:p>
        </p:txBody>
      </p:sp>
      <p:sp>
        <p:nvSpPr>
          <p:cNvPr id="3" name="Tijdelijke aanduiding voor verticale tekst 2">
            <a:extLst>
              <a:ext uri="{FF2B5EF4-FFF2-40B4-BE49-F238E27FC236}">
                <a16:creationId xmlns:a16="http://schemas.microsoft.com/office/drawing/2014/main" id="{D92829F0-7261-6E00-1E79-556694E1D960}"/>
              </a:ext>
            </a:extLst>
          </p:cNvPr>
          <p:cNvSpPr>
            <a:spLocks noGrp="1"/>
          </p:cNvSpPr>
          <p:nvPr>
            <p:ph type="body" orient="vert" idx="1"/>
          </p:nvPr>
        </p:nvSpPr>
        <p:spPr>
          <a:xfrm>
            <a:off x="686163" y="404188"/>
            <a:ext cx="10798175" cy="5229851"/>
          </a:xfrm>
        </p:spPr>
        <p:txBody>
          <a:bodyPr/>
          <a:lstStyle/>
          <a:p>
            <a:pPr marL="0" indent="0" algn="ctr">
              <a:buNone/>
            </a:pPr>
            <a:r>
              <a:rPr lang="en-GB" sz="3200" dirty="0"/>
              <a:t>Awareness &amp; Culture</a:t>
            </a:r>
            <a:endParaRPr lang="en-US" sz="3200" dirty="0"/>
          </a:p>
          <a:p>
            <a:pPr marL="0" indent="0">
              <a:buNone/>
            </a:pPr>
            <a:r>
              <a:rPr lang="en-US" sz="1800" dirty="0">
                <a:hlinkClick r:id="rId2"/>
              </a:rPr>
              <a:t>Specialization ‘Awareness &amp; Culture’ (tudelft.nl)</a:t>
            </a:r>
            <a:endParaRPr lang="en-US" sz="1800" dirty="0"/>
          </a:p>
          <a:p>
            <a:pPr marL="0" indent="0">
              <a:buNone/>
            </a:pPr>
            <a:r>
              <a:rPr lang="en-US" sz="2400" dirty="0">
                <a:latin typeface="Calibri" panose="020F0502020204030204" pitchFamily="34" charset="0"/>
                <a:cs typeface="Calibri" panose="020F0502020204030204" pitchFamily="34" charset="0"/>
              </a:rPr>
              <a:t>You work on your personal development, to focus on self-exploration, and discover how your “self” relates to your study and future career.</a:t>
            </a:r>
          </a:p>
          <a:p>
            <a:pPr marL="0" indent="0">
              <a:buNone/>
            </a:pPr>
            <a:r>
              <a:rPr lang="en-US" sz="2400" dirty="0">
                <a:latin typeface="Calibri" panose="020F0502020204030204" pitchFamily="34" charset="0"/>
                <a:cs typeface="Calibri" panose="020F0502020204030204" pitchFamily="34" charset="0"/>
              </a:rPr>
              <a:t>The focus is on you, as a person, on your own awareness of the “self” and your understanding of the relations that bind you to others – to social groups, societies &amp; cultures. </a:t>
            </a:r>
          </a:p>
          <a:p>
            <a:pPr marL="0" indent="0">
              <a:buNone/>
            </a:pPr>
            <a:endParaRPr lang="en-US" sz="2400" dirty="0">
              <a:latin typeface="Calibri" panose="020F0502020204030204" pitchFamily="34" charset="0"/>
              <a:cs typeface="Calibri" panose="020F0502020204030204" pitchFamily="34" charset="0"/>
            </a:endParaRPr>
          </a:p>
          <a:p>
            <a:pPr marL="0" indent="0">
              <a:buNone/>
            </a:pPr>
            <a:r>
              <a:rPr lang="en-US" sz="2400" dirty="0">
                <a:latin typeface="Calibri" panose="020F0502020204030204" pitchFamily="34" charset="0"/>
                <a:cs typeface="Calibri" panose="020F0502020204030204" pitchFamily="34" charset="0"/>
              </a:rPr>
              <a:t>There are  only 20 places available for this specialization! </a:t>
            </a:r>
          </a:p>
          <a:p>
            <a:pPr marL="0" indent="0">
              <a:buNone/>
            </a:pPr>
            <a:endParaRPr lang="nl-NL" sz="2000" b="1" dirty="0"/>
          </a:p>
        </p:txBody>
      </p:sp>
    </p:spTree>
    <p:extLst>
      <p:ext uri="{BB962C8B-B14F-4D97-AF65-F5344CB8AC3E}">
        <p14:creationId xmlns:p14="http://schemas.microsoft.com/office/powerpoint/2010/main" val="435590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54562C1-F774-FD62-FFB8-93FCED48AA24}"/>
              </a:ext>
            </a:extLst>
          </p:cNvPr>
          <p:cNvSpPr>
            <a:spLocks noGrp="1"/>
          </p:cNvSpPr>
          <p:nvPr>
            <p:ph type="body" sz="quarter" idx="14"/>
          </p:nvPr>
        </p:nvSpPr>
        <p:spPr/>
        <p:txBody>
          <a:bodyPr/>
          <a:lstStyle/>
          <a:p>
            <a:endParaRPr lang="nl-NL" dirty="0"/>
          </a:p>
        </p:txBody>
      </p:sp>
      <p:sp>
        <p:nvSpPr>
          <p:cNvPr id="3" name="Tijdelijke aanduiding voor verticale tekst 2">
            <a:extLst>
              <a:ext uri="{FF2B5EF4-FFF2-40B4-BE49-F238E27FC236}">
                <a16:creationId xmlns:a16="http://schemas.microsoft.com/office/drawing/2014/main" id="{D92829F0-7261-6E00-1E79-556694E1D960}"/>
              </a:ext>
            </a:extLst>
          </p:cNvPr>
          <p:cNvSpPr>
            <a:spLocks noGrp="1"/>
          </p:cNvSpPr>
          <p:nvPr>
            <p:ph type="body" orient="vert" idx="1"/>
          </p:nvPr>
        </p:nvSpPr>
        <p:spPr/>
        <p:txBody>
          <a:bodyPr/>
          <a:lstStyle/>
          <a:p>
            <a:pPr fontAlgn="base"/>
            <a:r>
              <a:rPr lang="en-US" sz="3200" b="1" dirty="0"/>
              <a:t>LDE Bachelor </a:t>
            </a:r>
            <a:r>
              <a:rPr lang="en-US" sz="3200" b="1" dirty="0" err="1"/>
              <a:t>Honours</a:t>
            </a:r>
            <a:r>
              <a:rPr lang="en-US" sz="3200" b="1" dirty="0"/>
              <a:t> </a:t>
            </a:r>
            <a:r>
              <a:rPr lang="en-US" sz="3200" b="1" dirty="0" err="1"/>
              <a:t>Programme</a:t>
            </a:r>
            <a:endParaRPr lang="en-US" sz="3200" b="1" dirty="0"/>
          </a:p>
          <a:p>
            <a:pPr fontAlgn="base"/>
            <a:r>
              <a:rPr lang="en-US" sz="3200" b="1" dirty="0"/>
              <a:t>Sustainability (Leiden-Delft-Erasmus)</a:t>
            </a:r>
          </a:p>
          <a:p>
            <a:pPr marL="0" indent="0" fontAlgn="base">
              <a:buNone/>
            </a:pPr>
            <a:r>
              <a:rPr lang="nl-NL" sz="2000" dirty="0" err="1">
                <a:hlinkClick r:id="rId2"/>
              </a:rPr>
              <a:t>Sustainability</a:t>
            </a:r>
            <a:r>
              <a:rPr lang="nl-NL" sz="2000" dirty="0">
                <a:hlinkClick r:id="rId2"/>
              </a:rPr>
              <a:t> (Leiden-Delft-Erasmus) (tudelft.nl)</a:t>
            </a:r>
            <a:endParaRPr lang="nl-NL" sz="2000" dirty="0"/>
          </a:p>
          <a:p>
            <a:pPr marL="0" indent="0" fontAlgn="base">
              <a:buNone/>
            </a:pPr>
            <a:endParaRPr lang="nl-NL" sz="2000" dirty="0">
              <a:highlight>
                <a:srgbClr val="FFFF00"/>
              </a:highlight>
            </a:endParaRPr>
          </a:p>
          <a:p>
            <a:pPr marL="0" indent="0" fontAlgn="base">
              <a:buNone/>
            </a:pPr>
            <a:r>
              <a:rPr lang="nl-NL" sz="2000" dirty="0" err="1"/>
              <a:t>To</a:t>
            </a:r>
            <a:r>
              <a:rPr lang="nl-NL" sz="2000" dirty="0"/>
              <a:t> </a:t>
            </a:r>
            <a:r>
              <a:rPr lang="nl-NL" sz="2000" dirty="0" err="1"/>
              <a:t>develop</a:t>
            </a:r>
            <a:r>
              <a:rPr lang="nl-NL" sz="2000" dirty="0"/>
              <a:t> </a:t>
            </a:r>
            <a:r>
              <a:rPr lang="nl-NL" sz="2000" dirty="0" err="1"/>
              <a:t>your</a:t>
            </a:r>
            <a:r>
              <a:rPr lang="nl-NL" sz="2000" dirty="0"/>
              <a:t> </a:t>
            </a:r>
            <a:r>
              <a:rPr lang="nl-NL" sz="2000" dirty="0" err="1"/>
              <a:t>fundamental</a:t>
            </a:r>
            <a:r>
              <a:rPr lang="nl-NL" sz="2000" dirty="0"/>
              <a:t> </a:t>
            </a:r>
            <a:r>
              <a:rPr lang="nl-NL" sz="2000" dirty="0" err="1"/>
              <a:t>knowledge</a:t>
            </a:r>
            <a:r>
              <a:rPr lang="nl-NL" sz="2000" dirty="0"/>
              <a:t> on </a:t>
            </a:r>
            <a:r>
              <a:rPr lang="nl-NL" sz="2000" dirty="0" err="1"/>
              <a:t>sustainability</a:t>
            </a:r>
            <a:r>
              <a:rPr lang="nl-NL" sz="2000" dirty="0"/>
              <a:t> and </a:t>
            </a:r>
            <a:r>
              <a:rPr lang="nl-NL" sz="2000" dirty="0" err="1"/>
              <a:t>develop</a:t>
            </a:r>
            <a:r>
              <a:rPr lang="nl-NL" sz="2000" dirty="0"/>
              <a:t> practical skills</a:t>
            </a:r>
          </a:p>
          <a:p>
            <a:pPr marL="0" indent="0" fontAlgn="base">
              <a:buNone/>
            </a:pPr>
            <a:r>
              <a:rPr lang="nl-NL" sz="2000" dirty="0"/>
              <a:t>by </a:t>
            </a:r>
            <a:r>
              <a:rPr lang="nl-NL" sz="2000" dirty="0" err="1"/>
              <a:t>addressing</a:t>
            </a:r>
            <a:r>
              <a:rPr lang="nl-NL" sz="2000" dirty="0"/>
              <a:t> real-</a:t>
            </a:r>
            <a:r>
              <a:rPr lang="nl-NL" sz="2000" dirty="0" err="1"/>
              <a:t>world</a:t>
            </a:r>
            <a:r>
              <a:rPr lang="nl-NL" sz="2000" dirty="0"/>
              <a:t> </a:t>
            </a:r>
            <a:r>
              <a:rPr lang="nl-NL" sz="2000" dirty="0" err="1"/>
              <a:t>sustainability</a:t>
            </a:r>
            <a:r>
              <a:rPr lang="nl-NL" sz="2000" dirty="0"/>
              <a:t> </a:t>
            </a:r>
            <a:r>
              <a:rPr lang="nl-NL" sz="2000" dirty="0" err="1"/>
              <a:t>challenges</a:t>
            </a:r>
            <a:r>
              <a:rPr lang="nl-NL" sz="2000" dirty="0"/>
              <a:t>.</a:t>
            </a:r>
          </a:p>
          <a:p>
            <a:pPr marL="0" indent="0" fontAlgn="base">
              <a:buNone/>
            </a:pPr>
            <a:r>
              <a:rPr lang="nl-NL" sz="2000" dirty="0"/>
              <a:t>Split in </a:t>
            </a:r>
            <a:r>
              <a:rPr lang="nl-NL" sz="2000" dirty="0" err="1"/>
              <a:t>two</a:t>
            </a:r>
            <a:r>
              <a:rPr lang="nl-NL" sz="2000" dirty="0"/>
              <a:t> </a:t>
            </a:r>
            <a:r>
              <a:rPr lang="nl-NL" sz="2000" dirty="0" err="1"/>
              <a:t>parts</a:t>
            </a:r>
            <a:r>
              <a:rPr lang="nl-NL" sz="2000" dirty="0"/>
              <a:t>:</a:t>
            </a:r>
          </a:p>
          <a:p>
            <a:pPr marL="0" indent="0" fontAlgn="base">
              <a:buNone/>
            </a:pPr>
            <a:r>
              <a:rPr lang="nl-NL" sz="2000" dirty="0" err="1"/>
              <a:t>Sustainability</a:t>
            </a:r>
            <a:r>
              <a:rPr lang="nl-NL" sz="2000" dirty="0"/>
              <a:t> Fundamentals (5EC)</a:t>
            </a:r>
          </a:p>
          <a:p>
            <a:pPr marL="0" indent="0" fontAlgn="base">
              <a:buNone/>
            </a:pPr>
            <a:r>
              <a:rPr lang="nl-NL" sz="2000" dirty="0" err="1"/>
              <a:t>Designing</a:t>
            </a:r>
            <a:r>
              <a:rPr lang="nl-NL" sz="2000" dirty="0"/>
              <a:t> </a:t>
            </a:r>
            <a:r>
              <a:rPr lang="nl-NL" sz="2000" dirty="0" err="1"/>
              <a:t>solutions</a:t>
            </a:r>
            <a:r>
              <a:rPr lang="nl-NL" sz="2000" dirty="0"/>
              <a:t> in a real-</a:t>
            </a:r>
            <a:r>
              <a:rPr lang="nl-NL" sz="2000" dirty="0" err="1"/>
              <a:t>world</a:t>
            </a:r>
            <a:r>
              <a:rPr lang="nl-NL" sz="2000" dirty="0"/>
              <a:t> </a:t>
            </a:r>
            <a:r>
              <a:rPr lang="nl-NL" sz="2000" dirty="0" err="1"/>
              <a:t>Sustainability</a:t>
            </a:r>
            <a:r>
              <a:rPr lang="nl-NL" sz="2000" dirty="0"/>
              <a:t> Challenge (10EC)</a:t>
            </a:r>
            <a:endParaRPr lang="en-US" sz="2000" dirty="0"/>
          </a:p>
        </p:txBody>
      </p:sp>
    </p:spTree>
    <p:extLst>
      <p:ext uri="{BB962C8B-B14F-4D97-AF65-F5344CB8AC3E}">
        <p14:creationId xmlns:p14="http://schemas.microsoft.com/office/powerpoint/2010/main" val="2555035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54562C1-F774-FD62-FFB8-93FCED48AA24}"/>
              </a:ext>
            </a:extLst>
          </p:cNvPr>
          <p:cNvSpPr>
            <a:spLocks noGrp="1"/>
          </p:cNvSpPr>
          <p:nvPr>
            <p:ph type="body" sz="quarter" idx="14"/>
          </p:nvPr>
        </p:nvSpPr>
        <p:spPr/>
        <p:txBody>
          <a:bodyPr/>
          <a:lstStyle/>
          <a:p>
            <a:pPr marL="342900" indent="-342900" algn="l">
              <a:buFont typeface="Arial" panose="020B0604020202020204" pitchFamily="34" charset="0"/>
              <a:buChar char="•"/>
            </a:pPr>
            <a:endParaRPr lang="en-US" sz="1600" dirty="0"/>
          </a:p>
          <a:p>
            <a:pPr marL="342900" indent="-342900" algn="l">
              <a:buFont typeface="Arial" panose="020B0604020202020204" pitchFamily="34" charset="0"/>
              <a:buChar char="•"/>
            </a:pPr>
            <a:endParaRPr lang="en-US" sz="1600" dirty="0"/>
          </a:p>
          <a:p>
            <a:pPr marL="342900" indent="-342900" algn="l">
              <a:buFont typeface="Arial" panose="020B0604020202020204" pitchFamily="34" charset="0"/>
              <a:buChar char="•"/>
            </a:pPr>
            <a:endParaRPr lang="en-US" sz="1600" dirty="0"/>
          </a:p>
          <a:p>
            <a:pPr marL="342900" indent="-342900" algn="l">
              <a:buFont typeface="Arial" panose="020B0604020202020204" pitchFamily="34" charset="0"/>
              <a:buChar char="•"/>
            </a:pPr>
            <a:r>
              <a:rPr lang="en-US" sz="1600" dirty="0"/>
              <a:t> </a:t>
            </a:r>
            <a:endParaRPr lang="nl-NL" sz="1600" dirty="0"/>
          </a:p>
          <a:p>
            <a:endParaRPr lang="nl-NL" dirty="0"/>
          </a:p>
        </p:txBody>
      </p:sp>
      <p:sp>
        <p:nvSpPr>
          <p:cNvPr id="3" name="Tijdelijke aanduiding voor verticale tekst 2">
            <a:extLst>
              <a:ext uri="{FF2B5EF4-FFF2-40B4-BE49-F238E27FC236}">
                <a16:creationId xmlns:a16="http://schemas.microsoft.com/office/drawing/2014/main" id="{D92829F0-7261-6E00-1E79-556694E1D960}"/>
              </a:ext>
            </a:extLst>
          </p:cNvPr>
          <p:cNvSpPr>
            <a:spLocks noGrp="1"/>
          </p:cNvSpPr>
          <p:nvPr>
            <p:ph type="body" orient="vert" idx="1"/>
          </p:nvPr>
        </p:nvSpPr>
        <p:spPr>
          <a:xfrm>
            <a:off x="698499" y="718514"/>
            <a:ext cx="10798175" cy="2548562"/>
          </a:xfrm>
        </p:spPr>
        <p:txBody>
          <a:bodyPr/>
          <a:lstStyle/>
          <a:p>
            <a:pPr marL="0" indent="0">
              <a:buNone/>
            </a:pPr>
            <a:r>
              <a:rPr lang="nl-NL" sz="3200" b="1" dirty="0" err="1"/>
              <a:t>Honours</a:t>
            </a:r>
            <a:r>
              <a:rPr lang="nl-NL" sz="3200" b="1" dirty="0"/>
              <a:t> community</a:t>
            </a:r>
          </a:p>
          <a:p>
            <a:pPr marL="0" indent="0">
              <a:buNone/>
            </a:pPr>
            <a:r>
              <a:rPr lang="nl-NL" sz="2000" dirty="0"/>
              <a:t>Be part of </a:t>
            </a:r>
            <a:r>
              <a:rPr lang="nl-NL" sz="2000" dirty="0" err="1"/>
              <a:t>the</a:t>
            </a:r>
            <a:r>
              <a:rPr lang="nl-NL" sz="2000" dirty="0"/>
              <a:t> </a:t>
            </a:r>
            <a:r>
              <a:rPr lang="nl-NL" sz="2000" dirty="0" err="1"/>
              <a:t>honours</a:t>
            </a:r>
            <a:r>
              <a:rPr lang="nl-NL" sz="2000" dirty="0"/>
              <a:t> community!</a:t>
            </a:r>
          </a:p>
          <a:p>
            <a:pPr marL="0" indent="0">
              <a:buNone/>
            </a:pPr>
            <a:r>
              <a:rPr lang="en-GB" sz="2000" dirty="0">
                <a:hlinkClick r:id="rId2"/>
              </a:rPr>
              <a:t>board-hpd@tudelft.nl</a:t>
            </a:r>
            <a:r>
              <a:rPr lang="en-GB" sz="2000" dirty="0"/>
              <a:t>.</a:t>
            </a:r>
          </a:p>
          <a:p>
            <a:pPr marL="0" indent="0">
              <a:buNone/>
            </a:pPr>
            <a:r>
              <a:rPr lang="en-US" sz="2000" dirty="0"/>
              <a:t>the </a:t>
            </a:r>
            <a:r>
              <a:rPr lang="en-US" sz="2000" dirty="0" err="1"/>
              <a:t>Honours</a:t>
            </a:r>
            <a:r>
              <a:rPr lang="en-US" sz="2000" dirty="0"/>
              <a:t> Board organizes a variety of different events like:</a:t>
            </a:r>
          </a:p>
          <a:p>
            <a:endParaRPr lang="nl-NL" dirty="0"/>
          </a:p>
        </p:txBody>
      </p:sp>
      <p:sp>
        <p:nvSpPr>
          <p:cNvPr id="4" name="Tekstvak 3">
            <a:extLst>
              <a:ext uri="{FF2B5EF4-FFF2-40B4-BE49-F238E27FC236}">
                <a16:creationId xmlns:a16="http://schemas.microsoft.com/office/drawing/2014/main" id="{3A16A3E9-A48E-BF02-E3B1-7F031453C6F9}"/>
              </a:ext>
            </a:extLst>
          </p:cNvPr>
          <p:cNvSpPr txBox="1"/>
          <p:nvPr/>
        </p:nvSpPr>
        <p:spPr>
          <a:xfrm>
            <a:off x="4595812" y="2943225"/>
            <a:ext cx="6729413" cy="34163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nl-NL" sz="2400" b="0" i="0" u="none" strike="noStrike" cap="none" spc="0" normalizeH="0" baseline="0" dirty="0" err="1">
                <a:ln>
                  <a:noFill/>
                </a:ln>
                <a:solidFill>
                  <a:schemeClr val="bg1"/>
                </a:solidFill>
                <a:effectLst/>
                <a:uFillTx/>
                <a:latin typeface="Calibri" panose="020F0502020204030204" pitchFamily="34" charset="0"/>
                <a:cs typeface="Calibri" panose="020F0502020204030204" pitchFamily="34" charset="0"/>
                <a:sym typeface="Arial"/>
              </a:rPr>
              <a:t>Introduction</a:t>
            </a:r>
            <a:r>
              <a:rPr kumimoji="0" lang="nl-NL" sz="2400" b="0"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Arial"/>
              </a:rPr>
              <a:t> Day</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nl-NL" sz="2400" dirty="0" err="1">
                <a:solidFill>
                  <a:schemeClr val="bg1"/>
                </a:solidFill>
                <a:latin typeface="Calibri" panose="020F0502020204030204" pitchFamily="34" charset="0"/>
                <a:cs typeface="Calibri" panose="020F0502020204030204" pitchFamily="34" charset="0"/>
              </a:rPr>
              <a:t>Excursions</a:t>
            </a:r>
            <a:endParaRPr lang="nl-NL" sz="2400" dirty="0">
              <a:solidFill>
                <a:schemeClr val="bg1"/>
              </a:solidFill>
              <a:latin typeface="Calibri" panose="020F0502020204030204" pitchFamily="34" charset="0"/>
              <a:cs typeface="Calibri" panose="020F0502020204030204" pitchFamily="34" charset="0"/>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nl-NL" sz="2400" b="0"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Arial"/>
              </a:rPr>
              <a:t>Tours</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nl-NL" sz="2400" dirty="0" err="1">
                <a:solidFill>
                  <a:schemeClr val="bg1"/>
                </a:solidFill>
                <a:latin typeface="Calibri" panose="020F0502020204030204" pitchFamily="34" charset="0"/>
                <a:cs typeface="Calibri" panose="020F0502020204030204" pitchFamily="34" charset="0"/>
              </a:rPr>
              <a:t>Lectures</a:t>
            </a:r>
            <a:endParaRPr lang="nl-NL" sz="2400" dirty="0">
              <a:solidFill>
                <a:schemeClr val="bg1"/>
              </a:solidFill>
              <a:latin typeface="Calibri" panose="020F0502020204030204" pitchFamily="34" charset="0"/>
              <a:cs typeface="Calibri" panose="020F0502020204030204" pitchFamily="34" charset="0"/>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nl-NL" sz="2400" b="0" i="0" u="none" strike="noStrike" cap="none" spc="0" normalizeH="0" baseline="0" dirty="0" err="1">
                <a:ln>
                  <a:noFill/>
                </a:ln>
                <a:solidFill>
                  <a:schemeClr val="bg1"/>
                </a:solidFill>
                <a:effectLst/>
                <a:uFillTx/>
                <a:latin typeface="Calibri" panose="020F0502020204030204" pitchFamily="34" charset="0"/>
                <a:cs typeface="Calibri" panose="020F0502020204030204" pitchFamily="34" charset="0"/>
                <a:sym typeface="Arial"/>
              </a:rPr>
              <a:t>Social</a:t>
            </a:r>
            <a:r>
              <a:rPr kumimoji="0" lang="nl-NL" sz="2400" b="0"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Arial"/>
              </a:rPr>
              <a:t> Events</a:t>
            </a:r>
          </a:p>
          <a:p>
            <a:pPr marR="0" algn="l" defTabSz="914400" rtl="0" fontAlgn="auto" latinLnBrk="0" hangingPunct="0">
              <a:lnSpc>
                <a:spcPct val="100000"/>
              </a:lnSpc>
              <a:spcBef>
                <a:spcPts val="0"/>
              </a:spcBef>
              <a:spcAft>
                <a:spcPts val="0"/>
              </a:spcAft>
              <a:buClrTx/>
              <a:buSzTx/>
              <a:tabLst/>
            </a:pPr>
            <a:endParaRPr kumimoji="0" lang="nl-NL" sz="2400" b="0"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Arial"/>
            </a:endParaRPr>
          </a:p>
          <a:p>
            <a:pPr marR="0" algn="l" defTabSz="914400" rtl="0" fontAlgn="auto" latinLnBrk="0" hangingPunct="0">
              <a:lnSpc>
                <a:spcPct val="100000"/>
              </a:lnSpc>
              <a:spcBef>
                <a:spcPts val="0"/>
              </a:spcBef>
              <a:spcAft>
                <a:spcPts val="0"/>
              </a:spcAft>
              <a:buClrTx/>
              <a:buSzTx/>
              <a:tabLst/>
            </a:pPr>
            <a:r>
              <a:rPr kumimoji="0" lang="nl-NL" sz="2400" b="0"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Arial"/>
              </a:rPr>
              <a:t>End of </a:t>
            </a:r>
            <a:r>
              <a:rPr kumimoji="0" lang="nl-NL" sz="2400" b="0" i="0" u="none" strike="noStrike" cap="none" spc="0" normalizeH="0" baseline="0" dirty="0" err="1">
                <a:ln>
                  <a:noFill/>
                </a:ln>
                <a:solidFill>
                  <a:schemeClr val="bg1"/>
                </a:solidFill>
                <a:effectLst/>
                <a:uFillTx/>
                <a:latin typeface="Calibri" panose="020F0502020204030204" pitchFamily="34" charset="0"/>
                <a:cs typeface="Calibri" panose="020F0502020204030204" pitchFamily="34" charset="0"/>
                <a:sym typeface="Arial"/>
              </a:rPr>
              <a:t>Year</a:t>
            </a:r>
            <a:r>
              <a:rPr kumimoji="0" lang="nl-NL" sz="2400" b="0"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Arial"/>
              </a:rPr>
              <a:t> Event </a:t>
            </a:r>
          </a:p>
          <a:p>
            <a:pPr marR="0" algn="l" defTabSz="914400" rtl="0" fontAlgn="auto" latinLnBrk="0" hangingPunct="0">
              <a:lnSpc>
                <a:spcPct val="100000"/>
              </a:lnSpc>
              <a:spcBef>
                <a:spcPts val="0"/>
              </a:spcBef>
              <a:spcAft>
                <a:spcPts val="0"/>
              </a:spcAft>
              <a:buClrTx/>
              <a:buSzTx/>
              <a:tabLst/>
            </a:pPr>
            <a:r>
              <a:rPr kumimoji="0" lang="nl-NL" sz="2400" b="0" i="0" u="none" strike="noStrike" cap="none" spc="0" normalizeH="0" baseline="0" dirty="0" err="1">
                <a:ln>
                  <a:noFill/>
                </a:ln>
                <a:solidFill>
                  <a:schemeClr val="bg1"/>
                </a:solidFill>
                <a:effectLst/>
                <a:uFillTx/>
                <a:latin typeface="Calibri" panose="020F0502020204030204" pitchFamily="34" charset="0"/>
                <a:cs typeface="Calibri" panose="020F0502020204030204" pitchFamily="34" charset="0"/>
                <a:sym typeface="Arial"/>
              </a:rPr>
              <a:t>June</a:t>
            </a:r>
            <a:r>
              <a:rPr kumimoji="0" lang="nl-NL" sz="2400" b="0"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Arial"/>
              </a:rPr>
              <a:t> 14th  19:00-22:00</a:t>
            </a:r>
          </a:p>
          <a:p>
            <a:pPr marR="0" algn="l" defTabSz="914400" rtl="0" fontAlgn="auto" latinLnBrk="0" hangingPunct="0">
              <a:lnSpc>
                <a:spcPct val="100000"/>
              </a:lnSpc>
              <a:spcBef>
                <a:spcPts val="0"/>
              </a:spcBef>
              <a:spcAft>
                <a:spcPts val="0"/>
              </a:spcAft>
              <a:buClrTx/>
              <a:buSzTx/>
              <a:tabLst/>
            </a:pPr>
            <a:r>
              <a:rPr kumimoji="0" lang="nl-NL" sz="2400" b="0"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Arial"/>
              </a:rPr>
              <a:t>Foyer of </a:t>
            </a:r>
            <a:r>
              <a:rPr kumimoji="0" lang="nl-NL" sz="2400" b="0" i="0" u="none" strike="noStrike" cap="none" spc="0" normalizeH="0" baseline="0" dirty="0" err="1">
                <a:ln>
                  <a:noFill/>
                </a:ln>
                <a:solidFill>
                  <a:schemeClr val="bg1"/>
                </a:solidFill>
                <a:effectLst/>
                <a:uFillTx/>
                <a:latin typeface="Calibri" panose="020F0502020204030204" pitchFamily="34" charset="0"/>
                <a:cs typeface="Calibri" panose="020F0502020204030204" pitchFamily="34" charset="0"/>
                <a:sym typeface="Arial"/>
              </a:rPr>
              <a:t>the</a:t>
            </a:r>
            <a:r>
              <a:rPr kumimoji="0" lang="nl-NL" sz="2400" b="0"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Arial"/>
              </a:rPr>
              <a:t> AULA </a:t>
            </a:r>
          </a:p>
        </p:txBody>
      </p:sp>
    </p:spTree>
    <p:extLst>
      <p:ext uri="{BB962C8B-B14F-4D97-AF65-F5344CB8AC3E}">
        <p14:creationId xmlns:p14="http://schemas.microsoft.com/office/powerpoint/2010/main" val="88884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 kan het volgende bevatten: een of meer mensen, plant, boom, buiten en natuur"/>
          <p:cNvPicPr>
            <a:picLocks noChangeAspect="1" noChangeArrowheads="1"/>
          </p:cNvPicPr>
          <p:nvPr/>
        </p:nvPicPr>
        <p:blipFill rotWithShape="1">
          <a:blip r:embed="rId3">
            <a:extLst>
              <a:ext uri="{28A0092B-C50C-407E-A947-70E740481C1C}">
                <a14:useLocalDpi xmlns:a14="http://schemas.microsoft.com/office/drawing/2010/main" val="0"/>
              </a:ext>
            </a:extLst>
          </a:blip>
          <a:srcRect b="15390"/>
          <a:stretch/>
        </p:blipFill>
        <p:spPr bwMode="auto">
          <a:xfrm>
            <a:off x="0" y="1"/>
            <a:ext cx="12192000" cy="6877050"/>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tekst 2"/>
          <p:cNvSpPr>
            <a:spLocks noGrp="1"/>
          </p:cNvSpPr>
          <p:nvPr>
            <p:ph type="body" sz="quarter" idx="10"/>
          </p:nvPr>
        </p:nvSpPr>
        <p:spPr>
          <a:xfrm>
            <a:off x="-148494" y="-1"/>
            <a:ext cx="12340493" cy="6858000"/>
          </a:xfrm>
          <a:solidFill>
            <a:schemeClr val="tx2">
              <a:lumMod val="60000"/>
              <a:lumOff val="40000"/>
              <a:alpha val="13000"/>
            </a:schemeClr>
          </a:solidFill>
        </p:spPr>
        <p:txBody>
          <a:bodyPr/>
          <a:lstStyle/>
          <a:p>
            <a:r>
              <a:rPr lang="en-US" sz="6600" b="1" dirty="0">
                <a:effectLst>
                  <a:outerShdw blurRad="50800" dist="38100" dir="2700000" algn="tl" rotWithShape="0">
                    <a:prstClr val="black">
                      <a:alpha val="40000"/>
                    </a:prstClr>
                  </a:outerShdw>
                </a:effectLst>
                <a:latin typeface="Gotham" panose="02000504020000020004" pitchFamily="2" charset="0"/>
              </a:rPr>
              <a:t>Questions?</a:t>
            </a:r>
          </a:p>
          <a:p>
            <a:endParaRPr lang="en-US" sz="6600" b="1" dirty="0">
              <a:effectLst>
                <a:outerShdw blurRad="50800" dist="38100" dir="2700000" algn="tl" rotWithShape="0">
                  <a:prstClr val="black">
                    <a:alpha val="40000"/>
                  </a:prstClr>
                </a:outerShdw>
              </a:effectLst>
              <a:latin typeface="Gotham" panose="02000504020000020004" pitchFamily="2" charset="0"/>
            </a:endParaRPr>
          </a:p>
          <a:p>
            <a:endParaRPr lang="nl-NL" sz="6600" b="1" dirty="0">
              <a:effectLst>
                <a:outerShdw blurRad="50800" dist="38100" dir="2700000" algn="tl" rotWithShape="0">
                  <a:prstClr val="black">
                    <a:alpha val="40000"/>
                  </a:prstClr>
                </a:outerShdw>
              </a:effectLst>
              <a:latin typeface="Gotham" panose="02000504020000020004" pitchFamily="2" charset="0"/>
            </a:endParaRPr>
          </a:p>
        </p:txBody>
      </p:sp>
    </p:spTree>
    <p:extLst>
      <p:ext uri="{BB962C8B-B14F-4D97-AF65-F5344CB8AC3E}">
        <p14:creationId xmlns:p14="http://schemas.microsoft.com/office/powerpoint/2010/main" val="252786772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9" name="Text Placeholder 13"/>
          <p:cNvSpPr txBox="1">
            <a:spLocks noGrp="1"/>
          </p:cNvSpPr>
          <p:nvPr>
            <p:ph type="body" idx="1"/>
          </p:nvPr>
        </p:nvSpPr>
        <p:spPr>
          <a:xfrm>
            <a:off x="-12032" y="2"/>
            <a:ext cx="12204033" cy="6857997"/>
          </a:xfrm>
          <a:prstGeom prst="rect">
            <a:avLst/>
          </a:prstGeom>
          <a:noFill/>
        </p:spPr>
        <p:txBody>
          <a:bodyPr/>
          <a:lstStyle/>
          <a:p>
            <a:pPr marL="263525" indent="-263525">
              <a:buClr>
                <a:schemeClr val="accent1"/>
              </a:buClr>
              <a:buSzPct val="100000"/>
              <a:buChar char="▪"/>
            </a:pPr>
            <a:endParaRPr/>
          </a:p>
        </p:txBody>
      </p:sp>
      <p:grpSp>
        <p:nvGrpSpPr>
          <p:cNvPr id="3202" name="Text Placeholder 20"/>
          <p:cNvGrpSpPr/>
          <p:nvPr/>
        </p:nvGrpSpPr>
        <p:grpSpPr>
          <a:xfrm>
            <a:off x="-1" y="1"/>
            <a:ext cx="12205800" cy="741500"/>
            <a:chOff x="0" y="0"/>
            <a:chExt cx="12205798" cy="741498"/>
          </a:xfrm>
        </p:grpSpPr>
        <p:sp>
          <p:nvSpPr>
            <p:cNvPr id="3200" name="Rectangle"/>
            <p:cNvSpPr/>
            <p:nvPr/>
          </p:nvSpPr>
          <p:spPr>
            <a:xfrm>
              <a:off x="-1" y="0"/>
              <a:ext cx="12205800" cy="741500"/>
            </a:xfrm>
            <a:prstGeom prst="rect">
              <a:avLst/>
            </a:prstGeom>
            <a:solidFill>
              <a:schemeClr val="accent1"/>
            </a:solidFill>
            <a:ln w="12700" cap="flat">
              <a:noFill/>
              <a:miter lim="400000"/>
            </a:ln>
            <a:effectLst/>
          </p:spPr>
          <p:txBody>
            <a:bodyPr wrap="square" lIns="45719" tIns="45719" rIns="45719" bIns="45719" numCol="1" anchor="t">
              <a:noAutofit/>
            </a:bodyPr>
            <a:lstStyle/>
            <a:p>
              <a:pPr defTabSz="719137">
                <a:lnSpc>
                  <a:spcPct val="90000"/>
                </a:lnSpc>
                <a:spcBef>
                  <a:spcPts val="1200"/>
                </a:spcBef>
                <a:defRPr sz="1600"/>
              </a:pPr>
              <a:endParaRPr/>
            </a:p>
          </p:txBody>
        </p:sp>
        <p:sp>
          <p:nvSpPr>
            <p:cNvPr id="3201" name="Rectangle"/>
            <p:cNvSpPr txBox="1"/>
            <p:nvPr/>
          </p:nvSpPr>
          <p:spPr>
            <a:xfrm>
              <a:off x="-1" y="0"/>
              <a:ext cx="12205800" cy="7415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rmAutofit/>
            </a:bodyPr>
            <a:lstStyle>
              <a:lvl1pPr defTabSz="719137">
                <a:lnSpc>
                  <a:spcPct val="90000"/>
                </a:lnSpc>
                <a:spcBef>
                  <a:spcPts val="1200"/>
                </a:spcBef>
                <a:defRPr sz="1600"/>
              </a:lvl1pPr>
            </a:lstStyle>
            <a:p>
              <a:r>
                <a:t> </a:t>
              </a:r>
            </a:p>
          </p:txBody>
        </p:sp>
      </p:grpSp>
      <p:sp>
        <p:nvSpPr>
          <p:cNvPr id="3203" name="Titel 7"/>
          <p:cNvSpPr txBox="1">
            <a:spLocks noGrp="1"/>
          </p:cNvSpPr>
          <p:nvPr>
            <p:ph type="title"/>
          </p:nvPr>
        </p:nvSpPr>
        <p:spPr>
          <a:xfrm>
            <a:off x="698499" y="193037"/>
            <a:ext cx="10775072" cy="490401"/>
          </a:xfrm>
          <a:prstGeom prst="rect">
            <a:avLst/>
          </a:prstGeom>
        </p:spPr>
        <p:txBody>
          <a:bodyPr/>
          <a:lstStyle>
            <a:lvl1pPr defTabSz="850391">
              <a:tabLst>
                <a:tab pos="1155700" algn="l"/>
              </a:tabLst>
              <a:defRPr sz="2976"/>
            </a:lvl1pPr>
          </a:lstStyle>
          <a:p>
            <a:r>
              <a:rPr lang="nl-NL" dirty="0"/>
              <a:t>Contact &amp; Information</a:t>
            </a:r>
            <a:endParaRPr dirty="0"/>
          </a:p>
        </p:txBody>
      </p:sp>
      <p:grpSp>
        <p:nvGrpSpPr>
          <p:cNvPr id="3206" name="Tijdelijke aanduiding voor afbeelding 16"/>
          <p:cNvGrpSpPr/>
          <p:nvPr/>
        </p:nvGrpSpPr>
        <p:grpSpPr>
          <a:xfrm>
            <a:off x="-21772" y="683437"/>
            <a:ext cx="12227570" cy="6174565"/>
            <a:chOff x="0" y="0"/>
            <a:chExt cx="12227569" cy="6174563"/>
          </a:xfrm>
          <a:solidFill>
            <a:schemeClr val="accent1"/>
          </a:solidFill>
        </p:grpSpPr>
        <p:sp>
          <p:nvSpPr>
            <p:cNvPr id="3204" name="Rectangle"/>
            <p:cNvSpPr/>
            <p:nvPr/>
          </p:nvSpPr>
          <p:spPr>
            <a:xfrm>
              <a:off x="0" y="0"/>
              <a:ext cx="12227570" cy="6174564"/>
            </a:xfrm>
            <a:prstGeom prst="rect">
              <a:avLst/>
            </a:prstGeom>
            <a:grpFill/>
            <a:ln w="12700" cap="flat">
              <a:noFill/>
              <a:miter lim="400000"/>
            </a:ln>
            <a:effectLst/>
          </p:spPr>
          <p:txBody>
            <a:bodyPr wrap="square" lIns="45719" tIns="45719" rIns="45719" bIns="45719" numCol="1" anchor="ctr">
              <a:noAutofit/>
            </a:bodyPr>
            <a:lstStyle/>
            <a:p>
              <a:endParaRPr/>
            </a:p>
          </p:txBody>
        </p:sp>
        <p:pic>
          <p:nvPicPr>
            <p:cNvPr id="3205" name="image15.png" descr="image15.png"/>
            <p:cNvPicPr>
              <a:picLocks noChangeAspect="1"/>
            </p:cNvPicPr>
            <p:nvPr/>
          </p:nvPicPr>
          <p:blipFill>
            <a:blip r:embed="rId2"/>
            <a:srcRect t="32" b="10318"/>
            <a:stretch>
              <a:fillRect/>
            </a:stretch>
          </p:blipFill>
          <p:spPr>
            <a:xfrm>
              <a:off x="0" y="0"/>
              <a:ext cx="12227570" cy="6174563"/>
            </a:xfrm>
            <a:prstGeom prst="rect">
              <a:avLst/>
            </a:prstGeom>
            <a:grpFill/>
            <a:ln w="12700" cap="flat">
              <a:noFill/>
              <a:miter lim="400000"/>
            </a:ln>
            <a:effectLst/>
          </p:spPr>
        </p:pic>
      </p:grpSp>
      <p:sp>
        <p:nvSpPr>
          <p:cNvPr id="3207" name="Text Placeholder 11"/>
          <p:cNvSpPr>
            <a:spLocks noGrp="1"/>
          </p:cNvSpPr>
          <p:nvPr>
            <p:ph type="body" idx="4294967295"/>
          </p:nvPr>
        </p:nvSpPr>
        <p:spPr>
          <a:xfrm>
            <a:off x="687600" y="6006164"/>
            <a:ext cx="1454915" cy="51808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 </a:t>
            </a:r>
          </a:p>
        </p:txBody>
      </p:sp>
      <p:sp>
        <p:nvSpPr>
          <p:cNvPr id="3208" name="Tijdelijke aanduiding voor datum 2"/>
          <p:cNvSpPr txBox="1"/>
          <p:nvPr/>
        </p:nvSpPr>
        <p:spPr>
          <a:xfrm>
            <a:off x="9789848" y="6246130"/>
            <a:ext cx="1181101" cy="1728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r">
              <a:defRPr sz="1200">
                <a:solidFill>
                  <a:srgbClr val="FFFFFF"/>
                </a:solidFill>
              </a:defRPr>
            </a:lvl1pPr>
          </a:lstStyle>
          <a:p>
            <a:r>
              <a:t>09-10-2020</a:t>
            </a:r>
          </a:p>
        </p:txBody>
      </p:sp>
      <p:sp>
        <p:nvSpPr>
          <p:cNvPr id="3209" name="Tijdelijke aanduiding voor dianummer 4"/>
          <p:cNvSpPr txBox="1">
            <a:spLocks noGrp="1"/>
          </p:cNvSpPr>
          <p:nvPr>
            <p:ph type="sldNum" sz="quarter" idx="2"/>
          </p:nvPr>
        </p:nvSpPr>
        <p:spPr>
          <a:xfrm>
            <a:off x="11345000" y="6246130"/>
            <a:ext cx="127001" cy="17281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18</a:t>
            </a:fld>
            <a:endParaRPr/>
          </a:p>
        </p:txBody>
      </p:sp>
      <p:sp>
        <p:nvSpPr>
          <p:cNvPr id="3" name="Tekstvak 2">
            <a:extLst>
              <a:ext uri="{FF2B5EF4-FFF2-40B4-BE49-F238E27FC236}">
                <a16:creationId xmlns:a16="http://schemas.microsoft.com/office/drawing/2014/main" id="{86EED4FB-D04D-C233-03BF-605A2A6459C7}"/>
              </a:ext>
            </a:extLst>
          </p:cNvPr>
          <p:cNvSpPr txBox="1"/>
          <p:nvPr/>
        </p:nvSpPr>
        <p:spPr>
          <a:xfrm>
            <a:off x="258798" y="2665910"/>
            <a:ext cx="6229350" cy="3508653"/>
          </a:xfrm>
          <a:prstGeom prst="rect">
            <a:avLst/>
          </a:prstGeom>
          <a:solidFill>
            <a:schemeClr val="accent1">
              <a:alpha val="82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indent="0">
              <a:buNone/>
            </a:pPr>
            <a:r>
              <a:rPr lang="en-US" sz="2200" b="1" dirty="0">
                <a:solidFill>
                  <a:schemeClr val="bg1"/>
                </a:solidFill>
              </a:rPr>
              <a:t>Contact</a:t>
            </a:r>
            <a:r>
              <a:rPr lang="en-US" sz="2200" dirty="0">
                <a:solidFill>
                  <a:schemeClr val="bg1"/>
                </a:solidFill>
              </a:rPr>
              <a:t>: </a:t>
            </a:r>
          </a:p>
          <a:p>
            <a:pPr marL="0" indent="0">
              <a:buNone/>
            </a:pPr>
            <a:r>
              <a:rPr lang="en-US" sz="2200" dirty="0">
                <a:solidFill>
                  <a:schemeClr val="bg1"/>
                </a:solidFill>
              </a:rPr>
              <a:t>EEMCS </a:t>
            </a:r>
            <a:r>
              <a:rPr lang="en-US" sz="2200" dirty="0">
                <a:solidFill>
                  <a:schemeClr val="bg1"/>
                </a:solidFill>
                <a:hlinkClick r:id="rId3">
                  <a:extLst>
                    <a:ext uri="{A12FA001-AC4F-418D-AE19-62706E023703}">
                      <ahyp:hlinkClr xmlns:ahyp="http://schemas.microsoft.com/office/drawing/2018/hyperlinkcolor" val="tx"/>
                    </a:ext>
                  </a:extLst>
                </a:hlinkClick>
              </a:rPr>
              <a:t>honourscommittee-EEMCS@tudelft.nl</a:t>
            </a:r>
            <a:endParaRPr lang="en-US" sz="2200" dirty="0">
              <a:solidFill>
                <a:schemeClr val="bg1"/>
              </a:solidFill>
            </a:endParaRPr>
          </a:p>
          <a:p>
            <a:pPr marL="0" indent="0">
              <a:buNone/>
            </a:pPr>
            <a:endParaRPr lang="en-US" sz="2200" b="1" dirty="0">
              <a:solidFill>
                <a:schemeClr val="bg1"/>
              </a:solidFill>
            </a:endParaRPr>
          </a:p>
          <a:p>
            <a:pPr marL="0" indent="0">
              <a:buNone/>
            </a:pPr>
            <a:r>
              <a:rPr lang="en-US" sz="2200" b="1" dirty="0">
                <a:solidFill>
                  <a:schemeClr val="bg1"/>
                </a:solidFill>
              </a:rPr>
              <a:t>Information:</a:t>
            </a:r>
          </a:p>
          <a:p>
            <a:r>
              <a:rPr lang="en-US" sz="2200" dirty="0" err="1">
                <a:solidFill>
                  <a:schemeClr val="bg1"/>
                </a:solidFill>
              </a:rPr>
              <a:t>Honours</a:t>
            </a:r>
            <a:r>
              <a:rPr lang="en-US" sz="2200" dirty="0">
                <a:solidFill>
                  <a:schemeClr val="bg1"/>
                </a:solidFill>
              </a:rPr>
              <a:t> website EEMCS</a:t>
            </a:r>
          </a:p>
          <a:p>
            <a:pPr marL="0" indent="0">
              <a:buNone/>
            </a:pPr>
            <a:r>
              <a:rPr lang="en-US" sz="1800" dirty="0">
                <a:solidFill>
                  <a:schemeClr val="bg1"/>
                </a:solidFill>
                <a:hlinkClick r:id="rId4">
                  <a:extLst>
                    <a:ext uri="{A12FA001-AC4F-418D-AE19-62706E023703}">
                      <ahyp:hlinkClr xmlns:ahyp="http://schemas.microsoft.com/office/drawing/2018/hyperlinkcolor" val="tx"/>
                    </a:ext>
                  </a:extLst>
                </a:hlinkClick>
              </a:rPr>
              <a:t>https://www.tudelft.nl/en/student/eemcs-student-portal/education/honours-programme</a:t>
            </a:r>
            <a:endParaRPr lang="en-US" sz="1800" dirty="0">
              <a:solidFill>
                <a:schemeClr val="bg1"/>
              </a:solidFill>
            </a:endParaRPr>
          </a:p>
          <a:p>
            <a:pPr marL="0" indent="0">
              <a:buNone/>
            </a:pPr>
            <a:endParaRPr lang="en-US" sz="1800" dirty="0">
              <a:solidFill>
                <a:schemeClr val="bg1"/>
              </a:solidFill>
            </a:endParaRPr>
          </a:p>
          <a:p>
            <a:r>
              <a:rPr lang="en-US" sz="2200" dirty="0" err="1">
                <a:solidFill>
                  <a:schemeClr val="bg1"/>
                </a:solidFill>
              </a:rPr>
              <a:t>Honours</a:t>
            </a:r>
            <a:r>
              <a:rPr lang="en-US" sz="2200" dirty="0">
                <a:solidFill>
                  <a:schemeClr val="bg1"/>
                </a:solidFill>
              </a:rPr>
              <a:t> website Delft</a:t>
            </a:r>
          </a:p>
          <a:p>
            <a:pPr marL="0" indent="0">
              <a:buNone/>
            </a:pPr>
            <a:r>
              <a:rPr lang="en-US" sz="1800" dirty="0">
                <a:solidFill>
                  <a:schemeClr val="bg1"/>
                </a:solidFill>
                <a:hlinkClick r:id="rId5">
                  <a:extLst>
                    <a:ext uri="{A12FA001-AC4F-418D-AE19-62706E023703}">
                      <ahyp:hlinkClr xmlns:ahyp="http://schemas.microsoft.com/office/drawing/2018/hyperlinkcolor" val="tx"/>
                    </a:ext>
                  </a:extLst>
                </a:hlinkClick>
              </a:rPr>
              <a:t>https://www.tudelft.nl/en/education/programmes/honours-programme-delft-hpd</a:t>
            </a:r>
            <a:endParaRPr lang="en-US" sz="18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22311E9-2167-B39D-2E7F-33EA50CBC847}"/>
              </a:ext>
            </a:extLst>
          </p:cNvPr>
          <p:cNvSpPr>
            <a:spLocks noGrp="1"/>
          </p:cNvSpPr>
          <p:nvPr>
            <p:ph type="body" sz="quarter" idx="14"/>
          </p:nvPr>
        </p:nvSpPr>
        <p:spPr/>
        <p:txBody>
          <a:bodyPr/>
          <a:lstStyle/>
          <a:p>
            <a:endParaRPr lang="nl-NL"/>
          </a:p>
        </p:txBody>
      </p:sp>
      <p:sp>
        <p:nvSpPr>
          <p:cNvPr id="3" name="Tijdelijke aanduiding voor verticale tekst 2">
            <a:extLst>
              <a:ext uri="{FF2B5EF4-FFF2-40B4-BE49-F238E27FC236}">
                <a16:creationId xmlns:a16="http://schemas.microsoft.com/office/drawing/2014/main" id="{9F4D73AB-30F0-5FC0-EBCC-420C365F6456}"/>
              </a:ext>
            </a:extLst>
          </p:cNvPr>
          <p:cNvSpPr>
            <a:spLocks noGrp="1"/>
          </p:cNvSpPr>
          <p:nvPr>
            <p:ph type="body" orient="vert" idx="1"/>
          </p:nvPr>
        </p:nvSpPr>
        <p:spPr/>
        <p:txBody>
          <a:bodyPr/>
          <a:lstStyle/>
          <a:p>
            <a:pPr marL="0" indent="0">
              <a:buNone/>
            </a:pPr>
            <a:endParaRPr lang="nl-NL" sz="2800" b="1" dirty="0"/>
          </a:p>
          <a:p>
            <a:pPr marL="0" indent="0">
              <a:buNone/>
            </a:pPr>
            <a:r>
              <a:rPr lang="nl-NL" sz="3200" b="1" dirty="0" err="1"/>
              <a:t>Introduction</a:t>
            </a:r>
            <a:r>
              <a:rPr lang="nl-NL" sz="3200" b="1" dirty="0"/>
              <a:t>:</a:t>
            </a:r>
          </a:p>
          <a:p>
            <a:pPr marL="0" indent="0">
              <a:buNone/>
            </a:pPr>
            <a:r>
              <a:rPr lang="nl-NL" sz="2800" b="1" dirty="0">
                <a:latin typeface="Calibri" panose="020F0502020204030204" pitchFamily="34" charset="0"/>
                <a:cs typeface="Calibri" panose="020F0502020204030204" pitchFamily="34" charset="0"/>
              </a:rPr>
              <a:t>Janneke Koorn </a:t>
            </a:r>
          </a:p>
          <a:p>
            <a:pPr marL="0" indent="0">
              <a:buNone/>
            </a:pPr>
            <a:r>
              <a:rPr lang="nl-NL" sz="2800" b="1" dirty="0">
                <a:latin typeface="Calibri" panose="020F0502020204030204" pitchFamily="34" charset="0"/>
                <a:cs typeface="Calibri" panose="020F0502020204030204" pitchFamily="34" charset="0"/>
              </a:rPr>
              <a:t>Martine van der Laag-Hoogendijk</a:t>
            </a:r>
          </a:p>
          <a:p>
            <a:pPr marL="0" indent="0">
              <a:buNone/>
            </a:pPr>
            <a:r>
              <a:rPr lang="nl-NL" sz="2800" dirty="0">
                <a:latin typeface="Calibri" panose="020F0502020204030204" pitchFamily="34" charset="0"/>
                <a:cs typeface="Calibri" panose="020F0502020204030204" pitchFamily="34" charset="0"/>
              </a:rPr>
              <a:t>Coördinators Bachelor </a:t>
            </a:r>
            <a:r>
              <a:rPr lang="nl-NL" sz="2800" dirty="0" err="1">
                <a:latin typeface="Calibri" panose="020F0502020204030204" pitchFamily="34" charset="0"/>
                <a:cs typeface="Calibri" panose="020F0502020204030204" pitchFamily="34" charset="0"/>
              </a:rPr>
              <a:t>Honours</a:t>
            </a:r>
            <a:r>
              <a:rPr lang="nl-NL" sz="2800" dirty="0">
                <a:latin typeface="Calibri" panose="020F0502020204030204" pitchFamily="34" charset="0"/>
                <a:cs typeface="Calibri" panose="020F0502020204030204" pitchFamily="34" charset="0"/>
              </a:rPr>
              <a:t> </a:t>
            </a:r>
            <a:r>
              <a:rPr lang="nl-NL" sz="2800" dirty="0" err="1">
                <a:latin typeface="Calibri" panose="020F0502020204030204" pitchFamily="34" charset="0"/>
                <a:cs typeface="Calibri" panose="020F0502020204030204" pitchFamily="34" charset="0"/>
              </a:rPr>
              <a:t>Programme</a:t>
            </a:r>
            <a:endParaRPr lang="nl-NL" sz="2800" dirty="0">
              <a:latin typeface="Calibri" panose="020F0502020204030204" pitchFamily="34" charset="0"/>
              <a:cs typeface="Calibri" panose="020F0502020204030204" pitchFamily="34" charset="0"/>
            </a:endParaRPr>
          </a:p>
          <a:p>
            <a:pPr marL="0" indent="0">
              <a:buNone/>
            </a:pPr>
            <a:r>
              <a:rPr lang="nl-NL" sz="2800" dirty="0">
                <a:latin typeface="Calibri" panose="020F0502020204030204" pitchFamily="34" charset="0"/>
                <a:cs typeface="Calibri" panose="020F0502020204030204" pitchFamily="34" charset="0"/>
                <a:hlinkClick r:id="rId2"/>
              </a:rPr>
              <a:t>Honourscommittee-EEMCS@TUDelft.nl</a:t>
            </a:r>
            <a:endParaRPr lang="nl-NL" sz="2800" dirty="0">
              <a:latin typeface="Calibri" panose="020F0502020204030204" pitchFamily="34" charset="0"/>
              <a:cs typeface="Calibri" panose="020F0502020204030204" pitchFamily="34" charset="0"/>
            </a:endParaRPr>
          </a:p>
          <a:p>
            <a:pPr marL="0" indent="0">
              <a:buNone/>
            </a:pPr>
            <a:r>
              <a:rPr lang="en-US" sz="2800" i="1" dirty="0">
                <a:latin typeface="Calibri" panose="020F0502020204030204" pitchFamily="34" charset="0"/>
                <a:cs typeface="Calibri" panose="020F0502020204030204" pitchFamily="34" charset="0"/>
              </a:rPr>
              <a:t>Responsible for the Faculty component</a:t>
            </a:r>
          </a:p>
          <a:p>
            <a:pPr marL="0" indent="0">
              <a:buNone/>
            </a:pPr>
            <a:endParaRPr lang="nl-NL" sz="2800" b="1" dirty="0">
              <a:latin typeface="Calibri" panose="020F0502020204030204" pitchFamily="34" charset="0"/>
              <a:cs typeface="Calibri" panose="020F0502020204030204" pitchFamily="34" charset="0"/>
            </a:endParaRPr>
          </a:p>
          <a:p>
            <a:pPr marL="0" indent="0">
              <a:buNone/>
            </a:pPr>
            <a:r>
              <a:rPr lang="nl-NL" sz="2800" b="1" dirty="0" err="1">
                <a:latin typeface="Calibri" panose="020F0502020204030204" pitchFamily="34" charset="0"/>
                <a:cs typeface="Calibri" panose="020F0502020204030204" pitchFamily="34" charset="0"/>
              </a:rPr>
              <a:t>Guest</a:t>
            </a:r>
            <a:r>
              <a:rPr lang="nl-NL" sz="2800" b="1" dirty="0">
                <a:latin typeface="Calibri" panose="020F0502020204030204" pitchFamily="34" charset="0"/>
                <a:cs typeface="Calibri" panose="020F0502020204030204" pitchFamily="34" charset="0"/>
              </a:rPr>
              <a:t>: Sanne Goudriaan (HPD@tudelft.nl)</a:t>
            </a:r>
          </a:p>
          <a:p>
            <a:pPr marL="0" indent="0">
              <a:buNone/>
            </a:pPr>
            <a:r>
              <a:rPr lang="en-US" sz="2800" dirty="0" err="1">
                <a:latin typeface="Calibri" panose="020F0502020204030204" pitchFamily="34" charset="0"/>
                <a:cs typeface="Calibri" panose="020F0502020204030204" pitchFamily="34" charset="0"/>
              </a:rPr>
              <a:t>Honours</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Programme</a:t>
            </a:r>
            <a:r>
              <a:rPr lang="en-US" sz="2800" dirty="0">
                <a:latin typeface="Calibri" panose="020F0502020204030204" pitchFamily="34" charset="0"/>
                <a:cs typeface="Calibri" panose="020F0502020204030204" pitchFamily="34" charset="0"/>
              </a:rPr>
              <a:t> Delft (HPD)</a:t>
            </a:r>
          </a:p>
          <a:p>
            <a:pPr marL="0" indent="0">
              <a:buNone/>
            </a:pPr>
            <a:r>
              <a:rPr lang="en-US" sz="2800" i="1" dirty="0">
                <a:latin typeface="Calibri" panose="020F0502020204030204" pitchFamily="34" charset="0"/>
                <a:cs typeface="Calibri" panose="020F0502020204030204" pitchFamily="34" charset="0"/>
              </a:rPr>
              <a:t>Responsible for the Interdisciplinary component</a:t>
            </a:r>
          </a:p>
          <a:p>
            <a:endParaRPr lang="nl-NL" dirty="0"/>
          </a:p>
        </p:txBody>
      </p:sp>
    </p:spTree>
    <p:extLst>
      <p:ext uri="{BB962C8B-B14F-4D97-AF65-F5344CB8AC3E}">
        <p14:creationId xmlns:p14="http://schemas.microsoft.com/office/powerpoint/2010/main" val="106900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36E72B6-5316-4AB7-A731-1B168E6DD817}"/>
              </a:ext>
            </a:extLst>
          </p:cNvPr>
          <p:cNvSpPr>
            <a:spLocks noGrp="1"/>
          </p:cNvSpPr>
          <p:nvPr>
            <p:ph type="ftr" sz="quarter" idx="4294967295"/>
          </p:nvPr>
        </p:nvSpPr>
        <p:spPr/>
        <p:txBody>
          <a:bodyPr/>
          <a:lstStyle/>
          <a:p>
            <a:endParaRPr lang="nl-NL" dirty="0"/>
          </a:p>
        </p:txBody>
      </p:sp>
      <p:sp>
        <p:nvSpPr>
          <p:cNvPr id="15" name="Tijdelijke aanduiding voor tekst 14">
            <a:extLst>
              <a:ext uri="{FF2B5EF4-FFF2-40B4-BE49-F238E27FC236}">
                <a16:creationId xmlns:a16="http://schemas.microsoft.com/office/drawing/2014/main" id="{68E23B95-0427-4519-B3CF-686C9286D4F6}"/>
              </a:ext>
            </a:extLst>
          </p:cNvPr>
          <p:cNvSpPr>
            <a:spLocks noGrp="1"/>
          </p:cNvSpPr>
          <p:nvPr>
            <p:ph type="body" sz="quarter" idx="4294967295"/>
          </p:nvPr>
        </p:nvSpPr>
        <p:spPr>
          <a:xfrm>
            <a:off x="698500" y="5835457"/>
            <a:ext cx="1454913" cy="688793"/>
          </a:xfrm>
        </p:spPr>
        <p:txBody>
          <a:bodyPr/>
          <a:lstStyle/>
          <a:p>
            <a:r>
              <a:rPr lang="nl-NL" dirty="0"/>
              <a:t> </a:t>
            </a:r>
          </a:p>
        </p:txBody>
      </p:sp>
      <p:sp>
        <p:nvSpPr>
          <p:cNvPr id="3" name="Tijdelijke aanduiding voor tekst 2">
            <a:extLst>
              <a:ext uri="{FF2B5EF4-FFF2-40B4-BE49-F238E27FC236}">
                <a16:creationId xmlns:a16="http://schemas.microsoft.com/office/drawing/2014/main" id="{F05D4E6C-3BAA-4FB2-B07C-A512F5F85C21}"/>
              </a:ext>
            </a:extLst>
          </p:cNvPr>
          <p:cNvSpPr>
            <a:spLocks noGrp="1"/>
          </p:cNvSpPr>
          <p:nvPr>
            <p:ph type="body" sz="quarter" idx="14"/>
          </p:nvPr>
        </p:nvSpPr>
        <p:spPr/>
        <p:txBody>
          <a:bodyPr/>
          <a:lstStyle/>
          <a:p>
            <a:r>
              <a:rPr lang="nl-NL" dirty="0"/>
              <a:t> </a:t>
            </a:r>
          </a:p>
        </p:txBody>
      </p:sp>
      <p:sp>
        <p:nvSpPr>
          <p:cNvPr id="19" name="Vertical Text Placeholder 18">
            <a:extLst>
              <a:ext uri="{FF2B5EF4-FFF2-40B4-BE49-F238E27FC236}">
                <a16:creationId xmlns:a16="http://schemas.microsoft.com/office/drawing/2014/main" id="{60AE976A-F7FB-4937-8D43-09C94C8BE953}"/>
              </a:ext>
            </a:extLst>
          </p:cNvPr>
          <p:cNvSpPr>
            <a:spLocks noGrp="1"/>
          </p:cNvSpPr>
          <p:nvPr>
            <p:ph type="body" orient="vert" idx="1"/>
          </p:nvPr>
        </p:nvSpPr>
        <p:spPr/>
        <p:txBody>
          <a:bodyPr/>
          <a:lstStyle/>
          <a:p>
            <a:pPr marL="0" indent="0">
              <a:buNone/>
            </a:pPr>
            <a:r>
              <a:rPr lang="nl-NL" sz="2800" b="1" dirty="0" err="1"/>
              <a:t>Today’s</a:t>
            </a:r>
            <a:r>
              <a:rPr lang="nl-NL" sz="2800" b="1" dirty="0"/>
              <a:t> Agenda:</a:t>
            </a:r>
          </a:p>
          <a:p>
            <a:pPr marL="0" indent="0">
              <a:buNone/>
            </a:pPr>
            <a:r>
              <a:rPr lang="nl-NL" sz="2800" dirty="0" err="1"/>
              <a:t>What</a:t>
            </a:r>
            <a:r>
              <a:rPr lang="nl-NL" sz="2800" dirty="0"/>
              <a:t> is </a:t>
            </a:r>
            <a:r>
              <a:rPr lang="nl-NL" sz="2800" dirty="0" err="1"/>
              <a:t>the</a:t>
            </a:r>
            <a:r>
              <a:rPr lang="nl-NL" sz="2800" dirty="0"/>
              <a:t> </a:t>
            </a:r>
            <a:r>
              <a:rPr lang="nl-NL" sz="2800" dirty="0" err="1"/>
              <a:t>Honours</a:t>
            </a:r>
            <a:r>
              <a:rPr lang="nl-NL" sz="2800" dirty="0"/>
              <a:t> </a:t>
            </a:r>
            <a:r>
              <a:rPr lang="nl-NL" sz="2800" dirty="0" err="1"/>
              <a:t>Programme</a:t>
            </a:r>
            <a:endParaRPr lang="nl-NL" sz="2800" dirty="0"/>
          </a:p>
          <a:p>
            <a:pPr marL="0" indent="0">
              <a:buNone/>
            </a:pPr>
            <a:r>
              <a:rPr lang="en-US" sz="2800" dirty="0"/>
              <a:t>Why participate in the </a:t>
            </a:r>
            <a:r>
              <a:rPr lang="en-US" sz="2800" dirty="0" err="1"/>
              <a:t>Honours</a:t>
            </a:r>
            <a:r>
              <a:rPr lang="en-US" sz="2800" dirty="0"/>
              <a:t> </a:t>
            </a:r>
            <a:r>
              <a:rPr lang="en-US" sz="2800" dirty="0" err="1"/>
              <a:t>Programme</a:t>
            </a:r>
            <a:endParaRPr lang="nl-NL" sz="2800" dirty="0"/>
          </a:p>
          <a:p>
            <a:pPr marL="0" indent="0">
              <a:buNone/>
            </a:pPr>
            <a:r>
              <a:rPr lang="en-US" sz="2800" dirty="0"/>
              <a:t>Timeline</a:t>
            </a:r>
          </a:p>
          <a:p>
            <a:pPr marL="0" indent="0">
              <a:buNone/>
            </a:pPr>
            <a:r>
              <a:rPr lang="nl-NL" sz="2800" dirty="0" err="1"/>
              <a:t>Admission</a:t>
            </a:r>
            <a:r>
              <a:rPr lang="nl-NL" sz="2800" dirty="0"/>
              <a:t> </a:t>
            </a:r>
            <a:r>
              <a:rPr lang="nl-NL" sz="2800" dirty="0" err="1"/>
              <a:t>requirements</a:t>
            </a:r>
            <a:endParaRPr lang="en-US" sz="2800" dirty="0"/>
          </a:p>
          <a:p>
            <a:pPr marL="0" indent="0">
              <a:buNone/>
            </a:pPr>
            <a:r>
              <a:rPr lang="en-US" sz="2800" dirty="0"/>
              <a:t>How to apply</a:t>
            </a:r>
          </a:p>
          <a:p>
            <a:pPr marL="0" indent="0">
              <a:buNone/>
            </a:pPr>
            <a:r>
              <a:rPr lang="en-US" sz="2800" dirty="0"/>
              <a:t>Contact &amp; Information</a:t>
            </a:r>
          </a:p>
          <a:p>
            <a:pPr marL="0" indent="0">
              <a:buNone/>
            </a:pPr>
            <a:r>
              <a:rPr lang="nl-NL" sz="2800" dirty="0" err="1"/>
              <a:t>Questions</a:t>
            </a:r>
            <a:endParaRPr lang="en-US" sz="2800" dirty="0"/>
          </a:p>
          <a:p>
            <a:endParaRPr lang="nl-NL" dirty="0">
              <a:latin typeface="Roboto Slab Medium" pitchFamily="2" charset="0"/>
              <a:ea typeface="Roboto Slab Medium" pitchFamily="2" charset="0"/>
            </a:endParaRPr>
          </a:p>
        </p:txBody>
      </p:sp>
      <p:sp>
        <p:nvSpPr>
          <p:cNvPr id="4" name="Tijdelijke aanduiding voor datum 3">
            <a:extLst>
              <a:ext uri="{FF2B5EF4-FFF2-40B4-BE49-F238E27FC236}">
                <a16:creationId xmlns:a16="http://schemas.microsoft.com/office/drawing/2014/main" id="{FC2CA78A-929B-480D-AA23-3523053A9819}"/>
              </a:ext>
            </a:extLst>
          </p:cNvPr>
          <p:cNvSpPr>
            <a:spLocks noGrp="1"/>
          </p:cNvSpPr>
          <p:nvPr>
            <p:ph type="dt" sz="half" idx="4294967295"/>
          </p:nvPr>
        </p:nvSpPr>
        <p:spPr/>
        <p:txBody>
          <a:bodyPr/>
          <a:lstStyle/>
          <a:p>
            <a:endParaRPr lang="nl-NL" dirty="0"/>
          </a:p>
        </p:txBody>
      </p:sp>
      <p:sp>
        <p:nvSpPr>
          <p:cNvPr id="6" name="Tijdelijke aanduiding voor dianummer 5">
            <a:extLst>
              <a:ext uri="{FF2B5EF4-FFF2-40B4-BE49-F238E27FC236}">
                <a16:creationId xmlns:a16="http://schemas.microsoft.com/office/drawing/2014/main" id="{2CC1D06F-E45B-4DB6-8F3D-38C946A5A093}"/>
              </a:ext>
            </a:extLst>
          </p:cNvPr>
          <p:cNvSpPr>
            <a:spLocks noGrp="1"/>
          </p:cNvSpPr>
          <p:nvPr>
            <p:ph type="sldNum" sz="quarter" idx="12"/>
          </p:nvPr>
        </p:nvSpPr>
        <p:spPr/>
        <p:txBody>
          <a:bodyPr/>
          <a:lstStyle/>
          <a:p>
            <a:fld id="{B502C9A5-716F-45E6-800B-D4D02CE26F90}" type="slidenum">
              <a:rPr lang="nl-NL" smtClean="0"/>
              <a:pPr/>
              <a:t>3</a:t>
            </a:fld>
            <a:endParaRPr lang="nl-NL"/>
          </a:p>
        </p:txBody>
      </p:sp>
    </p:spTree>
    <p:extLst>
      <p:ext uri="{BB962C8B-B14F-4D97-AF65-F5344CB8AC3E}">
        <p14:creationId xmlns:p14="http://schemas.microsoft.com/office/powerpoint/2010/main" val="3554782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2" name="Tijdelijke aanduiding voor tekst 35"/>
          <p:cNvSpPr txBox="1">
            <a:spLocks noGrp="1"/>
          </p:cNvSpPr>
          <p:nvPr>
            <p:ph type="body" sz="half" idx="1"/>
          </p:nvPr>
        </p:nvSpPr>
        <p:spPr>
          <a:xfrm>
            <a:off x="7783149" y="0"/>
            <a:ext cx="4412523" cy="6858000"/>
          </a:xfrm>
          <a:prstGeom prst="rect">
            <a:avLst/>
          </a:prstGeom>
        </p:spPr>
        <p:txBody>
          <a:bodyPr/>
          <a:lstStyle/>
          <a:p>
            <a:endParaRPr/>
          </a:p>
        </p:txBody>
      </p:sp>
      <p:grpSp>
        <p:nvGrpSpPr>
          <p:cNvPr id="3175" name="Tijdelijke aanduiding voor afbeelding 2"/>
          <p:cNvGrpSpPr/>
          <p:nvPr/>
        </p:nvGrpSpPr>
        <p:grpSpPr>
          <a:xfrm>
            <a:off x="7783149" y="1433"/>
            <a:ext cx="4408851" cy="6856567"/>
            <a:chOff x="0" y="0"/>
            <a:chExt cx="4408849" cy="6856565"/>
          </a:xfrm>
        </p:grpSpPr>
        <p:sp>
          <p:nvSpPr>
            <p:cNvPr id="3173" name="Rectangle"/>
            <p:cNvSpPr/>
            <p:nvPr/>
          </p:nvSpPr>
          <p:spPr>
            <a:xfrm>
              <a:off x="0" y="0"/>
              <a:ext cx="4408850" cy="6856566"/>
            </a:xfrm>
            <a:prstGeom prst="rect">
              <a:avLst/>
            </a:prstGeom>
            <a:solidFill>
              <a:srgbClr val="F2F2F2">
                <a:alpha val="80000"/>
              </a:srgbClr>
            </a:solidFill>
            <a:ln w="12700" cap="flat">
              <a:noFill/>
              <a:miter lim="400000"/>
            </a:ln>
            <a:effectLst/>
          </p:spPr>
          <p:txBody>
            <a:bodyPr wrap="square" lIns="45719" tIns="45719" rIns="45719" bIns="45719" numCol="1" anchor="ctr">
              <a:noAutofit/>
            </a:bodyPr>
            <a:lstStyle/>
            <a:p>
              <a:endParaRPr/>
            </a:p>
          </p:txBody>
        </p:sp>
        <p:pic>
          <p:nvPicPr>
            <p:cNvPr id="3174" name="image12.jpeg" descr="image12.jpeg"/>
            <p:cNvPicPr>
              <a:picLocks noChangeAspect="1"/>
            </p:cNvPicPr>
            <p:nvPr/>
          </p:nvPicPr>
          <p:blipFill>
            <a:blip r:embed="rId2"/>
            <a:srcRect l="17" r="17"/>
            <a:stretch>
              <a:fillRect/>
            </a:stretch>
          </p:blipFill>
          <p:spPr>
            <a:xfrm>
              <a:off x="-1" y="0"/>
              <a:ext cx="4408851" cy="6856566"/>
            </a:xfrm>
            <a:prstGeom prst="rect">
              <a:avLst/>
            </a:prstGeom>
            <a:ln w="12700" cap="flat">
              <a:noFill/>
              <a:miter lim="400000"/>
            </a:ln>
            <a:effectLst/>
          </p:spPr>
        </p:pic>
      </p:grpSp>
      <p:sp>
        <p:nvSpPr>
          <p:cNvPr id="3176" name="Titel 10"/>
          <p:cNvSpPr txBox="1">
            <a:spLocks noGrp="1"/>
          </p:cNvSpPr>
          <p:nvPr>
            <p:ph type="title"/>
          </p:nvPr>
        </p:nvSpPr>
        <p:spPr>
          <a:xfrm>
            <a:off x="598468" y="352879"/>
            <a:ext cx="6322008" cy="490401"/>
          </a:xfrm>
          <a:prstGeom prst="rect">
            <a:avLst/>
          </a:prstGeom>
        </p:spPr>
        <p:txBody>
          <a:bodyPr>
            <a:normAutofit/>
          </a:bodyPr>
          <a:lstStyle>
            <a:lvl1pPr defTabSz="850391">
              <a:tabLst>
                <a:tab pos="1155700" algn="l"/>
              </a:tabLst>
              <a:defRPr sz="2976"/>
            </a:lvl1pPr>
          </a:lstStyle>
          <a:p>
            <a:r>
              <a:rPr lang="nl-NL" sz="3200" b="1" dirty="0" err="1">
                <a:latin typeface="+mj-lt"/>
              </a:rPr>
              <a:t>What</a:t>
            </a:r>
            <a:r>
              <a:rPr lang="nl-NL" sz="3200" b="1" dirty="0">
                <a:latin typeface="+mj-lt"/>
              </a:rPr>
              <a:t> is </a:t>
            </a:r>
            <a:r>
              <a:rPr lang="nl-NL" sz="3200" b="1" dirty="0" err="1">
                <a:latin typeface="+mj-lt"/>
              </a:rPr>
              <a:t>the</a:t>
            </a:r>
            <a:r>
              <a:rPr lang="nl-NL" sz="3200" b="1" dirty="0">
                <a:latin typeface="+mj-lt"/>
              </a:rPr>
              <a:t> </a:t>
            </a:r>
            <a:r>
              <a:rPr lang="nl-NL" sz="3200" b="1" dirty="0" err="1">
                <a:latin typeface="+mj-lt"/>
              </a:rPr>
              <a:t>Honours</a:t>
            </a:r>
            <a:r>
              <a:rPr lang="nl-NL" sz="3200" b="1" dirty="0">
                <a:latin typeface="+mj-lt"/>
              </a:rPr>
              <a:t> </a:t>
            </a:r>
            <a:r>
              <a:rPr lang="nl-NL" sz="3200" b="1" dirty="0" err="1">
                <a:latin typeface="+mj-lt"/>
              </a:rPr>
              <a:t>Programme</a:t>
            </a:r>
            <a:r>
              <a:rPr lang="nl-NL" sz="3200" b="1" dirty="0">
                <a:latin typeface="+mj-lt"/>
              </a:rPr>
              <a:t>?</a:t>
            </a:r>
            <a:endParaRPr sz="3200" b="1" dirty="0">
              <a:latin typeface="+mj-lt"/>
            </a:endParaRPr>
          </a:p>
        </p:txBody>
      </p:sp>
      <p:sp>
        <p:nvSpPr>
          <p:cNvPr id="3177" name="Tijdelijke aanduiding voor verticale tekst 11"/>
          <p:cNvSpPr>
            <a:spLocks noGrp="1"/>
          </p:cNvSpPr>
          <p:nvPr>
            <p:ph type="body" idx="22"/>
          </p:nvPr>
        </p:nvSpPr>
        <p:spPr>
          <a:xfrm>
            <a:off x="446065" y="1059181"/>
            <a:ext cx="6321089" cy="461486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Autofit/>
          </a:bodyPr>
          <a:lstStyle/>
          <a:p>
            <a:pPr marL="0" indent="0" algn="ctr">
              <a:buNone/>
            </a:pPr>
            <a:r>
              <a:rPr lang="en-US" sz="1800" b="1" dirty="0">
                <a:latin typeface="Calibri" panose="020F0502020204030204" pitchFamily="34" charset="0"/>
                <a:cs typeface="Calibri" panose="020F0502020204030204" pitchFamily="34" charset="0"/>
              </a:rPr>
              <a:t>20 EC on top of your regular </a:t>
            </a:r>
            <a:r>
              <a:rPr lang="en-US" sz="1800" b="1" dirty="0" err="1">
                <a:latin typeface="Calibri" panose="020F0502020204030204" pitchFamily="34" charset="0"/>
                <a:cs typeface="Calibri" panose="020F0502020204030204" pitchFamily="34" charset="0"/>
              </a:rPr>
              <a:t>programme</a:t>
            </a:r>
            <a:endParaRPr lang="en-US" sz="1800" b="1" dirty="0">
              <a:latin typeface="Calibri" panose="020F0502020204030204" pitchFamily="34" charset="0"/>
              <a:cs typeface="Calibri" panose="020F0502020204030204" pitchFamily="34" charset="0"/>
            </a:endParaRPr>
          </a:p>
          <a:p>
            <a:pPr marL="0" indent="0" algn="ctr">
              <a:buNone/>
            </a:pPr>
            <a:r>
              <a:rPr lang="nl-NL" sz="1800" dirty="0" err="1">
                <a:latin typeface="Calibri" panose="020F0502020204030204" pitchFamily="34" charset="0"/>
                <a:cs typeface="Calibri" panose="020F0502020204030204" pitchFamily="34" charset="0"/>
              </a:rPr>
              <a:t>Duration</a:t>
            </a:r>
            <a:r>
              <a:rPr lang="nl-NL" sz="1800" dirty="0">
                <a:latin typeface="Calibri" panose="020F0502020204030204" pitchFamily="34" charset="0"/>
                <a:cs typeface="Calibri" panose="020F0502020204030204" pitchFamily="34" charset="0"/>
              </a:rPr>
              <a:t>: 2 </a:t>
            </a:r>
            <a:r>
              <a:rPr lang="nl-NL" sz="1800" dirty="0" err="1">
                <a:latin typeface="Calibri" panose="020F0502020204030204" pitchFamily="34" charset="0"/>
                <a:cs typeface="Calibri" panose="020F0502020204030204" pitchFamily="34" charset="0"/>
              </a:rPr>
              <a:t>years</a:t>
            </a:r>
            <a:endParaRPr lang="nl-NL" sz="1800" dirty="0">
              <a:latin typeface="Calibri" panose="020F0502020204030204" pitchFamily="34" charset="0"/>
              <a:cs typeface="Calibri" panose="020F0502020204030204" pitchFamily="34" charset="0"/>
            </a:endParaRPr>
          </a:p>
          <a:p>
            <a:pPr marL="0" indent="0" algn="ctr">
              <a:buNone/>
            </a:pPr>
            <a:endParaRPr lang="en-US" sz="1800" dirty="0">
              <a:latin typeface="Calibri" panose="020F0502020204030204" pitchFamily="34" charset="0"/>
              <a:cs typeface="Calibri" panose="020F0502020204030204" pitchFamily="34" charset="0"/>
            </a:endParaRPr>
          </a:p>
          <a:p>
            <a:pPr marL="0" indent="0">
              <a:buNone/>
            </a:pPr>
            <a:r>
              <a:rPr lang="en-US" sz="1800" b="1" dirty="0">
                <a:latin typeface="Calibri" panose="020F0502020204030204" pitchFamily="34" charset="0"/>
                <a:cs typeface="Calibri" panose="020F0502020204030204" pitchFamily="34" charset="0"/>
              </a:rPr>
              <a:t>Faculty component (15 EC)</a:t>
            </a:r>
          </a:p>
          <a:p>
            <a:r>
              <a:rPr lang="en-US" sz="1800" dirty="0">
                <a:latin typeface="Calibri" panose="020F0502020204030204" pitchFamily="34" charset="0"/>
                <a:cs typeface="Calibri" panose="020F0502020204030204" pitchFamily="34" charset="0"/>
              </a:rPr>
              <a:t>Research project</a:t>
            </a:r>
          </a:p>
          <a:p>
            <a:r>
              <a:rPr lang="en-US" sz="1800" dirty="0">
                <a:latin typeface="Calibri" panose="020F0502020204030204" pitchFamily="34" charset="0"/>
                <a:cs typeface="Calibri" panose="020F0502020204030204" pitchFamily="34" charset="0"/>
              </a:rPr>
              <a:t>Next Generation Robotics (NGR) (EE and CSE)</a:t>
            </a:r>
          </a:p>
          <a:p>
            <a:r>
              <a:rPr lang="en-US" sz="1800" dirty="0">
                <a:latin typeface="Calibri" panose="020F0502020204030204" pitchFamily="34" charset="0"/>
                <a:cs typeface="Calibri" panose="020F0502020204030204" pitchFamily="34" charset="0"/>
              </a:rPr>
              <a:t>Awareness &amp; Culture</a:t>
            </a:r>
          </a:p>
          <a:p>
            <a:r>
              <a:rPr lang="en-US" sz="1800" dirty="0">
                <a:latin typeface="Calibri" panose="020F0502020204030204" pitchFamily="34" charset="0"/>
                <a:cs typeface="Calibri" panose="020F0502020204030204" pitchFamily="34" charset="0"/>
              </a:rPr>
              <a:t>Sustainability (Leiden, Delft, Rotterdam)</a:t>
            </a:r>
          </a:p>
          <a:p>
            <a:pPr marL="0" indent="0">
              <a:buNone/>
            </a:pPr>
            <a:endParaRPr lang="en-US" sz="1800" dirty="0">
              <a:latin typeface="Calibri" panose="020F0502020204030204" pitchFamily="34" charset="0"/>
              <a:cs typeface="Calibri" panose="020F0502020204030204" pitchFamily="34" charset="0"/>
            </a:endParaRPr>
          </a:p>
          <a:p>
            <a:pPr marL="0" indent="0">
              <a:buNone/>
            </a:pPr>
            <a:r>
              <a:rPr lang="nl-NL" sz="1800" b="1" dirty="0" err="1">
                <a:latin typeface="Calibri" panose="020F0502020204030204" pitchFamily="34" charset="0"/>
                <a:cs typeface="Calibri" panose="020F0502020204030204" pitchFamily="34" charset="0"/>
              </a:rPr>
              <a:t>Interdisciplinary</a:t>
            </a:r>
            <a:r>
              <a:rPr lang="nl-NL" sz="1800" b="1" dirty="0">
                <a:latin typeface="Calibri" panose="020F0502020204030204" pitchFamily="34" charset="0"/>
                <a:cs typeface="Calibri" panose="020F0502020204030204" pitchFamily="34" charset="0"/>
              </a:rPr>
              <a:t> component (5 EC)</a:t>
            </a:r>
            <a:endParaRPr lang="en-US" sz="1800" b="1"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Courses on Academic and professional development</a:t>
            </a:r>
            <a:endParaRPr lang="nl-NL" sz="1800" dirty="0">
              <a:latin typeface="Calibri" panose="020F0502020204030204" pitchFamily="34" charset="0"/>
              <a:cs typeface="Calibri" panose="020F0502020204030204" pitchFamily="34" charset="0"/>
            </a:endParaRPr>
          </a:p>
          <a:p>
            <a:r>
              <a:rPr lang="nl-NL" sz="1800" dirty="0" err="1">
                <a:latin typeface="Calibri" panose="020F0502020204030204" pitchFamily="34" charset="0"/>
                <a:cs typeface="Calibri" panose="020F0502020204030204" pitchFamily="34" charset="0"/>
              </a:rPr>
              <a:t>Together</a:t>
            </a:r>
            <a:r>
              <a:rPr lang="nl-NL" sz="1800" dirty="0">
                <a:latin typeface="Calibri" panose="020F0502020204030204" pitchFamily="34" charset="0"/>
                <a:cs typeface="Calibri" panose="020F0502020204030204" pitchFamily="34" charset="0"/>
              </a:rPr>
              <a:t> </a:t>
            </a:r>
            <a:r>
              <a:rPr lang="nl-NL" sz="1800" dirty="0" err="1">
                <a:latin typeface="Calibri" panose="020F0502020204030204" pitchFamily="34" charset="0"/>
                <a:cs typeface="Calibri" panose="020F0502020204030204" pitchFamily="34" charset="0"/>
              </a:rPr>
              <a:t>with</a:t>
            </a:r>
            <a:r>
              <a:rPr lang="nl-NL" sz="1800" dirty="0">
                <a:latin typeface="Calibri" panose="020F0502020204030204" pitchFamily="34" charset="0"/>
                <a:cs typeface="Calibri" panose="020F0502020204030204" pitchFamily="34" charset="0"/>
              </a:rPr>
              <a:t> </a:t>
            </a:r>
            <a:r>
              <a:rPr lang="nl-NL" sz="1800" dirty="0" err="1">
                <a:latin typeface="Calibri" panose="020F0502020204030204" pitchFamily="34" charset="0"/>
                <a:cs typeface="Calibri" panose="020F0502020204030204" pitchFamily="34" charset="0"/>
              </a:rPr>
              <a:t>all</a:t>
            </a:r>
            <a:r>
              <a:rPr lang="nl-NL" sz="1800" dirty="0">
                <a:latin typeface="Calibri" panose="020F0502020204030204" pitchFamily="34" charset="0"/>
                <a:cs typeface="Calibri" panose="020F0502020204030204" pitchFamily="34" charset="0"/>
              </a:rPr>
              <a:t> </a:t>
            </a:r>
            <a:r>
              <a:rPr lang="nl-NL" sz="1800" dirty="0" err="1">
                <a:latin typeface="Calibri" panose="020F0502020204030204" pitchFamily="34" charset="0"/>
                <a:cs typeface="Calibri" panose="020F0502020204030204" pitchFamily="34" charset="0"/>
              </a:rPr>
              <a:t>Honours</a:t>
            </a:r>
            <a:r>
              <a:rPr lang="nl-NL" sz="1800" dirty="0">
                <a:latin typeface="Calibri" panose="020F0502020204030204" pitchFamily="34" charset="0"/>
                <a:cs typeface="Calibri" panose="020F0502020204030204" pitchFamily="34" charset="0"/>
              </a:rPr>
              <a:t> </a:t>
            </a:r>
            <a:r>
              <a:rPr lang="nl-NL" sz="1800" dirty="0" err="1">
                <a:latin typeface="Calibri" panose="020F0502020204030204" pitchFamily="34" charset="0"/>
                <a:cs typeface="Calibri" panose="020F0502020204030204" pitchFamily="34" charset="0"/>
              </a:rPr>
              <a:t>students</a:t>
            </a:r>
            <a:r>
              <a:rPr lang="nl-NL" sz="1800" dirty="0">
                <a:latin typeface="Calibri" panose="020F0502020204030204" pitchFamily="34" charset="0"/>
                <a:cs typeface="Calibri" panose="020F0502020204030204" pitchFamily="34" charset="0"/>
              </a:rPr>
              <a:t> of </a:t>
            </a:r>
            <a:r>
              <a:rPr lang="nl-NL" sz="1800" dirty="0" err="1">
                <a:latin typeface="Calibri" panose="020F0502020204030204" pitchFamily="34" charset="0"/>
                <a:cs typeface="Calibri" panose="020F0502020204030204" pitchFamily="34" charset="0"/>
              </a:rPr>
              <a:t>the</a:t>
            </a:r>
            <a:r>
              <a:rPr lang="nl-NL" sz="1800" dirty="0">
                <a:latin typeface="Calibri" panose="020F0502020204030204" pitchFamily="34" charset="0"/>
                <a:cs typeface="Calibri" panose="020F0502020204030204" pitchFamily="34" charset="0"/>
              </a:rPr>
              <a:t> TU Delft</a:t>
            </a:r>
          </a:p>
          <a:p>
            <a:pPr lvl="2"/>
            <a:br>
              <a:rPr sz="1800" dirty="0"/>
            </a:br>
            <a:endParaRPr sz="1800" dirty="0"/>
          </a:p>
        </p:txBody>
      </p:sp>
      <p:sp>
        <p:nvSpPr>
          <p:cNvPr id="3178" name="Tijdelijke aanduiding voor datum 3"/>
          <p:cNvSpPr txBox="1"/>
          <p:nvPr/>
        </p:nvSpPr>
        <p:spPr>
          <a:xfrm>
            <a:off x="9789848" y="6246130"/>
            <a:ext cx="1181101" cy="1728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r">
              <a:defRPr sz="1200">
                <a:solidFill>
                  <a:srgbClr val="FFFFFF"/>
                </a:solidFill>
              </a:defRPr>
            </a:lvl1pPr>
          </a:lstStyle>
          <a:p>
            <a:r>
              <a:t>09-10-2020</a:t>
            </a:r>
          </a:p>
        </p:txBody>
      </p:sp>
      <p:sp>
        <p:nvSpPr>
          <p:cNvPr id="3179" name="Tijdelijke aanduiding voor dianummer 5"/>
          <p:cNvSpPr txBox="1">
            <a:spLocks noGrp="1"/>
          </p:cNvSpPr>
          <p:nvPr>
            <p:ph type="sldNum" sz="quarter" idx="2"/>
          </p:nvPr>
        </p:nvSpPr>
        <p:spPr>
          <a:xfrm>
            <a:off x="11345000" y="6246130"/>
            <a:ext cx="127001" cy="17281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4</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350FCFD-69AA-5D2A-66CE-F3ADE27EE4BF}"/>
              </a:ext>
            </a:extLst>
          </p:cNvPr>
          <p:cNvSpPr>
            <a:spLocks noGrp="1"/>
          </p:cNvSpPr>
          <p:nvPr>
            <p:ph type="body" sz="quarter" idx="14"/>
          </p:nvPr>
        </p:nvSpPr>
        <p:spPr/>
        <p:txBody>
          <a:bodyPr/>
          <a:lstStyle/>
          <a:p>
            <a:endParaRPr lang="nl-NL" dirty="0"/>
          </a:p>
        </p:txBody>
      </p:sp>
      <p:sp>
        <p:nvSpPr>
          <p:cNvPr id="3" name="Tijdelijke aanduiding voor verticale tekst 2">
            <a:extLst>
              <a:ext uri="{FF2B5EF4-FFF2-40B4-BE49-F238E27FC236}">
                <a16:creationId xmlns:a16="http://schemas.microsoft.com/office/drawing/2014/main" id="{A18FC89A-BFF5-5195-ADD3-820B06A87132}"/>
              </a:ext>
            </a:extLst>
          </p:cNvPr>
          <p:cNvSpPr>
            <a:spLocks noGrp="1"/>
          </p:cNvSpPr>
          <p:nvPr>
            <p:ph type="body" orient="vert" idx="1"/>
          </p:nvPr>
        </p:nvSpPr>
        <p:spPr/>
        <p:txBody>
          <a:bodyPr/>
          <a:lstStyle/>
          <a:p>
            <a:r>
              <a:rPr lang="nl-NL" sz="2400" b="1" dirty="0" err="1"/>
              <a:t>Why</a:t>
            </a:r>
            <a:r>
              <a:rPr lang="nl-NL" sz="2400" b="1" dirty="0"/>
              <a:t> </a:t>
            </a:r>
            <a:r>
              <a:rPr lang="nl-NL" sz="2400" b="1" dirty="0" err="1"/>
              <a:t>join</a:t>
            </a:r>
            <a:r>
              <a:rPr lang="nl-NL" sz="2400" b="1" dirty="0"/>
              <a:t> </a:t>
            </a:r>
            <a:r>
              <a:rPr lang="nl-NL" sz="2400" b="1" dirty="0" err="1"/>
              <a:t>the</a:t>
            </a:r>
            <a:r>
              <a:rPr lang="nl-NL" sz="2400" b="1" dirty="0"/>
              <a:t> </a:t>
            </a:r>
            <a:r>
              <a:rPr lang="nl-NL" sz="2400" b="1" dirty="0" err="1"/>
              <a:t>Honours</a:t>
            </a:r>
            <a:r>
              <a:rPr lang="nl-NL" sz="2400" b="1" dirty="0"/>
              <a:t> </a:t>
            </a:r>
            <a:r>
              <a:rPr lang="nl-NL" sz="2400" b="1" dirty="0" err="1"/>
              <a:t>Programme</a:t>
            </a:r>
            <a:r>
              <a:rPr lang="nl-NL" sz="2400" b="1" dirty="0"/>
              <a:t>?</a:t>
            </a:r>
          </a:p>
          <a:p>
            <a:r>
              <a:rPr lang="nl-NL" sz="2400" dirty="0" err="1">
                <a:latin typeface="Calibri" panose="020F0502020204030204" pitchFamily="34" charset="0"/>
                <a:cs typeface="Calibri" panose="020F0502020204030204" pitchFamily="34" charset="0"/>
              </a:rPr>
              <a:t>Deepening</a:t>
            </a:r>
            <a:r>
              <a:rPr lang="nl-NL" sz="2400" dirty="0">
                <a:latin typeface="Calibri" panose="020F0502020204030204" pitchFamily="34" charset="0"/>
                <a:cs typeface="Calibri" panose="020F0502020204030204" pitchFamily="34" charset="0"/>
              </a:rPr>
              <a:t> </a:t>
            </a:r>
          </a:p>
          <a:p>
            <a:r>
              <a:rPr lang="nl-NL" sz="2400" dirty="0" err="1">
                <a:latin typeface="Calibri" panose="020F0502020204030204" pitchFamily="34" charset="0"/>
                <a:cs typeface="Calibri" panose="020F0502020204030204" pitchFamily="34" charset="0"/>
              </a:rPr>
              <a:t>Broadening</a:t>
            </a:r>
            <a:endParaRPr lang="nl-NL" sz="2400" dirty="0">
              <a:latin typeface="Calibri" panose="020F0502020204030204" pitchFamily="34" charset="0"/>
              <a:cs typeface="Calibri" panose="020F0502020204030204" pitchFamily="34" charset="0"/>
            </a:endParaRPr>
          </a:p>
          <a:p>
            <a:r>
              <a:rPr lang="nl-NL" sz="2400" dirty="0">
                <a:latin typeface="Calibri" panose="020F0502020204030204" pitchFamily="34" charset="0"/>
                <a:cs typeface="Calibri" panose="020F0502020204030204" pitchFamily="34" charset="0"/>
              </a:rPr>
              <a:t>Challenge</a:t>
            </a:r>
          </a:p>
          <a:p>
            <a:r>
              <a:rPr lang="nl-NL" sz="2400" dirty="0" err="1">
                <a:latin typeface="Calibri" panose="020F0502020204030204" pitchFamily="34" charset="0"/>
                <a:cs typeface="Calibri" panose="020F0502020204030204" pitchFamily="34" charset="0"/>
              </a:rPr>
              <a:t>Focused</a:t>
            </a:r>
            <a:r>
              <a:rPr lang="nl-NL" sz="2400" dirty="0">
                <a:latin typeface="Calibri" panose="020F0502020204030204" pitchFamily="34" charset="0"/>
                <a:cs typeface="Calibri" panose="020F0502020204030204" pitchFamily="34" charset="0"/>
              </a:rPr>
              <a:t> on research</a:t>
            </a:r>
          </a:p>
          <a:p>
            <a:r>
              <a:rPr lang="en-US" sz="2400" dirty="0">
                <a:latin typeface="Calibri" panose="020F0502020204030204" pitchFamily="34" charset="0"/>
                <a:cs typeface="Calibri" panose="020F0502020204030204" pitchFamily="34" charset="0"/>
              </a:rPr>
              <a:t>This </a:t>
            </a:r>
            <a:r>
              <a:rPr lang="en-US" sz="2400" dirty="0" err="1">
                <a:latin typeface="Calibri" panose="020F0502020204030204" pitchFamily="34" charset="0"/>
                <a:cs typeface="Calibri" panose="020F0502020204030204" pitchFamily="34" charset="0"/>
              </a:rPr>
              <a:t>programme</a:t>
            </a:r>
            <a:r>
              <a:rPr lang="en-US" sz="2400" dirty="0">
                <a:latin typeface="Calibri" panose="020F0502020204030204" pitchFamily="34" charset="0"/>
                <a:cs typeface="Calibri" panose="020F0502020204030204" pitchFamily="34" charset="0"/>
              </a:rPr>
              <a:t> should not impact your regular study!</a:t>
            </a:r>
          </a:p>
          <a:p>
            <a:endParaRPr lang="en-US" sz="2400" dirty="0">
              <a:latin typeface="Calibri" panose="020F0502020204030204" pitchFamily="34" charset="0"/>
              <a:cs typeface="Calibri" panose="020F0502020204030204" pitchFamily="34" charset="0"/>
            </a:endParaRPr>
          </a:p>
          <a:p>
            <a:r>
              <a:rPr lang="en-US" sz="2400" b="1" dirty="0">
                <a:latin typeface="Calibri" panose="020F0502020204030204" pitchFamily="34" charset="0"/>
                <a:cs typeface="Calibri" panose="020F0502020204030204" pitchFamily="34" charset="0"/>
              </a:rPr>
              <a:t>Are you in doubt? </a:t>
            </a:r>
            <a:r>
              <a:rPr lang="en-US" sz="2400" dirty="0">
                <a:latin typeface="Calibri" panose="020F0502020204030204" pitchFamily="34" charset="0"/>
                <a:cs typeface="Calibri" panose="020F0502020204030204" pitchFamily="34" charset="0"/>
              </a:rPr>
              <a:t>Contact the academic counsellor:</a:t>
            </a:r>
          </a:p>
          <a:p>
            <a:r>
              <a:rPr lang="nl-NL" sz="2400" dirty="0">
                <a:hlinkClick r:id="rId2"/>
              </a:rPr>
              <a:t>Academic </a:t>
            </a:r>
            <a:r>
              <a:rPr lang="nl-NL" sz="2400" dirty="0" err="1">
                <a:hlinkClick r:id="rId2"/>
              </a:rPr>
              <a:t>Counsellors</a:t>
            </a:r>
            <a:r>
              <a:rPr lang="nl-NL" sz="2400" dirty="0">
                <a:hlinkClick r:id="rId2"/>
              </a:rPr>
              <a:t> (tudelft.nl)</a:t>
            </a:r>
            <a:endParaRPr lang="nl-NL" sz="2400" dirty="0"/>
          </a:p>
        </p:txBody>
      </p:sp>
    </p:spTree>
    <p:extLst>
      <p:ext uri="{BB962C8B-B14F-4D97-AF65-F5344CB8AC3E}">
        <p14:creationId xmlns:p14="http://schemas.microsoft.com/office/powerpoint/2010/main" val="1934405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1" name="Tijdelijke aanduiding voor tekst 24"/>
          <p:cNvSpPr txBox="1">
            <a:spLocks noGrp="1"/>
          </p:cNvSpPr>
          <p:nvPr>
            <p:ph type="body" idx="1"/>
          </p:nvPr>
        </p:nvSpPr>
        <p:spPr>
          <a:xfrm>
            <a:off x="6106749" y="1"/>
            <a:ext cx="6085252" cy="6854312"/>
          </a:xfrm>
          <a:prstGeom prst="rect">
            <a:avLst/>
          </a:prstGeom>
        </p:spPr>
        <p:txBody>
          <a:bodyPr/>
          <a:lstStyle/>
          <a:p>
            <a:endParaRPr/>
          </a:p>
        </p:txBody>
      </p:sp>
      <p:grpSp>
        <p:nvGrpSpPr>
          <p:cNvPr id="3184" name="Tijdelijke aanduiding voor afbeelding 2"/>
          <p:cNvGrpSpPr/>
          <p:nvPr/>
        </p:nvGrpSpPr>
        <p:grpSpPr>
          <a:xfrm>
            <a:off x="6106750" y="1433"/>
            <a:ext cx="6085250" cy="6856567"/>
            <a:chOff x="0" y="0"/>
            <a:chExt cx="6085249" cy="6856565"/>
          </a:xfrm>
        </p:grpSpPr>
        <p:sp>
          <p:nvSpPr>
            <p:cNvPr id="3182" name="Rectangle"/>
            <p:cNvSpPr/>
            <p:nvPr/>
          </p:nvSpPr>
          <p:spPr>
            <a:xfrm>
              <a:off x="0" y="0"/>
              <a:ext cx="6085250" cy="6856566"/>
            </a:xfrm>
            <a:prstGeom prst="rect">
              <a:avLst/>
            </a:prstGeom>
            <a:solidFill>
              <a:srgbClr val="F2F2F2">
                <a:alpha val="80000"/>
              </a:srgbClr>
            </a:solidFill>
            <a:ln w="12700" cap="flat">
              <a:noFill/>
              <a:miter lim="400000"/>
            </a:ln>
            <a:effectLst/>
          </p:spPr>
          <p:txBody>
            <a:bodyPr wrap="square" lIns="45719" tIns="45719" rIns="45719" bIns="45719" numCol="1" anchor="ctr">
              <a:noAutofit/>
            </a:bodyPr>
            <a:lstStyle/>
            <a:p>
              <a:endParaRPr/>
            </a:p>
          </p:txBody>
        </p:sp>
        <p:pic>
          <p:nvPicPr>
            <p:cNvPr id="3183" name="image13.jpeg" descr="image13.jpeg"/>
            <p:cNvPicPr>
              <a:picLocks noChangeAspect="1"/>
            </p:cNvPicPr>
            <p:nvPr/>
          </p:nvPicPr>
          <p:blipFill>
            <a:blip r:embed="rId2"/>
            <a:stretch>
              <a:fillRect/>
            </a:stretch>
          </p:blipFill>
          <p:spPr>
            <a:xfrm>
              <a:off x="0" y="0"/>
              <a:ext cx="6085250" cy="6856566"/>
            </a:xfrm>
            <a:prstGeom prst="rect">
              <a:avLst/>
            </a:prstGeom>
            <a:ln w="12700" cap="flat">
              <a:noFill/>
              <a:miter lim="400000"/>
            </a:ln>
            <a:effectLst/>
          </p:spPr>
        </p:pic>
      </p:grpSp>
      <p:sp>
        <p:nvSpPr>
          <p:cNvPr id="3185" name="Titel 7"/>
          <p:cNvSpPr txBox="1">
            <a:spLocks noGrp="1"/>
          </p:cNvSpPr>
          <p:nvPr>
            <p:ph type="title"/>
          </p:nvPr>
        </p:nvSpPr>
        <p:spPr>
          <a:xfrm>
            <a:off x="698502" y="741499"/>
            <a:ext cx="4774080" cy="490401"/>
          </a:xfrm>
          <a:prstGeom prst="rect">
            <a:avLst/>
          </a:prstGeom>
        </p:spPr>
        <p:txBody>
          <a:bodyPr>
            <a:normAutofit/>
          </a:bodyPr>
          <a:lstStyle>
            <a:lvl1pPr defTabSz="850391">
              <a:tabLst>
                <a:tab pos="1155700" algn="l"/>
              </a:tabLst>
              <a:defRPr sz="2976"/>
            </a:lvl1pPr>
          </a:lstStyle>
          <a:p>
            <a:r>
              <a:rPr lang="nl-NL" sz="3200" b="1" dirty="0" err="1">
                <a:latin typeface="+mj-lt"/>
              </a:rPr>
              <a:t>Admission</a:t>
            </a:r>
            <a:r>
              <a:rPr lang="nl-NL" sz="3200" b="1" dirty="0">
                <a:latin typeface="+mj-lt"/>
              </a:rPr>
              <a:t> </a:t>
            </a:r>
            <a:r>
              <a:rPr lang="nl-NL" sz="3200" b="1" dirty="0" err="1">
                <a:latin typeface="+mj-lt"/>
              </a:rPr>
              <a:t>requirements</a:t>
            </a:r>
            <a:r>
              <a:rPr lang="nl-NL" sz="3200" b="1" dirty="0">
                <a:latin typeface="+mj-lt"/>
              </a:rPr>
              <a:t>:</a:t>
            </a:r>
            <a:endParaRPr sz="3200" b="1" dirty="0">
              <a:latin typeface="+mj-lt"/>
            </a:endParaRPr>
          </a:p>
        </p:txBody>
      </p:sp>
      <p:sp>
        <p:nvSpPr>
          <p:cNvPr id="3186" name="Tijdelijke aanduiding voor verticale tekst 8"/>
          <p:cNvSpPr>
            <a:spLocks noGrp="1"/>
          </p:cNvSpPr>
          <p:nvPr>
            <p:ph type="body" idx="2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rtl="0">
              <a:buFont typeface="Arial" panose="020B0604020202020204" pitchFamily="34" charset="0"/>
              <a:buChar char="•"/>
            </a:pPr>
            <a:r>
              <a:rPr lang="en-US" sz="1800" dirty="0">
                <a:latin typeface="Calibri" panose="020F0502020204030204" pitchFamily="34" charset="0"/>
                <a:cs typeface="Calibri" panose="020F0502020204030204" pitchFamily="34" charset="0"/>
              </a:rPr>
              <a:t>You have completed the first academic year in a single year.</a:t>
            </a:r>
          </a:p>
          <a:p>
            <a:pPr rtl="0">
              <a:buFont typeface="Arial" panose="020B0604020202020204" pitchFamily="34" charset="0"/>
              <a:buChar char="•"/>
            </a:pPr>
            <a:r>
              <a:rPr lang="en-US" sz="1800" dirty="0">
                <a:latin typeface="Calibri" panose="020F0502020204030204" pitchFamily="34" charset="0"/>
                <a:cs typeface="Calibri" panose="020F0502020204030204" pitchFamily="34" charset="0"/>
              </a:rPr>
              <a:t>You have an average grade of 8.0 or higher for all your year 1 courses.</a:t>
            </a:r>
          </a:p>
          <a:p>
            <a:pPr rtl="0">
              <a:buFont typeface="Arial" panose="020B0604020202020204" pitchFamily="34" charset="0"/>
              <a:buChar char="•"/>
            </a:pPr>
            <a:r>
              <a:rPr lang="en-US" sz="1800" dirty="0">
                <a:latin typeface="Calibri" panose="020F0502020204030204" pitchFamily="34" charset="0"/>
                <a:cs typeface="Calibri" panose="020F0502020204030204" pitchFamily="34" charset="0"/>
              </a:rPr>
              <a:t>You hand in a complete application package before the deadline.</a:t>
            </a:r>
          </a:p>
          <a:p>
            <a:pPr lvl="2"/>
            <a:br>
              <a:rPr dirty="0"/>
            </a:br>
            <a:endParaRPr dirty="0"/>
          </a:p>
        </p:txBody>
      </p:sp>
      <p:sp>
        <p:nvSpPr>
          <p:cNvPr id="3187" name="Tijdelijke aanduiding voor datum 4"/>
          <p:cNvSpPr txBox="1"/>
          <p:nvPr/>
        </p:nvSpPr>
        <p:spPr>
          <a:xfrm>
            <a:off x="9789848" y="6246130"/>
            <a:ext cx="1181101" cy="1728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r">
              <a:defRPr sz="1200">
                <a:solidFill>
                  <a:srgbClr val="FFFFFF"/>
                </a:solidFill>
              </a:defRPr>
            </a:lvl1pPr>
          </a:lstStyle>
          <a:p>
            <a:r>
              <a:t>09-10-2020</a:t>
            </a:r>
          </a:p>
        </p:txBody>
      </p:sp>
      <p:sp>
        <p:nvSpPr>
          <p:cNvPr id="3188" name="Tijdelijke aanduiding voor dianummer 6"/>
          <p:cNvSpPr txBox="1">
            <a:spLocks noGrp="1"/>
          </p:cNvSpPr>
          <p:nvPr>
            <p:ph type="sldNum" sz="quarter" idx="2"/>
          </p:nvPr>
        </p:nvSpPr>
        <p:spPr>
          <a:xfrm>
            <a:off x="11345000" y="6246130"/>
            <a:ext cx="127001" cy="17281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6</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54562C1-F774-FD62-FFB8-93FCED48AA24}"/>
              </a:ext>
            </a:extLst>
          </p:cNvPr>
          <p:cNvSpPr>
            <a:spLocks noGrp="1"/>
          </p:cNvSpPr>
          <p:nvPr>
            <p:ph type="body" sz="quarter" idx="14"/>
          </p:nvPr>
        </p:nvSpPr>
        <p:spPr/>
        <p:txBody>
          <a:bodyPr/>
          <a:lstStyle/>
          <a:p>
            <a:endParaRPr lang="nl-NL"/>
          </a:p>
        </p:txBody>
      </p:sp>
      <p:sp>
        <p:nvSpPr>
          <p:cNvPr id="3" name="Tijdelijke aanduiding voor verticale tekst 2">
            <a:extLst>
              <a:ext uri="{FF2B5EF4-FFF2-40B4-BE49-F238E27FC236}">
                <a16:creationId xmlns:a16="http://schemas.microsoft.com/office/drawing/2014/main" id="{D92829F0-7261-6E00-1E79-556694E1D960}"/>
              </a:ext>
            </a:extLst>
          </p:cNvPr>
          <p:cNvSpPr>
            <a:spLocks noGrp="1"/>
          </p:cNvSpPr>
          <p:nvPr>
            <p:ph type="body" orient="vert" idx="1"/>
          </p:nvPr>
        </p:nvSpPr>
        <p:spPr/>
        <p:txBody>
          <a:bodyPr/>
          <a:lstStyle/>
          <a:p>
            <a:pPr marL="0" indent="0">
              <a:buNone/>
            </a:pPr>
            <a:r>
              <a:rPr lang="en-US" sz="3200" b="1" dirty="0"/>
              <a:t>How to apply:</a:t>
            </a:r>
          </a:p>
          <a:p>
            <a:r>
              <a:rPr lang="en-US" sz="2400" dirty="0">
                <a:latin typeface="Calibri" panose="020F0502020204030204" pitchFamily="34" charset="0"/>
                <a:cs typeface="Calibri" panose="020F0502020204030204" pitchFamily="34" charset="0"/>
                <a:hlinkClick r:id="rId3"/>
              </a:rPr>
              <a:t>Proposal form</a:t>
            </a: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Include a </a:t>
            </a:r>
            <a:r>
              <a:rPr lang="en-US" sz="2400" dirty="0">
                <a:latin typeface="Calibri" panose="020F0502020204030204" pitchFamily="34" charset="0"/>
                <a:cs typeface="Calibri" panose="020F0502020204030204" pitchFamily="34" charset="0"/>
                <a:hlinkClick r:id="rId4"/>
              </a:rPr>
              <a:t>list of marks with GPA</a:t>
            </a:r>
            <a:r>
              <a:rPr lang="en-US" sz="2400" dirty="0">
                <a:latin typeface="Calibri" panose="020F0502020204030204" pitchFamily="34" charset="0"/>
                <a:cs typeface="Calibri" panose="020F0502020204030204" pitchFamily="34" charset="0"/>
              </a:rPr>
              <a:t>  and CV</a:t>
            </a:r>
          </a:p>
          <a:p>
            <a:pPr marL="0" indent="0">
              <a:buNone/>
            </a:pPr>
            <a:endParaRPr lang="en-US" sz="2400" b="1" dirty="0">
              <a:latin typeface="Calibri" panose="020F0502020204030204" pitchFamily="34" charset="0"/>
              <a:cs typeface="Calibri" panose="020F0502020204030204" pitchFamily="34" charset="0"/>
            </a:endParaRPr>
          </a:p>
          <a:p>
            <a:pPr marL="0" indent="0">
              <a:buNone/>
            </a:pPr>
            <a:r>
              <a:rPr lang="en-US" sz="2400" b="1" dirty="0">
                <a:latin typeface="Calibri" panose="020F0502020204030204" pitchFamily="34" charset="0"/>
                <a:cs typeface="Calibri" panose="020F0502020204030204" pitchFamily="34" charset="0"/>
              </a:rPr>
              <a:t>S</a:t>
            </a:r>
            <a:r>
              <a:rPr lang="en-US" sz="2400" dirty="0">
                <a:latin typeface="Calibri" panose="020F0502020204030204" pitchFamily="34" charset="0"/>
                <a:cs typeface="Calibri" panose="020F0502020204030204" pitchFamily="34" charset="0"/>
              </a:rPr>
              <a:t>end email to </a:t>
            </a:r>
            <a:r>
              <a:rPr lang="en-US" sz="2400" dirty="0">
                <a:latin typeface="Calibri" panose="020F0502020204030204" pitchFamily="34" charset="0"/>
                <a:cs typeface="Calibri" panose="020F0502020204030204" pitchFamily="34" charset="0"/>
                <a:hlinkClick r:id="rId5"/>
              </a:rPr>
              <a:t>honourscommittee-EEMCS@TUDelft.nl</a:t>
            </a:r>
            <a:endParaRPr lang="en-US" sz="2400" dirty="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pPr marL="0" indent="0">
              <a:buNone/>
            </a:pPr>
            <a:r>
              <a:rPr lang="en-US" sz="3200" b="1" dirty="0">
                <a:latin typeface="Calibri" panose="020F0502020204030204" pitchFamily="34" charset="0"/>
                <a:cs typeface="Calibri" panose="020F0502020204030204" pitchFamily="34" charset="0"/>
              </a:rPr>
              <a:t>Application timeframe:</a:t>
            </a:r>
          </a:p>
          <a:p>
            <a:r>
              <a:rPr lang="en-US" sz="2400" dirty="0">
                <a:latin typeface="Calibri" panose="020F0502020204030204" pitchFamily="34" charset="0"/>
                <a:cs typeface="Calibri" panose="020F0502020204030204" pitchFamily="34" charset="0"/>
              </a:rPr>
              <a:t>Between August 1</a:t>
            </a:r>
            <a:r>
              <a:rPr lang="en-US" sz="2400" baseline="30000" dirty="0">
                <a:latin typeface="Calibri" panose="020F0502020204030204" pitchFamily="34" charset="0"/>
                <a:cs typeface="Calibri" panose="020F0502020204030204" pitchFamily="34" charset="0"/>
              </a:rPr>
              <a:t>st</a:t>
            </a:r>
            <a:r>
              <a:rPr lang="en-US" sz="2400" dirty="0">
                <a:latin typeface="Calibri" panose="020F0502020204030204" pitchFamily="34" charset="0"/>
                <a:cs typeface="Calibri" panose="020F0502020204030204" pitchFamily="34" charset="0"/>
              </a:rPr>
              <a:t> to August 31</a:t>
            </a:r>
            <a:r>
              <a:rPr lang="en-US" sz="2400" baseline="30000" dirty="0">
                <a:latin typeface="Calibri" panose="020F0502020204030204" pitchFamily="34" charset="0"/>
                <a:cs typeface="Calibri" panose="020F0502020204030204" pitchFamily="34" charset="0"/>
              </a:rPr>
              <a:t>st</a:t>
            </a:r>
            <a:r>
              <a:rPr lang="en-US" sz="2400" dirty="0">
                <a:latin typeface="Calibri" panose="020F0502020204030204" pitchFamily="34" charset="0"/>
                <a:cs typeface="Calibri" panose="020F0502020204030204" pitchFamily="34" charset="0"/>
              </a:rPr>
              <a:t> 2023</a:t>
            </a:r>
          </a:p>
          <a:p>
            <a:endParaRPr lang="nl-NL" dirty="0"/>
          </a:p>
        </p:txBody>
      </p:sp>
    </p:spTree>
    <p:extLst>
      <p:ext uri="{BB962C8B-B14F-4D97-AF65-F5344CB8AC3E}">
        <p14:creationId xmlns:p14="http://schemas.microsoft.com/office/powerpoint/2010/main" val="2073152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0" name="Tijdelijke aanduiding voor tekst 28"/>
          <p:cNvSpPr txBox="1">
            <a:spLocks noGrp="1"/>
          </p:cNvSpPr>
          <p:nvPr>
            <p:ph type="body" idx="1"/>
          </p:nvPr>
        </p:nvSpPr>
        <p:spPr>
          <a:xfrm>
            <a:off x="4259367" y="189167"/>
            <a:ext cx="7932633" cy="6668831"/>
          </a:xfrm>
          <a:prstGeom prst="rect">
            <a:avLst/>
          </a:prstGeom>
        </p:spPr>
        <p:txBody>
          <a:bodyPr/>
          <a:lstStyle/>
          <a:p>
            <a:endParaRPr/>
          </a:p>
        </p:txBody>
      </p:sp>
      <p:grpSp>
        <p:nvGrpSpPr>
          <p:cNvPr id="3193" name="Tijdelijke aanduiding voor afbeelding 20"/>
          <p:cNvGrpSpPr/>
          <p:nvPr/>
        </p:nvGrpSpPr>
        <p:grpSpPr>
          <a:xfrm>
            <a:off x="4259367" y="1433"/>
            <a:ext cx="7932633" cy="6856567"/>
            <a:chOff x="0" y="0"/>
            <a:chExt cx="7932632" cy="6856565"/>
          </a:xfrm>
        </p:grpSpPr>
        <p:sp>
          <p:nvSpPr>
            <p:cNvPr id="3191" name="Rectangle"/>
            <p:cNvSpPr/>
            <p:nvPr/>
          </p:nvSpPr>
          <p:spPr>
            <a:xfrm>
              <a:off x="0" y="0"/>
              <a:ext cx="7932633" cy="6856566"/>
            </a:xfrm>
            <a:prstGeom prst="rect">
              <a:avLst/>
            </a:prstGeom>
            <a:solidFill>
              <a:srgbClr val="F2F2F2">
                <a:alpha val="80000"/>
              </a:srgbClr>
            </a:solidFill>
            <a:ln w="12700" cap="flat">
              <a:noFill/>
              <a:miter lim="400000"/>
            </a:ln>
            <a:effectLst/>
          </p:spPr>
          <p:txBody>
            <a:bodyPr wrap="square" lIns="45719" tIns="45719" rIns="45719" bIns="45719" numCol="1" anchor="ctr">
              <a:noAutofit/>
            </a:bodyPr>
            <a:lstStyle/>
            <a:p>
              <a:endParaRPr/>
            </a:p>
          </p:txBody>
        </p:sp>
        <p:pic>
          <p:nvPicPr>
            <p:cNvPr id="3192" name="image14.jpeg" descr="image14.jpeg"/>
            <p:cNvPicPr>
              <a:picLocks noChangeAspect="1"/>
            </p:cNvPicPr>
            <p:nvPr/>
          </p:nvPicPr>
          <p:blipFill>
            <a:blip r:embed="rId2"/>
            <a:stretch>
              <a:fillRect/>
            </a:stretch>
          </p:blipFill>
          <p:spPr>
            <a:xfrm>
              <a:off x="0" y="0"/>
              <a:ext cx="7932633" cy="6856566"/>
            </a:xfrm>
            <a:prstGeom prst="rect">
              <a:avLst/>
            </a:prstGeom>
            <a:ln w="12700" cap="flat">
              <a:noFill/>
              <a:miter lim="400000"/>
            </a:ln>
            <a:effectLst/>
          </p:spPr>
        </p:pic>
      </p:grpSp>
      <p:sp>
        <p:nvSpPr>
          <p:cNvPr id="3194" name="Titel 10"/>
          <p:cNvSpPr txBox="1">
            <a:spLocks noGrp="1"/>
          </p:cNvSpPr>
          <p:nvPr>
            <p:ph type="title"/>
          </p:nvPr>
        </p:nvSpPr>
        <p:spPr>
          <a:xfrm>
            <a:off x="85777" y="722642"/>
            <a:ext cx="4076487" cy="1018721"/>
          </a:xfrm>
          <a:prstGeom prst="rect">
            <a:avLst/>
          </a:prstGeom>
        </p:spPr>
        <p:txBody>
          <a:bodyPr>
            <a:normAutofit fontScale="90000"/>
          </a:bodyPr>
          <a:lstStyle>
            <a:lvl1pPr defTabSz="850391">
              <a:tabLst>
                <a:tab pos="1155700" algn="l"/>
              </a:tabLst>
              <a:defRPr sz="2976"/>
            </a:lvl1pPr>
          </a:lstStyle>
          <a:p>
            <a:pPr algn="ctr"/>
            <a:r>
              <a:rPr lang="nl-NL" sz="3600" b="1" dirty="0" err="1">
                <a:latin typeface="+mj-lt"/>
              </a:rPr>
              <a:t>Selected</a:t>
            </a:r>
            <a:r>
              <a:rPr lang="nl-NL" sz="3600" b="1" dirty="0">
                <a:latin typeface="+mj-lt"/>
              </a:rPr>
              <a:t> by</a:t>
            </a:r>
            <a:br>
              <a:rPr lang="nl-NL" sz="3600" b="1" dirty="0">
                <a:latin typeface="+mj-lt"/>
              </a:rPr>
            </a:br>
            <a:r>
              <a:rPr lang="nl-NL" sz="3600" b="1" dirty="0" err="1">
                <a:latin typeface="+mj-lt"/>
              </a:rPr>
              <a:t>Honours</a:t>
            </a:r>
            <a:r>
              <a:rPr lang="nl-NL" sz="3600" b="1" dirty="0">
                <a:latin typeface="+mj-lt"/>
              </a:rPr>
              <a:t> </a:t>
            </a:r>
            <a:r>
              <a:rPr lang="nl-NL" sz="3600" b="1" dirty="0" err="1">
                <a:latin typeface="+mj-lt"/>
              </a:rPr>
              <a:t>Committee</a:t>
            </a:r>
            <a:br>
              <a:rPr lang="nl-NL" dirty="0"/>
            </a:br>
            <a:endParaRPr dirty="0"/>
          </a:p>
        </p:txBody>
      </p:sp>
      <p:sp>
        <p:nvSpPr>
          <p:cNvPr id="3196" name="Tijdelijke aanduiding voor datum 4"/>
          <p:cNvSpPr txBox="1"/>
          <p:nvPr/>
        </p:nvSpPr>
        <p:spPr>
          <a:xfrm>
            <a:off x="9789848" y="6240205"/>
            <a:ext cx="1181101" cy="1846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r">
              <a:defRPr sz="1200">
                <a:solidFill>
                  <a:srgbClr val="FFFFFF"/>
                </a:solidFill>
              </a:defRPr>
            </a:lvl1pPr>
          </a:lstStyle>
          <a:p>
            <a:endParaRPr dirty="0"/>
          </a:p>
        </p:txBody>
      </p:sp>
      <p:sp>
        <p:nvSpPr>
          <p:cNvPr id="3197" name="Tijdelijke aanduiding voor dianummer 6"/>
          <p:cNvSpPr txBox="1">
            <a:spLocks noGrp="1"/>
          </p:cNvSpPr>
          <p:nvPr>
            <p:ph type="sldNum" sz="quarter" idx="2"/>
          </p:nvPr>
        </p:nvSpPr>
        <p:spPr>
          <a:xfrm>
            <a:off x="11471936" y="6240205"/>
            <a:ext cx="65" cy="18466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endParaRPr dirty="0"/>
          </a:p>
        </p:txBody>
      </p:sp>
      <p:sp>
        <p:nvSpPr>
          <p:cNvPr id="3" name="Tekstvak 2">
            <a:extLst>
              <a:ext uri="{FF2B5EF4-FFF2-40B4-BE49-F238E27FC236}">
                <a16:creationId xmlns:a16="http://schemas.microsoft.com/office/drawing/2014/main" id="{685A56FD-DB37-045F-BFC1-BEA252D87BE9}"/>
              </a:ext>
            </a:extLst>
          </p:cNvPr>
          <p:cNvSpPr txBox="1"/>
          <p:nvPr/>
        </p:nvSpPr>
        <p:spPr>
          <a:xfrm>
            <a:off x="85777" y="2274838"/>
            <a:ext cx="4259367" cy="2308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solidFill>
                  <a:schemeClr val="tx1"/>
                </a:solidFill>
                <a:latin typeface="Calibri" panose="020F0502020204030204" pitchFamily="34" charset="0"/>
                <a:cs typeface="Calibri" panose="020F0502020204030204" pitchFamily="34" charset="0"/>
              </a:rPr>
              <a:t>What are we looking for in your proposal?</a:t>
            </a:r>
          </a:p>
          <a:p>
            <a:endParaRPr lang="en-US"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convincing motivation statement</a:t>
            </a:r>
          </a:p>
          <a:p>
            <a:pPr marL="285750" indent="-285750">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feasible study plan</a:t>
            </a:r>
          </a:p>
          <a:p>
            <a:pPr marL="285750" indent="-285750">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clear and delineated problem description</a:t>
            </a:r>
          </a:p>
          <a:p>
            <a:pPr marL="285750" indent="-285750">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problem that is (societally) relevant</a:t>
            </a:r>
          </a:p>
          <a:p>
            <a:pPr marL="285750" indent="-285750">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confirmed supervisor</a:t>
            </a:r>
            <a:endParaRPr lang="nl-NL" dirty="0">
              <a:solidFill>
                <a:schemeClr val="tx1"/>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54562C1-F774-FD62-FFB8-93FCED48AA24}"/>
              </a:ext>
            </a:extLst>
          </p:cNvPr>
          <p:cNvSpPr>
            <a:spLocks noGrp="1"/>
          </p:cNvSpPr>
          <p:nvPr>
            <p:ph type="body" sz="quarter" idx="14"/>
          </p:nvPr>
        </p:nvSpPr>
        <p:spPr/>
        <p:txBody>
          <a:bodyPr/>
          <a:lstStyle/>
          <a:p>
            <a:endParaRPr lang="nl-NL" dirty="0"/>
          </a:p>
        </p:txBody>
      </p:sp>
      <p:sp>
        <p:nvSpPr>
          <p:cNvPr id="3" name="Tijdelijke aanduiding voor verticale tekst 2">
            <a:extLst>
              <a:ext uri="{FF2B5EF4-FFF2-40B4-BE49-F238E27FC236}">
                <a16:creationId xmlns:a16="http://schemas.microsoft.com/office/drawing/2014/main" id="{D92829F0-7261-6E00-1E79-556694E1D960}"/>
              </a:ext>
            </a:extLst>
          </p:cNvPr>
          <p:cNvSpPr>
            <a:spLocks noGrp="1"/>
          </p:cNvSpPr>
          <p:nvPr>
            <p:ph type="body" orient="vert" idx="1"/>
          </p:nvPr>
        </p:nvSpPr>
        <p:spPr/>
        <p:txBody>
          <a:bodyPr/>
          <a:lstStyle/>
          <a:p>
            <a:pPr marL="0" indent="0" defTabSz="914400" hangingPunct="0">
              <a:lnSpc>
                <a:spcPct val="120000"/>
              </a:lnSpc>
              <a:spcBef>
                <a:spcPts val="0"/>
              </a:spcBef>
              <a:buClrTx/>
              <a:buSzTx/>
              <a:buNone/>
            </a:pPr>
            <a:r>
              <a:rPr lang="en-US" sz="3200" b="1" dirty="0">
                <a:cs typeface="Calibri" panose="020F0502020204030204" pitchFamily="34" charset="0"/>
              </a:rPr>
              <a:t>The </a:t>
            </a:r>
            <a:r>
              <a:rPr lang="en-US" sz="3200" b="1" dirty="0" err="1">
                <a:cs typeface="Calibri" panose="020F0502020204030204" pitchFamily="34" charset="0"/>
              </a:rPr>
              <a:t>Honours</a:t>
            </a:r>
            <a:r>
              <a:rPr lang="en-US" sz="3200" b="1" dirty="0">
                <a:cs typeface="Calibri" panose="020F0502020204030204" pitchFamily="34" charset="0"/>
              </a:rPr>
              <a:t> Faculty coordinators:</a:t>
            </a:r>
          </a:p>
          <a:p>
            <a:pPr marL="0" indent="0" defTabSz="914400" hangingPunct="0">
              <a:lnSpc>
                <a:spcPct val="120000"/>
              </a:lnSpc>
              <a:spcBef>
                <a:spcPts val="0"/>
              </a:spcBef>
              <a:buClrTx/>
              <a:buSzTx/>
              <a:buNone/>
            </a:pPr>
            <a:endParaRPr lang="en-US" sz="3200" b="1" dirty="0">
              <a:cs typeface="Calibri" panose="020F0502020204030204" pitchFamily="34" charset="0"/>
            </a:endParaRPr>
          </a:p>
          <a:p>
            <a:pPr marL="0" indent="0" defTabSz="914400" hangingPunct="0">
              <a:lnSpc>
                <a:spcPct val="120000"/>
              </a:lnSpc>
              <a:spcBef>
                <a:spcPts val="0"/>
              </a:spcBef>
              <a:buClrTx/>
              <a:buSzTx/>
              <a:buNone/>
            </a:pPr>
            <a:endParaRPr lang="en-US" sz="2400" b="1" dirty="0">
              <a:latin typeface="Calibri" panose="020F0502020204030204" pitchFamily="34" charset="0"/>
              <a:cs typeface="Calibri" panose="020F0502020204030204" pitchFamily="34" charset="0"/>
            </a:endParaRPr>
          </a:p>
          <a:p>
            <a:pPr marL="0" indent="0" defTabSz="914400" hangingPunct="0">
              <a:lnSpc>
                <a:spcPct val="120000"/>
              </a:lnSpc>
              <a:spcBef>
                <a:spcPts val="0"/>
              </a:spcBef>
              <a:buClrTx/>
              <a:buSzTx/>
              <a:buNone/>
            </a:pPr>
            <a:r>
              <a:rPr lang="en-US" sz="2400" b="1" dirty="0">
                <a:latin typeface="Calibri" panose="020F0502020204030204" pitchFamily="34" charset="0"/>
                <a:cs typeface="Calibri" panose="020F0502020204030204" pitchFamily="34" charset="0"/>
              </a:rPr>
              <a:t>Wolter Groenevelt</a:t>
            </a:r>
          </a:p>
          <a:p>
            <a:pPr marL="0" indent="0" defTabSz="914400" hangingPunct="0">
              <a:lnSpc>
                <a:spcPct val="120000"/>
              </a:lnSpc>
              <a:spcBef>
                <a:spcPts val="0"/>
              </a:spcBef>
              <a:buClrTx/>
              <a:buSzTx/>
              <a:buNone/>
            </a:pPr>
            <a:r>
              <a:rPr lang="en-US" sz="2400" b="1" dirty="0">
                <a:latin typeface="Calibri" panose="020F0502020204030204" pitchFamily="34" charset="0"/>
                <a:cs typeface="Calibri" panose="020F0502020204030204" pitchFamily="34" charset="0"/>
              </a:rPr>
              <a:t>Applied Mathematics</a:t>
            </a:r>
          </a:p>
          <a:p>
            <a:pPr marL="0" indent="0" defTabSz="914400" hangingPunct="0">
              <a:lnSpc>
                <a:spcPct val="120000"/>
              </a:lnSpc>
              <a:spcBef>
                <a:spcPts val="0"/>
              </a:spcBef>
              <a:buClrTx/>
              <a:buSzTx/>
              <a:buNone/>
            </a:pPr>
            <a:endParaRPr lang="en-US" sz="2400" b="1" dirty="0">
              <a:latin typeface="Calibri" panose="020F0502020204030204" pitchFamily="34" charset="0"/>
              <a:cs typeface="Calibri" panose="020F0502020204030204" pitchFamily="34" charset="0"/>
            </a:endParaRPr>
          </a:p>
          <a:p>
            <a:pPr marL="0" indent="0" defTabSz="914400" hangingPunct="0">
              <a:lnSpc>
                <a:spcPct val="120000"/>
              </a:lnSpc>
              <a:spcBef>
                <a:spcPts val="0"/>
              </a:spcBef>
              <a:buClrTx/>
              <a:buSzTx/>
              <a:buNone/>
            </a:pPr>
            <a:r>
              <a:rPr lang="en-US" sz="2400" b="1" dirty="0">
                <a:latin typeface="Calibri" panose="020F0502020204030204" pitchFamily="34" charset="0"/>
                <a:cs typeface="Calibri" panose="020F0502020204030204" pitchFamily="34" charset="0"/>
              </a:rPr>
              <a:t>Paddy French</a:t>
            </a:r>
          </a:p>
          <a:p>
            <a:pPr marL="0" indent="0" defTabSz="914400" hangingPunct="0">
              <a:lnSpc>
                <a:spcPct val="120000"/>
              </a:lnSpc>
              <a:spcBef>
                <a:spcPts val="0"/>
              </a:spcBef>
              <a:buClrTx/>
              <a:buSzTx/>
              <a:buNone/>
            </a:pPr>
            <a:r>
              <a:rPr lang="en-US" sz="2400" b="1" dirty="0">
                <a:latin typeface="Calibri" panose="020F0502020204030204" pitchFamily="34" charset="0"/>
                <a:cs typeface="Calibri" panose="020F0502020204030204" pitchFamily="34" charset="0"/>
              </a:rPr>
              <a:t>Electrical Engineering</a:t>
            </a:r>
          </a:p>
          <a:p>
            <a:pPr marL="0" indent="0" defTabSz="914400" hangingPunct="0">
              <a:lnSpc>
                <a:spcPct val="120000"/>
              </a:lnSpc>
              <a:spcBef>
                <a:spcPts val="0"/>
              </a:spcBef>
              <a:buClrTx/>
              <a:buSzTx/>
              <a:buNone/>
            </a:pPr>
            <a:endParaRPr lang="en-US" sz="2400" b="1" dirty="0">
              <a:latin typeface="Calibri" panose="020F0502020204030204" pitchFamily="34" charset="0"/>
              <a:cs typeface="Calibri" panose="020F0502020204030204" pitchFamily="34" charset="0"/>
            </a:endParaRPr>
          </a:p>
          <a:p>
            <a:pPr marL="0" indent="0" defTabSz="914400" hangingPunct="0">
              <a:lnSpc>
                <a:spcPct val="120000"/>
              </a:lnSpc>
              <a:spcBef>
                <a:spcPts val="0"/>
              </a:spcBef>
              <a:buClrTx/>
              <a:buSzTx/>
              <a:buNone/>
            </a:pPr>
            <a:r>
              <a:rPr lang="en-US" sz="2400" b="1" dirty="0">
                <a:latin typeface="Calibri" panose="020F0502020204030204" pitchFamily="34" charset="0"/>
                <a:cs typeface="Calibri" panose="020F0502020204030204" pitchFamily="34" charset="0"/>
              </a:rPr>
              <a:t>Julian Urbano Marino</a:t>
            </a:r>
          </a:p>
          <a:p>
            <a:pPr marL="0" indent="0" defTabSz="914400" hangingPunct="0">
              <a:lnSpc>
                <a:spcPct val="120000"/>
              </a:lnSpc>
              <a:spcBef>
                <a:spcPts val="0"/>
              </a:spcBef>
              <a:buClrTx/>
              <a:buSzTx/>
              <a:buNone/>
            </a:pPr>
            <a:r>
              <a:rPr lang="en-US" sz="2400" b="1" dirty="0">
                <a:latin typeface="Calibri" panose="020F0502020204030204" pitchFamily="34" charset="0"/>
                <a:cs typeface="Calibri" panose="020F0502020204030204" pitchFamily="34" charset="0"/>
              </a:rPr>
              <a:t>Computer Science Engineering</a:t>
            </a:r>
          </a:p>
          <a:p>
            <a:endParaRPr lang="nl-NL" dirty="0"/>
          </a:p>
        </p:txBody>
      </p:sp>
    </p:spTree>
    <p:extLst>
      <p:ext uri="{BB962C8B-B14F-4D97-AF65-F5344CB8AC3E}">
        <p14:creationId xmlns:p14="http://schemas.microsoft.com/office/powerpoint/2010/main" val="195333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U Delft">
  <a:themeElements>
    <a:clrScheme name="TU Delft">
      <a:dk1>
        <a:srgbClr val="000000"/>
      </a:dk1>
      <a:lt1>
        <a:srgbClr val="FFFFFF"/>
      </a:lt1>
      <a:dk2>
        <a:srgbClr val="A7A7A7"/>
      </a:dk2>
      <a:lt2>
        <a:srgbClr val="535353"/>
      </a:lt2>
      <a:accent1>
        <a:srgbClr val="00A6D6"/>
      </a:accent1>
      <a:accent2>
        <a:srgbClr val="017188"/>
      </a:accent2>
      <a:accent3>
        <a:srgbClr val="EB7246"/>
      </a:accent3>
      <a:accent4>
        <a:srgbClr val="00A390"/>
      </a:accent4>
      <a:accent5>
        <a:srgbClr val="F1BE3E"/>
      </a:accent5>
      <a:accent6>
        <a:srgbClr val="C3312F"/>
      </a:accent6>
      <a:hlink>
        <a:srgbClr val="0000FF"/>
      </a:hlink>
      <a:folHlink>
        <a:srgbClr val="FF00FF"/>
      </a:folHlink>
    </a:clrScheme>
    <a:fontScheme name="TU Delft">
      <a:majorFont>
        <a:latin typeface="Calibri"/>
        <a:ea typeface="Calibri"/>
        <a:cs typeface="Calibri"/>
      </a:majorFont>
      <a:minorFont>
        <a:latin typeface="Helvetica"/>
        <a:ea typeface="Helvetica"/>
        <a:cs typeface="Helvetica"/>
      </a:minorFont>
    </a:fontScheme>
    <a:fmtScheme name="TU Delf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Basic stramien Powerpoint (compact)" id="{A4594E41-FC70-45C1-AC3A-131FE841D67E}" vid="{9D4A310D-94BF-4CCD-8336-0701D5A41E3A}"/>
    </a:ext>
  </a:extLst>
</a:theme>
</file>

<file path=ppt/theme/theme2.xml><?xml version="1.0" encoding="utf-8"?>
<a:theme xmlns:a="http://schemas.openxmlformats.org/drawingml/2006/main" name="TU Delft">
  <a:themeElements>
    <a:clrScheme name="TU Delft">
      <a:dk1>
        <a:srgbClr val="000000"/>
      </a:dk1>
      <a:lt1>
        <a:srgbClr val="FFFFFF"/>
      </a:lt1>
      <a:dk2>
        <a:srgbClr val="A7A7A7"/>
      </a:dk2>
      <a:lt2>
        <a:srgbClr val="535353"/>
      </a:lt2>
      <a:accent1>
        <a:srgbClr val="00A6D6"/>
      </a:accent1>
      <a:accent2>
        <a:srgbClr val="017188"/>
      </a:accent2>
      <a:accent3>
        <a:srgbClr val="EB7246"/>
      </a:accent3>
      <a:accent4>
        <a:srgbClr val="00A390"/>
      </a:accent4>
      <a:accent5>
        <a:srgbClr val="F1BE3E"/>
      </a:accent5>
      <a:accent6>
        <a:srgbClr val="C3312F"/>
      </a:accent6>
      <a:hlink>
        <a:srgbClr val="0000FF"/>
      </a:hlink>
      <a:folHlink>
        <a:srgbClr val="FF00FF"/>
      </a:folHlink>
    </a:clrScheme>
    <a:fontScheme name="TU Delft">
      <a:majorFont>
        <a:latin typeface="Calibri"/>
        <a:ea typeface="Calibri"/>
        <a:cs typeface="Calibri"/>
      </a:majorFont>
      <a:minorFont>
        <a:latin typeface="Helvetica"/>
        <a:ea typeface="Helvetica"/>
        <a:cs typeface="Helvetica"/>
      </a:minorFont>
    </a:fontScheme>
    <a:fmtScheme name="TU Delf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4878a322-d110-404d-8591-8977e4f7768d">
      <UserInfo>
        <DisplayName>Giorgos Kontoes</DisplayName>
        <AccountId>732</AccountId>
        <AccountType/>
      </UserInfo>
      <UserInfo>
        <DisplayName>Storm de Kam</DisplayName>
        <AccountId>5007</AccountId>
        <AccountType/>
      </UserInfo>
      <UserInfo>
        <DisplayName>Anne Ploemen</DisplayName>
        <AccountId>6895</AccountId>
        <AccountType/>
      </UserInfo>
      <UserInfo>
        <DisplayName>Louise Nanninga</DisplayName>
        <AccountId>6896</AccountId>
        <AccountType/>
      </UserInfo>
      <UserInfo>
        <DisplayName>Tom Vreugdenhil</DisplayName>
        <AccountId>7011</AccountId>
        <AccountType/>
      </UserInfo>
      <UserInfo>
        <DisplayName>Elio Çinar San Segundo</DisplayName>
        <AccountId>7012</AccountId>
        <AccountType/>
      </UserInfo>
      <UserInfo>
        <DisplayName>Jelle Hilhorst</DisplayName>
        <AccountId>7013</AccountId>
        <AccountType/>
      </UserInfo>
      <UserInfo>
        <DisplayName>Pepijn van Kampen</DisplayName>
        <AccountId>7014</AccountId>
        <AccountType/>
      </UserInfo>
      <UserInfo>
        <DisplayName>Pornpawee Uliss</DisplayName>
        <AccountId>7015</AccountId>
        <AccountType/>
      </UserInfo>
      <UserInfo>
        <DisplayName>Lars Koolen</DisplayName>
        <AccountId>7421</AccountId>
        <AccountType/>
      </UserInfo>
      <UserInfo>
        <DisplayName>bart Wijnja</DisplayName>
        <AccountId>7422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1ED4DCF60591A44AAB3EE560AB47ABB" ma:contentTypeVersion="4" ma:contentTypeDescription="Een nieuw document maken." ma:contentTypeScope="" ma:versionID="82ac3a51116a7e2a5ddbdd1ed37f67c1">
  <xsd:schema xmlns:xsd="http://www.w3.org/2001/XMLSchema" xmlns:xs="http://www.w3.org/2001/XMLSchema" xmlns:p="http://schemas.microsoft.com/office/2006/metadata/properties" xmlns:ns2="0fee4eeb-e725-4e09-a2c6-b2e7e1963b2c" xmlns:ns3="4878a322-d110-404d-8591-8977e4f7768d" targetNamespace="http://schemas.microsoft.com/office/2006/metadata/properties" ma:root="true" ma:fieldsID="d0d60f5b3da63a431ec21b1780a4f539" ns2:_="" ns3:_="">
    <xsd:import namespace="0fee4eeb-e725-4e09-a2c6-b2e7e1963b2c"/>
    <xsd:import namespace="4878a322-d110-404d-8591-8977e4f7768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ee4eeb-e725-4e09-a2c6-b2e7e1963b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878a322-d110-404d-8591-8977e4f7768d"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7F544C-4EA6-42D2-B10E-804023A44CA0}">
  <ds:schemaRefs>
    <ds:schemaRef ds:uri="http://schemas.microsoft.com/sharepoint/v3/contenttype/forms"/>
  </ds:schemaRefs>
</ds:datastoreItem>
</file>

<file path=customXml/itemProps2.xml><?xml version="1.0" encoding="utf-8"?>
<ds:datastoreItem xmlns:ds="http://schemas.openxmlformats.org/officeDocument/2006/customXml" ds:itemID="{7F2EC280-D4BD-4A1A-ADA5-612003BA70F3}">
  <ds:schemaRefs>
    <ds:schemaRef ds:uri="4878a322-d110-404d-8591-8977e4f7768d"/>
    <ds:schemaRef ds:uri="http://purl.org/dc/terms/"/>
    <ds:schemaRef ds:uri="http://purl.org/dc/elements/1.1/"/>
    <ds:schemaRef ds:uri="http://purl.org/dc/dcmitype/"/>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0fee4eeb-e725-4e09-a2c6-b2e7e1963b2c"/>
    <ds:schemaRef ds:uri="http://www.w3.org/XML/1998/namespace"/>
  </ds:schemaRefs>
</ds:datastoreItem>
</file>

<file path=customXml/itemProps3.xml><?xml version="1.0" encoding="utf-8"?>
<ds:datastoreItem xmlns:ds="http://schemas.openxmlformats.org/officeDocument/2006/customXml" ds:itemID="{30B35286-4A3C-4A34-AFEE-A7C0A80D4B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ee4eeb-e725-4e09-a2c6-b2e7e1963b2c"/>
    <ds:schemaRef ds:uri="4878a322-d110-404d-8591-8977e4f776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TU Delft</Template>
  <TotalTime>1817</TotalTime>
  <Words>726</Words>
  <Application>Microsoft Office PowerPoint</Application>
  <PresentationFormat>Breedbeeld</PresentationFormat>
  <Paragraphs>163</Paragraphs>
  <Slides>18</Slides>
  <Notes>6</Notes>
  <HiddenSlides>0</HiddenSlides>
  <MMClips>0</MMClips>
  <ScaleCrop>false</ScaleCrop>
  <HeadingPairs>
    <vt:vector size="6" baseType="variant">
      <vt:variant>
        <vt:lpstr>Gebruikte lettertypen</vt:lpstr>
      </vt:variant>
      <vt:variant>
        <vt:i4>12</vt:i4>
      </vt:variant>
      <vt:variant>
        <vt:lpstr>Thema</vt:lpstr>
      </vt:variant>
      <vt:variant>
        <vt:i4>1</vt:i4>
      </vt:variant>
      <vt:variant>
        <vt:lpstr>Diatitels</vt:lpstr>
      </vt:variant>
      <vt:variant>
        <vt:i4>18</vt:i4>
      </vt:variant>
    </vt:vector>
  </HeadingPairs>
  <TitlesOfParts>
    <vt:vector size="31" baseType="lpstr">
      <vt:lpstr>Arial</vt:lpstr>
      <vt:lpstr>Calibri</vt:lpstr>
      <vt:lpstr>Gotham</vt:lpstr>
      <vt:lpstr>Helvetica</vt:lpstr>
      <vt:lpstr>Lato</vt:lpstr>
      <vt:lpstr>Open Sans</vt:lpstr>
      <vt:lpstr>Open Sans Bold</vt:lpstr>
      <vt:lpstr>Roboto Slab Medium</vt:lpstr>
      <vt:lpstr>Roboto Slab Regular Regular</vt:lpstr>
      <vt:lpstr>Segoe UI</vt:lpstr>
      <vt:lpstr>Segoe UI Light</vt:lpstr>
      <vt:lpstr>Wingdings</vt:lpstr>
      <vt:lpstr>TU Delft</vt:lpstr>
      <vt:lpstr>PowerPoint-presentatie</vt:lpstr>
      <vt:lpstr>PowerPoint-presentatie</vt:lpstr>
      <vt:lpstr>PowerPoint-presentatie</vt:lpstr>
      <vt:lpstr>What is the Honours Programme?</vt:lpstr>
      <vt:lpstr>PowerPoint-presentatie</vt:lpstr>
      <vt:lpstr>Admission requirements:</vt:lpstr>
      <vt:lpstr>PowerPoint-presentatie</vt:lpstr>
      <vt:lpstr>Selected by Honours Committee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Contact &amp;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Saskia de Been</dc:creator>
  <cp:lastModifiedBy>Martine van der Laag-Hoogendijk</cp:lastModifiedBy>
  <cp:revision>13</cp:revision>
  <dcterms:created xsi:type="dcterms:W3CDTF">2022-11-25T13:24:58Z</dcterms:created>
  <dcterms:modified xsi:type="dcterms:W3CDTF">2023-06-06T08:57:58Z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0x01010051ED4DCF60591A44AAB3EE560AB47ABB</vt:lpwstr>
  </property>
</Properties>
</file>