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63" r:id="rId2"/>
  </p:sldIdLst>
  <p:sldSz cx="3600450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1"/>
    <p:restoredTop sz="94694"/>
  </p:normalViewPr>
  <p:slideViewPr>
    <p:cSldViewPr snapToGrid="0">
      <p:cViewPr varScale="1">
        <p:scale>
          <a:sx n="230" d="100"/>
          <a:sy n="230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825D7-5375-AB41-A52A-7C7FB94B5B01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9092D-8809-6B4F-AE4A-154583357CF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8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23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45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69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91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114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736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360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982" algn="l" defTabSz="4572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54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0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3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9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7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6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6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3520-97FC-5E40-A88C-606DBECAB7A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9C24-E05B-7D47-A376-F5ECEAD431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0E4154B6-7BCB-9400-2FB6-C514466EE0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>
          <a:xfrm>
            <a:off x="0" y="0"/>
            <a:ext cx="3600450" cy="36004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452E184-E5AC-D812-47CD-0DDEFB5223A4}"/>
              </a:ext>
            </a:extLst>
          </p:cNvPr>
          <p:cNvSpPr txBox="1">
            <a:spLocks/>
          </p:cNvSpPr>
          <p:nvPr/>
        </p:nvSpPr>
        <p:spPr>
          <a:xfrm>
            <a:off x="71407" y="3203280"/>
            <a:ext cx="3457640" cy="343987"/>
          </a:xfrm>
          <a:prstGeom prst="rect">
            <a:avLst/>
          </a:prstGeom>
        </p:spPr>
        <p:txBody>
          <a:bodyPr vert="horz" lIns="45730" tIns="22865" rIns="45730" bIns="22865" rtlCol="0" anchor="b">
            <a:normAutofit/>
          </a:bodyPr>
          <a:lstStyle>
            <a:lvl1pPr algn="l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42079C11-91FC-6BEC-301F-D34A41CCA665}"/>
              </a:ext>
            </a:extLst>
          </p:cNvPr>
          <p:cNvSpPr txBox="1">
            <a:spLocks/>
          </p:cNvSpPr>
          <p:nvPr/>
        </p:nvSpPr>
        <p:spPr>
          <a:xfrm>
            <a:off x="71404" y="91009"/>
            <a:ext cx="3457640" cy="343987"/>
          </a:xfrm>
          <a:prstGeom prst="rect">
            <a:avLst/>
          </a:prstGeom>
        </p:spPr>
        <p:txBody>
          <a:bodyPr vert="horz" lIns="45730" tIns="22865" rIns="45730" bIns="22865" rtlCol="0" anchor="t">
            <a:normAutofit/>
          </a:bodyPr>
          <a:lstStyle>
            <a:lvl1pPr algn="l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Naam student (20 </a:t>
            </a:r>
            <a:r>
              <a:rPr lang="en-GB" sz="2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7423109A-4C27-E95D-8203-102F3D912029}"/>
              </a:ext>
            </a:extLst>
          </p:cNvPr>
          <p:cNvSpPr txBox="1">
            <a:spLocks/>
          </p:cNvSpPr>
          <p:nvPr/>
        </p:nvSpPr>
        <p:spPr>
          <a:xfrm>
            <a:off x="71404" y="3197224"/>
            <a:ext cx="3457640" cy="343987"/>
          </a:xfrm>
          <a:prstGeom prst="rect">
            <a:avLst/>
          </a:prstGeom>
        </p:spPr>
        <p:txBody>
          <a:bodyPr vert="horz" lIns="45730" tIns="22865" rIns="45730" bIns="22865" rtlCol="0" anchor="b">
            <a:normAutofit/>
          </a:bodyPr>
          <a:lstStyle>
            <a:lvl1pPr algn="l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Naam project (20 </a:t>
            </a:r>
            <a:r>
              <a:rPr lang="en-GB" sz="2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52400">
                    <a:schemeClr val="bg1">
                      <a:alpha val="7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431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</TotalTime>
  <Words>12</Words>
  <Application>Microsoft Macintosh PowerPoint</Application>
  <PresentationFormat>Aangepast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Sietje Piebenga</dc:creator>
  <cp:lastModifiedBy>Sietje Piebenga</cp:lastModifiedBy>
  <cp:revision>2</cp:revision>
  <dcterms:created xsi:type="dcterms:W3CDTF">2024-01-15T16:19:50Z</dcterms:created>
  <dcterms:modified xsi:type="dcterms:W3CDTF">2024-01-15T17:13:30Z</dcterms:modified>
</cp:coreProperties>
</file>