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xml" ContentType="application/vnd.openxmlformats-officedocument.presentationml.notesSlide+xml"/>
  <Override PartName="/ppt/comments/comment5.xml" ContentType="application/vnd.openxmlformats-officedocument.presentationml.comments+xml"/>
  <Override PartName="/ppt/notesSlides/notesSlide5.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omments/comment8.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41" r:id="rId5"/>
  </p:sldMasterIdLst>
  <p:notesMasterIdLst>
    <p:notesMasterId r:id="rId70"/>
  </p:notesMasterIdLst>
  <p:handoutMasterIdLst>
    <p:handoutMasterId r:id="rId71"/>
  </p:handoutMasterIdLst>
  <p:sldIdLst>
    <p:sldId id="258" r:id="rId6"/>
    <p:sldId id="283" r:id="rId7"/>
    <p:sldId id="323" r:id="rId8"/>
    <p:sldId id="259" r:id="rId9"/>
    <p:sldId id="260" r:id="rId10"/>
    <p:sldId id="285" r:id="rId11"/>
    <p:sldId id="324" r:id="rId12"/>
    <p:sldId id="268" r:id="rId13"/>
    <p:sldId id="265" r:id="rId14"/>
    <p:sldId id="286" r:id="rId15"/>
    <p:sldId id="325" r:id="rId16"/>
    <p:sldId id="288" r:id="rId17"/>
    <p:sldId id="334" r:id="rId18"/>
    <p:sldId id="289" r:id="rId19"/>
    <p:sldId id="335" r:id="rId20"/>
    <p:sldId id="336" r:id="rId21"/>
    <p:sldId id="292" r:id="rId22"/>
    <p:sldId id="269" r:id="rId23"/>
    <p:sldId id="339" r:id="rId24"/>
    <p:sldId id="338" r:id="rId25"/>
    <p:sldId id="295" r:id="rId26"/>
    <p:sldId id="296" r:id="rId27"/>
    <p:sldId id="297" r:id="rId28"/>
    <p:sldId id="340" r:id="rId29"/>
    <p:sldId id="341" r:id="rId30"/>
    <p:sldId id="301" r:id="rId31"/>
    <p:sldId id="302" r:id="rId32"/>
    <p:sldId id="304" r:id="rId33"/>
    <p:sldId id="305" r:id="rId34"/>
    <p:sldId id="342" r:id="rId35"/>
    <p:sldId id="344" r:id="rId36"/>
    <p:sldId id="346" r:id="rId37"/>
    <p:sldId id="306" r:id="rId38"/>
    <p:sldId id="343" r:id="rId39"/>
    <p:sldId id="308" r:id="rId40"/>
    <p:sldId id="309" r:id="rId41"/>
    <p:sldId id="310" r:id="rId42"/>
    <p:sldId id="311" r:id="rId43"/>
    <p:sldId id="312" r:id="rId44"/>
    <p:sldId id="313" r:id="rId45"/>
    <p:sldId id="314" r:id="rId46"/>
    <p:sldId id="315" r:id="rId47"/>
    <p:sldId id="316" r:id="rId48"/>
    <p:sldId id="317" r:id="rId49"/>
    <p:sldId id="318" r:id="rId50"/>
    <p:sldId id="256" r:id="rId51"/>
    <p:sldId id="257" r:id="rId52"/>
    <p:sldId id="262" r:id="rId53"/>
    <p:sldId id="326" r:id="rId54"/>
    <p:sldId id="329" r:id="rId55"/>
    <p:sldId id="330" r:id="rId56"/>
    <p:sldId id="261" r:id="rId57"/>
    <p:sldId id="327" r:id="rId58"/>
    <p:sldId id="328" r:id="rId59"/>
    <p:sldId id="331" r:id="rId60"/>
    <p:sldId id="332" r:id="rId61"/>
    <p:sldId id="333" r:id="rId62"/>
    <p:sldId id="266" r:id="rId63"/>
    <p:sldId id="282" r:id="rId64"/>
    <p:sldId id="319" r:id="rId65"/>
    <p:sldId id="267" r:id="rId66"/>
    <p:sldId id="320" r:id="rId67"/>
    <p:sldId id="322" r:id="rId68"/>
    <p:sldId id="321" r:id="rId6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U DELFT | SLIDEBIBLIOTHEEK (SLIDEBUILDER)" id="{A8857AAE-3B24-4E43-8D9C-1152BBDAE7DF}">
          <p14:sldIdLst/>
        </p14:section>
        <p14:section name="01. Intro and outro" id="{2F503BEA-D64F-49C9-91FA-9B78EF90FD1D}">
          <p14:sldIdLst>
            <p14:sldId id="258"/>
            <p14:sldId id="283"/>
            <p14:sldId id="323"/>
            <p14:sldId id="259"/>
            <p14:sldId id="260"/>
            <p14:sldId id="285"/>
            <p14:sldId id="324"/>
            <p14:sldId id="268"/>
            <p14:sldId id="265"/>
            <p14:sldId id="286"/>
            <p14:sldId id="325"/>
          </p14:sldIdLst>
        </p14:section>
        <p14:section name="02. Image and icons" id="{7E6A031D-E262-40CB-9F4A-78B2FC29D258}">
          <p14:sldIdLst>
            <p14:sldId id="288"/>
            <p14:sldId id="334"/>
            <p14:sldId id="289"/>
            <p14:sldId id="335"/>
            <p14:sldId id="336"/>
            <p14:sldId id="292"/>
            <p14:sldId id="269"/>
          </p14:sldIdLst>
        </p14:section>
        <p14:section name="03. Graph and tables" id="{0F686D43-C85F-4812-A21D-15F09309584F}">
          <p14:sldIdLst>
            <p14:sldId id="339"/>
            <p14:sldId id="338"/>
            <p14:sldId id="295"/>
            <p14:sldId id="296"/>
            <p14:sldId id="297"/>
            <p14:sldId id="340"/>
            <p14:sldId id="341"/>
          </p14:sldIdLst>
        </p14:section>
        <p14:section name="04. Scheme and diagrams" id="{3E4761A5-7A5D-4680-B68B-21EDE1EC1DED}">
          <p14:sldIdLst>
            <p14:sldId id="301"/>
            <p14:sldId id="302"/>
            <p14:sldId id="304"/>
            <p14:sldId id="305"/>
            <p14:sldId id="342"/>
            <p14:sldId id="344"/>
            <p14:sldId id="346"/>
          </p14:sldIdLst>
        </p14:section>
        <p14:section name="05. Devices" id="{E6622CF1-D57C-401D-BF86-1991D048A3C4}">
          <p14:sldIdLst>
            <p14:sldId id="306"/>
            <p14:sldId id="343"/>
            <p14:sldId id="308"/>
          </p14:sldIdLst>
        </p14:section>
        <p14:section name="06. Illustration and infographics" id="{1CF08DFD-6145-4534-BBFA-E6A1131CC634}">
          <p14:sldIdLst>
            <p14:sldId id="309"/>
            <p14:sldId id="310"/>
            <p14:sldId id="311"/>
            <p14:sldId id="312"/>
          </p14:sldIdLst>
        </p14:section>
        <p14:section name="07. Documents" id="{B33EEBFE-0B76-4346-BCE4-3305B456591E}">
          <p14:sldIdLst>
            <p14:sldId id="313"/>
            <p14:sldId id="314"/>
            <p14:sldId id="315"/>
            <p14:sldId id="316"/>
            <p14:sldId id="317"/>
            <p14:sldId id="318"/>
          </p14:sldIdLst>
        </p14:section>
        <p14:section name="TU DELFT | TEMPLATE (SLIDEBUILDER)" id="{A24A5A4D-D47A-4561-9FD3-2B551CA1ADB0}">
          <p14:sldIdLst>
            <p14:sldId id="256"/>
            <p14:sldId id="257"/>
            <p14:sldId id="262"/>
            <p14:sldId id="326"/>
            <p14:sldId id="329"/>
            <p14:sldId id="330"/>
            <p14:sldId id="261"/>
            <p14:sldId id="327"/>
            <p14:sldId id="328"/>
            <p14:sldId id="331"/>
            <p14:sldId id="332"/>
            <p14:sldId id="333"/>
            <p14:sldId id="266"/>
            <p14:sldId id="282"/>
            <p14:sldId id="319"/>
            <p14:sldId id="267"/>
            <p14:sldId id="320"/>
            <p14:sldId id="322"/>
            <p14:sldId id="32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lle de Korte" initials="JdK" lastIdx="1" clrIdx="0">
    <p:extLst>
      <p:ext uri="{19B8F6BF-5375-455C-9EA6-DF929625EA0E}">
        <p15:presenceInfo xmlns:p15="http://schemas.microsoft.com/office/powerpoint/2012/main" userId="Jelle de Korte" providerId="None"/>
      </p:ext>
    </p:extLst>
  </p:cmAuthor>
  <p:cmAuthor id="2" name="Kelsey Luhrman" initials="KL" lastIdx="2" clrIdx="1">
    <p:extLst>
      <p:ext uri="{19B8F6BF-5375-455C-9EA6-DF929625EA0E}">
        <p15:presenceInfo xmlns:p15="http://schemas.microsoft.com/office/powerpoint/2012/main" userId="S::kelsey@pptsolutions.nl::247c6756-96f6-4951-9417-041a4abadbc7" providerId="AD"/>
      </p:ext>
    </p:extLst>
  </p:cmAuthor>
  <p:cmAuthor id="3" name="Silvana Salamur" initials="SS" lastIdx="48" clrIdx="2">
    <p:extLst>
      <p:ext uri="{19B8F6BF-5375-455C-9EA6-DF929625EA0E}">
        <p15:presenceInfo xmlns:p15="http://schemas.microsoft.com/office/powerpoint/2012/main" userId="S::silvana@pptsolutions.nl::3aac54fb-3c7d-4ddc-aed0-f12c2c4488ad" providerId="AD"/>
      </p:ext>
    </p:extLst>
  </p:cmAuthor>
  <p:cmAuthor id="4" name="Saskia de Been" initials="" lastIdx="5" clrIdx="3">
    <p:extLst>
      <p:ext uri="{19B8F6BF-5375-455C-9EA6-DF929625EA0E}">
        <p15:presenceInfo xmlns:p15="http://schemas.microsoft.com/office/powerpoint/2012/main" userId="S::sdebeen@tudelft.nl::2b9f2118-bae5-44a3-9a66-a663a2277b04" providerId="AD"/>
      </p:ext>
    </p:extLst>
  </p:cmAuthor>
  <p:cmAuthor id="5" name="Ellie Boyd" initials="EB" lastIdx="17" clrIdx="4">
    <p:extLst>
      <p:ext uri="{19B8F6BF-5375-455C-9EA6-DF929625EA0E}">
        <p15:presenceInfo xmlns:p15="http://schemas.microsoft.com/office/powerpoint/2012/main" userId="S::eboyd@tudelft.nl::d2ec9758-3ead-4e4b-8efc-204fcbf09b18" providerId="AD"/>
      </p:ext>
    </p:extLst>
  </p:cmAuthor>
  <p:cmAuthor id="6" name="Victor Hurks" initials="VH" lastIdx="1" clrIdx="5">
    <p:extLst>
      <p:ext uri="{19B8F6BF-5375-455C-9EA6-DF929625EA0E}">
        <p15:presenceInfo xmlns:p15="http://schemas.microsoft.com/office/powerpoint/2012/main" userId="S::victor@pptsolutions.nl::e167889c-9689-4d68-9f16-74eb60f289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C2"/>
    <a:srgbClr val="00B8C8"/>
    <a:srgbClr val="008490"/>
    <a:srgbClr val="FFFFFF"/>
    <a:srgbClr val="A50034"/>
    <a:srgbClr val="6F1D77"/>
    <a:srgbClr val="009B77"/>
    <a:srgbClr val="00A6D6"/>
    <a:srgbClr val="CCDAE8"/>
    <a:srgbClr val="6CC2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F3F7C9-09E2-48AA-B72E-91A00A00DBAF}" v="25" dt="2024-04-04T15:08:29.7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82" autoAdjust="0"/>
    <p:restoredTop sz="95033" autoAdjust="0"/>
  </p:normalViewPr>
  <p:slideViewPr>
    <p:cSldViewPr snapToGrid="0">
      <p:cViewPr varScale="1">
        <p:scale>
          <a:sx n="76" d="100"/>
          <a:sy n="76" d="100"/>
        </p:scale>
        <p:origin x="461" y="7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88" d="100"/>
          <a:sy n="88" d="100"/>
        </p:scale>
        <p:origin x="264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is Bourgonjen" userId="27ccd994-6806-4389-9957-f37521781a24" providerId="ADAL" clId="{C3F3F7C9-09E2-48AA-B72E-91A00A00DBAF}"/>
    <pc:docChg chg="undo custSel modSld">
      <pc:chgData name="Isis Bourgonjen" userId="27ccd994-6806-4389-9957-f37521781a24" providerId="ADAL" clId="{C3F3F7C9-09E2-48AA-B72E-91A00A00DBAF}" dt="2024-04-04T15:06:05.472" v="346"/>
      <pc:docMkLst>
        <pc:docMk/>
      </pc:docMkLst>
      <pc:sldChg chg="addSp delSp modSp mod">
        <pc:chgData name="Isis Bourgonjen" userId="27ccd994-6806-4389-9957-f37521781a24" providerId="ADAL" clId="{C3F3F7C9-09E2-48AA-B72E-91A00A00DBAF}" dt="2024-04-03T19:54:18.814" v="15" actId="1076"/>
        <pc:sldMkLst>
          <pc:docMk/>
          <pc:sldMk cId="2906314435" sldId="286"/>
        </pc:sldMkLst>
        <pc:spChg chg="add del">
          <ac:chgData name="Isis Bourgonjen" userId="27ccd994-6806-4389-9957-f37521781a24" providerId="ADAL" clId="{C3F3F7C9-09E2-48AA-B72E-91A00A00DBAF}" dt="2024-04-03T19:52:18.221" v="1" actId="22"/>
          <ac:spMkLst>
            <pc:docMk/>
            <pc:sldMk cId="2906314435" sldId="286"/>
            <ac:spMk id="7" creationId="{6B92CEA2-2956-8AD9-6353-1C6635F664C2}"/>
          </ac:spMkLst>
        </pc:spChg>
        <pc:spChg chg="add mod ord">
          <ac:chgData name="Isis Bourgonjen" userId="27ccd994-6806-4389-9957-f37521781a24" providerId="ADAL" clId="{C3F3F7C9-09E2-48AA-B72E-91A00A00DBAF}" dt="2024-04-03T19:53:28.203" v="9" actId="164"/>
          <ac:spMkLst>
            <pc:docMk/>
            <pc:sldMk cId="2906314435" sldId="286"/>
            <ac:spMk id="8" creationId="{C0A8C669-F3A4-E110-EAD4-B3A777CC30E9}"/>
          </ac:spMkLst>
        </pc:spChg>
        <pc:spChg chg="mod">
          <ac:chgData name="Isis Bourgonjen" userId="27ccd994-6806-4389-9957-f37521781a24" providerId="ADAL" clId="{C3F3F7C9-09E2-48AA-B72E-91A00A00DBAF}" dt="2024-04-03T19:53:32.790" v="10"/>
          <ac:spMkLst>
            <pc:docMk/>
            <pc:sldMk cId="2906314435" sldId="286"/>
            <ac:spMk id="11" creationId="{5F5E7638-929B-19FE-65EF-283AC14000BC}"/>
          </ac:spMkLst>
        </pc:spChg>
        <pc:spChg chg="mod">
          <ac:chgData name="Isis Bourgonjen" userId="27ccd994-6806-4389-9957-f37521781a24" providerId="ADAL" clId="{C3F3F7C9-09E2-48AA-B72E-91A00A00DBAF}" dt="2024-04-03T19:53:32.790" v="10"/>
          <ac:spMkLst>
            <pc:docMk/>
            <pc:sldMk cId="2906314435" sldId="286"/>
            <ac:spMk id="12" creationId="{AC1C5383-225A-7F04-9517-49AD93AB8271}"/>
          </ac:spMkLst>
        </pc:spChg>
        <pc:spChg chg="mod">
          <ac:chgData name="Isis Bourgonjen" userId="27ccd994-6806-4389-9957-f37521781a24" providerId="ADAL" clId="{C3F3F7C9-09E2-48AA-B72E-91A00A00DBAF}" dt="2024-04-03T19:53:28.203" v="9" actId="164"/>
          <ac:spMkLst>
            <pc:docMk/>
            <pc:sldMk cId="2906314435" sldId="286"/>
            <ac:spMk id="13" creationId="{1DF989BB-571B-B443-6AD6-346443A932E6}"/>
          </ac:spMkLst>
        </pc:spChg>
        <pc:spChg chg="mod">
          <ac:chgData name="Isis Bourgonjen" userId="27ccd994-6806-4389-9957-f37521781a24" providerId="ADAL" clId="{C3F3F7C9-09E2-48AA-B72E-91A00A00DBAF}" dt="2024-04-03T19:53:46.330" v="13"/>
          <ac:spMkLst>
            <pc:docMk/>
            <pc:sldMk cId="2906314435" sldId="286"/>
            <ac:spMk id="15" creationId="{74B2C6F5-4128-7088-677A-FE847B92707A}"/>
          </ac:spMkLst>
        </pc:spChg>
        <pc:spChg chg="mod">
          <ac:chgData name="Isis Bourgonjen" userId="27ccd994-6806-4389-9957-f37521781a24" providerId="ADAL" clId="{C3F3F7C9-09E2-48AA-B72E-91A00A00DBAF}" dt="2024-04-03T19:53:46.330" v="13"/>
          <ac:spMkLst>
            <pc:docMk/>
            <pc:sldMk cId="2906314435" sldId="286"/>
            <ac:spMk id="17" creationId="{886EA3AE-0958-6E3F-96CF-D1ED8AA50ECD}"/>
          </ac:spMkLst>
        </pc:spChg>
        <pc:spChg chg="del">
          <ac:chgData name="Isis Bourgonjen" userId="27ccd994-6806-4389-9957-f37521781a24" providerId="ADAL" clId="{C3F3F7C9-09E2-48AA-B72E-91A00A00DBAF}" dt="2024-04-03T19:53:13.284" v="8" actId="478"/>
          <ac:spMkLst>
            <pc:docMk/>
            <pc:sldMk cId="2906314435" sldId="286"/>
            <ac:spMk id="43" creationId="{09C71751-9DFC-FFD6-A4CB-E4559692F8F3}"/>
          </ac:spMkLst>
        </pc:spChg>
        <pc:spChg chg="del">
          <ac:chgData name="Isis Bourgonjen" userId="27ccd994-6806-4389-9957-f37521781a24" providerId="ADAL" clId="{C3F3F7C9-09E2-48AA-B72E-91A00A00DBAF}" dt="2024-04-03T19:53:42.925" v="12" actId="478"/>
          <ac:spMkLst>
            <pc:docMk/>
            <pc:sldMk cId="2906314435" sldId="286"/>
            <ac:spMk id="44" creationId="{3844B466-4009-A26E-9673-8FF89F6539AE}"/>
          </ac:spMkLst>
        </pc:spChg>
        <pc:grpChg chg="add mod">
          <ac:chgData name="Isis Bourgonjen" userId="27ccd994-6806-4389-9957-f37521781a24" providerId="ADAL" clId="{C3F3F7C9-09E2-48AA-B72E-91A00A00DBAF}" dt="2024-04-03T19:53:28.203" v="9" actId="164"/>
          <ac:grpSpMkLst>
            <pc:docMk/>
            <pc:sldMk cId="2906314435" sldId="286"/>
            <ac:grpSpMk id="9" creationId="{7263EE61-A342-9C3D-792B-C170C9CED08A}"/>
          </ac:grpSpMkLst>
        </pc:grpChg>
        <pc:grpChg chg="add mod">
          <ac:chgData name="Isis Bourgonjen" userId="27ccd994-6806-4389-9957-f37521781a24" providerId="ADAL" clId="{C3F3F7C9-09E2-48AA-B72E-91A00A00DBAF}" dt="2024-04-03T19:53:40.006" v="11" actId="1076"/>
          <ac:grpSpMkLst>
            <pc:docMk/>
            <pc:sldMk cId="2906314435" sldId="286"/>
            <ac:grpSpMk id="10" creationId="{A737D727-4990-09C5-2713-DD0B868AFADD}"/>
          </ac:grpSpMkLst>
        </pc:grpChg>
        <pc:grpChg chg="add mod">
          <ac:chgData name="Isis Bourgonjen" userId="27ccd994-6806-4389-9957-f37521781a24" providerId="ADAL" clId="{C3F3F7C9-09E2-48AA-B72E-91A00A00DBAF}" dt="2024-04-03T19:54:18.814" v="15" actId="1076"/>
          <ac:grpSpMkLst>
            <pc:docMk/>
            <pc:sldMk cId="2906314435" sldId="286"/>
            <ac:grpSpMk id="14" creationId="{92CE5F3E-E459-9C09-E378-54D22A4BB124}"/>
          </ac:grpSpMkLst>
        </pc:grpChg>
      </pc:sldChg>
      <pc:sldChg chg="addSp delSp modSp mod">
        <pc:chgData name="Isis Bourgonjen" userId="27ccd994-6806-4389-9957-f37521781a24" providerId="ADAL" clId="{C3F3F7C9-09E2-48AA-B72E-91A00A00DBAF}" dt="2024-04-03T19:58:50.972" v="66" actId="1076"/>
        <pc:sldMkLst>
          <pc:docMk/>
          <pc:sldMk cId="1634184629" sldId="288"/>
        </pc:sldMkLst>
        <pc:spChg chg="mod">
          <ac:chgData name="Isis Bourgonjen" userId="27ccd994-6806-4389-9957-f37521781a24" providerId="ADAL" clId="{C3F3F7C9-09E2-48AA-B72E-91A00A00DBAF}" dt="2024-04-03T19:54:35.237" v="16"/>
          <ac:spMkLst>
            <pc:docMk/>
            <pc:sldMk cId="1634184629" sldId="288"/>
            <ac:spMk id="6" creationId="{83EA75D3-BA55-3419-D90C-FE2C4560BEFD}"/>
          </ac:spMkLst>
        </pc:spChg>
        <pc:spChg chg="mod">
          <ac:chgData name="Isis Bourgonjen" userId="27ccd994-6806-4389-9957-f37521781a24" providerId="ADAL" clId="{C3F3F7C9-09E2-48AA-B72E-91A00A00DBAF}" dt="2024-04-03T19:54:35.237" v="16"/>
          <ac:spMkLst>
            <pc:docMk/>
            <pc:sldMk cId="1634184629" sldId="288"/>
            <ac:spMk id="7" creationId="{5F8741BB-BAC6-914B-7311-A36266C389E8}"/>
          </ac:spMkLst>
        </pc:spChg>
        <pc:spChg chg="add mod ord">
          <ac:chgData name="Isis Bourgonjen" userId="27ccd994-6806-4389-9957-f37521781a24" providerId="ADAL" clId="{C3F3F7C9-09E2-48AA-B72E-91A00A00DBAF}" dt="2024-04-03T19:56:41.273" v="40" actId="164"/>
          <ac:spMkLst>
            <pc:docMk/>
            <pc:sldMk cId="1634184629" sldId="288"/>
            <ac:spMk id="8" creationId="{A6785179-B5ED-7B88-C46B-67C17216E396}"/>
          </ac:spMkLst>
        </pc:spChg>
        <pc:spChg chg="mod">
          <ac:chgData name="Isis Bourgonjen" userId="27ccd994-6806-4389-9957-f37521781a24" providerId="ADAL" clId="{C3F3F7C9-09E2-48AA-B72E-91A00A00DBAF}" dt="2024-04-03T19:57:42.887" v="49" actId="207"/>
          <ac:spMkLst>
            <pc:docMk/>
            <pc:sldMk cId="1634184629" sldId="288"/>
            <ac:spMk id="11" creationId="{6471A14F-31EA-280D-898E-5CC2A3AF07C9}"/>
          </ac:spMkLst>
        </pc:spChg>
        <pc:spChg chg="mod">
          <ac:chgData name="Isis Bourgonjen" userId="27ccd994-6806-4389-9957-f37521781a24" providerId="ADAL" clId="{C3F3F7C9-09E2-48AA-B72E-91A00A00DBAF}" dt="2024-04-03T19:57:42.887" v="49" actId="207"/>
          <ac:spMkLst>
            <pc:docMk/>
            <pc:sldMk cId="1634184629" sldId="288"/>
            <ac:spMk id="12" creationId="{C1B83604-063C-6E76-BFE2-6CB89FC91666}"/>
          </ac:spMkLst>
        </pc:spChg>
        <pc:spChg chg="mod">
          <ac:chgData name="Isis Bourgonjen" userId="27ccd994-6806-4389-9957-f37521781a24" providerId="ADAL" clId="{C3F3F7C9-09E2-48AA-B72E-91A00A00DBAF}" dt="2024-04-03T19:57:10.679" v="46"/>
          <ac:spMkLst>
            <pc:docMk/>
            <pc:sldMk cId="1634184629" sldId="288"/>
            <ac:spMk id="14" creationId="{9B175E2F-321D-4068-C321-B7EA9B549291}"/>
          </ac:spMkLst>
        </pc:spChg>
        <pc:spChg chg="mod">
          <ac:chgData name="Isis Bourgonjen" userId="27ccd994-6806-4389-9957-f37521781a24" providerId="ADAL" clId="{C3F3F7C9-09E2-48AA-B72E-91A00A00DBAF}" dt="2024-04-03T19:56:41.273" v="40" actId="164"/>
          <ac:spMkLst>
            <pc:docMk/>
            <pc:sldMk cId="1634184629" sldId="288"/>
            <ac:spMk id="15" creationId="{4C9A26EB-ACEE-C040-C971-70F912D93EA2}"/>
          </ac:spMkLst>
        </pc:spChg>
        <pc:spChg chg="del mod">
          <ac:chgData name="Isis Bourgonjen" userId="27ccd994-6806-4389-9957-f37521781a24" providerId="ADAL" clId="{C3F3F7C9-09E2-48AA-B72E-91A00A00DBAF}" dt="2024-04-03T19:57:03.670" v="42" actId="478"/>
          <ac:spMkLst>
            <pc:docMk/>
            <pc:sldMk cId="1634184629" sldId="288"/>
            <ac:spMk id="16" creationId="{B4D02A49-EC84-2717-400B-DA0690CABE93}"/>
          </ac:spMkLst>
        </pc:spChg>
        <pc:spChg chg="add del">
          <ac:chgData name="Isis Bourgonjen" userId="27ccd994-6806-4389-9957-f37521781a24" providerId="ADAL" clId="{C3F3F7C9-09E2-48AA-B72E-91A00A00DBAF}" dt="2024-04-03T19:57:58.381" v="55" actId="478"/>
          <ac:spMkLst>
            <pc:docMk/>
            <pc:sldMk cId="1634184629" sldId="288"/>
            <ac:spMk id="17" creationId="{6B5D6A18-8526-90C2-3DD5-9B07937D0A99}"/>
          </ac:spMkLst>
        </pc:spChg>
        <pc:spChg chg="mod">
          <ac:chgData name="Isis Bourgonjen" userId="27ccd994-6806-4389-9957-f37521781a24" providerId="ADAL" clId="{C3F3F7C9-09E2-48AA-B72E-91A00A00DBAF}" dt="2024-04-03T19:57:10.679" v="46"/>
          <ac:spMkLst>
            <pc:docMk/>
            <pc:sldMk cId="1634184629" sldId="288"/>
            <ac:spMk id="21" creationId="{5FFF79E7-9A07-3DAA-1606-B923EBF7DF91}"/>
          </ac:spMkLst>
        </pc:spChg>
        <pc:spChg chg="mod">
          <ac:chgData name="Isis Bourgonjen" userId="27ccd994-6806-4389-9957-f37521781a24" providerId="ADAL" clId="{C3F3F7C9-09E2-48AA-B72E-91A00A00DBAF}" dt="2024-04-03T19:58:50.972" v="66" actId="1076"/>
          <ac:spMkLst>
            <pc:docMk/>
            <pc:sldMk cId="1634184629" sldId="288"/>
            <ac:spMk id="23" creationId="{BF851051-04C6-F6CB-CBF3-2796EABE7875}"/>
          </ac:spMkLst>
        </pc:spChg>
        <pc:spChg chg="mod">
          <ac:chgData name="Isis Bourgonjen" userId="27ccd994-6806-4389-9957-f37521781a24" providerId="ADAL" clId="{C3F3F7C9-09E2-48AA-B72E-91A00A00DBAF}" dt="2024-04-03T19:58:46.847" v="65" actId="1076"/>
          <ac:spMkLst>
            <pc:docMk/>
            <pc:sldMk cId="1634184629" sldId="288"/>
            <ac:spMk id="24" creationId="{2C7CF2DF-5D7B-0CB1-0ADD-F08C869B7261}"/>
          </ac:spMkLst>
        </pc:spChg>
        <pc:spChg chg="mod">
          <ac:chgData name="Isis Bourgonjen" userId="27ccd994-6806-4389-9957-f37521781a24" providerId="ADAL" clId="{C3F3F7C9-09E2-48AA-B72E-91A00A00DBAF}" dt="2024-04-03T19:58:14.099" v="60" actId="207"/>
          <ac:spMkLst>
            <pc:docMk/>
            <pc:sldMk cId="1634184629" sldId="288"/>
            <ac:spMk id="26" creationId="{B842F250-5C93-F45C-2345-B272F286D93F}"/>
          </ac:spMkLst>
        </pc:spChg>
        <pc:spChg chg="mod">
          <ac:chgData name="Isis Bourgonjen" userId="27ccd994-6806-4389-9957-f37521781a24" providerId="ADAL" clId="{C3F3F7C9-09E2-48AA-B72E-91A00A00DBAF}" dt="2024-04-03T19:58:14.099" v="60" actId="207"/>
          <ac:spMkLst>
            <pc:docMk/>
            <pc:sldMk cId="1634184629" sldId="288"/>
            <ac:spMk id="27" creationId="{620A30C0-6280-1D60-5A34-8F7C17ADF25D}"/>
          </ac:spMkLst>
        </pc:spChg>
        <pc:grpChg chg="add del mod">
          <ac:chgData name="Isis Bourgonjen" userId="27ccd994-6806-4389-9957-f37521781a24" providerId="ADAL" clId="{C3F3F7C9-09E2-48AA-B72E-91A00A00DBAF}" dt="2024-04-03T19:54:45.999" v="19" actId="478"/>
          <ac:grpSpMkLst>
            <pc:docMk/>
            <pc:sldMk cId="1634184629" sldId="288"/>
            <ac:grpSpMk id="4" creationId="{8FE64873-A132-0113-7ACE-F9F4676BAD90}"/>
          </ac:grpSpMkLst>
        </pc:grpChg>
        <pc:grpChg chg="add mod">
          <ac:chgData name="Isis Bourgonjen" userId="27ccd994-6806-4389-9957-f37521781a24" providerId="ADAL" clId="{C3F3F7C9-09E2-48AA-B72E-91A00A00DBAF}" dt="2024-04-03T19:56:41.273" v="40" actId="164"/>
          <ac:grpSpMkLst>
            <pc:docMk/>
            <pc:sldMk cId="1634184629" sldId="288"/>
            <ac:grpSpMk id="9" creationId="{A8F66798-DB80-FE8F-40D0-33912BD28634}"/>
          </ac:grpSpMkLst>
        </pc:grpChg>
        <pc:grpChg chg="add del mod">
          <ac:chgData name="Isis Bourgonjen" userId="27ccd994-6806-4389-9957-f37521781a24" providerId="ADAL" clId="{C3F3F7C9-09E2-48AA-B72E-91A00A00DBAF}" dt="2024-04-03T19:57:45.012" v="53"/>
          <ac:grpSpMkLst>
            <pc:docMk/>
            <pc:sldMk cId="1634184629" sldId="288"/>
            <ac:grpSpMk id="10" creationId="{D742BE54-D894-7B38-E009-353C3BF9431A}"/>
          </ac:grpSpMkLst>
        </pc:grpChg>
        <pc:grpChg chg="add del mod">
          <ac:chgData name="Isis Bourgonjen" userId="27ccd994-6806-4389-9957-f37521781a24" providerId="ADAL" clId="{C3F3F7C9-09E2-48AA-B72E-91A00A00DBAF}" dt="2024-04-03T19:57:44.026" v="51"/>
          <ac:grpSpMkLst>
            <pc:docMk/>
            <pc:sldMk cId="1634184629" sldId="288"/>
            <ac:grpSpMk id="13" creationId="{99695EFB-F960-1DD3-5589-891BB6F919F1}"/>
          </ac:grpSpMkLst>
        </pc:grpChg>
        <pc:grpChg chg="add mod">
          <ac:chgData name="Isis Bourgonjen" userId="27ccd994-6806-4389-9957-f37521781a24" providerId="ADAL" clId="{C3F3F7C9-09E2-48AA-B72E-91A00A00DBAF}" dt="2024-04-03T19:58:02.237" v="57" actId="1076"/>
          <ac:grpSpMkLst>
            <pc:docMk/>
            <pc:sldMk cId="1634184629" sldId="288"/>
            <ac:grpSpMk id="22" creationId="{C98EE9DF-A129-8F6C-5638-82BDDF3EDCFF}"/>
          </ac:grpSpMkLst>
        </pc:grpChg>
        <pc:grpChg chg="add mod">
          <ac:chgData name="Isis Bourgonjen" userId="27ccd994-6806-4389-9957-f37521781a24" providerId="ADAL" clId="{C3F3F7C9-09E2-48AA-B72E-91A00A00DBAF}" dt="2024-04-03T19:58:14.099" v="60" actId="207"/>
          <ac:grpSpMkLst>
            <pc:docMk/>
            <pc:sldMk cId="1634184629" sldId="288"/>
            <ac:grpSpMk id="25" creationId="{ED7D460E-EFF6-8444-1A88-0A164DB2740D}"/>
          </ac:grpSpMkLst>
        </pc:grpChg>
      </pc:sldChg>
      <pc:sldChg chg="addSp modSp mod">
        <pc:chgData name="Isis Bourgonjen" userId="27ccd994-6806-4389-9957-f37521781a24" providerId="ADAL" clId="{C3F3F7C9-09E2-48AA-B72E-91A00A00DBAF}" dt="2024-04-04T14:56:10.003" v="162" actId="20577"/>
        <pc:sldMkLst>
          <pc:docMk/>
          <pc:sldMk cId="4151819454" sldId="292"/>
        </pc:sldMkLst>
        <pc:spChg chg="add mod">
          <ac:chgData name="Isis Bourgonjen" userId="27ccd994-6806-4389-9957-f37521781a24" providerId="ADAL" clId="{C3F3F7C9-09E2-48AA-B72E-91A00A00DBAF}" dt="2024-04-04T14:55:43.585" v="130" actId="14100"/>
          <ac:spMkLst>
            <pc:docMk/>
            <pc:sldMk cId="4151819454" sldId="292"/>
            <ac:spMk id="6" creationId="{10904284-870E-3841-BB5B-4C68B11222A4}"/>
          </ac:spMkLst>
        </pc:spChg>
        <pc:spChg chg="add mod">
          <ac:chgData name="Isis Bourgonjen" userId="27ccd994-6806-4389-9957-f37521781a24" providerId="ADAL" clId="{C3F3F7C9-09E2-48AA-B72E-91A00A00DBAF}" dt="2024-04-04T14:55:52.884" v="139" actId="1038"/>
          <ac:spMkLst>
            <pc:docMk/>
            <pc:sldMk cId="4151819454" sldId="292"/>
            <ac:spMk id="7" creationId="{41BCD1E2-FC15-7BAD-9B3B-D937DD72779C}"/>
          </ac:spMkLst>
        </pc:spChg>
        <pc:spChg chg="add mod">
          <ac:chgData name="Isis Bourgonjen" userId="27ccd994-6806-4389-9957-f37521781a24" providerId="ADAL" clId="{C3F3F7C9-09E2-48AA-B72E-91A00A00DBAF}" dt="2024-04-04T14:56:00.505" v="146" actId="1035"/>
          <ac:spMkLst>
            <pc:docMk/>
            <pc:sldMk cId="4151819454" sldId="292"/>
            <ac:spMk id="8" creationId="{E07F8B29-6F3C-2ED2-2212-1102F997F9B7}"/>
          </ac:spMkLst>
        </pc:spChg>
        <pc:spChg chg="mod">
          <ac:chgData name="Isis Bourgonjen" userId="27ccd994-6806-4389-9957-f37521781a24" providerId="ADAL" clId="{C3F3F7C9-09E2-48AA-B72E-91A00A00DBAF}" dt="2024-04-04T14:55:27.718" v="127" actId="20577"/>
          <ac:spMkLst>
            <pc:docMk/>
            <pc:sldMk cId="4151819454" sldId="292"/>
            <ac:spMk id="11" creationId="{BCAF89AC-C263-1544-64E7-AFF50666E225}"/>
          </ac:spMkLst>
        </pc:spChg>
        <pc:spChg chg="mod">
          <ac:chgData name="Isis Bourgonjen" userId="27ccd994-6806-4389-9957-f37521781a24" providerId="ADAL" clId="{C3F3F7C9-09E2-48AA-B72E-91A00A00DBAF}" dt="2024-04-04T14:56:10.003" v="162" actId="20577"/>
          <ac:spMkLst>
            <pc:docMk/>
            <pc:sldMk cId="4151819454" sldId="292"/>
            <ac:spMk id="19" creationId="{4F11A3E8-4508-94DA-8206-404A91CA89D7}"/>
          </ac:spMkLst>
        </pc:spChg>
        <pc:spChg chg="mod">
          <ac:chgData name="Isis Bourgonjen" userId="27ccd994-6806-4389-9957-f37521781a24" providerId="ADAL" clId="{C3F3F7C9-09E2-48AA-B72E-91A00A00DBAF}" dt="2024-04-04T14:56:05.712" v="154" actId="20577"/>
          <ac:spMkLst>
            <pc:docMk/>
            <pc:sldMk cId="4151819454" sldId="292"/>
            <ac:spMk id="24" creationId="{3A746C27-5D3D-21A6-76FA-DF12363ADD6B}"/>
          </ac:spMkLst>
        </pc:spChg>
        <pc:grpChg chg="mod">
          <ac:chgData name="Isis Bourgonjen" userId="27ccd994-6806-4389-9957-f37521781a24" providerId="ADAL" clId="{C3F3F7C9-09E2-48AA-B72E-91A00A00DBAF}" dt="2024-04-04T14:55:35.262" v="129" actId="1076"/>
          <ac:grpSpMkLst>
            <pc:docMk/>
            <pc:sldMk cId="4151819454" sldId="292"/>
            <ac:grpSpMk id="17" creationId="{6DEF9031-15B5-09B7-4EED-FCBABEA3AEE2}"/>
          </ac:grpSpMkLst>
        </pc:grpChg>
      </pc:sldChg>
      <pc:sldChg chg="addSp delSp modSp mod">
        <pc:chgData name="Isis Bourgonjen" userId="27ccd994-6806-4389-9957-f37521781a24" providerId="ADAL" clId="{C3F3F7C9-09E2-48AA-B72E-91A00A00DBAF}" dt="2024-04-04T15:00:20.878" v="302" actId="207"/>
        <pc:sldMkLst>
          <pc:docMk/>
          <pc:sldMk cId="599418143" sldId="312"/>
        </pc:sldMkLst>
        <pc:spChg chg="mod">
          <ac:chgData name="Isis Bourgonjen" userId="27ccd994-6806-4389-9957-f37521781a24" providerId="ADAL" clId="{C3F3F7C9-09E2-48AA-B72E-91A00A00DBAF}" dt="2024-04-04T14:59:45.669" v="292" actId="164"/>
          <ac:spMkLst>
            <pc:docMk/>
            <pc:sldMk cId="599418143" sldId="312"/>
            <ac:spMk id="3" creationId="{56C00872-1B9F-7B79-A73E-9DB893D9D311}"/>
          </ac:spMkLst>
        </pc:spChg>
        <pc:spChg chg="del">
          <ac:chgData name="Isis Bourgonjen" userId="27ccd994-6806-4389-9957-f37521781a24" providerId="ADAL" clId="{C3F3F7C9-09E2-48AA-B72E-91A00A00DBAF}" dt="2024-04-04T14:59:50.908" v="294" actId="478"/>
          <ac:spMkLst>
            <pc:docMk/>
            <pc:sldMk cId="599418143" sldId="312"/>
            <ac:spMk id="4" creationId="{1A72C57D-5AD3-AE79-8860-C11E4B3FBC96}"/>
          </ac:spMkLst>
        </pc:spChg>
        <pc:spChg chg="del">
          <ac:chgData name="Isis Bourgonjen" userId="27ccd994-6806-4389-9957-f37521781a24" providerId="ADAL" clId="{C3F3F7C9-09E2-48AA-B72E-91A00A00DBAF}" dt="2024-04-04T14:59:49.996" v="293" actId="478"/>
          <ac:spMkLst>
            <pc:docMk/>
            <pc:sldMk cId="599418143" sldId="312"/>
            <ac:spMk id="6" creationId="{4703D3D4-D17F-B9BD-5AFA-F43DD558D978}"/>
          </ac:spMkLst>
        </pc:spChg>
        <pc:spChg chg="add mod">
          <ac:chgData name="Isis Bourgonjen" userId="27ccd994-6806-4389-9957-f37521781a24" providerId="ADAL" clId="{C3F3F7C9-09E2-48AA-B72E-91A00A00DBAF}" dt="2024-04-04T14:59:55.793" v="296"/>
          <ac:spMkLst>
            <pc:docMk/>
            <pc:sldMk cId="599418143" sldId="312"/>
            <ac:spMk id="12" creationId="{64ED0922-023F-7D31-AECE-952455BFF1C9}"/>
          </ac:spMkLst>
        </pc:spChg>
        <pc:spChg chg="mod">
          <ac:chgData name="Isis Bourgonjen" userId="27ccd994-6806-4389-9957-f37521781a24" providerId="ADAL" clId="{C3F3F7C9-09E2-48AA-B72E-91A00A00DBAF}" dt="2024-04-04T15:00:08.267" v="299" actId="207"/>
          <ac:spMkLst>
            <pc:docMk/>
            <pc:sldMk cId="599418143" sldId="312"/>
            <ac:spMk id="15" creationId="{434039D3-8BC3-3FFF-5A56-5DDA8DA9DF33}"/>
          </ac:spMkLst>
        </pc:spChg>
        <pc:spChg chg="mod">
          <ac:chgData name="Isis Bourgonjen" userId="27ccd994-6806-4389-9957-f37521781a24" providerId="ADAL" clId="{C3F3F7C9-09E2-48AA-B72E-91A00A00DBAF}" dt="2024-04-04T15:00:08.267" v="299" actId="207"/>
          <ac:spMkLst>
            <pc:docMk/>
            <pc:sldMk cId="599418143" sldId="312"/>
            <ac:spMk id="16" creationId="{3996FCD2-CC5C-F968-3001-7309C6739C10}"/>
          </ac:spMkLst>
        </pc:spChg>
        <pc:spChg chg="mod">
          <ac:chgData name="Isis Bourgonjen" userId="27ccd994-6806-4389-9957-f37521781a24" providerId="ADAL" clId="{C3F3F7C9-09E2-48AA-B72E-91A00A00DBAF}" dt="2024-04-04T15:00:20.878" v="302" actId="207"/>
          <ac:spMkLst>
            <pc:docMk/>
            <pc:sldMk cId="599418143" sldId="312"/>
            <ac:spMk id="18" creationId="{1FF2E6B5-4E7F-133A-1806-1845C5A1F1C0}"/>
          </ac:spMkLst>
        </pc:spChg>
        <pc:spChg chg="mod">
          <ac:chgData name="Isis Bourgonjen" userId="27ccd994-6806-4389-9957-f37521781a24" providerId="ADAL" clId="{C3F3F7C9-09E2-48AA-B72E-91A00A00DBAF}" dt="2024-04-04T15:00:20.878" v="302" actId="207"/>
          <ac:spMkLst>
            <pc:docMk/>
            <pc:sldMk cId="599418143" sldId="312"/>
            <ac:spMk id="19" creationId="{20ECF208-6F0A-211E-6218-6EE6B1D8436E}"/>
          </ac:spMkLst>
        </pc:spChg>
        <pc:grpChg chg="add mod">
          <ac:chgData name="Isis Bourgonjen" userId="27ccd994-6806-4389-9957-f37521781a24" providerId="ADAL" clId="{C3F3F7C9-09E2-48AA-B72E-91A00A00DBAF}" dt="2024-04-04T14:59:45.669" v="292" actId="164"/>
          <ac:grpSpMkLst>
            <pc:docMk/>
            <pc:sldMk cId="599418143" sldId="312"/>
            <ac:grpSpMk id="13" creationId="{75F5F594-1E49-7F98-4186-D963819D9E54}"/>
          </ac:grpSpMkLst>
        </pc:grpChg>
        <pc:grpChg chg="add mod">
          <ac:chgData name="Isis Bourgonjen" userId="27ccd994-6806-4389-9957-f37521781a24" providerId="ADAL" clId="{C3F3F7C9-09E2-48AA-B72E-91A00A00DBAF}" dt="2024-04-04T15:00:08.267" v="299" actId="207"/>
          <ac:grpSpMkLst>
            <pc:docMk/>
            <pc:sldMk cId="599418143" sldId="312"/>
            <ac:grpSpMk id="14" creationId="{AEB6A327-F371-BCD1-3357-98BA6BD51A7B}"/>
          </ac:grpSpMkLst>
        </pc:grpChg>
        <pc:grpChg chg="add mod">
          <ac:chgData name="Isis Bourgonjen" userId="27ccd994-6806-4389-9957-f37521781a24" providerId="ADAL" clId="{C3F3F7C9-09E2-48AA-B72E-91A00A00DBAF}" dt="2024-04-04T15:00:20.878" v="302" actId="207"/>
          <ac:grpSpMkLst>
            <pc:docMk/>
            <pc:sldMk cId="599418143" sldId="312"/>
            <ac:grpSpMk id="17" creationId="{C6CDAEA9-E418-3431-7357-E63F75DD427A}"/>
          </ac:grpSpMkLst>
        </pc:grpChg>
      </pc:sldChg>
      <pc:sldChg chg="addSp delSp modSp mod">
        <pc:chgData name="Isis Bourgonjen" userId="27ccd994-6806-4389-9957-f37521781a24" providerId="ADAL" clId="{C3F3F7C9-09E2-48AA-B72E-91A00A00DBAF}" dt="2024-04-04T15:05:44.499" v="345" actId="478"/>
        <pc:sldMkLst>
          <pc:docMk/>
          <pc:sldMk cId="3244066695" sldId="317"/>
        </pc:sldMkLst>
        <pc:spChg chg="add del mod">
          <ac:chgData name="Isis Bourgonjen" userId="27ccd994-6806-4389-9957-f37521781a24" providerId="ADAL" clId="{C3F3F7C9-09E2-48AA-B72E-91A00A00DBAF}" dt="2024-04-04T15:04:53.827" v="328" actId="478"/>
          <ac:spMkLst>
            <pc:docMk/>
            <pc:sldMk cId="3244066695" sldId="317"/>
            <ac:spMk id="4" creationId="{981CDBB1-AF2F-9E85-3D63-E21C28B4B622}"/>
          </ac:spMkLst>
        </pc:spChg>
        <pc:spChg chg="mod">
          <ac:chgData name="Isis Bourgonjen" userId="27ccd994-6806-4389-9957-f37521781a24" providerId="ADAL" clId="{C3F3F7C9-09E2-48AA-B72E-91A00A00DBAF}" dt="2024-04-04T15:04:58.925" v="329"/>
          <ac:spMkLst>
            <pc:docMk/>
            <pc:sldMk cId="3244066695" sldId="317"/>
            <ac:spMk id="6" creationId="{D723DD7F-7A91-DEE6-1D0D-35EC47BFBA5C}"/>
          </ac:spMkLst>
        </pc:spChg>
        <pc:spChg chg="add del mod">
          <ac:chgData name="Isis Bourgonjen" userId="27ccd994-6806-4389-9957-f37521781a24" providerId="ADAL" clId="{C3F3F7C9-09E2-48AA-B72E-91A00A00DBAF}" dt="2024-04-04T15:05:44.499" v="345" actId="478"/>
          <ac:spMkLst>
            <pc:docMk/>
            <pc:sldMk cId="3244066695" sldId="317"/>
            <ac:spMk id="9" creationId="{C9BBA995-0FE8-C3BD-0569-C2BA1CB4B0F2}"/>
          </ac:spMkLst>
        </pc:spChg>
      </pc:sldChg>
      <pc:sldChg chg="modCm">
        <pc:chgData name="Isis Bourgonjen" userId="27ccd994-6806-4389-9957-f37521781a24" providerId="ADAL" clId="{C3F3F7C9-09E2-48AA-B72E-91A00A00DBAF}" dt="2024-04-04T15:06:05.472" v="346"/>
        <pc:sldMkLst>
          <pc:docMk/>
          <pc:sldMk cId="63654443" sldId="327"/>
        </pc:sldMkLst>
      </pc:sldChg>
      <pc:sldChg chg="addSp delSp modSp mod">
        <pc:chgData name="Isis Bourgonjen" userId="27ccd994-6806-4389-9957-f37521781a24" providerId="ADAL" clId="{C3F3F7C9-09E2-48AA-B72E-91A00A00DBAF}" dt="2024-04-04T14:54:29.507" v="111" actId="1076"/>
        <pc:sldMkLst>
          <pc:docMk/>
          <pc:sldMk cId="2854133792" sldId="334"/>
        </pc:sldMkLst>
        <pc:spChg chg="add mod">
          <ac:chgData name="Isis Bourgonjen" userId="27ccd994-6806-4389-9957-f37521781a24" providerId="ADAL" clId="{C3F3F7C9-09E2-48AA-B72E-91A00A00DBAF}" dt="2024-04-04T14:53:09.669" v="91" actId="164"/>
          <ac:spMkLst>
            <pc:docMk/>
            <pc:sldMk cId="2854133792" sldId="334"/>
            <ac:spMk id="4" creationId="{A32BE17A-5C9F-14C0-1E85-38EB7067770B}"/>
          </ac:spMkLst>
        </pc:spChg>
        <pc:spChg chg="mod">
          <ac:chgData name="Isis Bourgonjen" userId="27ccd994-6806-4389-9957-f37521781a24" providerId="ADAL" clId="{C3F3F7C9-09E2-48AA-B72E-91A00A00DBAF}" dt="2024-04-04T14:53:39.803" v="102" actId="207"/>
          <ac:spMkLst>
            <pc:docMk/>
            <pc:sldMk cId="2854133792" sldId="334"/>
            <ac:spMk id="8" creationId="{4DF0CEE4-B004-A5EB-D794-817801F3BFB5}"/>
          </ac:spMkLst>
        </pc:spChg>
        <pc:spChg chg="mod">
          <ac:chgData name="Isis Bourgonjen" userId="27ccd994-6806-4389-9957-f37521781a24" providerId="ADAL" clId="{C3F3F7C9-09E2-48AA-B72E-91A00A00DBAF}" dt="2024-04-04T14:53:19.188" v="97"/>
          <ac:spMkLst>
            <pc:docMk/>
            <pc:sldMk cId="2854133792" sldId="334"/>
            <ac:spMk id="9" creationId="{BE2BA3D6-8B77-7C53-62FB-D34D9A289859}"/>
          </ac:spMkLst>
        </pc:spChg>
        <pc:spChg chg="mod">
          <ac:chgData name="Isis Bourgonjen" userId="27ccd994-6806-4389-9957-f37521781a24" providerId="ADAL" clId="{C3F3F7C9-09E2-48AA-B72E-91A00A00DBAF}" dt="2024-04-04T14:54:16.850" v="107" actId="207"/>
          <ac:spMkLst>
            <pc:docMk/>
            <pc:sldMk cId="2854133792" sldId="334"/>
            <ac:spMk id="11" creationId="{BB71EF7F-DCCA-94BD-2860-63E0B8693D35}"/>
          </ac:spMkLst>
        </pc:spChg>
        <pc:spChg chg="mod">
          <ac:chgData name="Isis Bourgonjen" userId="27ccd994-6806-4389-9957-f37521781a24" providerId="ADAL" clId="{C3F3F7C9-09E2-48AA-B72E-91A00A00DBAF}" dt="2024-04-04T14:53:55.879" v="106" actId="207"/>
          <ac:spMkLst>
            <pc:docMk/>
            <pc:sldMk cId="2854133792" sldId="334"/>
            <ac:spMk id="12" creationId="{57C7C09F-0107-5634-94CE-18A4252EA0D0}"/>
          </ac:spMkLst>
        </pc:spChg>
        <pc:spChg chg="mod">
          <ac:chgData name="Isis Bourgonjen" userId="27ccd994-6806-4389-9957-f37521781a24" providerId="ADAL" clId="{C3F3F7C9-09E2-48AA-B72E-91A00A00DBAF}" dt="2024-04-04T14:54:25.260" v="110"/>
          <ac:spMkLst>
            <pc:docMk/>
            <pc:sldMk cId="2854133792" sldId="334"/>
            <ac:spMk id="14" creationId="{EA826AFF-3131-1CE4-7B6B-4619AAB3B246}"/>
          </ac:spMkLst>
        </pc:spChg>
        <pc:spChg chg="mod">
          <ac:chgData name="Isis Bourgonjen" userId="27ccd994-6806-4389-9957-f37521781a24" providerId="ADAL" clId="{C3F3F7C9-09E2-48AA-B72E-91A00A00DBAF}" dt="2024-04-04T14:53:09.669" v="91" actId="164"/>
          <ac:spMkLst>
            <pc:docMk/>
            <pc:sldMk cId="2854133792" sldId="334"/>
            <ac:spMk id="15" creationId="{4C9A26EB-ACEE-C040-C971-70F912D93EA2}"/>
          </ac:spMkLst>
        </pc:spChg>
        <pc:spChg chg="del">
          <ac:chgData name="Isis Bourgonjen" userId="27ccd994-6806-4389-9957-f37521781a24" providerId="ADAL" clId="{C3F3F7C9-09E2-48AA-B72E-91A00A00DBAF}" dt="2024-04-04T14:53:12.491" v="92" actId="478"/>
          <ac:spMkLst>
            <pc:docMk/>
            <pc:sldMk cId="2854133792" sldId="334"/>
            <ac:spMk id="16" creationId="{B4D02A49-EC84-2717-400B-DA0690CABE93}"/>
          </ac:spMkLst>
        </pc:spChg>
        <pc:spChg chg="del mod">
          <ac:chgData name="Isis Bourgonjen" userId="27ccd994-6806-4389-9957-f37521781a24" providerId="ADAL" clId="{C3F3F7C9-09E2-48AA-B72E-91A00A00DBAF}" dt="2024-04-04T14:53:14.207" v="94" actId="478"/>
          <ac:spMkLst>
            <pc:docMk/>
            <pc:sldMk cId="2854133792" sldId="334"/>
            <ac:spMk id="17" creationId="{6B5D6A18-8526-90C2-3DD5-9B07937D0A99}"/>
          </ac:spMkLst>
        </pc:spChg>
        <pc:spChg chg="mod">
          <ac:chgData name="Isis Bourgonjen" userId="27ccd994-6806-4389-9957-f37521781a24" providerId="ADAL" clId="{C3F3F7C9-09E2-48AA-B72E-91A00A00DBAF}" dt="2024-04-04T14:54:25.260" v="110"/>
          <ac:spMkLst>
            <pc:docMk/>
            <pc:sldMk cId="2854133792" sldId="334"/>
            <ac:spMk id="18" creationId="{FE902BC5-4830-6828-35D5-99972ED77259}"/>
          </ac:spMkLst>
        </pc:spChg>
        <pc:spChg chg="mod">
          <ac:chgData name="Isis Bourgonjen" userId="27ccd994-6806-4389-9957-f37521781a24" providerId="ADAL" clId="{C3F3F7C9-09E2-48AA-B72E-91A00A00DBAF}" dt="2024-04-04T14:54:25.260" v="110"/>
          <ac:spMkLst>
            <pc:docMk/>
            <pc:sldMk cId="2854133792" sldId="334"/>
            <ac:spMk id="20" creationId="{1E40481A-D1BB-589A-C3D7-03B2E3B48DDC}"/>
          </ac:spMkLst>
        </pc:spChg>
        <pc:spChg chg="mod">
          <ac:chgData name="Isis Bourgonjen" userId="27ccd994-6806-4389-9957-f37521781a24" providerId="ADAL" clId="{C3F3F7C9-09E2-48AA-B72E-91A00A00DBAF}" dt="2024-04-04T14:54:25.260" v="110"/>
          <ac:spMkLst>
            <pc:docMk/>
            <pc:sldMk cId="2854133792" sldId="334"/>
            <ac:spMk id="21" creationId="{436A2CC0-AE1F-D860-D856-88740635D925}"/>
          </ac:spMkLst>
        </pc:spChg>
        <pc:spChg chg="del">
          <ac:chgData name="Isis Bourgonjen" userId="27ccd994-6806-4389-9957-f37521781a24" providerId="ADAL" clId="{C3F3F7C9-09E2-48AA-B72E-91A00A00DBAF}" dt="2024-04-04T14:53:15.535" v="95" actId="478"/>
          <ac:spMkLst>
            <pc:docMk/>
            <pc:sldMk cId="2854133792" sldId="334"/>
            <ac:spMk id="27" creationId="{AB0C95D4-613B-9DF7-2BE5-8DCD2531E143}"/>
          </ac:spMkLst>
        </pc:spChg>
        <pc:spChg chg="del">
          <ac:chgData name="Isis Bourgonjen" userId="27ccd994-6806-4389-9957-f37521781a24" providerId="ADAL" clId="{C3F3F7C9-09E2-48AA-B72E-91A00A00DBAF}" dt="2024-04-04T14:53:16.710" v="96" actId="478"/>
          <ac:spMkLst>
            <pc:docMk/>
            <pc:sldMk cId="2854133792" sldId="334"/>
            <ac:spMk id="28" creationId="{B1FAF8F6-6B4B-43C1-FFF0-F9163ADBFB9F}"/>
          </ac:spMkLst>
        </pc:spChg>
        <pc:grpChg chg="add del mod">
          <ac:chgData name="Isis Bourgonjen" userId="27ccd994-6806-4389-9957-f37521781a24" providerId="ADAL" clId="{C3F3F7C9-09E2-48AA-B72E-91A00A00DBAF}" dt="2024-04-04T14:54:24.274" v="109" actId="21"/>
          <ac:grpSpMkLst>
            <pc:docMk/>
            <pc:sldMk cId="2854133792" sldId="334"/>
            <ac:grpSpMk id="6" creationId="{873BD4B7-6A59-0F68-187B-9FEEB4EFC4F1}"/>
          </ac:grpSpMkLst>
        </pc:grpChg>
        <pc:grpChg chg="add mod">
          <ac:chgData name="Isis Bourgonjen" userId="27ccd994-6806-4389-9957-f37521781a24" providerId="ADAL" clId="{C3F3F7C9-09E2-48AA-B72E-91A00A00DBAF}" dt="2024-04-04T14:53:28.331" v="100" actId="1076"/>
          <ac:grpSpMkLst>
            <pc:docMk/>
            <pc:sldMk cId="2854133792" sldId="334"/>
            <ac:grpSpMk id="7" creationId="{3B4248E2-3C34-7260-B26F-8B1C37E48DE5}"/>
          </ac:grpSpMkLst>
        </pc:grpChg>
        <pc:grpChg chg="add del mod">
          <ac:chgData name="Isis Bourgonjen" userId="27ccd994-6806-4389-9957-f37521781a24" providerId="ADAL" clId="{C3F3F7C9-09E2-48AA-B72E-91A00A00DBAF}" dt="2024-04-04T14:54:24.274" v="109" actId="21"/>
          <ac:grpSpMkLst>
            <pc:docMk/>
            <pc:sldMk cId="2854133792" sldId="334"/>
            <ac:grpSpMk id="10" creationId="{83D2F814-65F1-1A3D-F73E-F57937EB96CA}"/>
          </ac:grpSpMkLst>
        </pc:grpChg>
        <pc:grpChg chg="add mod">
          <ac:chgData name="Isis Bourgonjen" userId="27ccd994-6806-4389-9957-f37521781a24" providerId="ADAL" clId="{C3F3F7C9-09E2-48AA-B72E-91A00A00DBAF}" dt="2024-04-04T14:54:29.507" v="111" actId="1076"/>
          <ac:grpSpMkLst>
            <pc:docMk/>
            <pc:sldMk cId="2854133792" sldId="334"/>
            <ac:grpSpMk id="13" creationId="{E868AA10-80C2-D5E9-46DF-C550B06B8540}"/>
          </ac:grpSpMkLst>
        </pc:grpChg>
        <pc:grpChg chg="add mod">
          <ac:chgData name="Isis Bourgonjen" userId="27ccd994-6806-4389-9957-f37521781a24" providerId="ADAL" clId="{C3F3F7C9-09E2-48AA-B72E-91A00A00DBAF}" dt="2024-04-04T14:54:29.507" v="111" actId="1076"/>
          <ac:grpSpMkLst>
            <pc:docMk/>
            <pc:sldMk cId="2854133792" sldId="334"/>
            <ac:grpSpMk id="19" creationId="{6241BD25-35FC-9F95-1FF6-36FB2544EA55}"/>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GB" sz="2400" dirty="0">
                <a:solidFill>
                  <a:schemeClr val="tx1"/>
                </a:solidFill>
              </a:rPr>
              <a:t>Lorem ipsum dolor sit amet</a:t>
            </a:r>
          </a:p>
        </c:rich>
      </c:tx>
      <c:layout>
        <c:manualLayout>
          <c:xMode val="edge"/>
          <c:yMode val="edge"/>
          <c:x val="5.9643957289604694E-4"/>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1017251733306598E-2"/>
          <c:y val="0.13978525411596276"/>
          <c:w val="0.97796549653338682"/>
          <c:h val="0.69387720593623015"/>
        </c:manualLayout>
      </c:layout>
      <c:barChart>
        <c:barDir val="bar"/>
        <c:grouping val="clustered"/>
        <c:varyColors val="0"/>
        <c:ser>
          <c:idx val="0"/>
          <c:order val="0"/>
          <c:tx>
            <c:strRef>
              <c:f>Blad1!$B$1</c:f>
              <c:strCache>
                <c:ptCount val="1"/>
                <c:pt idx="0">
                  <c:v>Subject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Blad1!$B$2</c:f>
              <c:numCache>
                <c:formatCode>General</c:formatCode>
                <c:ptCount val="1"/>
                <c:pt idx="0">
                  <c:v>4</c:v>
                </c:pt>
              </c:numCache>
            </c:numRef>
          </c:val>
          <c:extLst>
            <c:ext xmlns:c16="http://schemas.microsoft.com/office/drawing/2014/chart" uri="{C3380CC4-5D6E-409C-BE32-E72D297353CC}">
              <c16:uniqueId val="{00000000-63F0-46FD-8E35-F63C8F9FE6DE}"/>
            </c:ext>
          </c:extLst>
        </c:ser>
        <c:ser>
          <c:idx val="1"/>
          <c:order val="1"/>
          <c:tx>
            <c:strRef>
              <c:f>Blad1!$C$1</c:f>
              <c:strCache>
                <c:ptCount val="1"/>
                <c:pt idx="0">
                  <c:v>Subject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Blad1!$C$2</c:f>
              <c:numCache>
                <c:formatCode>General</c:formatCode>
                <c:ptCount val="1"/>
                <c:pt idx="0">
                  <c:v>7</c:v>
                </c:pt>
              </c:numCache>
            </c:numRef>
          </c:val>
          <c:extLst>
            <c:ext xmlns:c16="http://schemas.microsoft.com/office/drawing/2014/chart" uri="{C3380CC4-5D6E-409C-BE32-E72D297353CC}">
              <c16:uniqueId val="{00000003-63F0-46FD-8E35-F63C8F9FE6DE}"/>
            </c:ext>
          </c:extLst>
        </c:ser>
        <c:ser>
          <c:idx val="2"/>
          <c:order val="2"/>
          <c:tx>
            <c:strRef>
              <c:f>Blad1!$D$1</c:f>
              <c:strCache>
                <c:ptCount val="1"/>
                <c:pt idx="0">
                  <c:v>Subject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Blad1!$D$2</c:f>
              <c:numCache>
                <c:formatCode>General</c:formatCode>
                <c:ptCount val="1"/>
                <c:pt idx="0">
                  <c:v>8</c:v>
                </c:pt>
              </c:numCache>
            </c:numRef>
          </c:val>
          <c:extLst>
            <c:ext xmlns:c16="http://schemas.microsoft.com/office/drawing/2014/chart" uri="{C3380CC4-5D6E-409C-BE32-E72D297353CC}">
              <c16:uniqueId val="{00000004-63F0-46FD-8E35-F63C8F9FE6DE}"/>
            </c:ext>
          </c:extLst>
        </c:ser>
        <c:ser>
          <c:idx val="3"/>
          <c:order val="3"/>
          <c:tx>
            <c:strRef>
              <c:f>Blad1!$E$1</c:f>
              <c:strCache>
                <c:ptCount val="1"/>
                <c:pt idx="0">
                  <c:v>Subject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Blad1!$E$2</c:f>
              <c:numCache>
                <c:formatCode>General</c:formatCode>
                <c:ptCount val="1"/>
                <c:pt idx="0">
                  <c:v>4</c:v>
                </c:pt>
              </c:numCache>
            </c:numRef>
          </c:val>
          <c:extLst>
            <c:ext xmlns:c16="http://schemas.microsoft.com/office/drawing/2014/chart" uri="{C3380CC4-5D6E-409C-BE32-E72D297353CC}">
              <c16:uniqueId val="{00000005-63F0-46FD-8E35-F63C8F9FE6DE}"/>
            </c:ext>
          </c:extLst>
        </c:ser>
        <c:ser>
          <c:idx val="4"/>
          <c:order val="4"/>
          <c:tx>
            <c:strRef>
              <c:f>Blad1!$F$1</c:f>
              <c:strCache>
                <c:ptCount val="1"/>
                <c:pt idx="0">
                  <c:v>Subject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Blad1!$F$2</c:f>
              <c:numCache>
                <c:formatCode>General</c:formatCode>
                <c:ptCount val="1"/>
                <c:pt idx="0">
                  <c:v>7</c:v>
                </c:pt>
              </c:numCache>
            </c:numRef>
          </c:val>
          <c:extLst>
            <c:ext xmlns:c16="http://schemas.microsoft.com/office/drawing/2014/chart" uri="{C3380CC4-5D6E-409C-BE32-E72D297353CC}">
              <c16:uniqueId val="{00000006-63F0-46FD-8E35-F63C8F9FE6DE}"/>
            </c:ext>
          </c:extLst>
        </c:ser>
        <c:ser>
          <c:idx val="5"/>
          <c:order val="5"/>
          <c:tx>
            <c:strRef>
              <c:f>Blad1!$G$1</c:f>
              <c:strCache>
                <c:ptCount val="1"/>
                <c:pt idx="0">
                  <c:v>Subject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Blad1!$G$2</c:f>
              <c:numCache>
                <c:formatCode>General</c:formatCode>
                <c:ptCount val="1"/>
                <c:pt idx="0">
                  <c:v>2</c:v>
                </c:pt>
              </c:numCache>
            </c:numRef>
          </c:val>
          <c:extLst>
            <c:ext xmlns:c16="http://schemas.microsoft.com/office/drawing/2014/chart" uri="{C3380CC4-5D6E-409C-BE32-E72D297353CC}">
              <c16:uniqueId val="{00000007-63F0-46FD-8E35-F63C8F9FE6DE}"/>
            </c:ext>
          </c:extLst>
        </c:ser>
        <c:dLbls>
          <c:dLblPos val="outEnd"/>
          <c:showLegendKey val="0"/>
          <c:showVal val="1"/>
          <c:showCatName val="0"/>
          <c:showSerName val="0"/>
          <c:showPercent val="0"/>
          <c:showBubbleSize val="0"/>
        </c:dLbls>
        <c:gapWidth val="219"/>
        <c:axId val="1912885936"/>
        <c:axId val="1912887856"/>
      </c:barChart>
      <c:catAx>
        <c:axId val="1912885936"/>
        <c:scaling>
          <c:orientation val="minMax"/>
        </c:scaling>
        <c:delete val="1"/>
        <c:axPos val="l"/>
        <c:numFmt formatCode="General" sourceLinked="1"/>
        <c:majorTickMark val="none"/>
        <c:minorTickMark val="none"/>
        <c:tickLblPos val="nextTo"/>
        <c:crossAx val="1912887856"/>
        <c:crosses val="autoZero"/>
        <c:auto val="1"/>
        <c:lblAlgn val="ctr"/>
        <c:lblOffset val="100"/>
        <c:noMultiLvlLbl val="0"/>
      </c:catAx>
      <c:valAx>
        <c:axId val="19128878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2885936"/>
        <c:crosses val="autoZero"/>
        <c:crossBetween val="between"/>
      </c:valAx>
      <c:spPr>
        <a:noFill/>
        <a:ln>
          <a:noFill/>
        </a:ln>
        <a:effectLst/>
      </c:spPr>
    </c:plotArea>
    <c:legend>
      <c:legendPos val="b"/>
      <c:layout>
        <c:manualLayout>
          <c:xMode val="edge"/>
          <c:yMode val="edge"/>
          <c:x val="4.254038057736882E-4"/>
          <c:y val="0.94492089347815056"/>
          <c:w val="0.99957459619422628"/>
          <c:h val="5.507910652184940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2"/>
                </a:solidFill>
                <a:latin typeface="+mn-lt"/>
                <a:ea typeface="+mn-ea"/>
                <a:cs typeface="+mn-cs"/>
              </a:defRPr>
            </a:pPr>
            <a:r>
              <a:rPr lang="en-GB" sz="2400" b="0" i="0" u="none" strike="noStrike" kern="1200" spc="0" baseline="0" dirty="0">
                <a:solidFill>
                  <a:schemeClr val="tx1"/>
                </a:solidFill>
              </a:rPr>
              <a:t>Lorem ipsum dolor sit amet</a:t>
            </a:r>
          </a:p>
        </c:rich>
      </c:tx>
      <c:layout>
        <c:manualLayout>
          <c:xMode val="edge"/>
          <c:yMode val="edge"/>
          <c:x val="0.1748288075560803"/>
          <c:y val="0"/>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13912762970744361"/>
          <c:y val="0.13874561731057888"/>
          <c:w val="0.73173014530208513"/>
          <c:h val="0.74559457657636152"/>
        </c:manualLayout>
      </c:layout>
      <c:doughnutChart>
        <c:varyColors val="1"/>
        <c:ser>
          <c:idx val="0"/>
          <c:order val="0"/>
          <c:tx>
            <c:strRef>
              <c:f>Blad1!$B$1</c:f>
              <c:strCache>
                <c:ptCount val="1"/>
                <c:pt idx="0">
                  <c:v>Title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45E0-46B3-AEF8-75649D3C6B7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45E0-46B3-AEF8-75649D3C6B7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3FC-432A-BBA7-F24FB16D6E0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3FC-432A-BBA7-F24FB16D6E0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3FC-432A-BBA7-F24FB16D6E0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3-45E0-46B3-AEF8-75649D3C6B7E}"/>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45E0-46B3-AEF8-75649D3C6B7E}"/>
                </c:ext>
              </c:extLst>
            </c:dLbl>
            <c:dLbl>
              <c:idx val="1"/>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5E0-46B3-AEF8-75649D3C6B7E}"/>
                </c:ext>
              </c:extLst>
            </c:dLbl>
            <c:dLbl>
              <c:idx val="5"/>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45E0-46B3-AEF8-75649D3C6B7E}"/>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Blad1!$A$2:$A$7</c:f>
              <c:strCache>
                <c:ptCount val="6"/>
                <c:pt idx="0">
                  <c:v>Subject</c:v>
                </c:pt>
                <c:pt idx="1">
                  <c:v>Subject</c:v>
                </c:pt>
                <c:pt idx="2">
                  <c:v>Subject</c:v>
                </c:pt>
                <c:pt idx="3">
                  <c:v>Subject</c:v>
                </c:pt>
                <c:pt idx="4">
                  <c:v>Subject</c:v>
                </c:pt>
                <c:pt idx="5">
                  <c:v>Subject</c:v>
                </c:pt>
              </c:strCache>
            </c:strRef>
          </c:cat>
          <c:val>
            <c:numRef>
              <c:f>Blad1!$B$2:$B$7</c:f>
              <c:numCache>
                <c:formatCode>General</c:formatCode>
                <c:ptCount val="6"/>
                <c:pt idx="0">
                  <c:v>60</c:v>
                </c:pt>
                <c:pt idx="1">
                  <c:v>60</c:v>
                </c:pt>
                <c:pt idx="2">
                  <c:v>60</c:v>
                </c:pt>
                <c:pt idx="3">
                  <c:v>60</c:v>
                </c:pt>
                <c:pt idx="4">
                  <c:v>60</c:v>
                </c:pt>
                <c:pt idx="5">
                  <c:v>60</c:v>
                </c:pt>
              </c:numCache>
            </c:numRef>
          </c:val>
          <c:extLst>
            <c:ext xmlns:c16="http://schemas.microsoft.com/office/drawing/2014/chart" uri="{C3380CC4-5D6E-409C-BE32-E72D297353CC}">
              <c16:uniqueId val="{00000000-45E0-46B3-AEF8-75649D3C6B7E}"/>
            </c:ext>
          </c:extLst>
        </c:ser>
        <c:dLbls>
          <c:showLegendKey val="0"/>
          <c:showVal val="0"/>
          <c:showCatName val="0"/>
          <c:showSerName val="0"/>
          <c:showPercent val="0"/>
          <c:showBubbleSize val="0"/>
          <c:showLeaderLines val="1"/>
        </c:dLbls>
        <c:firstSliceAng val="0"/>
        <c:holeSize val="58"/>
      </c:doughnutChart>
      <c:spPr>
        <a:noFill/>
        <a:ln>
          <a:noFill/>
        </a:ln>
        <a:effectLst/>
      </c:spPr>
    </c:plotArea>
    <c:legend>
      <c:legendPos val="r"/>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96314799248338101"/>
          <c:w val="1"/>
          <c:h val="3.469057222810464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lumMod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GB" sz="2400" b="0" i="0" u="none" strike="noStrike" kern="1200" spc="0" baseline="0" dirty="0">
                <a:solidFill>
                  <a:schemeClr val="tx1"/>
                </a:solidFill>
              </a:rPr>
              <a:t>Lorem ipsum dolor sit amet</a:t>
            </a:r>
          </a:p>
        </c:rich>
      </c:tx>
      <c:layout>
        <c:manualLayout>
          <c:xMode val="edge"/>
          <c:yMode val="edge"/>
          <c:x val="5.9643957289604694E-4"/>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5194154427161781E-2"/>
          <c:y val="0.15982820329277023"/>
          <c:w val="0.97480584557283823"/>
          <c:h val="0.72685180279451467"/>
        </c:manualLayout>
      </c:layout>
      <c:barChart>
        <c:barDir val="col"/>
        <c:grouping val="clustered"/>
        <c:varyColors val="0"/>
        <c:ser>
          <c:idx val="0"/>
          <c:order val="0"/>
          <c:tx>
            <c:strRef>
              <c:f>Blad1!$B$1</c:f>
              <c:strCache>
                <c:ptCount val="1"/>
                <c:pt idx="0">
                  <c:v>Subject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Blad1!$B$2</c:f>
              <c:numCache>
                <c:formatCode>General</c:formatCode>
                <c:ptCount val="1"/>
                <c:pt idx="0">
                  <c:v>4</c:v>
                </c:pt>
              </c:numCache>
            </c:numRef>
          </c:val>
          <c:extLst>
            <c:ext xmlns:c16="http://schemas.microsoft.com/office/drawing/2014/chart" uri="{C3380CC4-5D6E-409C-BE32-E72D297353CC}">
              <c16:uniqueId val="{00000000-63F0-46FD-8E35-F63C8F9FE6DE}"/>
            </c:ext>
          </c:extLst>
        </c:ser>
        <c:ser>
          <c:idx val="1"/>
          <c:order val="1"/>
          <c:tx>
            <c:strRef>
              <c:f>Blad1!$C$1</c:f>
              <c:strCache>
                <c:ptCount val="1"/>
                <c:pt idx="0">
                  <c:v>Subject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Blad1!$C$2</c:f>
              <c:numCache>
                <c:formatCode>General</c:formatCode>
                <c:ptCount val="1"/>
                <c:pt idx="0">
                  <c:v>7</c:v>
                </c:pt>
              </c:numCache>
            </c:numRef>
          </c:val>
          <c:extLst>
            <c:ext xmlns:c16="http://schemas.microsoft.com/office/drawing/2014/chart" uri="{C3380CC4-5D6E-409C-BE32-E72D297353CC}">
              <c16:uniqueId val="{00000003-63F0-46FD-8E35-F63C8F9FE6DE}"/>
            </c:ext>
          </c:extLst>
        </c:ser>
        <c:ser>
          <c:idx val="2"/>
          <c:order val="2"/>
          <c:tx>
            <c:strRef>
              <c:f>Blad1!$D$1</c:f>
              <c:strCache>
                <c:ptCount val="1"/>
                <c:pt idx="0">
                  <c:v>Subject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Blad1!$D$2</c:f>
              <c:numCache>
                <c:formatCode>General</c:formatCode>
                <c:ptCount val="1"/>
                <c:pt idx="0">
                  <c:v>8</c:v>
                </c:pt>
              </c:numCache>
            </c:numRef>
          </c:val>
          <c:extLst>
            <c:ext xmlns:c16="http://schemas.microsoft.com/office/drawing/2014/chart" uri="{C3380CC4-5D6E-409C-BE32-E72D297353CC}">
              <c16:uniqueId val="{00000004-63F0-46FD-8E35-F63C8F9FE6DE}"/>
            </c:ext>
          </c:extLst>
        </c:ser>
        <c:ser>
          <c:idx val="3"/>
          <c:order val="3"/>
          <c:tx>
            <c:strRef>
              <c:f>Blad1!$E$1</c:f>
              <c:strCache>
                <c:ptCount val="1"/>
                <c:pt idx="0">
                  <c:v>Subject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Blad1!$E$2</c:f>
              <c:numCache>
                <c:formatCode>General</c:formatCode>
                <c:ptCount val="1"/>
                <c:pt idx="0">
                  <c:v>4</c:v>
                </c:pt>
              </c:numCache>
            </c:numRef>
          </c:val>
          <c:extLst>
            <c:ext xmlns:c16="http://schemas.microsoft.com/office/drawing/2014/chart" uri="{C3380CC4-5D6E-409C-BE32-E72D297353CC}">
              <c16:uniqueId val="{00000005-63F0-46FD-8E35-F63C8F9FE6DE}"/>
            </c:ext>
          </c:extLst>
        </c:ser>
        <c:ser>
          <c:idx val="4"/>
          <c:order val="4"/>
          <c:tx>
            <c:strRef>
              <c:f>Blad1!$F$1</c:f>
              <c:strCache>
                <c:ptCount val="1"/>
                <c:pt idx="0">
                  <c:v>Subject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Blad1!$F$2</c:f>
              <c:numCache>
                <c:formatCode>General</c:formatCode>
                <c:ptCount val="1"/>
                <c:pt idx="0">
                  <c:v>7</c:v>
                </c:pt>
              </c:numCache>
            </c:numRef>
          </c:val>
          <c:extLst>
            <c:ext xmlns:c16="http://schemas.microsoft.com/office/drawing/2014/chart" uri="{C3380CC4-5D6E-409C-BE32-E72D297353CC}">
              <c16:uniqueId val="{00000006-63F0-46FD-8E35-F63C8F9FE6DE}"/>
            </c:ext>
          </c:extLst>
        </c:ser>
        <c:ser>
          <c:idx val="5"/>
          <c:order val="5"/>
          <c:tx>
            <c:strRef>
              <c:f>Blad1!$G$1</c:f>
              <c:strCache>
                <c:ptCount val="1"/>
                <c:pt idx="0">
                  <c:v>Subject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Blad1!$G$2</c:f>
              <c:numCache>
                <c:formatCode>General</c:formatCode>
                <c:ptCount val="1"/>
                <c:pt idx="0">
                  <c:v>2</c:v>
                </c:pt>
              </c:numCache>
            </c:numRef>
          </c:val>
          <c:extLst>
            <c:ext xmlns:c16="http://schemas.microsoft.com/office/drawing/2014/chart" uri="{C3380CC4-5D6E-409C-BE32-E72D297353CC}">
              <c16:uniqueId val="{00000007-63F0-46FD-8E35-F63C8F9FE6DE}"/>
            </c:ext>
          </c:extLst>
        </c:ser>
        <c:dLbls>
          <c:dLblPos val="outEnd"/>
          <c:showLegendKey val="0"/>
          <c:showVal val="1"/>
          <c:showCatName val="0"/>
          <c:showSerName val="0"/>
          <c:showPercent val="0"/>
          <c:showBubbleSize val="0"/>
        </c:dLbls>
        <c:gapWidth val="219"/>
        <c:overlap val="-27"/>
        <c:axId val="1912885936"/>
        <c:axId val="1912887856"/>
      </c:barChart>
      <c:catAx>
        <c:axId val="1912885936"/>
        <c:scaling>
          <c:orientation val="minMax"/>
        </c:scaling>
        <c:delete val="1"/>
        <c:axPos val="b"/>
        <c:numFmt formatCode="General" sourceLinked="1"/>
        <c:majorTickMark val="none"/>
        <c:minorTickMark val="none"/>
        <c:tickLblPos val="nextTo"/>
        <c:crossAx val="1912887856"/>
        <c:crosses val="autoZero"/>
        <c:auto val="1"/>
        <c:lblAlgn val="ctr"/>
        <c:lblOffset val="100"/>
        <c:noMultiLvlLbl val="0"/>
      </c:catAx>
      <c:valAx>
        <c:axId val="1912887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2885936"/>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94492089347815056"/>
          <c:w val="1"/>
          <c:h val="5.507910652184940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GB" sz="2400" b="0" i="0" u="none" strike="noStrike" kern="1200" spc="0" baseline="0" dirty="0">
                <a:solidFill>
                  <a:schemeClr val="tx1"/>
                </a:solidFill>
              </a:rPr>
              <a:t>Lorem ipsum dolor sit amet</a:t>
            </a:r>
          </a:p>
        </c:rich>
      </c:tx>
      <c:layout>
        <c:manualLayout>
          <c:xMode val="edge"/>
          <c:yMode val="edge"/>
          <c:x val="1.5587599004736793E-4"/>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Blad1!$B$1</c:f>
              <c:strCache>
                <c:ptCount val="1"/>
                <c:pt idx="0">
                  <c:v>Serie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1-82C1-4B5A-A58E-4F3486EE0B95}"/>
              </c:ext>
            </c:extLst>
          </c:dPt>
          <c:dPt>
            <c:idx val="1"/>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3-82C1-4B5A-A58E-4F3486EE0B95}"/>
              </c:ext>
            </c:extLst>
          </c:dPt>
          <c:dPt>
            <c:idx val="2"/>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5-82C1-4B5A-A58E-4F3486EE0B95}"/>
              </c:ext>
            </c:extLst>
          </c:dPt>
          <c:dPt>
            <c:idx val="3"/>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7-82C1-4B5A-A58E-4F3486EE0B95}"/>
              </c:ext>
            </c:extLst>
          </c:dPt>
          <c:dPt>
            <c:idx val="4"/>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9-82C1-4B5A-A58E-4F3486EE0B95}"/>
              </c:ext>
            </c:extLst>
          </c:dPt>
          <c:dPt>
            <c:idx val="5"/>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B-82C1-4B5A-A58E-4F3486EE0B95}"/>
              </c:ext>
            </c:extLst>
          </c:dPt>
          <c:xVal>
            <c:strRef>
              <c:f>Blad1!$A$2:$A$7</c:f>
              <c:strCache>
                <c:ptCount val="6"/>
                <c:pt idx="0">
                  <c:v>Subject 1</c:v>
                </c:pt>
                <c:pt idx="1">
                  <c:v>Subject 2</c:v>
                </c:pt>
                <c:pt idx="2">
                  <c:v>Subject 3</c:v>
                </c:pt>
                <c:pt idx="3">
                  <c:v>Subject 4</c:v>
                </c:pt>
                <c:pt idx="4">
                  <c:v>Subject 5</c:v>
                </c:pt>
                <c:pt idx="5">
                  <c:v>Subject 6</c:v>
                </c:pt>
              </c:strCache>
            </c:strRef>
          </c:xVal>
          <c:yVal>
            <c:numRef>
              <c:f>Blad1!$B$2:$B$7</c:f>
              <c:numCache>
                <c:formatCode>General</c:formatCode>
                <c:ptCount val="6"/>
                <c:pt idx="0">
                  <c:v>2</c:v>
                </c:pt>
                <c:pt idx="1">
                  <c:v>5</c:v>
                </c:pt>
                <c:pt idx="2">
                  <c:v>2</c:v>
                </c:pt>
                <c:pt idx="3">
                  <c:v>9</c:v>
                </c:pt>
                <c:pt idx="4">
                  <c:v>4</c:v>
                </c:pt>
                <c:pt idx="5">
                  <c:v>1</c:v>
                </c:pt>
              </c:numCache>
            </c:numRef>
          </c:yVal>
          <c:smooth val="1"/>
          <c:extLst>
            <c:ext xmlns:c16="http://schemas.microsoft.com/office/drawing/2014/chart" uri="{C3380CC4-5D6E-409C-BE32-E72D297353CC}">
              <c16:uniqueId val="{0000000C-82C1-4B5A-A58E-4F3486EE0B95}"/>
            </c:ext>
          </c:extLst>
        </c:ser>
        <c:ser>
          <c:idx val="1"/>
          <c:order val="1"/>
          <c:tx>
            <c:strRef>
              <c:f>Blad1!$C$1</c:f>
              <c:strCache>
                <c:ptCount val="1"/>
                <c:pt idx="0">
                  <c:v>Serie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strRef>
              <c:f>Blad1!$A$2:$A$7</c:f>
              <c:strCache>
                <c:ptCount val="6"/>
                <c:pt idx="0">
                  <c:v>Subject 1</c:v>
                </c:pt>
                <c:pt idx="1">
                  <c:v>Subject 2</c:v>
                </c:pt>
                <c:pt idx="2">
                  <c:v>Subject 3</c:v>
                </c:pt>
                <c:pt idx="3">
                  <c:v>Subject 4</c:v>
                </c:pt>
                <c:pt idx="4">
                  <c:v>Subject 5</c:v>
                </c:pt>
                <c:pt idx="5">
                  <c:v>Subject 6</c:v>
                </c:pt>
              </c:strCache>
            </c:strRef>
          </c:xVal>
          <c:yVal>
            <c:numRef>
              <c:f>Blad1!$C$2:$C$7</c:f>
              <c:numCache>
                <c:formatCode>General</c:formatCode>
                <c:ptCount val="6"/>
                <c:pt idx="0">
                  <c:v>4</c:v>
                </c:pt>
                <c:pt idx="1">
                  <c:v>3</c:v>
                </c:pt>
                <c:pt idx="2">
                  <c:v>3</c:v>
                </c:pt>
                <c:pt idx="3">
                  <c:v>6</c:v>
                </c:pt>
                <c:pt idx="4">
                  <c:v>4</c:v>
                </c:pt>
                <c:pt idx="5">
                  <c:v>2</c:v>
                </c:pt>
              </c:numCache>
            </c:numRef>
          </c:yVal>
          <c:smooth val="1"/>
          <c:extLst>
            <c:ext xmlns:c16="http://schemas.microsoft.com/office/drawing/2014/chart" uri="{C3380CC4-5D6E-409C-BE32-E72D297353CC}">
              <c16:uniqueId val="{0000000D-82C1-4B5A-A58E-4F3486EE0B95}"/>
            </c:ext>
          </c:extLst>
        </c:ser>
        <c:ser>
          <c:idx val="2"/>
          <c:order val="2"/>
          <c:tx>
            <c:strRef>
              <c:f>Blad1!$D$1</c:f>
              <c:strCache>
                <c:ptCount val="1"/>
                <c:pt idx="0">
                  <c:v>Serie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xVal>
            <c:strRef>
              <c:f>Blad1!$A$2:$A$7</c:f>
              <c:strCache>
                <c:ptCount val="6"/>
                <c:pt idx="0">
                  <c:v>Subject 1</c:v>
                </c:pt>
                <c:pt idx="1">
                  <c:v>Subject 2</c:v>
                </c:pt>
                <c:pt idx="2">
                  <c:v>Subject 3</c:v>
                </c:pt>
                <c:pt idx="3">
                  <c:v>Subject 4</c:v>
                </c:pt>
                <c:pt idx="4">
                  <c:v>Subject 5</c:v>
                </c:pt>
                <c:pt idx="5">
                  <c:v>Subject 6</c:v>
                </c:pt>
              </c:strCache>
            </c:strRef>
          </c:xVal>
          <c:yVal>
            <c:numRef>
              <c:f>Blad1!$D$2:$D$7</c:f>
              <c:numCache>
                <c:formatCode>General</c:formatCode>
                <c:ptCount val="6"/>
                <c:pt idx="0">
                  <c:v>7</c:v>
                </c:pt>
                <c:pt idx="1">
                  <c:v>4</c:v>
                </c:pt>
                <c:pt idx="2">
                  <c:v>3</c:v>
                </c:pt>
                <c:pt idx="3">
                  <c:v>5</c:v>
                </c:pt>
                <c:pt idx="4">
                  <c:v>7</c:v>
                </c:pt>
                <c:pt idx="5">
                  <c:v>8</c:v>
                </c:pt>
              </c:numCache>
            </c:numRef>
          </c:yVal>
          <c:smooth val="1"/>
          <c:extLst>
            <c:ext xmlns:c16="http://schemas.microsoft.com/office/drawing/2014/chart" uri="{C3380CC4-5D6E-409C-BE32-E72D297353CC}">
              <c16:uniqueId val="{0000000E-82C1-4B5A-A58E-4F3486EE0B95}"/>
            </c:ext>
          </c:extLst>
        </c:ser>
        <c:ser>
          <c:idx val="3"/>
          <c:order val="3"/>
          <c:tx>
            <c:strRef>
              <c:f>Blad1!$E$1</c:f>
              <c:strCache>
                <c:ptCount val="1"/>
                <c:pt idx="0">
                  <c:v>Serie 4</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xVal>
            <c:strRef>
              <c:f>Blad1!$A$2:$A$7</c:f>
              <c:strCache>
                <c:ptCount val="6"/>
                <c:pt idx="0">
                  <c:v>Subject 1</c:v>
                </c:pt>
                <c:pt idx="1">
                  <c:v>Subject 2</c:v>
                </c:pt>
                <c:pt idx="2">
                  <c:v>Subject 3</c:v>
                </c:pt>
                <c:pt idx="3">
                  <c:v>Subject 4</c:v>
                </c:pt>
                <c:pt idx="4">
                  <c:v>Subject 5</c:v>
                </c:pt>
                <c:pt idx="5">
                  <c:v>Subject 6</c:v>
                </c:pt>
              </c:strCache>
            </c:strRef>
          </c:xVal>
          <c:yVal>
            <c:numRef>
              <c:f>Blad1!$E$2:$E$7</c:f>
              <c:numCache>
                <c:formatCode>General</c:formatCode>
                <c:ptCount val="6"/>
                <c:pt idx="0">
                  <c:v>4</c:v>
                </c:pt>
                <c:pt idx="1">
                  <c:v>2</c:v>
                </c:pt>
                <c:pt idx="2">
                  <c:v>3</c:v>
                </c:pt>
                <c:pt idx="3">
                  <c:v>4</c:v>
                </c:pt>
                <c:pt idx="4">
                  <c:v>6</c:v>
                </c:pt>
                <c:pt idx="5">
                  <c:v>4</c:v>
                </c:pt>
              </c:numCache>
            </c:numRef>
          </c:yVal>
          <c:smooth val="1"/>
          <c:extLst>
            <c:ext xmlns:c16="http://schemas.microsoft.com/office/drawing/2014/chart" uri="{C3380CC4-5D6E-409C-BE32-E72D297353CC}">
              <c16:uniqueId val="{0000000F-82C1-4B5A-A58E-4F3486EE0B95}"/>
            </c:ext>
          </c:extLst>
        </c:ser>
        <c:ser>
          <c:idx val="4"/>
          <c:order val="4"/>
          <c:tx>
            <c:strRef>
              <c:f>Blad1!$F$1</c:f>
              <c:strCache>
                <c:ptCount val="1"/>
                <c:pt idx="0">
                  <c:v>Serie 5</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xVal>
            <c:strRef>
              <c:f>Blad1!$A$2:$A$7</c:f>
              <c:strCache>
                <c:ptCount val="6"/>
                <c:pt idx="0">
                  <c:v>Subject 1</c:v>
                </c:pt>
                <c:pt idx="1">
                  <c:v>Subject 2</c:v>
                </c:pt>
                <c:pt idx="2">
                  <c:v>Subject 3</c:v>
                </c:pt>
                <c:pt idx="3">
                  <c:v>Subject 4</c:v>
                </c:pt>
                <c:pt idx="4">
                  <c:v>Subject 5</c:v>
                </c:pt>
                <c:pt idx="5">
                  <c:v>Subject 6</c:v>
                </c:pt>
              </c:strCache>
            </c:strRef>
          </c:xVal>
          <c:yVal>
            <c:numRef>
              <c:f>Blad1!$F$2:$F$7</c:f>
              <c:numCache>
                <c:formatCode>General</c:formatCode>
                <c:ptCount val="6"/>
                <c:pt idx="0">
                  <c:v>4</c:v>
                </c:pt>
                <c:pt idx="1">
                  <c:v>7</c:v>
                </c:pt>
                <c:pt idx="2">
                  <c:v>7</c:v>
                </c:pt>
                <c:pt idx="3">
                  <c:v>4</c:v>
                </c:pt>
                <c:pt idx="4">
                  <c:v>6</c:v>
                </c:pt>
                <c:pt idx="5">
                  <c:v>8</c:v>
                </c:pt>
              </c:numCache>
            </c:numRef>
          </c:yVal>
          <c:smooth val="1"/>
          <c:extLst>
            <c:ext xmlns:c16="http://schemas.microsoft.com/office/drawing/2014/chart" uri="{C3380CC4-5D6E-409C-BE32-E72D297353CC}">
              <c16:uniqueId val="{00000010-82C1-4B5A-A58E-4F3486EE0B95}"/>
            </c:ext>
          </c:extLst>
        </c:ser>
        <c:dLbls>
          <c:showLegendKey val="0"/>
          <c:showVal val="0"/>
          <c:showCatName val="0"/>
          <c:showSerName val="0"/>
          <c:showPercent val="0"/>
          <c:showBubbleSize val="0"/>
        </c:dLbls>
        <c:axId val="1197501904"/>
        <c:axId val="1197507312"/>
      </c:scatterChart>
      <c:valAx>
        <c:axId val="11975019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97507312"/>
        <c:crosses val="autoZero"/>
        <c:crossBetween val="midCat"/>
      </c:valAx>
      <c:valAx>
        <c:axId val="1197507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97501904"/>
        <c:crosses val="autoZero"/>
        <c:crossBetween val="midCat"/>
      </c:valAx>
      <c:spPr>
        <a:noFill/>
        <a:ln>
          <a:noFill/>
        </a:ln>
        <a:effectLst/>
      </c:spPr>
    </c:plotArea>
    <c:legend>
      <c:legendPos val="b"/>
      <c:layout>
        <c:manualLayout>
          <c:xMode val="edge"/>
          <c:yMode val="edge"/>
          <c:x val="0"/>
          <c:y val="0.94522307934257033"/>
          <c:w val="1"/>
          <c:h val="5.47769206574296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682370830652877E-3"/>
          <c:y val="0"/>
          <c:w val="0.98140479892784427"/>
          <c:h val="1"/>
        </c:manualLayout>
      </c:layout>
      <c:doughnutChart>
        <c:varyColors val="1"/>
        <c:ser>
          <c:idx val="0"/>
          <c:order val="0"/>
          <c:tx>
            <c:strRef>
              <c:f>Blad1!$B$1</c:f>
              <c:strCache>
                <c:ptCount val="1"/>
                <c:pt idx="0">
                  <c:v>Title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E2E-4D28-85CE-31198F898F4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E2E-4D28-85CE-31198F898F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2E-4D28-85CE-31198F898F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2E-4D28-85CE-31198F898F4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E2E-4D28-85CE-31198F898F4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E2E-4D28-85CE-31198F898F46}"/>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E2E-4D28-85CE-31198F898F46}"/>
                </c:ext>
              </c:extLst>
            </c:dLbl>
            <c:dLbl>
              <c:idx val="1"/>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E2E-4D28-85CE-31198F898F46}"/>
                </c:ext>
              </c:extLst>
            </c:dLbl>
            <c:dLbl>
              <c:idx val="5"/>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B-8E2E-4D28-85CE-31198F898F4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Blad1!$A$2:$A$7</c:f>
              <c:strCache>
                <c:ptCount val="6"/>
                <c:pt idx="0">
                  <c:v>Subject</c:v>
                </c:pt>
                <c:pt idx="1">
                  <c:v>Subject</c:v>
                </c:pt>
                <c:pt idx="2">
                  <c:v>Subject</c:v>
                </c:pt>
                <c:pt idx="3">
                  <c:v>Subject</c:v>
                </c:pt>
                <c:pt idx="4">
                  <c:v>Subject</c:v>
                </c:pt>
                <c:pt idx="5">
                  <c:v>Subject</c:v>
                </c:pt>
              </c:strCache>
            </c:strRef>
          </c:cat>
          <c:val>
            <c:numRef>
              <c:f>Blad1!$B$2:$B$7</c:f>
              <c:numCache>
                <c:formatCode>General</c:formatCode>
                <c:ptCount val="6"/>
                <c:pt idx="0">
                  <c:v>60</c:v>
                </c:pt>
                <c:pt idx="1">
                  <c:v>60</c:v>
                </c:pt>
                <c:pt idx="2">
                  <c:v>60</c:v>
                </c:pt>
                <c:pt idx="3">
                  <c:v>60</c:v>
                </c:pt>
                <c:pt idx="4">
                  <c:v>60</c:v>
                </c:pt>
                <c:pt idx="5">
                  <c:v>60</c:v>
                </c:pt>
              </c:numCache>
            </c:numRef>
          </c:val>
          <c:extLst>
            <c:ext xmlns:c16="http://schemas.microsoft.com/office/drawing/2014/chart" uri="{C3380CC4-5D6E-409C-BE32-E72D297353CC}">
              <c16:uniqueId val="{0000000C-8E2E-4D28-85CE-31198F898F46}"/>
            </c:ext>
          </c:extLst>
        </c:ser>
        <c:dLbls>
          <c:showLegendKey val="0"/>
          <c:showVal val="0"/>
          <c:showCatName val="0"/>
          <c:showSerName val="0"/>
          <c:showPercent val="0"/>
          <c:showBubbleSize val="0"/>
          <c:showLeaderLines val="1"/>
        </c:dLbls>
        <c:firstSliceAng val="0"/>
        <c:holeSize val="5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5803493425168667E-2"/>
          <c:w val="1"/>
          <c:h val="0.81586188626922695"/>
        </c:manualLayout>
      </c:layout>
      <c:doughnutChart>
        <c:varyColors val="1"/>
        <c:ser>
          <c:idx val="0"/>
          <c:order val="0"/>
          <c:tx>
            <c:strRef>
              <c:f>Blad1!$B$1</c:f>
              <c:strCache>
                <c:ptCount val="1"/>
                <c:pt idx="0">
                  <c:v>Title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C9D-4A41-AA3C-2C5210831D6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C9D-4A41-AA3C-2C5210831D6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C9D-4A41-AA3C-2C5210831D6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C9D-4A41-AA3C-2C5210831D6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C9D-4A41-AA3C-2C5210831D6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C9D-4A41-AA3C-2C5210831D67}"/>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C9D-4A41-AA3C-2C5210831D67}"/>
                </c:ext>
              </c:extLst>
            </c:dLbl>
            <c:dLbl>
              <c:idx val="1"/>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C9D-4A41-AA3C-2C5210831D67}"/>
                </c:ext>
              </c:extLst>
            </c:dLbl>
            <c:dLbl>
              <c:idx val="5"/>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B-FC9D-4A41-AA3C-2C5210831D67}"/>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Blad1!$A$2:$A$7</c:f>
              <c:strCache>
                <c:ptCount val="6"/>
                <c:pt idx="0">
                  <c:v>Subject</c:v>
                </c:pt>
                <c:pt idx="1">
                  <c:v>Subject</c:v>
                </c:pt>
                <c:pt idx="2">
                  <c:v>Subject</c:v>
                </c:pt>
                <c:pt idx="3">
                  <c:v>Subject</c:v>
                </c:pt>
                <c:pt idx="4">
                  <c:v>Subject</c:v>
                </c:pt>
                <c:pt idx="5">
                  <c:v>Subject</c:v>
                </c:pt>
              </c:strCache>
            </c:strRef>
          </c:cat>
          <c:val>
            <c:numRef>
              <c:f>Blad1!$B$2:$B$7</c:f>
              <c:numCache>
                <c:formatCode>General</c:formatCode>
                <c:ptCount val="6"/>
                <c:pt idx="0">
                  <c:v>60</c:v>
                </c:pt>
                <c:pt idx="1">
                  <c:v>60</c:v>
                </c:pt>
                <c:pt idx="2">
                  <c:v>60</c:v>
                </c:pt>
                <c:pt idx="3">
                  <c:v>60</c:v>
                </c:pt>
                <c:pt idx="4">
                  <c:v>60</c:v>
                </c:pt>
                <c:pt idx="5">
                  <c:v>60</c:v>
                </c:pt>
              </c:numCache>
            </c:numRef>
          </c:val>
          <c:extLst>
            <c:ext xmlns:c16="http://schemas.microsoft.com/office/drawing/2014/chart" uri="{C3380CC4-5D6E-409C-BE32-E72D297353CC}">
              <c16:uniqueId val="{0000000C-FC9D-4A41-AA3C-2C5210831D67}"/>
            </c:ext>
          </c:extLst>
        </c:ser>
        <c:dLbls>
          <c:showLegendKey val="0"/>
          <c:showVal val="0"/>
          <c:showCatName val="0"/>
          <c:showSerName val="0"/>
          <c:showPercent val="0"/>
          <c:showBubbleSize val="0"/>
          <c:showLeaderLines val="1"/>
        </c:dLbls>
        <c:firstSliceAng val="0"/>
        <c:holeSize val="58"/>
      </c:doughnutChart>
      <c:spPr>
        <a:noFill/>
        <a:ln>
          <a:noFill/>
        </a:ln>
        <a:effectLst/>
      </c:spPr>
    </c:plotArea>
    <c:legend>
      <c:legendPos val="r"/>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90588245903764519"/>
          <c:w val="1"/>
          <c:h val="9.195610391220782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lumMod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5803493425168667E-2"/>
          <c:w val="1"/>
          <c:h val="0.81586188626922695"/>
        </c:manualLayout>
      </c:layout>
      <c:doughnutChart>
        <c:varyColors val="1"/>
        <c:ser>
          <c:idx val="0"/>
          <c:order val="0"/>
          <c:tx>
            <c:strRef>
              <c:f>Blad1!$B$1</c:f>
              <c:strCache>
                <c:ptCount val="1"/>
                <c:pt idx="0">
                  <c:v>Title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C9D-4A41-AA3C-2C5210831D6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C9D-4A41-AA3C-2C5210831D6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C9D-4A41-AA3C-2C5210831D6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C9D-4A41-AA3C-2C5210831D6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C9D-4A41-AA3C-2C5210831D6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C9D-4A41-AA3C-2C5210831D67}"/>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C9D-4A41-AA3C-2C5210831D67}"/>
                </c:ext>
              </c:extLst>
            </c:dLbl>
            <c:dLbl>
              <c:idx val="1"/>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C9D-4A41-AA3C-2C5210831D67}"/>
                </c:ext>
              </c:extLst>
            </c:dLbl>
            <c:dLbl>
              <c:idx val="5"/>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B-FC9D-4A41-AA3C-2C5210831D67}"/>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Blad1!$A$2:$A$7</c:f>
              <c:strCache>
                <c:ptCount val="6"/>
                <c:pt idx="0">
                  <c:v>Subject</c:v>
                </c:pt>
                <c:pt idx="1">
                  <c:v>Subject</c:v>
                </c:pt>
                <c:pt idx="2">
                  <c:v>Subject</c:v>
                </c:pt>
                <c:pt idx="3">
                  <c:v>Subject</c:v>
                </c:pt>
                <c:pt idx="4">
                  <c:v>Subject</c:v>
                </c:pt>
                <c:pt idx="5">
                  <c:v>Subject</c:v>
                </c:pt>
              </c:strCache>
            </c:strRef>
          </c:cat>
          <c:val>
            <c:numRef>
              <c:f>Blad1!$B$2:$B$7</c:f>
              <c:numCache>
                <c:formatCode>General</c:formatCode>
                <c:ptCount val="6"/>
                <c:pt idx="0">
                  <c:v>60</c:v>
                </c:pt>
                <c:pt idx="1">
                  <c:v>60</c:v>
                </c:pt>
                <c:pt idx="2">
                  <c:v>60</c:v>
                </c:pt>
                <c:pt idx="3">
                  <c:v>60</c:v>
                </c:pt>
                <c:pt idx="4">
                  <c:v>60</c:v>
                </c:pt>
                <c:pt idx="5">
                  <c:v>60</c:v>
                </c:pt>
              </c:numCache>
            </c:numRef>
          </c:val>
          <c:extLst>
            <c:ext xmlns:c16="http://schemas.microsoft.com/office/drawing/2014/chart" uri="{C3380CC4-5D6E-409C-BE32-E72D297353CC}">
              <c16:uniqueId val="{0000000C-FC9D-4A41-AA3C-2C5210831D67}"/>
            </c:ext>
          </c:extLst>
        </c:ser>
        <c:dLbls>
          <c:showLegendKey val="0"/>
          <c:showVal val="0"/>
          <c:showCatName val="0"/>
          <c:showSerName val="0"/>
          <c:showPercent val="0"/>
          <c:showBubbleSize val="0"/>
          <c:showLeaderLines val="1"/>
        </c:dLbls>
        <c:firstSliceAng val="0"/>
        <c:holeSize val="58"/>
      </c:doughnutChart>
      <c:spPr>
        <a:noFill/>
        <a:ln>
          <a:noFill/>
        </a:ln>
        <a:effectLst/>
      </c:spPr>
    </c:plotArea>
    <c:legend>
      <c:legendPos val="r"/>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90588245903764519"/>
          <c:w val="1"/>
          <c:h val="9.195610391220782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lumMod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5803493425168667E-2"/>
          <c:w val="1"/>
          <c:h val="0.81586188626922695"/>
        </c:manualLayout>
      </c:layout>
      <c:doughnutChart>
        <c:varyColors val="1"/>
        <c:ser>
          <c:idx val="0"/>
          <c:order val="0"/>
          <c:tx>
            <c:strRef>
              <c:f>Blad1!$B$1</c:f>
              <c:strCache>
                <c:ptCount val="1"/>
                <c:pt idx="0">
                  <c:v>Title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C9D-4A41-AA3C-2C5210831D6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C9D-4A41-AA3C-2C5210831D6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C9D-4A41-AA3C-2C5210831D6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C9D-4A41-AA3C-2C5210831D6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C9D-4A41-AA3C-2C5210831D6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C9D-4A41-AA3C-2C5210831D67}"/>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C9D-4A41-AA3C-2C5210831D67}"/>
                </c:ext>
              </c:extLst>
            </c:dLbl>
            <c:dLbl>
              <c:idx val="1"/>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C9D-4A41-AA3C-2C5210831D67}"/>
                </c:ext>
              </c:extLst>
            </c:dLbl>
            <c:dLbl>
              <c:idx val="5"/>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B-FC9D-4A41-AA3C-2C5210831D67}"/>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Blad1!$A$2:$A$7</c:f>
              <c:strCache>
                <c:ptCount val="6"/>
                <c:pt idx="0">
                  <c:v>Subject</c:v>
                </c:pt>
                <c:pt idx="1">
                  <c:v>Subject</c:v>
                </c:pt>
                <c:pt idx="2">
                  <c:v>Subject</c:v>
                </c:pt>
                <c:pt idx="3">
                  <c:v>Subject</c:v>
                </c:pt>
                <c:pt idx="4">
                  <c:v>Subject</c:v>
                </c:pt>
                <c:pt idx="5">
                  <c:v>Subject</c:v>
                </c:pt>
              </c:strCache>
            </c:strRef>
          </c:cat>
          <c:val>
            <c:numRef>
              <c:f>Blad1!$B$2:$B$7</c:f>
              <c:numCache>
                <c:formatCode>General</c:formatCode>
                <c:ptCount val="6"/>
                <c:pt idx="0">
                  <c:v>60</c:v>
                </c:pt>
                <c:pt idx="1">
                  <c:v>60</c:v>
                </c:pt>
                <c:pt idx="2">
                  <c:v>60</c:v>
                </c:pt>
                <c:pt idx="3">
                  <c:v>60</c:v>
                </c:pt>
                <c:pt idx="4">
                  <c:v>60</c:v>
                </c:pt>
                <c:pt idx="5">
                  <c:v>60</c:v>
                </c:pt>
              </c:numCache>
            </c:numRef>
          </c:val>
          <c:extLst>
            <c:ext xmlns:c16="http://schemas.microsoft.com/office/drawing/2014/chart" uri="{C3380CC4-5D6E-409C-BE32-E72D297353CC}">
              <c16:uniqueId val="{0000000C-FC9D-4A41-AA3C-2C5210831D67}"/>
            </c:ext>
          </c:extLst>
        </c:ser>
        <c:dLbls>
          <c:showLegendKey val="0"/>
          <c:showVal val="0"/>
          <c:showCatName val="0"/>
          <c:showSerName val="0"/>
          <c:showPercent val="0"/>
          <c:showBubbleSize val="0"/>
          <c:showLeaderLines val="1"/>
        </c:dLbls>
        <c:firstSliceAng val="0"/>
        <c:holeSize val="58"/>
      </c:doughnutChart>
      <c:spPr>
        <a:noFill/>
        <a:ln>
          <a:noFill/>
        </a:ln>
        <a:effectLst/>
      </c:spPr>
    </c:plotArea>
    <c:legend>
      <c:legendPos val="r"/>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90588245903764519"/>
          <c:w val="1"/>
          <c:h val="9.195610391220782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lumMod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GB" sz="2400" b="0" i="0" u="none" strike="noStrike" kern="1200" spc="0" baseline="0" dirty="0">
                <a:solidFill>
                  <a:schemeClr val="tx1"/>
                </a:solidFill>
              </a:rPr>
              <a:t>Lorem ipsum dolor sit amet</a:t>
            </a:r>
          </a:p>
        </c:rich>
      </c:tx>
      <c:layout>
        <c:manualLayout>
          <c:xMode val="edge"/>
          <c:yMode val="edge"/>
          <c:x val="5.9643957289604694E-4"/>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5194154427161781E-2"/>
          <c:y val="0.17143547395506151"/>
          <c:w val="0.97480584557283823"/>
          <c:h val="0.63074138095966359"/>
        </c:manualLayout>
      </c:layout>
      <c:barChart>
        <c:barDir val="col"/>
        <c:grouping val="clustered"/>
        <c:varyColors val="0"/>
        <c:ser>
          <c:idx val="0"/>
          <c:order val="0"/>
          <c:tx>
            <c:strRef>
              <c:f>Blad1!$B$1</c:f>
              <c:strCache>
                <c:ptCount val="1"/>
                <c:pt idx="0">
                  <c:v>Subject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Blad1!$B$2</c:f>
              <c:numCache>
                <c:formatCode>General</c:formatCode>
                <c:ptCount val="1"/>
                <c:pt idx="0">
                  <c:v>4</c:v>
                </c:pt>
              </c:numCache>
            </c:numRef>
          </c:val>
          <c:extLst>
            <c:ext xmlns:c16="http://schemas.microsoft.com/office/drawing/2014/chart" uri="{C3380CC4-5D6E-409C-BE32-E72D297353CC}">
              <c16:uniqueId val="{00000000-26D5-4A44-BAFA-C34C30ED6B93}"/>
            </c:ext>
          </c:extLst>
        </c:ser>
        <c:ser>
          <c:idx val="1"/>
          <c:order val="1"/>
          <c:tx>
            <c:strRef>
              <c:f>Blad1!$C$1</c:f>
              <c:strCache>
                <c:ptCount val="1"/>
                <c:pt idx="0">
                  <c:v>Subject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Blad1!$C$2</c:f>
              <c:numCache>
                <c:formatCode>General</c:formatCode>
                <c:ptCount val="1"/>
                <c:pt idx="0">
                  <c:v>7</c:v>
                </c:pt>
              </c:numCache>
            </c:numRef>
          </c:val>
          <c:extLst>
            <c:ext xmlns:c16="http://schemas.microsoft.com/office/drawing/2014/chart" uri="{C3380CC4-5D6E-409C-BE32-E72D297353CC}">
              <c16:uniqueId val="{00000001-26D5-4A44-BAFA-C34C30ED6B93}"/>
            </c:ext>
          </c:extLst>
        </c:ser>
        <c:ser>
          <c:idx val="2"/>
          <c:order val="2"/>
          <c:tx>
            <c:strRef>
              <c:f>Blad1!$D$1</c:f>
              <c:strCache>
                <c:ptCount val="1"/>
                <c:pt idx="0">
                  <c:v>Subject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Blad1!$D$2</c:f>
              <c:numCache>
                <c:formatCode>General</c:formatCode>
                <c:ptCount val="1"/>
                <c:pt idx="0">
                  <c:v>8</c:v>
                </c:pt>
              </c:numCache>
            </c:numRef>
          </c:val>
          <c:extLst>
            <c:ext xmlns:c16="http://schemas.microsoft.com/office/drawing/2014/chart" uri="{C3380CC4-5D6E-409C-BE32-E72D297353CC}">
              <c16:uniqueId val="{00000002-26D5-4A44-BAFA-C34C30ED6B93}"/>
            </c:ext>
          </c:extLst>
        </c:ser>
        <c:ser>
          <c:idx val="3"/>
          <c:order val="3"/>
          <c:tx>
            <c:strRef>
              <c:f>Blad1!$E$1</c:f>
              <c:strCache>
                <c:ptCount val="1"/>
                <c:pt idx="0">
                  <c:v>Subject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Blad1!$E$2</c:f>
              <c:numCache>
                <c:formatCode>General</c:formatCode>
                <c:ptCount val="1"/>
                <c:pt idx="0">
                  <c:v>4</c:v>
                </c:pt>
              </c:numCache>
            </c:numRef>
          </c:val>
          <c:extLst>
            <c:ext xmlns:c16="http://schemas.microsoft.com/office/drawing/2014/chart" uri="{C3380CC4-5D6E-409C-BE32-E72D297353CC}">
              <c16:uniqueId val="{00000003-26D5-4A44-BAFA-C34C30ED6B93}"/>
            </c:ext>
          </c:extLst>
        </c:ser>
        <c:ser>
          <c:idx val="4"/>
          <c:order val="4"/>
          <c:tx>
            <c:strRef>
              <c:f>Blad1!$F$1</c:f>
              <c:strCache>
                <c:ptCount val="1"/>
                <c:pt idx="0">
                  <c:v>Subject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Blad1!$F$2</c:f>
              <c:numCache>
                <c:formatCode>General</c:formatCode>
                <c:ptCount val="1"/>
                <c:pt idx="0">
                  <c:v>7</c:v>
                </c:pt>
              </c:numCache>
            </c:numRef>
          </c:val>
          <c:extLst>
            <c:ext xmlns:c16="http://schemas.microsoft.com/office/drawing/2014/chart" uri="{C3380CC4-5D6E-409C-BE32-E72D297353CC}">
              <c16:uniqueId val="{00000004-26D5-4A44-BAFA-C34C30ED6B93}"/>
            </c:ext>
          </c:extLst>
        </c:ser>
        <c:ser>
          <c:idx val="5"/>
          <c:order val="5"/>
          <c:tx>
            <c:strRef>
              <c:f>Blad1!$G$1</c:f>
              <c:strCache>
                <c:ptCount val="1"/>
                <c:pt idx="0">
                  <c:v>Subject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Blad1!$G$2</c:f>
              <c:numCache>
                <c:formatCode>General</c:formatCode>
                <c:ptCount val="1"/>
                <c:pt idx="0">
                  <c:v>2</c:v>
                </c:pt>
              </c:numCache>
            </c:numRef>
          </c:val>
          <c:extLst>
            <c:ext xmlns:c16="http://schemas.microsoft.com/office/drawing/2014/chart" uri="{C3380CC4-5D6E-409C-BE32-E72D297353CC}">
              <c16:uniqueId val="{00000005-26D5-4A44-BAFA-C34C30ED6B93}"/>
            </c:ext>
          </c:extLst>
        </c:ser>
        <c:dLbls>
          <c:dLblPos val="outEnd"/>
          <c:showLegendKey val="0"/>
          <c:showVal val="1"/>
          <c:showCatName val="0"/>
          <c:showSerName val="0"/>
          <c:showPercent val="0"/>
          <c:showBubbleSize val="0"/>
        </c:dLbls>
        <c:gapWidth val="219"/>
        <c:overlap val="-27"/>
        <c:axId val="1912885936"/>
        <c:axId val="1912887856"/>
      </c:barChart>
      <c:catAx>
        <c:axId val="1912885936"/>
        <c:scaling>
          <c:orientation val="minMax"/>
        </c:scaling>
        <c:delete val="1"/>
        <c:axPos val="b"/>
        <c:numFmt formatCode="General" sourceLinked="1"/>
        <c:majorTickMark val="none"/>
        <c:minorTickMark val="none"/>
        <c:tickLblPos val="nextTo"/>
        <c:crossAx val="1912887856"/>
        <c:crosses val="autoZero"/>
        <c:auto val="1"/>
        <c:lblAlgn val="ctr"/>
        <c:lblOffset val="100"/>
        <c:noMultiLvlLbl val="0"/>
      </c:catAx>
      <c:valAx>
        <c:axId val="1912887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2885936"/>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85941198656366202"/>
          <c:w val="1"/>
          <c:h val="0.1405880134363379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GB" sz="2400" b="0" i="0" u="none" strike="noStrike" kern="1200" spc="0" baseline="0" dirty="0">
                <a:solidFill>
                  <a:schemeClr val="tx1"/>
                </a:solidFill>
              </a:rPr>
              <a:t>Lorem ipsum dolor sit amet</a:t>
            </a:r>
          </a:p>
        </c:rich>
      </c:tx>
      <c:layout>
        <c:manualLayout>
          <c:xMode val="edge"/>
          <c:yMode val="edge"/>
          <c:x val="5.9643957289604694E-4"/>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5194154427161781E-2"/>
          <c:y val="0.17143547395506151"/>
          <c:w val="0.97480584557283823"/>
          <c:h val="0.63074138095966359"/>
        </c:manualLayout>
      </c:layout>
      <c:barChart>
        <c:barDir val="col"/>
        <c:grouping val="clustered"/>
        <c:varyColors val="0"/>
        <c:ser>
          <c:idx val="0"/>
          <c:order val="0"/>
          <c:tx>
            <c:strRef>
              <c:f>Blad1!$B$1</c:f>
              <c:strCache>
                <c:ptCount val="1"/>
                <c:pt idx="0">
                  <c:v>Subject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Blad1!$B$2</c:f>
              <c:numCache>
                <c:formatCode>General</c:formatCode>
                <c:ptCount val="1"/>
                <c:pt idx="0">
                  <c:v>4</c:v>
                </c:pt>
              </c:numCache>
            </c:numRef>
          </c:val>
          <c:extLst>
            <c:ext xmlns:c16="http://schemas.microsoft.com/office/drawing/2014/chart" uri="{C3380CC4-5D6E-409C-BE32-E72D297353CC}">
              <c16:uniqueId val="{00000000-26D5-4A44-BAFA-C34C30ED6B93}"/>
            </c:ext>
          </c:extLst>
        </c:ser>
        <c:ser>
          <c:idx val="1"/>
          <c:order val="1"/>
          <c:tx>
            <c:strRef>
              <c:f>Blad1!$C$1</c:f>
              <c:strCache>
                <c:ptCount val="1"/>
                <c:pt idx="0">
                  <c:v>Subject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Blad1!$C$2</c:f>
              <c:numCache>
                <c:formatCode>General</c:formatCode>
                <c:ptCount val="1"/>
                <c:pt idx="0">
                  <c:v>7</c:v>
                </c:pt>
              </c:numCache>
            </c:numRef>
          </c:val>
          <c:extLst>
            <c:ext xmlns:c16="http://schemas.microsoft.com/office/drawing/2014/chart" uri="{C3380CC4-5D6E-409C-BE32-E72D297353CC}">
              <c16:uniqueId val="{00000001-26D5-4A44-BAFA-C34C30ED6B93}"/>
            </c:ext>
          </c:extLst>
        </c:ser>
        <c:ser>
          <c:idx val="2"/>
          <c:order val="2"/>
          <c:tx>
            <c:strRef>
              <c:f>Blad1!$D$1</c:f>
              <c:strCache>
                <c:ptCount val="1"/>
                <c:pt idx="0">
                  <c:v>Subject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Blad1!$D$2</c:f>
              <c:numCache>
                <c:formatCode>General</c:formatCode>
                <c:ptCount val="1"/>
                <c:pt idx="0">
                  <c:v>8</c:v>
                </c:pt>
              </c:numCache>
            </c:numRef>
          </c:val>
          <c:extLst>
            <c:ext xmlns:c16="http://schemas.microsoft.com/office/drawing/2014/chart" uri="{C3380CC4-5D6E-409C-BE32-E72D297353CC}">
              <c16:uniqueId val="{00000002-26D5-4A44-BAFA-C34C30ED6B93}"/>
            </c:ext>
          </c:extLst>
        </c:ser>
        <c:ser>
          <c:idx val="3"/>
          <c:order val="3"/>
          <c:tx>
            <c:strRef>
              <c:f>Blad1!$E$1</c:f>
              <c:strCache>
                <c:ptCount val="1"/>
                <c:pt idx="0">
                  <c:v>Subject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Blad1!$E$2</c:f>
              <c:numCache>
                <c:formatCode>General</c:formatCode>
                <c:ptCount val="1"/>
                <c:pt idx="0">
                  <c:v>4</c:v>
                </c:pt>
              </c:numCache>
            </c:numRef>
          </c:val>
          <c:extLst>
            <c:ext xmlns:c16="http://schemas.microsoft.com/office/drawing/2014/chart" uri="{C3380CC4-5D6E-409C-BE32-E72D297353CC}">
              <c16:uniqueId val="{00000003-26D5-4A44-BAFA-C34C30ED6B93}"/>
            </c:ext>
          </c:extLst>
        </c:ser>
        <c:ser>
          <c:idx val="4"/>
          <c:order val="4"/>
          <c:tx>
            <c:strRef>
              <c:f>Blad1!$F$1</c:f>
              <c:strCache>
                <c:ptCount val="1"/>
                <c:pt idx="0">
                  <c:v>Subject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Blad1!$F$2</c:f>
              <c:numCache>
                <c:formatCode>General</c:formatCode>
                <c:ptCount val="1"/>
                <c:pt idx="0">
                  <c:v>7</c:v>
                </c:pt>
              </c:numCache>
            </c:numRef>
          </c:val>
          <c:extLst>
            <c:ext xmlns:c16="http://schemas.microsoft.com/office/drawing/2014/chart" uri="{C3380CC4-5D6E-409C-BE32-E72D297353CC}">
              <c16:uniqueId val="{00000004-26D5-4A44-BAFA-C34C30ED6B93}"/>
            </c:ext>
          </c:extLst>
        </c:ser>
        <c:ser>
          <c:idx val="5"/>
          <c:order val="5"/>
          <c:tx>
            <c:strRef>
              <c:f>Blad1!$G$1</c:f>
              <c:strCache>
                <c:ptCount val="1"/>
                <c:pt idx="0">
                  <c:v>Subject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Blad1!$G$2</c:f>
              <c:numCache>
                <c:formatCode>General</c:formatCode>
                <c:ptCount val="1"/>
                <c:pt idx="0">
                  <c:v>2</c:v>
                </c:pt>
              </c:numCache>
            </c:numRef>
          </c:val>
          <c:extLst>
            <c:ext xmlns:c16="http://schemas.microsoft.com/office/drawing/2014/chart" uri="{C3380CC4-5D6E-409C-BE32-E72D297353CC}">
              <c16:uniqueId val="{00000005-26D5-4A44-BAFA-C34C30ED6B93}"/>
            </c:ext>
          </c:extLst>
        </c:ser>
        <c:dLbls>
          <c:dLblPos val="outEnd"/>
          <c:showLegendKey val="0"/>
          <c:showVal val="1"/>
          <c:showCatName val="0"/>
          <c:showSerName val="0"/>
          <c:showPercent val="0"/>
          <c:showBubbleSize val="0"/>
        </c:dLbls>
        <c:gapWidth val="219"/>
        <c:overlap val="-27"/>
        <c:axId val="1912885936"/>
        <c:axId val="1912887856"/>
      </c:barChart>
      <c:catAx>
        <c:axId val="1912885936"/>
        <c:scaling>
          <c:orientation val="minMax"/>
        </c:scaling>
        <c:delete val="1"/>
        <c:axPos val="b"/>
        <c:numFmt formatCode="General" sourceLinked="1"/>
        <c:majorTickMark val="none"/>
        <c:minorTickMark val="none"/>
        <c:tickLblPos val="nextTo"/>
        <c:crossAx val="1912887856"/>
        <c:crosses val="autoZero"/>
        <c:auto val="1"/>
        <c:lblAlgn val="ctr"/>
        <c:lblOffset val="100"/>
        <c:noMultiLvlLbl val="0"/>
      </c:catAx>
      <c:valAx>
        <c:axId val="1912887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2885936"/>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85941198656366202"/>
          <c:w val="1"/>
          <c:h val="0.1405880134363379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GB" sz="2400" dirty="0">
                <a:solidFill>
                  <a:schemeClr val="tx1"/>
                </a:solidFill>
              </a:rPr>
              <a:t>Lorem ipsum dolor sit amet</a:t>
            </a:r>
          </a:p>
        </c:rich>
      </c:tx>
      <c:layout>
        <c:manualLayout>
          <c:xMode val="edge"/>
          <c:yMode val="edge"/>
          <c:x val="5.9643957289604694E-4"/>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1017251733306598E-2"/>
          <c:y val="0.13978525411596276"/>
          <c:w val="0.97796549653338682"/>
          <c:h val="0.69387720593623015"/>
        </c:manualLayout>
      </c:layout>
      <c:barChart>
        <c:barDir val="bar"/>
        <c:grouping val="clustered"/>
        <c:varyColors val="0"/>
        <c:ser>
          <c:idx val="0"/>
          <c:order val="0"/>
          <c:tx>
            <c:strRef>
              <c:f>Blad1!$B$1</c:f>
              <c:strCache>
                <c:ptCount val="1"/>
                <c:pt idx="0">
                  <c:v>Subject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Blad1!$B$2</c:f>
              <c:numCache>
                <c:formatCode>General</c:formatCode>
                <c:ptCount val="1"/>
                <c:pt idx="0">
                  <c:v>4</c:v>
                </c:pt>
              </c:numCache>
            </c:numRef>
          </c:val>
          <c:extLst>
            <c:ext xmlns:c16="http://schemas.microsoft.com/office/drawing/2014/chart" uri="{C3380CC4-5D6E-409C-BE32-E72D297353CC}">
              <c16:uniqueId val="{00000000-E1CC-4B98-AB7C-C45A345F2155}"/>
            </c:ext>
          </c:extLst>
        </c:ser>
        <c:ser>
          <c:idx val="1"/>
          <c:order val="1"/>
          <c:tx>
            <c:strRef>
              <c:f>Blad1!$C$1</c:f>
              <c:strCache>
                <c:ptCount val="1"/>
                <c:pt idx="0">
                  <c:v>Subject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Blad1!$C$2</c:f>
              <c:numCache>
                <c:formatCode>General</c:formatCode>
                <c:ptCount val="1"/>
                <c:pt idx="0">
                  <c:v>7</c:v>
                </c:pt>
              </c:numCache>
            </c:numRef>
          </c:val>
          <c:extLst>
            <c:ext xmlns:c16="http://schemas.microsoft.com/office/drawing/2014/chart" uri="{C3380CC4-5D6E-409C-BE32-E72D297353CC}">
              <c16:uniqueId val="{00000001-E1CC-4B98-AB7C-C45A345F2155}"/>
            </c:ext>
          </c:extLst>
        </c:ser>
        <c:ser>
          <c:idx val="2"/>
          <c:order val="2"/>
          <c:tx>
            <c:strRef>
              <c:f>Blad1!$D$1</c:f>
              <c:strCache>
                <c:ptCount val="1"/>
                <c:pt idx="0">
                  <c:v>Subject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Blad1!$D$2</c:f>
              <c:numCache>
                <c:formatCode>General</c:formatCode>
                <c:ptCount val="1"/>
                <c:pt idx="0">
                  <c:v>8</c:v>
                </c:pt>
              </c:numCache>
            </c:numRef>
          </c:val>
          <c:extLst>
            <c:ext xmlns:c16="http://schemas.microsoft.com/office/drawing/2014/chart" uri="{C3380CC4-5D6E-409C-BE32-E72D297353CC}">
              <c16:uniqueId val="{00000002-E1CC-4B98-AB7C-C45A345F2155}"/>
            </c:ext>
          </c:extLst>
        </c:ser>
        <c:ser>
          <c:idx val="3"/>
          <c:order val="3"/>
          <c:tx>
            <c:strRef>
              <c:f>Blad1!$E$1</c:f>
              <c:strCache>
                <c:ptCount val="1"/>
                <c:pt idx="0">
                  <c:v>Subject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Blad1!$E$2</c:f>
              <c:numCache>
                <c:formatCode>General</c:formatCode>
                <c:ptCount val="1"/>
                <c:pt idx="0">
                  <c:v>4</c:v>
                </c:pt>
              </c:numCache>
            </c:numRef>
          </c:val>
          <c:extLst>
            <c:ext xmlns:c16="http://schemas.microsoft.com/office/drawing/2014/chart" uri="{C3380CC4-5D6E-409C-BE32-E72D297353CC}">
              <c16:uniqueId val="{00000003-E1CC-4B98-AB7C-C45A345F2155}"/>
            </c:ext>
          </c:extLst>
        </c:ser>
        <c:ser>
          <c:idx val="4"/>
          <c:order val="4"/>
          <c:tx>
            <c:strRef>
              <c:f>Blad1!$F$1</c:f>
              <c:strCache>
                <c:ptCount val="1"/>
                <c:pt idx="0">
                  <c:v>Subject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Blad1!$F$2</c:f>
              <c:numCache>
                <c:formatCode>General</c:formatCode>
                <c:ptCount val="1"/>
                <c:pt idx="0">
                  <c:v>7</c:v>
                </c:pt>
              </c:numCache>
            </c:numRef>
          </c:val>
          <c:extLst>
            <c:ext xmlns:c16="http://schemas.microsoft.com/office/drawing/2014/chart" uri="{C3380CC4-5D6E-409C-BE32-E72D297353CC}">
              <c16:uniqueId val="{00000004-E1CC-4B98-AB7C-C45A345F2155}"/>
            </c:ext>
          </c:extLst>
        </c:ser>
        <c:ser>
          <c:idx val="5"/>
          <c:order val="5"/>
          <c:tx>
            <c:strRef>
              <c:f>Blad1!$G$1</c:f>
              <c:strCache>
                <c:ptCount val="1"/>
                <c:pt idx="0">
                  <c:v>Subject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Title</c:v>
                </c:pt>
              </c:strCache>
            </c:strRef>
          </c:cat>
          <c:val>
            <c:numRef>
              <c:f>Blad1!$G$2</c:f>
              <c:numCache>
                <c:formatCode>General</c:formatCode>
                <c:ptCount val="1"/>
                <c:pt idx="0">
                  <c:v>2</c:v>
                </c:pt>
              </c:numCache>
            </c:numRef>
          </c:val>
          <c:extLst>
            <c:ext xmlns:c16="http://schemas.microsoft.com/office/drawing/2014/chart" uri="{C3380CC4-5D6E-409C-BE32-E72D297353CC}">
              <c16:uniqueId val="{00000005-E1CC-4B98-AB7C-C45A345F2155}"/>
            </c:ext>
          </c:extLst>
        </c:ser>
        <c:dLbls>
          <c:dLblPos val="outEnd"/>
          <c:showLegendKey val="0"/>
          <c:showVal val="1"/>
          <c:showCatName val="0"/>
          <c:showSerName val="0"/>
          <c:showPercent val="0"/>
          <c:showBubbleSize val="0"/>
        </c:dLbls>
        <c:gapWidth val="219"/>
        <c:axId val="1912885936"/>
        <c:axId val="1912887856"/>
      </c:barChart>
      <c:catAx>
        <c:axId val="1912885936"/>
        <c:scaling>
          <c:orientation val="minMax"/>
        </c:scaling>
        <c:delete val="1"/>
        <c:axPos val="l"/>
        <c:numFmt formatCode="General" sourceLinked="1"/>
        <c:majorTickMark val="none"/>
        <c:minorTickMark val="none"/>
        <c:tickLblPos val="nextTo"/>
        <c:crossAx val="1912887856"/>
        <c:crosses val="autoZero"/>
        <c:auto val="1"/>
        <c:lblAlgn val="ctr"/>
        <c:lblOffset val="100"/>
        <c:noMultiLvlLbl val="0"/>
      </c:catAx>
      <c:valAx>
        <c:axId val="19128878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2885936"/>
        <c:crosses val="autoZero"/>
        <c:crossBetween val="between"/>
      </c:valAx>
      <c:spPr>
        <a:noFill/>
        <a:ln>
          <a:noFill/>
        </a:ln>
        <a:effectLst/>
      </c:spPr>
    </c:plotArea>
    <c:legend>
      <c:legendPos val="b"/>
      <c:layout>
        <c:manualLayout>
          <c:xMode val="edge"/>
          <c:yMode val="edge"/>
          <c:x val="4.254038057736882E-4"/>
          <c:y val="0.94492089347815056"/>
          <c:w val="0.99957459619422628"/>
          <c:h val="5.507910652184940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3-08-01T14:31:55.207" idx="22">
    <p:pos x="10" y="10"/>
    <p:text>Input TU Delft:
Reduce the amount of colours. Make the subtitle bigger. 
Make it an option to blur the image in the
background and advice the user never to use pictures with a lot of faces as it can be visual clutter for
the visually impaired. Make the date stamp bigger, maybe make it optional whether it’s a date stamp
or a slide number.</p:text>
    <p:extLst>
      <p:ext uri="{C676402C-5697-4E1C-873F-D02D1690AC5C}">
        <p15:threadingInfo xmlns:p15="http://schemas.microsoft.com/office/powerpoint/2012/main" timeZoneBias="-120"/>
      </p:ext>
    </p:extLst>
  </p:cm>
  <p:cm authorId="3" dt="2023-08-01T14:51:35.317" idx="23">
    <p:pos x="10" y="146"/>
    <p:text>Heel ander optie gemaakt, zonder afbeelding. Stijl komt vanuit jullie huisstijlhandboek. Zie ook volgende slide voor ander kleur</p:text>
    <p:extLst>
      <p:ext uri="{C676402C-5697-4E1C-873F-D02D1690AC5C}">
        <p15:threadingInfo xmlns:p15="http://schemas.microsoft.com/office/powerpoint/2012/main" timeZoneBias="-120">
          <p15:parentCm authorId="3" idx="22"/>
        </p15:threadingInfo>
      </p:ext>
    </p:extLst>
  </p:cm>
  <p:cm authorId="4" dt="2023-08-07T14:30:36.678" idx="1">
    <p:pos x="10" y="282"/>
    <p:text>Ziet er mooi uit, rustige kleurencombinatie. Is het een idee om het blokje links een functie te geven? Bijvoorbeeld een hoofdstuknummer.</p:text>
    <p:extLst>
      <p:ext uri="{C676402C-5697-4E1C-873F-D02D1690AC5C}">
        <p15:threadingInfo xmlns:p15="http://schemas.microsoft.com/office/powerpoint/2012/main" timeZoneBias="-120">
          <p15:parentCm authorId="3" idx="22"/>
        </p15:threadingInfo>
      </p:ext>
    </p:extLst>
  </p:cm>
  <p:cm authorId="3" dt="2023-08-11T09:49:48.578" idx="36">
    <p:pos x="10" y="418"/>
    <p:text>Goed idee :)</p:text>
    <p:extLst>
      <p:ext uri="{C676402C-5697-4E1C-873F-D02D1690AC5C}">
        <p15:threadingInfo xmlns:p15="http://schemas.microsoft.com/office/powerpoint/2012/main" timeZoneBias="-120">
          <p15:parentCm authorId="3" idx="2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3-08-07T14:35:08.386" idx="2">
    <p:pos x="10" y="10"/>
    <p:text>Ik denk dat deze vorm niet goed werkt zo, qua stijl vind ik het niet zo passen bij de overige slides. Wellicht kun je hier een andere vorm toepassen die goed werkt in combinatie met een foto: een dunne verticale strook aan de rechterzijde van de slide, met uitsnede van de vlam.</p:text>
    <p:extLst>
      <p:ext uri="{C676402C-5697-4E1C-873F-D02D1690AC5C}">
        <p15:threadingInfo xmlns:p15="http://schemas.microsoft.com/office/powerpoint/2012/main" timeZoneBias="-120"/>
      </p:ext>
    </p:extLst>
  </p:cm>
  <p:cm authorId="3" dt="2023-08-11T10:08:09.877" idx="37">
    <p:pos x="10" y="146"/>
    <p:text>x</p:text>
    <p:extLst>
      <p:ext uri="{C676402C-5697-4E1C-873F-D02D1690AC5C}">
        <p15:threadingInfo xmlns:p15="http://schemas.microsoft.com/office/powerpoint/2012/main" timeZoneBias="-120">
          <p15:parentCm authorId="4" idx="2"/>
        </p15:threadingInfo>
      </p:ext>
    </p:extLst>
  </p:cm>
  <p:cm authorId="5" dt="2023-08-10T10:23:54.378" idx="2">
    <p:pos x="146" y="146"/>
    <p:text>Hier zou bijvoorbeeld ook meer ruimte voor een tietel moeten zijn. Hij is wel pakken omdat hij juist anders is dan de rest, maar dan zou er verder ook wat meer organische lijnen in de rest van het ontwerp moeten komen.</p:text>
    <p:extLst>
      <p:ext uri="{C676402C-5697-4E1C-873F-D02D1690AC5C}">
        <p15:threadingInfo xmlns:p15="http://schemas.microsoft.com/office/powerpoint/2012/main" timeZoneBias="-120"/>
      </p:ext>
    </p:extLst>
  </p:cm>
  <p:cm authorId="3" dt="2023-08-11T10:08:17.467" idx="38">
    <p:pos x="146" y="282"/>
    <p:text>x</p:text>
    <p:extLst>
      <p:ext uri="{C676402C-5697-4E1C-873F-D02D1690AC5C}">
        <p15:threadingInfo xmlns:p15="http://schemas.microsoft.com/office/powerpoint/2012/main" timeZoneBias="-120">
          <p15:parentCm authorId="5"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5" dt="2023-08-10T10:25:40.080" idx="3">
    <p:pos x="10" y="10"/>
    <p:text>De vorige template had hier een voorbeeld van hoe je kern worden van een qoute een huisstijlkleur kon geven. Kunnen we dat aanhouden? Het toevoegen van de accentkleuren geeft toech wat interresanters visueel gezien.</p:text>
    <p:extLst>
      <p:ext uri="{C676402C-5697-4E1C-873F-D02D1690AC5C}">
        <p15:threadingInfo xmlns:p15="http://schemas.microsoft.com/office/powerpoint/2012/main" timeZoneBias="-120"/>
      </p:ext>
    </p:extLst>
  </p:cm>
  <p:cm authorId="3" dt="2023-08-11T10:10:32.648" idx="39">
    <p:pos x="10" y="146"/>
    <p:text>x</p:text>
    <p:extLst>
      <p:ext uri="{C676402C-5697-4E1C-873F-D02D1690AC5C}">
        <p15:threadingInfo xmlns:p15="http://schemas.microsoft.com/office/powerpoint/2012/main" timeZoneBias="-120">
          <p15:parentCm authorId="5" idx="3"/>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4" dt="2023-08-07T14:42:43.129" idx="3">
    <p:pos x="10" y="10"/>
    <p:text>We hebben voor de TU Delft een nieuwe iconenset laten ontwikkelen, als het goed is is deze inmiddels in jullie bezit.</p:text>
    <p:extLst>
      <p:ext uri="{C676402C-5697-4E1C-873F-D02D1690AC5C}">
        <p15:threadingInfo xmlns:p15="http://schemas.microsoft.com/office/powerpoint/2012/main" timeZoneBias="-120"/>
      </p:ext>
    </p:extLst>
  </p:cm>
  <p:cm authorId="3" dt="2023-08-11T10:12:39.613" idx="40">
    <p:pos x="10" y="146"/>
    <p:text>Niet gezien! Dit is nu toegepast</p:text>
    <p:extLst>
      <p:ext uri="{C676402C-5697-4E1C-873F-D02D1690AC5C}">
        <p15:threadingInfo xmlns:p15="http://schemas.microsoft.com/office/powerpoint/2012/main" timeZoneBias="-120">
          <p15:parentCm authorId="4" idx="3"/>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23-08-01T13:34:55.085" idx="4">
    <p:pos x="10" y="10"/>
    <p:text>Input TU Delft:
There should be an option for a wide picture with the use of a quote in an easy intuitive way</p:text>
    <p:extLst>
      <p:ext uri="{C676402C-5697-4E1C-873F-D02D1690AC5C}">
        <p15:threadingInfo xmlns:p15="http://schemas.microsoft.com/office/powerpoint/2012/main" timeZoneBias="-120"/>
      </p:ext>
    </p:extLst>
  </p:cm>
  <p:cm authorId="3" dt="2023-08-01T13:36:01.734" idx="8">
    <p:pos x="554" y="554"/>
    <p:text>Input TU Delft:
It would be nice to have 1 slide in the template with content about the TU Delft and what our impact is within a certain topic (maybe a link with the communicationtheme’s?)</p:text>
    <p:extLst>
      <p:ext uri="{C676402C-5697-4E1C-873F-D02D1690AC5C}">
        <p15:threadingInfo xmlns:p15="http://schemas.microsoft.com/office/powerpoint/2012/main" timeZoneBias="-120"/>
      </p:ext>
    </p:extLst>
  </p:cm>
  <p:cm authorId="3" dt="2023-08-01T13:36:47.494" idx="9">
    <p:pos x="690" y="690"/>
    <p:text>Input TU Delft:
-	It would also be nice to have the ppt as open as possible to use under cc by license rules; aanvullende instructive tav. gebruik “free to use” visuals.</p:text>
    <p:extLst>
      <p:ext uri="{C676402C-5697-4E1C-873F-D02D1690AC5C}">
        <p15:threadingInfo xmlns:p15="http://schemas.microsoft.com/office/powerpoint/2012/main" timeZoneBias="-120"/>
      </p:ext>
    </p:extLst>
  </p:cm>
  <p:cm authorId="5" dt="2023-08-10T10:28:11.782" idx="4">
    <p:pos x="146" y="146"/>
    <p:text/>
    <p:extLst>
      <p:ext uri="{C676402C-5697-4E1C-873F-D02D1690AC5C}">
        <p15:threadingInfo xmlns:p15="http://schemas.microsoft.com/office/powerpoint/2012/main" timeZoneBias="-120"/>
      </p:ext>
    </p:extLst>
  </p:cm>
  <p:cm authorId="5" dt="2023-08-10T10:36:06.682" idx="8">
    <p:pos x="146" y="282"/>
    <p:text>Is het mogelijk om deze slide wat flexibeler inzetbaar te maken? Dus dat hier bijv ook een afbeelding kan komen ipv de vlam?</p:text>
    <p:extLst>
      <p:ext uri="{C676402C-5697-4E1C-873F-D02D1690AC5C}">
        <p15:threadingInfo xmlns:p15="http://schemas.microsoft.com/office/powerpoint/2012/main" timeZoneBias="-120">
          <p15:parentCm authorId="5" idx="4"/>
        </p15:threadingInfo>
      </p:ext>
    </p:extLst>
  </p:cm>
  <p:cm authorId="3" dt="2023-08-11T10:22:10.322" idx="41">
    <p:pos x="146" y="418"/>
    <p:text>x</p:text>
    <p:extLst>
      <p:ext uri="{C676402C-5697-4E1C-873F-D02D1690AC5C}">
        <p15:threadingInfo xmlns:p15="http://schemas.microsoft.com/office/powerpoint/2012/main" timeZoneBias="-120">
          <p15:parentCm authorId="5" idx="4"/>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5" dt="2023-08-10T10:30:33.373" idx="11">
    <p:pos x="904" y="3853"/>
    <p:text>Hier is het mogelijk om het logo handmati te verplaatsen. Kan deze vast gezet worden? Mogelijk ook een optie om het logo in kleur te hebben of rechts op de slide?</p:text>
    <p:extLst>
      <p:ext uri="{C676402C-5697-4E1C-873F-D02D1690AC5C}">
        <p15:threadingInfo xmlns:p15="http://schemas.microsoft.com/office/powerpoint/2012/main" timeZoneBias="-120"/>
      </p:ext>
    </p:extLst>
  </p:cm>
  <p:cm authorId="3" dt="2023-08-11T10:31:58.848" idx="44">
    <p:pos x="904" y="3989"/>
    <p:text>Logo is nu op slot gezet. We adviseren om geen logo in kleur te gebruiken achter een afbeelding, om te voorkomen dat het niet zichtbaar is, er ligt een donkere laag achter het logo, wat ervoor zorgt dat het altijd tot zijn recht komt, ook wanneer je een lichte afbeelding invoegt. 
Ook adivseren we om een logo op 1 plek te houden, dit zorgt niet alleen voor een vast stramien maar ook dat er niet teveel keuzes worden gegeven voor de gebruiker</p:text>
    <p:extLst>
      <p:ext uri="{C676402C-5697-4E1C-873F-D02D1690AC5C}">
        <p15:threadingInfo xmlns:p15="http://schemas.microsoft.com/office/powerpoint/2012/main" timeZoneBias="-120">
          <p15:parentCm authorId="5" idx="11"/>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5" dt="2023-08-10T10:32:07.896" idx="12">
    <p:pos x="927" y="3877"/>
    <p:text>Ook hier is het logo handmatig te verplaatsen</p:text>
    <p:extLst>
      <p:ext uri="{C676402C-5697-4E1C-873F-D02D1690AC5C}">
        <p15:threadingInfo xmlns:p15="http://schemas.microsoft.com/office/powerpoint/2012/main" timeZoneBias="-1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5" dt="2023-08-10T10:33:31.899" idx="7">
    <p:pos x="10" y="10"/>
    <p:text>Alleen controle of dit tabel af te lezen is met een screenreader?</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B44D9DC-BFDE-70DB-37D2-5120EDE7C9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4BC32AC8-ADEA-5A24-D08F-B9E583A640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CD8170-AF3A-49D5-80D5-9AA599CA2B5A}" type="datetimeFigureOut">
              <a:rPr lang="nl-NL" smtClean="0"/>
              <a:t>3-4-2024</a:t>
            </a:fld>
            <a:endParaRPr lang="nl-NL" dirty="0"/>
          </a:p>
        </p:txBody>
      </p:sp>
      <p:sp>
        <p:nvSpPr>
          <p:cNvPr id="4" name="Tijdelijke aanduiding voor voettekst 3">
            <a:extLst>
              <a:ext uri="{FF2B5EF4-FFF2-40B4-BE49-F238E27FC236}">
                <a16:creationId xmlns:a16="http://schemas.microsoft.com/office/drawing/2014/main" id="{D5ACE027-8153-01D4-6B6E-5EA19C4B0A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a:extLst>
              <a:ext uri="{FF2B5EF4-FFF2-40B4-BE49-F238E27FC236}">
                <a16:creationId xmlns:a16="http://schemas.microsoft.com/office/drawing/2014/main" id="{CDF9D566-75C9-E730-A0C7-1E8C58EE84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4C578E-C328-47E2-9A85-9D93F4DE8D54}" type="slidenum">
              <a:rPr lang="nl-NL" smtClean="0"/>
              <a:t>‹nr.›</a:t>
            </a:fld>
            <a:endParaRPr lang="nl-NL" dirty="0"/>
          </a:p>
        </p:txBody>
      </p:sp>
    </p:spTree>
    <p:extLst>
      <p:ext uri="{BB962C8B-B14F-4D97-AF65-F5344CB8AC3E}">
        <p14:creationId xmlns:p14="http://schemas.microsoft.com/office/powerpoint/2010/main" val="764169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90A07-196B-4F4B-8E8C-301FB387CBE5}" type="datetimeFigureOut">
              <a:rPr lang="nl-NL" smtClean="0"/>
              <a:t>3-4-2024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176B4-2F3E-4542-A88B-B482618D0CAA}" type="slidenum">
              <a:rPr lang="nl-NL" smtClean="0"/>
              <a:t>‹nr.›</a:t>
            </a:fld>
            <a:endParaRPr lang="nl-NL" dirty="0"/>
          </a:p>
        </p:txBody>
      </p:sp>
    </p:spTree>
    <p:extLst>
      <p:ext uri="{BB962C8B-B14F-4D97-AF65-F5344CB8AC3E}">
        <p14:creationId xmlns:p14="http://schemas.microsoft.com/office/powerpoint/2010/main" val="401779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a:t>
            </a:fld>
            <a:endParaRPr lang="nl-NL" dirty="0"/>
          </a:p>
        </p:txBody>
      </p:sp>
    </p:spTree>
    <p:extLst>
      <p:ext uri="{BB962C8B-B14F-4D97-AF65-F5344CB8AC3E}">
        <p14:creationId xmlns:p14="http://schemas.microsoft.com/office/powerpoint/2010/main" val="214539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35</a:t>
            </a:fld>
            <a:endParaRPr lang="nl-NL" dirty="0"/>
          </a:p>
        </p:txBody>
      </p:sp>
    </p:spTree>
    <p:extLst>
      <p:ext uri="{BB962C8B-B14F-4D97-AF65-F5344CB8AC3E}">
        <p14:creationId xmlns:p14="http://schemas.microsoft.com/office/powerpoint/2010/main" val="109757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42</a:t>
            </a:fld>
            <a:endParaRPr lang="nl-NL" dirty="0"/>
          </a:p>
        </p:txBody>
      </p:sp>
    </p:spTree>
    <p:extLst>
      <p:ext uri="{BB962C8B-B14F-4D97-AF65-F5344CB8AC3E}">
        <p14:creationId xmlns:p14="http://schemas.microsoft.com/office/powerpoint/2010/main" val="2526031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46</a:t>
            </a:fld>
            <a:endParaRPr lang="nl-NL" dirty="0"/>
          </a:p>
        </p:txBody>
      </p:sp>
    </p:spTree>
    <p:extLst>
      <p:ext uri="{BB962C8B-B14F-4D97-AF65-F5344CB8AC3E}">
        <p14:creationId xmlns:p14="http://schemas.microsoft.com/office/powerpoint/2010/main" val="186396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47</a:t>
            </a:fld>
            <a:endParaRPr lang="nl-NL" dirty="0"/>
          </a:p>
        </p:txBody>
      </p:sp>
    </p:spTree>
    <p:extLst>
      <p:ext uri="{BB962C8B-B14F-4D97-AF65-F5344CB8AC3E}">
        <p14:creationId xmlns:p14="http://schemas.microsoft.com/office/powerpoint/2010/main" val="201404225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ymbol #1">
    <p:bg>
      <p:bgPr>
        <a:solidFill>
          <a:schemeClr val="bg1"/>
        </a:solidFill>
        <a:effectLst/>
      </p:bgPr>
    </p:bg>
    <p:spTree>
      <p:nvGrpSpPr>
        <p:cNvPr id="1" name=""/>
        <p:cNvGrpSpPr/>
        <p:nvPr/>
      </p:nvGrpSpPr>
      <p:grpSpPr>
        <a:xfrm>
          <a:off x="0" y="0"/>
          <a:ext cx="0" cy="0"/>
          <a:chOff x="0" y="0"/>
          <a:chExt cx="0" cy="0"/>
        </a:xfrm>
      </p:grpSpPr>
      <p:sp>
        <p:nvSpPr>
          <p:cNvPr id="22" name="Tijdelijke aanduiding voor afbeelding 6">
            <a:extLst>
              <a:ext uri="{FF2B5EF4-FFF2-40B4-BE49-F238E27FC236}">
                <a16:creationId xmlns:a16="http://schemas.microsoft.com/office/drawing/2014/main" id="{6D182834-E7E0-D622-3F33-B190F3F69BD3}"/>
              </a:ext>
            </a:extLst>
          </p:cNvPr>
          <p:cNvSpPr>
            <a:spLocks noGrp="1"/>
          </p:cNvSpPr>
          <p:nvPr>
            <p:ph type="pic" sz="quarter" idx="17" hasCustomPrompt="1"/>
          </p:nvPr>
        </p:nvSpPr>
        <p:spPr>
          <a:xfrm>
            <a:off x="-3175" y="-1"/>
            <a:ext cx="12195175" cy="7356356"/>
          </a:xfrm>
          <a:custGeom>
            <a:avLst/>
            <a:gdLst>
              <a:gd name="connsiteX0" fmla="*/ 193675 w 12195175"/>
              <a:gd name="connsiteY0" fmla="*/ 0 h 7356356"/>
              <a:gd name="connsiteX1" fmla="*/ 12195175 w 12195175"/>
              <a:gd name="connsiteY1" fmla="*/ 0 h 7356356"/>
              <a:gd name="connsiteX2" fmla="*/ 12195175 w 12195175"/>
              <a:gd name="connsiteY2" fmla="*/ 6858214 h 7356356"/>
              <a:gd name="connsiteX3" fmla="*/ 11782485 w 12195175"/>
              <a:gd name="connsiteY3" fmla="*/ 6858675 h 7356356"/>
              <a:gd name="connsiteX4" fmla="*/ 11737228 w 12195175"/>
              <a:gd name="connsiteY4" fmla="*/ 6867812 h 7356356"/>
              <a:gd name="connsiteX5" fmla="*/ 11666207 w 12195175"/>
              <a:gd name="connsiteY5" fmla="*/ 6974957 h 7356356"/>
              <a:gd name="connsiteX6" fmla="*/ 11666207 w 12195175"/>
              <a:gd name="connsiteY6" fmla="*/ 7240072 h 7356356"/>
              <a:gd name="connsiteX7" fmla="*/ 11664677 w 12195175"/>
              <a:gd name="connsiteY7" fmla="*/ 7240750 h 7356356"/>
              <a:gd name="connsiteX8" fmla="*/ 11655812 w 12195175"/>
              <a:gd name="connsiteY8" fmla="*/ 7284661 h 7356356"/>
              <a:gd name="connsiteX9" fmla="*/ 11548667 w 12195175"/>
              <a:gd name="connsiteY9" fmla="*/ 7355682 h 7356356"/>
              <a:gd name="connsiteX10" fmla="*/ 11219748 w 12195175"/>
              <a:gd name="connsiteY10" fmla="*/ 7355682 h 7356356"/>
              <a:gd name="connsiteX11" fmla="*/ 11219743 w 12195175"/>
              <a:gd name="connsiteY11" fmla="*/ 7355683 h 7356356"/>
              <a:gd name="connsiteX12" fmla="*/ 11219719 w 12195175"/>
              <a:gd name="connsiteY12" fmla="*/ 7355682 h 7356356"/>
              <a:gd name="connsiteX13" fmla="*/ 11048924 w 12195175"/>
              <a:gd name="connsiteY13" fmla="*/ 7355682 h 7356356"/>
              <a:gd name="connsiteX14" fmla="*/ 11032338 w 12195175"/>
              <a:gd name="connsiteY14" fmla="*/ 7356356 h 7356356"/>
              <a:gd name="connsiteX15" fmla="*/ 11029000 w 12195175"/>
              <a:gd name="connsiteY15" fmla="*/ 7355682 h 7356356"/>
              <a:gd name="connsiteX16" fmla="*/ 10701233 w 12195175"/>
              <a:gd name="connsiteY16" fmla="*/ 7355682 h 7356356"/>
              <a:gd name="connsiteX17" fmla="*/ 10584950 w 12195175"/>
              <a:gd name="connsiteY17" fmla="*/ 7239399 h 7356356"/>
              <a:gd name="connsiteX18" fmla="*/ 10584950 w 12195175"/>
              <a:gd name="connsiteY18" fmla="*/ 6970497 h 7356356"/>
              <a:gd name="connsiteX19" fmla="*/ 10585318 w 12195175"/>
              <a:gd name="connsiteY19" fmla="*/ 6972463 h 7356356"/>
              <a:gd name="connsiteX20" fmla="*/ 10584950 w 12195175"/>
              <a:gd name="connsiteY20" fmla="*/ 6959996 h 7356356"/>
              <a:gd name="connsiteX21" fmla="*/ 10584950 w 12195175"/>
              <a:gd name="connsiteY21" fmla="*/ 6970497 h 7356356"/>
              <a:gd name="connsiteX22" fmla="*/ 10579238 w 12195175"/>
              <a:gd name="connsiteY22" fmla="*/ 6939973 h 7356356"/>
              <a:gd name="connsiteX23" fmla="*/ 10566015 w 12195175"/>
              <a:gd name="connsiteY23" fmla="*/ 6909269 h 7356356"/>
              <a:gd name="connsiteX24" fmla="*/ 10514853 w 12195175"/>
              <a:gd name="connsiteY24" fmla="*/ 6867139 h 7356356"/>
              <a:gd name="connsiteX25" fmla="*/ 10469596 w 12195175"/>
              <a:gd name="connsiteY25" fmla="*/ 6858002 h 7356356"/>
              <a:gd name="connsiteX26" fmla="*/ 193675 w 12195175"/>
              <a:gd name="connsiteY26" fmla="*/ 6858001 h 7356356"/>
              <a:gd name="connsiteX27" fmla="*/ 0 w 12195175"/>
              <a:gd name="connsiteY27" fmla="*/ 6858001 h 7356356"/>
              <a:gd name="connsiteX28" fmla="*/ 0 w 12195175"/>
              <a:gd name="connsiteY28" fmla="*/ 1 h 7356356"/>
              <a:gd name="connsiteX29" fmla="*/ 193675 w 12195175"/>
              <a:gd name="connsiteY29" fmla="*/ 1 h 735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5175" h="7356356">
                <a:moveTo>
                  <a:pt x="193675" y="0"/>
                </a:moveTo>
                <a:lnTo>
                  <a:pt x="12195175" y="0"/>
                </a:lnTo>
                <a:lnTo>
                  <a:pt x="12195175" y="6858214"/>
                </a:lnTo>
                <a:lnTo>
                  <a:pt x="11782485" y="6858675"/>
                </a:lnTo>
                <a:lnTo>
                  <a:pt x="11737228" y="6867812"/>
                </a:lnTo>
                <a:cubicBezTo>
                  <a:pt x="11695492" y="6885465"/>
                  <a:pt x="11666207" y="6926791"/>
                  <a:pt x="11666207" y="6974957"/>
                </a:cubicBezTo>
                <a:lnTo>
                  <a:pt x="11666207" y="7240072"/>
                </a:lnTo>
                <a:lnTo>
                  <a:pt x="11664677" y="7240750"/>
                </a:lnTo>
                <a:lnTo>
                  <a:pt x="11655812" y="7284661"/>
                </a:lnTo>
                <a:cubicBezTo>
                  <a:pt x="11638159" y="7326397"/>
                  <a:pt x="11596833" y="7355682"/>
                  <a:pt x="11548667" y="7355682"/>
                </a:cubicBezTo>
                <a:lnTo>
                  <a:pt x="11219748" y="7355682"/>
                </a:lnTo>
                <a:cubicBezTo>
                  <a:pt x="11219746" y="7355682"/>
                  <a:pt x="11219745" y="7355683"/>
                  <a:pt x="11219743" y="7355683"/>
                </a:cubicBezTo>
                <a:cubicBezTo>
                  <a:pt x="11219735" y="7355683"/>
                  <a:pt x="11219727" y="7355682"/>
                  <a:pt x="11219719" y="7355682"/>
                </a:cubicBezTo>
                <a:lnTo>
                  <a:pt x="11048924" y="7355682"/>
                </a:lnTo>
                <a:lnTo>
                  <a:pt x="11032338" y="7356356"/>
                </a:lnTo>
                <a:lnTo>
                  <a:pt x="11029000" y="7355682"/>
                </a:lnTo>
                <a:lnTo>
                  <a:pt x="10701233" y="7355682"/>
                </a:lnTo>
                <a:cubicBezTo>
                  <a:pt x="10637012" y="7355682"/>
                  <a:pt x="10584950" y="7303620"/>
                  <a:pt x="10584950" y="7239399"/>
                </a:cubicBezTo>
                <a:lnTo>
                  <a:pt x="10584950" y="6970497"/>
                </a:lnTo>
                <a:cubicBezTo>
                  <a:pt x="10585073" y="6971152"/>
                  <a:pt x="10585195" y="6971808"/>
                  <a:pt x="10585318" y="6972463"/>
                </a:cubicBezTo>
                <a:cubicBezTo>
                  <a:pt x="10585195" y="6973070"/>
                  <a:pt x="10585073" y="6959389"/>
                  <a:pt x="10584950" y="6959996"/>
                </a:cubicBezTo>
                <a:lnTo>
                  <a:pt x="10584950" y="6970497"/>
                </a:lnTo>
                <a:lnTo>
                  <a:pt x="10579238" y="6939973"/>
                </a:lnTo>
                <a:cubicBezTo>
                  <a:pt x="10577212" y="6929143"/>
                  <a:pt x="10573995" y="6918611"/>
                  <a:pt x="10566015" y="6909269"/>
                </a:cubicBezTo>
                <a:cubicBezTo>
                  <a:pt x="10553476" y="6890710"/>
                  <a:pt x="10535721" y="6875966"/>
                  <a:pt x="10514853" y="6867139"/>
                </a:cubicBezTo>
                <a:lnTo>
                  <a:pt x="10469596" y="6858002"/>
                </a:lnTo>
                <a:lnTo>
                  <a:pt x="193675" y="6858001"/>
                </a:lnTo>
                <a:lnTo>
                  <a:pt x="0" y="6858001"/>
                </a:lnTo>
                <a:lnTo>
                  <a:pt x="0" y="1"/>
                </a:lnTo>
                <a:lnTo>
                  <a:pt x="193675" y="1"/>
                </a:lnTo>
                <a:close/>
              </a:path>
            </a:pathLst>
          </a:custGeom>
          <a:pattFill prst="pct60">
            <a:fgClr>
              <a:schemeClr val="bg1">
                <a:lumMod val="95000"/>
              </a:schemeClr>
            </a:fgClr>
            <a:bgClr>
              <a:schemeClr val="bg1">
                <a:lumMod val="85000"/>
              </a:schemeClr>
            </a:bgClr>
          </a:pattFill>
        </p:spPr>
        <p:txBody>
          <a:bodyPr wrap="square" tIns="7020000" rIns="1980000" bIns="0" anchor="ctr" anchorCtr="0">
            <a:noAutofit/>
          </a:bodyPr>
          <a:lstStyle>
            <a:lvl1pPr marL="0" indent="0" algn="r">
              <a:lnSpc>
                <a:spcPct val="100000"/>
              </a:lnSpc>
              <a:spcBef>
                <a:spcPts val="0"/>
              </a:spcBef>
              <a:buNone/>
              <a:defRPr sz="1200" i="0">
                <a:solidFill>
                  <a:schemeClr val="bg1">
                    <a:lumMod val="95000"/>
                  </a:schemeClr>
                </a:solidFill>
              </a:defRPr>
            </a:lvl1pPr>
          </a:lstStyle>
          <a:p>
            <a:r>
              <a:rPr lang="en-GB"/>
              <a:t> </a:t>
            </a:r>
            <a:endParaRPr lang="en-GB"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2451633"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Title slide + symbol #1</a:t>
            </a:r>
          </a:p>
        </p:txBody>
      </p:sp>
      <p:sp>
        <p:nvSpPr>
          <p:cNvPr id="20" name="Tijdelijke aanduiding voor tekst 19">
            <a:extLst>
              <a:ext uri="{FF2B5EF4-FFF2-40B4-BE49-F238E27FC236}">
                <a16:creationId xmlns:a16="http://schemas.microsoft.com/office/drawing/2014/main" id="{0514EAD4-F3E3-E0C2-1434-92FAD7E6BE74}"/>
              </a:ext>
            </a:extLst>
          </p:cNvPr>
          <p:cNvSpPr>
            <a:spLocks noGrp="1"/>
          </p:cNvSpPr>
          <p:nvPr>
            <p:ph type="body" sz="quarter" idx="15" hasCustomPrompt="1"/>
          </p:nvPr>
        </p:nvSpPr>
        <p:spPr>
          <a:xfrm>
            <a:off x="0" y="0"/>
            <a:ext cx="12190413" cy="6857999"/>
          </a:xfrm>
          <a:prstGeom prst="rect">
            <a:avLst/>
          </a:prstGeom>
          <a:gradFill flip="none" rotWithShape="1">
            <a:gsLst>
              <a:gs pos="0">
                <a:schemeClr val="tx1">
                  <a:alpha val="55000"/>
                </a:schemeClr>
              </a:gs>
              <a:gs pos="76000">
                <a:schemeClr val="tx1">
                  <a:alpha val="0"/>
                </a:schemeClr>
              </a:gs>
            </a:gsLst>
            <a:lin ang="13500000" scaled="1"/>
            <a:tileRect/>
          </a:gradFill>
        </p:spPr>
        <p:txBody>
          <a:bodyPr wrap="square">
            <a:noAutofit/>
          </a:bodyPr>
          <a:lstStyle>
            <a:lvl1pPr marL="0" indent="0">
              <a:buNone/>
              <a:defRPr sz="100">
                <a:solidFill>
                  <a:schemeClr val="tx2">
                    <a:alpha val="0"/>
                  </a:schemeClr>
                </a:solidFill>
              </a:defRPr>
            </a:lvl1pPr>
          </a:lstStyle>
          <a:p>
            <a:pPr lvl="0"/>
            <a:r>
              <a:rPr lang="en-GB" dirty="0"/>
              <a:t> </a:t>
            </a:r>
          </a:p>
        </p:txBody>
      </p:sp>
      <p:sp>
        <p:nvSpPr>
          <p:cNvPr id="21" name="Tijdelijke aanduiding voor tekst 20">
            <a:extLst>
              <a:ext uri="{FF2B5EF4-FFF2-40B4-BE49-F238E27FC236}">
                <a16:creationId xmlns:a16="http://schemas.microsoft.com/office/drawing/2014/main" id="{04F4E0D4-E8D4-F1A4-0156-3EE5C69F266E}"/>
              </a:ext>
            </a:extLst>
          </p:cNvPr>
          <p:cNvSpPr>
            <a:spLocks noGrp="1"/>
          </p:cNvSpPr>
          <p:nvPr>
            <p:ph type="body" sz="quarter" idx="16" hasCustomPrompt="1"/>
          </p:nvPr>
        </p:nvSpPr>
        <p:spPr>
          <a:xfrm>
            <a:off x="0" y="1"/>
            <a:ext cx="12190413" cy="2810638"/>
          </a:xfrm>
          <a:prstGeom prst="rect">
            <a:avLst/>
          </a:prstGeom>
          <a:gradFill flip="none" rotWithShape="1">
            <a:gsLst>
              <a:gs pos="0">
                <a:schemeClr val="tx1">
                  <a:alpha val="32000"/>
                </a:schemeClr>
              </a:gs>
              <a:gs pos="45000">
                <a:schemeClr val="tx1">
                  <a:alpha val="0"/>
                </a:schemeClr>
              </a:gs>
            </a:gsLst>
            <a:lin ang="2700000" scaled="1"/>
            <a:tileRect/>
          </a:gradFill>
        </p:spPr>
        <p:txBody>
          <a:bodyPr wrap="square">
            <a:noAutofit/>
          </a:bodyPr>
          <a:lstStyle>
            <a:lvl1pPr marL="0" indent="0">
              <a:buNone/>
              <a:defRPr sz="100">
                <a:solidFill>
                  <a:schemeClr val="tx2">
                    <a:alpha val="0"/>
                  </a:schemeClr>
                </a:solidFill>
              </a:defRPr>
            </a:lvl1pPr>
          </a:lstStyle>
          <a:p>
            <a:pPr lvl="0"/>
            <a:r>
              <a:rPr lang="en-GB" dirty="0"/>
              <a:t> </a:t>
            </a:r>
          </a:p>
        </p:txBody>
      </p:sp>
      <p:sp>
        <p:nvSpPr>
          <p:cNvPr id="5" name="Tijdelijke aanduiding voor tekst 4">
            <a:extLst>
              <a:ext uri="{FF2B5EF4-FFF2-40B4-BE49-F238E27FC236}">
                <a16:creationId xmlns:a16="http://schemas.microsoft.com/office/drawing/2014/main" id="{FFFA99C8-183A-E43C-368E-ACECB9802CE0}"/>
              </a:ext>
            </a:extLst>
          </p:cNvPr>
          <p:cNvSpPr>
            <a:spLocks noGrp="1" noRot="1" noMove="1" noResize="1" noEditPoints="1" noAdjustHandles="1" noChangeArrowheads="1" noChangeShapeType="1"/>
          </p:cNvSpPr>
          <p:nvPr>
            <p:ph type="body" sz="quarter" idx="14" hasCustomPrompt="1"/>
          </p:nvPr>
        </p:nvSpPr>
        <p:spPr>
          <a:xfrm>
            <a:off x="721115" y="437496"/>
            <a:ext cx="1530269" cy="594428"/>
          </a:xfrm>
          <a:custGeom>
            <a:avLst/>
            <a:gdLst>
              <a:gd name="connsiteX0" fmla="*/ 1037471 w 1530269"/>
              <a:gd name="connsiteY0" fmla="*/ 403429 h 594428"/>
              <a:gd name="connsiteX1" fmla="*/ 985222 w 1530269"/>
              <a:gd name="connsiteY1" fmla="*/ 465090 h 594428"/>
              <a:gd name="connsiteX2" fmla="*/ 1089721 w 1530269"/>
              <a:gd name="connsiteY2" fmla="*/ 465090 h 594428"/>
              <a:gd name="connsiteX3" fmla="*/ 1037471 w 1530269"/>
              <a:gd name="connsiteY3" fmla="*/ 403429 h 594428"/>
              <a:gd name="connsiteX4" fmla="*/ 1039163 w 1530269"/>
              <a:gd name="connsiteY4" fmla="*/ 375982 h 594428"/>
              <a:gd name="connsiteX5" fmla="*/ 1129941 w 1530269"/>
              <a:gd name="connsiteY5" fmla="*/ 472985 h 594428"/>
              <a:gd name="connsiteX6" fmla="*/ 1129941 w 1530269"/>
              <a:gd name="connsiteY6" fmla="*/ 491409 h 594428"/>
              <a:gd name="connsiteX7" fmla="*/ 1129941 w 1530269"/>
              <a:gd name="connsiteY7" fmla="*/ 492913 h 594428"/>
              <a:gd name="connsiteX8" fmla="*/ 983718 w 1530269"/>
              <a:gd name="connsiteY8" fmla="*/ 492913 h 594428"/>
              <a:gd name="connsiteX9" fmla="*/ 1035967 w 1530269"/>
              <a:gd name="connsiteY9" fmla="*/ 565289 h 594428"/>
              <a:gd name="connsiteX10" fmla="*/ 1085210 w 1530269"/>
              <a:gd name="connsiteY10" fmla="*/ 523744 h 594428"/>
              <a:gd name="connsiteX11" fmla="*/ 1126746 w 1530269"/>
              <a:gd name="connsiteY11" fmla="*/ 523744 h 594428"/>
              <a:gd name="connsiteX12" fmla="*/ 1035967 w 1530269"/>
              <a:gd name="connsiteY12" fmla="*/ 593112 h 594428"/>
              <a:gd name="connsiteX13" fmla="*/ 943685 w 1530269"/>
              <a:gd name="connsiteY13" fmla="*/ 486897 h 594428"/>
              <a:gd name="connsiteX14" fmla="*/ 1039163 w 1530269"/>
              <a:gd name="connsiteY14" fmla="*/ 375982 h 594428"/>
              <a:gd name="connsiteX15" fmla="*/ 1482530 w 1530269"/>
              <a:gd name="connsiteY15" fmla="*/ 328232 h 594428"/>
              <a:gd name="connsiteX16" fmla="*/ 1482530 w 1530269"/>
              <a:gd name="connsiteY16" fmla="*/ 383690 h 594428"/>
              <a:gd name="connsiteX17" fmla="*/ 1530269 w 1530269"/>
              <a:gd name="connsiteY17" fmla="*/ 383690 h 594428"/>
              <a:gd name="connsiteX18" fmla="*/ 1530269 w 1530269"/>
              <a:gd name="connsiteY18" fmla="*/ 411324 h 594428"/>
              <a:gd name="connsiteX19" fmla="*/ 1482530 w 1530269"/>
              <a:gd name="connsiteY19" fmla="*/ 411324 h 594428"/>
              <a:gd name="connsiteX20" fmla="*/ 1482530 w 1530269"/>
              <a:gd name="connsiteY20" fmla="*/ 543482 h 594428"/>
              <a:gd name="connsiteX21" fmla="*/ 1507152 w 1530269"/>
              <a:gd name="connsiteY21" fmla="*/ 565101 h 594428"/>
              <a:gd name="connsiteX22" fmla="*/ 1527074 w 1530269"/>
              <a:gd name="connsiteY22" fmla="*/ 562093 h 594428"/>
              <a:gd name="connsiteX23" fmla="*/ 1527074 w 1530269"/>
              <a:gd name="connsiteY23" fmla="*/ 591420 h 594428"/>
              <a:gd name="connsiteX24" fmla="*/ 1500950 w 1530269"/>
              <a:gd name="connsiteY24" fmla="*/ 594428 h 594428"/>
              <a:gd name="connsiteX25" fmla="*/ 1442497 w 1530269"/>
              <a:gd name="connsiteY25" fmla="*/ 540475 h 594428"/>
              <a:gd name="connsiteX26" fmla="*/ 1442497 w 1530269"/>
              <a:gd name="connsiteY26" fmla="*/ 409632 h 594428"/>
              <a:gd name="connsiteX27" fmla="*/ 1407163 w 1530269"/>
              <a:gd name="connsiteY27" fmla="*/ 409632 h 594428"/>
              <a:gd name="connsiteX28" fmla="*/ 1407163 w 1530269"/>
              <a:gd name="connsiteY28" fmla="*/ 381997 h 594428"/>
              <a:gd name="connsiteX29" fmla="*/ 1444001 w 1530269"/>
              <a:gd name="connsiteY29" fmla="*/ 383690 h 594428"/>
              <a:gd name="connsiteX30" fmla="*/ 1444001 w 1530269"/>
              <a:gd name="connsiteY30" fmla="*/ 340639 h 594428"/>
              <a:gd name="connsiteX31" fmla="*/ 708187 w 1530269"/>
              <a:gd name="connsiteY31" fmla="*/ 326540 h 594428"/>
              <a:gd name="connsiteX32" fmla="*/ 708187 w 1530269"/>
              <a:gd name="connsiteY32" fmla="*/ 551378 h 594428"/>
              <a:gd name="connsiteX33" fmla="*/ 768142 w 1530269"/>
              <a:gd name="connsiteY33" fmla="*/ 551378 h 594428"/>
              <a:gd name="connsiteX34" fmla="*/ 865122 w 1530269"/>
              <a:gd name="connsiteY34" fmla="*/ 438959 h 594428"/>
              <a:gd name="connsiteX35" fmla="*/ 768142 w 1530269"/>
              <a:gd name="connsiteY35" fmla="*/ 326540 h 594428"/>
              <a:gd name="connsiteX36" fmla="*/ 1176176 w 1530269"/>
              <a:gd name="connsiteY36" fmla="*/ 292702 h 594428"/>
              <a:gd name="connsiteX37" fmla="*/ 1214705 w 1530269"/>
              <a:gd name="connsiteY37" fmla="*/ 292702 h 594428"/>
              <a:gd name="connsiteX38" fmla="*/ 1214705 w 1530269"/>
              <a:gd name="connsiteY38" fmla="*/ 586720 h 594428"/>
              <a:gd name="connsiteX39" fmla="*/ 1176176 w 1530269"/>
              <a:gd name="connsiteY39" fmla="*/ 586720 h 594428"/>
              <a:gd name="connsiteX40" fmla="*/ 0 w 1530269"/>
              <a:gd name="connsiteY40" fmla="*/ 292702 h 594428"/>
              <a:gd name="connsiteX41" fmla="*/ 264818 w 1530269"/>
              <a:gd name="connsiteY41" fmla="*/ 292702 h 594428"/>
              <a:gd name="connsiteX42" fmla="*/ 264818 w 1530269"/>
              <a:gd name="connsiteY42" fmla="*/ 349663 h 594428"/>
              <a:gd name="connsiteX43" fmla="*/ 174039 w 1530269"/>
              <a:gd name="connsiteY43" fmla="*/ 349663 h 594428"/>
              <a:gd name="connsiteX44" fmla="*/ 174039 w 1530269"/>
              <a:gd name="connsiteY44" fmla="*/ 586908 h 594428"/>
              <a:gd name="connsiteX45" fmla="*/ 92471 w 1530269"/>
              <a:gd name="connsiteY45" fmla="*/ 586908 h 594428"/>
              <a:gd name="connsiteX46" fmla="*/ 92471 w 1530269"/>
              <a:gd name="connsiteY46" fmla="*/ 349663 h 594428"/>
              <a:gd name="connsiteX47" fmla="*/ 0 w 1530269"/>
              <a:gd name="connsiteY47" fmla="*/ 349663 h 594428"/>
              <a:gd name="connsiteX48" fmla="*/ 503323 w 1530269"/>
              <a:gd name="connsiteY48" fmla="*/ 292514 h 594428"/>
              <a:gd name="connsiteX49" fmla="*/ 584893 w 1530269"/>
              <a:gd name="connsiteY49" fmla="*/ 292514 h 594428"/>
              <a:gd name="connsiteX50" fmla="*/ 584893 w 1530269"/>
              <a:gd name="connsiteY50" fmla="*/ 479001 h 594428"/>
              <a:gd name="connsiteX51" fmla="*/ 444872 w 1530269"/>
              <a:gd name="connsiteY51" fmla="*/ 592924 h 594428"/>
              <a:gd name="connsiteX52" fmla="*/ 304851 w 1530269"/>
              <a:gd name="connsiteY52" fmla="*/ 479001 h 594428"/>
              <a:gd name="connsiteX53" fmla="*/ 304851 w 1530269"/>
              <a:gd name="connsiteY53" fmla="*/ 292702 h 594428"/>
              <a:gd name="connsiteX54" fmla="*/ 386421 w 1530269"/>
              <a:gd name="connsiteY54" fmla="*/ 292702 h 594428"/>
              <a:gd name="connsiteX55" fmla="*/ 386421 w 1530269"/>
              <a:gd name="connsiteY55" fmla="*/ 474490 h 594428"/>
              <a:gd name="connsiteX56" fmla="*/ 444872 w 1530269"/>
              <a:gd name="connsiteY56" fmla="*/ 535963 h 594428"/>
              <a:gd name="connsiteX57" fmla="*/ 503323 w 1530269"/>
              <a:gd name="connsiteY57" fmla="*/ 474301 h 594428"/>
              <a:gd name="connsiteX58" fmla="*/ 666650 w 1530269"/>
              <a:gd name="connsiteY58" fmla="*/ 291386 h 594428"/>
              <a:gd name="connsiteX59" fmla="*/ 768329 w 1530269"/>
              <a:gd name="connsiteY59" fmla="*/ 291386 h 594428"/>
              <a:gd name="connsiteX60" fmla="*/ 906847 w 1530269"/>
              <a:gd name="connsiteY60" fmla="*/ 439148 h 594428"/>
              <a:gd name="connsiteX61" fmla="*/ 768329 w 1530269"/>
              <a:gd name="connsiteY61" fmla="*/ 586908 h 594428"/>
              <a:gd name="connsiteX62" fmla="*/ 666650 w 1530269"/>
              <a:gd name="connsiteY62" fmla="*/ 586908 h 594428"/>
              <a:gd name="connsiteX63" fmla="*/ 1363936 w 1530269"/>
              <a:gd name="connsiteY63" fmla="*/ 285183 h 594428"/>
              <a:gd name="connsiteX64" fmla="*/ 1391564 w 1530269"/>
              <a:gd name="connsiteY64" fmla="*/ 289883 h 594428"/>
              <a:gd name="connsiteX65" fmla="*/ 1391564 w 1530269"/>
              <a:gd name="connsiteY65" fmla="*/ 322218 h 594428"/>
              <a:gd name="connsiteX66" fmla="*/ 1371642 w 1530269"/>
              <a:gd name="connsiteY66" fmla="*/ 320714 h 594428"/>
              <a:gd name="connsiteX67" fmla="*/ 1337811 w 1530269"/>
              <a:gd name="connsiteY67" fmla="*/ 348349 h 594428"/>
              <a:gd name="connsiteX68" fmla="*/ 1337811 w 1530269"/>
              <a:gd name="connsiteY68" fmla="*/ 380682 h 594428"/>
              <a:gd name="connsiteX69" fmla="*/ 1385550 w 1530269"/>
              <a:gd name="connsiteY69" fmla="*/ 380682 h 594428"/>
              <a:gd name="connsiteX70" fmla="*/ 1385550 w 1530269"/>
              <a:gd name="connsiteY70" fmla="*/ 408318 h 594428"/>
              <a:gd name="connsiteX71" fmla="*/ 1337811 w 1530269"/>
              <a:gd name="connsiteY71" fmla="*/ 408318 h 594428"/>
              <a:gd name="connsiteX72" fmla="*/ 1337811 w 1530269"/>
              <a:gd name="connsiteY72" fmla="*/ 586909 h 594428"/>
              <a:gd name="connsiteX73" fmla="*/ 1299282 w 1530269"/>
              <a:gd name="connsiteY73" fmla="*/ 586909 h 594428"/>
              <a:gd name="connsiteX74" fmla="*/ 1299282 w 1530269"/>
              <a:gd name="connsiteY74" fmla="*/ 408318 h 594428"/>
              <a:gd name="connsiteX75" fmla="*/ 1259249 w 1530269"/>
              <a:gd name="connsiteY75" fmla="*/ 408318 h 594428"/>
              <a:gd name="connsiteX76" fmla="*/ 1259249 w 1530269"/>
              <a:gd name="connsiteY76" fmla="*/ 380682 h 594428"/>
              <a:gd name="connsiteX77" fmla="*/ 1299282 w 1530269"/>
              <a:gd name="connsiteY77" fmla="*/ 380682 h 594428"/>
              <a:gd name="connsiteX78" fmla="*/ 1299282 w 1530269"/>
              <a:gd name="connsiteY78" fmla="*/ 342144 h 594428"/>
              <a:gd name="connsiteX79" fmla="*/ 1363936 w 1530269"/>
              <a:gd name="connsiteY79" fmla="*/ 285183 h 594428"/>
              <a:gd name="connsiteX80" fmla="*/ 357289 w 1530269"/>
              <a:gd name="connsiteY80" fmla="*/ 0 h 594428"/>
              <a:gd name="connsiteX81" fmla="*/ 357289 w 1530269"/>
              <a:gd name="connsiteY81" fmla="*/ 15415 h 594428"/>
              <a:gd name="connsiteX82" fmla="*/ 247902 w 1530269"/>
              <a:gd name="connsiteY82" fmla="*/ 124826 h 594428"/>
              <a:gd name="connsiteX83" fmla="*/ 287935 w 1530269"/>
              <a:gd name="connsiteY83" fmla="*/ 149452 h 594428"/>
              <a:gd name="connsiteX84" fmla="*/ 318947 w 1530269"/>
              <a:gd name="connsiteY84" fmla="*/ 131030 h 594428"/>
              <a:gd name="connsiteX85" fmla="*/ 326653 w 1530269"/>
              <a:gd name="connsiteY85" fmla="*/ 126330 h 594428"/>
              <a:gd name="connsiteX86" fmla="*/ 326653 w 1530269"/>
              <a:gd name="connsiteY86" fmla="*/ 135541 h 594428"/>
              <a:gd name="connsiteX87" fmla="*/ 184940 w 1530269"/>
              <a:gd name="connsiteY87" fmla="*/ 274091 h 594428"/>
              <a:gd name="connsiteX88" fmla="*/ 174227 w 1530269"/>
              <a:gd name="connsiteY88" fmla="*/ 274091 h 594428"/>
              <a:gd name="connsiteX89" fmla="*/ 194150 w 1530269"/>
              <a:gd name="connsiteY89" fmla="*/ 261684 h 594428"/>
              <a:gd name="connsiteX90" fmla="*/ 234183 w 1530269"/>
              <a:gd name="connsiteY90" fmla="*/ 186299 h 594428"/>
              <a:gd name="connsiteX91" fmla="*/ 234183 w 1530269"/>
              <a:gd name="connsiteY91" fmla="*/ 173892 h 594428"/>
              <a:gd name="connsiteX92" fmla="*/ 227980 w 1530269"/>
              <a:gd name="connsiteY92" fmla="*/ 181600 h 594428"/>
              <a:gd name="connsiteX93" fmla="*/ 168025 w 1530269"/>
              <a:gd name="connsiteY93" fmla="*/ 194007 h 594428"/>
              <a:gd name="connsiteX94" fmla="*/ 200352 w 1530269"/>
              <a:gd name="connsiteY94" fmla="*/ 116930 h 594428"/>
              <a:gd name="connsiteX95" fmla="*/ 200352 w 1530269"/>
              <a:gd name="connsiteY95" fmla="*/ 109222 h 594428"/>
              <a:gd name="connsiteX96" fmla="*/ 191142 w 1530269"/>
              <a:gd name="connsiteY96" fmla="*/ 116930 h 594428"/>
              <a:gd name="connsiteX97" fmla="*/ 95665 w 1530269"/>
              <a:gd name="connsiteY97" fmla="*/ 235553 h 594428"/>
              <a:gd name="connsiteX98" fmla="*/ 92658 w 1530269"/>
              <a:gd name="connsiteY98" fmla="*/ 257172 h 594428"/>
              <a:gd name="connsiteX99" fmla="*/ 84952 w 1530269"/>
              <a:gd name="connsiteY99" fmla="*/ 235553 h 594428"/>
              <a:gd name="connsiteX100" fmla="*/ 192646 w 1530269"/>
              <a:gd name="connsiteY100" fmla="*/ 72376 h 594428"/>
              <a:gd name="connsiteX101" fmla="*/ 349583 w 1530269"/>
              <a:gd name="connsiteY101" fmla="*/ 10716 h 594428"/>
              <a:gd name="connsiteX102" fmla="*/ 357289 w 1530269"/>
              <a:gd name="connsiteY102" fmla="*/ 0 h 59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530269" h="594428">
                <a:moveTo>
                  <a:pt x="1037471" y="403429"/>
                </a:moveTo>
                <a:cubicBezTo>
                  <a:pt x="1005144" y="403429"/>
                  <a:pt x="985222" y="432755"/>
                  <a:pt x="985222" y="465090"/>
                </a:cubicBezTo>
                <a:lnTo>
                  <a:pt x="1089721" y="465090"/>
                </a:lnTo>
                <a:cubicBezTo>
                  <a:pt x="1089721" y="429560"/>
                  <a:pt x="1074496" y="403429"/>
                  <a:pt x="1037471" y="403429"/>
                </a:cubicBezTo>
                <a:close/>
                <a:moveTo>
                  <a:pt x="1039163" y="375982"/>
                </a:moveTo>
                <a:cubicBezTo>
                  <a:pt x="1097614" y="375982"/>
                  <a:pt x="1129941" y="416025"/>
                  <a:pt x="1129941" y="472985"/>
                </a:cubicBezTo>
                <a:lnTo>
                  <a:pt x="1129941" y="491409"/>
                </a:lnTo>
                <a:lnTo>
                  <a:pt x="1129941" y="492913"/>
                </a:lnTo>
                <a:lnTo>
                  <a:pt x="983718" y="492913"/>
                </a:lnTo>
                <a:cubicBezTo>
                  <a:pt x="983718" y="529947"/>
                  <a:pt x="995934" y="565289"/>
                  <a:pt x="1035967" y="565289"/>
                </a:cubicBezTo>
                <a:cubicBezTo>
                  <a:pt x="1065287" y="565289"/>
                  <a:pt x="1080511" y="553070"/>
                  <a:pt x="1085210" y="523744"/>
                </a:cubicBezTo>
                <a:lnTo>
                  <a:pt x="1126746" y="523744"/>
                </a:lnTo>
                <a:cubicBezTo>
                  <a:pt x="1120731" y="569989"/>
                  <a:pt x="1085210" y="593112"/>
                  <a:pt x="1035967" y="593112"/>
                </a:cubicBezTo>
                <a:cubicBezTo>
                  <a:pt x="969809" y="593112"/>
                  <a:pt x="943685" y="547055"/>
                  <a:pt x="943685" y="486897"/>
                </a:cubicBezTo>
                <a:cubicBezTo>
                  <a:pt x="943685" y="426739"/>
                  <a:pt x="974508" y="375982"/>
                  <a:pt x="1039163" y="375982"/>
                </a:cubicBezTo>
                <a:close/>
                <a:moveTo>
                  <a:pt x="1482530" y="328232"/>
                </a:moveTo>
                <a:lnTo>
                  <a:pt x="1482530" y="383690"/>
                </a:lnTo>
                <a:lnTo>
                  <a:pt x="1530269" y="383690"/>
                </a:lnTo>
                <a:lnTo>
                  <a:pt x="1530269" y="411324"/>
                </a:lnTo>
                <a:lnTo>
                  <a:pt x="1482530" y="411324"/>
                </a:lnTo>
                <a:lnTo>
                  <a:pt x="1482530" y="543482"/>
                </a:lnTo>
                <a:cubicBezTo>
                  <a:pt x="1482530" y="557393"/>
                  <a:pt x="1493244" y="565101"/>
                  <a:pt x="1507152" y="565101"/>
                </a:cubicBezTo>
                <a:cubicBezTo>
                  <a:pt x="1513166" y="565101"/>
                  <a:pt x="1520872" y="563597"/>
                  <a:pt x="1527074" y="562093"/>
                </a:cubicBezTo>
                <a:lnTo>
                  <a:pt x="1527074" y="591420"/>
                </a:lnTo>
                <a:cubicBezTo>
                  <a:pt x="1517865" y="592924"/>
                  <a:pt x="1510158" y="594428"/>
                  <a:pt x="1500950" y="594428"/>
                </a:cubicBezTo>
                <a:cubicBezTo>
                  <a:pt x="1442497" y="594428"/>
                  <a:pt x="1442497" y="568109"/>
                  <a:pt x="1442497" y="540475"/>
                </a:cubicBezTo>
                <a:lnTo>
                  <a:pt x="1442497" y="409632"/>
                </a:lnTo>
                <a:lnTo>
                  <a:pt x="1407163" y="409632"/>
                </a:lnTo>
                <a:lnTo>
                  <a:pt x="1407163" y="381997"/>
                </a:lnTo>
                <a:lnTo>
                  <a:pt x="1444001" y="383690"/>
                </a:lnTo>
                <a:lnTo>
                  <a:pt x="1444001" y="340639"/>
                </a:lnTo>
                <a:close/>
                <a:moveTo>
                  <a:pt x="708187" y="326540"/>
                </a:moveTo>
                <a:cubicBezTo>
                  <a:pt x="708187" y="326540"/>
                  <a:pt x="708187" y="551378"/>
                  <a:pt x="708187" y="551378"/>
                </a:cubicBezTo>
                <a:lnTo>
                  <a:pt x="768142" y="551378"/>
                </a:lnTo>
                <a:cubicBezTo>
                  <a:pt x="837494" y="551378"/>
                  <a:pt x="865122" y="500621"/>
                  <a:pt x="865122" y="438959"/>
                </a:cubicBezTo>
                <a:cubicBezTo>
                  <a:pt x="865122" y="377298"/>
                  <a:pt x="835803" y="326540"/>
                  <a:pt x="768142" y="326540"/>
                </a:cubicBezTo>
                <a:close/>
                <a:moveTo>
                  <a:pt x="1176176" y="292702"/>
                </a:moveTo>
                <a:lnTo>
                  <a:pt x="1214705" y="292702"/>
                </a:lnTo>
                <a:lnTo>
                  <a:pt x="1214705" y="586720"/>
                </a:lnTo>
                <a:lnTo>
                  <a:pt x="1176176" y="586720"/>
                </a:lnTo>
                <a:close/>
                <a:moveTo>
                  <a:pt x="0" y="292702"/>
                </a:moveTo>
                <a:lnTo>
                  <a:pt x="264818" y="292702"/>
                </a:lnTo>
                <a:lnTo>
                  <a:pt x="264818" y="349663"/>
                </a:lnTo>
                <a:lnTo>
                  <a:pt x="174039" y="349663"/>
                </a:lnTo>
                <a:lnTo>
                  <a:pt x="174039" y="586908"/>
                </a:lnTo>
                <a:lnTo>
                  <a:pt x="92471" y="586908"/>
                </a:lnTo>
                <a:lnTo>
                  <a:pt x="92471" y="349663"/>
                </a:lnTo>
                <a:lnTo>
                  <a:pt x="0" y="349663"/>
                </a:lnTo>
                <a:close/>
                <a:moveTo>
                  <a:pt x="503323" y="292514"/>
                </a:moveTo>
                <a:lnTo>
                  <a:pt x="584893" y="292514"/>
                </a:lnTo>
                <a:lnTo>
                  <a:pt x="584893" y="479001"/>
                </a:lnTo>
                <a:cubicBezTo>
                  <a:pt x="583389" y="560589"/>
                  <a:pt x="518736" y="592924"/>
                  <a:pt x="444872" y="592924"/>
                </a:cubicBezTo>
                <a:cubicBezTo>
                  <a:pt x="371008" y="592924"/>
                  <a:pt x="304851" y="560589"/>
                  <a:pt x="304851" y="479001"/>
                </a:cubicBezTo>
                <a:lnTo>
                  <a:pt x="304851" y="292702"/>
                </a:lnTo>
                <a:lnTo>
                  <a:pt x="386421" y="292702"/>
                </a:lnTo>
                <a:lnTo>
                  <a:pt x="386421" y="474490"/>
                </a:lnTo>
                <a:cubicBezTo>
                  <a:pt x="384917" y="509832"/>
                  <a:pt x="406530" y="535963"/>
                  <a:pt x="444872" y="535963"/>
                </a:cubicBezTo>
                <a:cubicBezTo>
                  <a:pt x="483401" y="535963"/>
                  <a:pt x="503323" y="509832"/>
                  <a:pt x="503323" y="474301"/>
                </a:cubicBezTo>
                <a:close/>
                <a:moveTo>
                  <a:pt x="666650" y="291386"/>
                </a:moveTo>
                <a:lnTo>
                  <a:pt x="768329" y="291386"/>
                </a:lnTo>
                <a:cubicBezTo>
                  <a:pt x="892938" y="291386"/>
                  <a:pt x="906847" y="399105"/>
                  <a:pt x="906847" y="439148"/>
                </a:cubicBezTo>
                <a:cubicBezTo>
                  <a:pt x="906847" y="480693"/>
                  <a:pt x="894631" y="586908"/>
                  <a:pt x="768329" y="586908"/>
                </a:cubicBezTo>
                <a:lnTo>
                  <a:pt x="666650" y="586908"/>
                </a:lnTo>
                <a:close/>
                <a:moveTo>
                  <a:pt x="1363936" y="285183"/>
                </a:moveTo>
                <a:cubicBezTo>
                  <a:pt x="1373146" y="285183"/>
                  <a:pt x="1382355" y="288379"/>
                  <a:pt x="1391564" y="289883"/>
                </a:cubicBezTo>
                <a:lnTo>
                  <a:pt x="1391564" y="322218"/>
                </a:lnTo>
                <a:cubicBezTo>
                  <a:pt x="1384047" y="322218"/>
                  <a:pt x="1377844" y="320714"/>
                  <a:pt x="1371642" y="320714"/>
                </a:cubicBezTo>
                <a:cubicBezTo>
                  <a:pt x="1348525" y="320714"/>
                  <a:pt x="1337811" y="325226"/>
                  <a:pt x="1337811" y="348349"/>
                </a:cubicBezTo>
                <a:lnTo>
                  <a:pt x="1337811" y="380682"/>
                </a:lnTo>
                <a:lnTo>
                  <a:pt x="1385550" y="380682"/>
                </a:lnTo>
                <a:lnTo>
                  <a:pt x="1385550" y="408318"/>
                </a:lnTo>
                <a:lnTo>
                  <a:pt x="1337811" y="408318"/>
                </a:lnTo>
                <a:lnTo>
                  <a:pt x="1337811" y="586909"/>
                </a:lnTo>
                <a:lnTo>
                  <a:pt x="1299282" y="586909"/>
                </a:lnTo>
                <a:lnTo>
                  <a:pt x="1299282" y="408318"/>
                </a:lnTo>
                <a:lnTo>
                  <a:pt x="1259249" y="408318"/>
                </a:lnTo>
                <a:lnTo>
                  <a:pt x="1259249" y="380682"/>
                </a:lnTo>
                <a:lnTo>
                  <a:pt x="1299282" y="380682"/>
                </a:lnTo>
                <a:lnTo>
                  <a:pt x="1299282" y="342144"/>
                </a:lnTo>
                <a:cubicBezTo>
                  <a:pt x="1299282" y="303606"/>
                  <a:pt x="1326910" y="285183"/>
                  <a:pt x="1363936" y="285183"/>
                </a:cubicBezTo>
                <a:close/>
                <a:moveTo>
                  <a:pt x="357289" y="0"/>
                </a:moveTo>
                <a:cubicBezTo>
                  <a:pt x="360296" y="0"/>
                  <a:pt x="360296" y="6204"/>
                  <a:pt x="357289" y="15415"/>
                </a:cubicBezTo>
                <a:cubicBezTo>
                  <a:pt x="343380" y="50946"/>
                  <a:pt x="247902" y="84784"/>
                  <a:pt x="247902" y="124826"/>
                </a:cubicBezTo>
                <a:cubicBezTo>
                  <a:pt x="247902" y="150956"/>
                  <a:pt x="268013" y="155656"/>
                  <a:pt x="287935" y="149452"/>
                </a:cubicBezTo>
                <a:cubicBezTo>
                  <a:pt x="298649" y="144941"/>
                  <a:pt x="307859" y="138738"/>
                  <a:pt x="318947" y="131030"/>
                </a:cubicBezTo>
                <a:cubicBezTo>
                  <a:pt x="321955" y="127834"/>
                  <a:pt x="325150" y="124826"/>
                  <a:pt x="326653" y="126330"/>
                </a:cubicBezTo>
                <a:cubicBezTo>
                  <a:pt x="328157" y="127834"/>
                  <a:pt x="328157" y="132534"/>
                  <a:pt x="326653" y="135541"/>
                </a:cubicBezTo>
                <a:cubicBezTo>
                  <a:pt x="311241" y="189307"/>
                  <a:pt x="254293" y="269391"/>
                  <a:pt x="184940" y="274091"/>
                </a:cubicBezTo>
                <a:cubicBezTo>
                  <a:pt x="180430" y="275595"/>
                  <a:pt x="174227" y="275595"/>
                  <a:pt x="174227" y="274091"/>
                </a:cubicBezTo>
                <a:cubicBezTo>
                  <a:pt x="172535" y="269391"/>
                  <a:pt x="186444" y="267887"/>
                  <a:pt x="194150" y="261684"/>
                </a:cubicBezTo>
                <a:cubicBezTo>
                  <a:pt x="220274" y="241756"/>
                  <a:pt x="227980" y="221641"/>
                  <a:pt x="234183" y="186299"/>
                </a:cubicBezTo>
                <a:cubicBezTo>
                  <a:pt x="235686" y="180096"/>
                  <a:pt x="235686" y="173892"/>
                  <a:pt x="234183" y="173892"/>
                </a:cubicBezTo>
                <a:cubicBezTo>
                  <a:pt x="232679" y="172388"/>
                  <a:pt x="230988" y="176900"/>
                  <a:pt x="227980" y="181600"/>
                </a:cubicBezTo>
                <a:cubicBezTo>
                  <a:pt x="217268" y="201715"/>
                  <a:pt x="180430" y="224837"/>
                  <a:pt x="168025" y="194007"/>
                </a:cubicBezTo>
                <a:cubicBezTo>
                  <a:pt x="158815" y="170884"/>
                  <a:pt x="192646" y="149265"/>
                  <a:pt x="200352" y="116930"/>
                </a:cubicBezTo>
                <a:cubicBezTo>
                  <a:pt x="200352" y="112230"/>
                  <a:pt x="200352" y="110726"/>
                  <a:pt x="200352" y="109222"/>
                </a:cubicBezTo>
                <a:cubicBezTo>
                  <a:pt x="198848" y="106215"/>
                  <a:pt x="194150" y="112230"/>
                  <a:pt x="191142" y="116930"/>
                </a:cubicBezTo>
                <a:cubicBezTo>
                  <a:pt x="166521" y="156972"/>
                  <a:pt x="95665" y="173892"/>
                  <a:pt x="95665" y="235553"/>
                </a:cubicBezTo>
                <a:cubicBezTo>
                  <a:pt x="95665" y="247960"/>
                  <a:pt x="95665" y="257172"/>
                  <a:pt x="92658" y="257172"/>
                </a:cubicBezTo>
                <a:cubicBezTo>
                  <a:pt x="89651" y="257172"/>
                  <a:pt x="86456" y="240252"/>
                  <a:pt x="84952" y="235553"/>
                </a:cubicBezTo>
                <a:cubicBezTo>
                  <a:pt x="61835" y="134038"/>
                  <a:pt x="158815" y="87792"/>
                  <a:pt x="192646" y="72376"/>
                </a:cubicBezTo>
                <a:cubicBezTo>
                  <a:pt x="243392" y="50757"/>
                  <a:pt x="309550" y="50757"/>
                  <a:pt x="349583" y="10716"/>
                </a:cubicBezTo>
                <a:cubicBezTo>
                  <a:pt x="357289" y="4700"/>
                  <a:pt x="354281" y="0"/>
                  <a:pt x="357289" y="0"/>
                </a:cubicBezTo>
                <a:close/>
              </a:path>
            </a:pathLst>
          </a:custGeom>
          <a:solidFill>
            <a:schemeClr val="bg1"/>
          </a:solidFill>
        </p:spPr>
        <p:txBody>
          <a:bodyPr wrap="square">
            <a:noAutofit/>
          </a:bodyPr>
          <a:lstStyle>
            <a:lvl1pPr marL="0" indent="0">
              <a:buNone/>
              <a:defRPr sz="100">
                <a:solidFill>
                  <a:schemeClr val="tx2">
                    <a:alpha val="0"/>
                  </a:schemeClr>
                </a:solidFill>
              </a:defRPr>
            </a:lvl1pPr>
          </a:lstStyle>
          <a:p>
            <a:pPr lvl="0"/>
            <a:r>
              <a:rPr lang="en-GB" dirty="0"/>
              <a:t> </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bg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noRot="1" noMove="1" noResize="1" noEditPoints="1" noAdjustHandles="1" noChangeArrowheads="1" noChangeShapeType="1"/>
          </p:cNvSpPr>
          <p:nvPr>
            <p:ph type="dt" sz="half" idx="12"/>
          </p:nvPr>
        </p:nvSpPr>
        <p:spPr>
          <a:xfrm>
            <a:off x="10705040" y="5813671"/>
            <a:ext cx="766235" cy="184666"/>
          </a:xfrm>
        </p:spPr>
        <p:txBody>
          <a:bodyPr/>
          <a:lstStyle>
            <a:lvl1pPr>
              <a:defRPr sz="1200">
                <a:solidFill>
                  <a:schemeClr val="bg1"/>
                </a:solidFill>
              </a:defRPr>
            </a:lvl1pPr>
          </a:lstStyle>
          <a:p>
            <a:fld id="{B97AA5C0-F821-4F0B-94CB-1F17601F9A99}" type="datetime1">
              <a:rPr lang="nl-NL" smtClean="0"/>
              <a:t>4-4-2024</a:t>
            </a:fld>
            <a:endParaRPr lang="en-GB" dirty="0"/>
          </a:p>
        </p:txBody>
      </p:sp>
      <p:grpSp>
        <p:nvGrpSpPr>
          <p:cNvPr id="3" name="INSTRUCTION">
            <a:extLst>
              <a:ext uri="{FF2B5EF4-FFF2-40B4-BE49-F238E27FC236}">
                <a16:creationId xmlns:a16="http://schemas.microsoft.com/office/drawing/2014/main" id="{EECAB3B4-F35E-4D76-EA02-3E3649BBBFB6}"/>
              </a:ext>
            </a:extLst>
          </p:cNvPr>
          <p:cNvGrpSpPr/>
          <p:nvPr userDrawn="1"/>
        </p:nvGrpSpPr>
        <p:grpSpPr>
          <a:xfrm>
            <a:off x="12377595" y="-1"/>
            <a:ext cx="3693386" cy="6640349"/>
            <a:chOff x="-3786165" y="-1"/>
            <a:chExt cx="3693386" cy="6640349"/>
          </a:xfrm>
        </p:grpSpPr>
        <p:sp>
          <p:nvSpPr>
            <p:cNvPr id="7" name="Rechthoek 6">
              <a:extLst>
                <a:ext uri="{FF2B5EF4-FFF2-40B4-BE49-F238E27FC236}">
                  <a16:creationId xmlns:a16="http://schemas.microsoft.com/office/drawing/2014/main" id="{BEEDD29A-610A-2273-DABA-FB9222A95C16}"/>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Ovaal 7">
              <a:extLst>
                <a:ext uri="{FF2B5EF4-FFF2-40B4-BE49-F238E27FC236}">
                  <a16:creationId xmlns:a16="http://schemas.microsoft.com/office/drawing/2014/main" id="{983C36C1-CB1D-CA25-3A0B-2A93FFC1400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5B807AA7-4FEF-2FA2-8244-CCF559CE17B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BD25B71F-B7E0-A828-1605-117F45FD687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74D02B5-3EDD-BCCC-85E3-F8F9D83A419B}"/>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FF7C3A32-4E04-3F4B-2255-58425429A0B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096E48C5-FCBE-F9B5-DB3F-2B3794E4200B}"/>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1D59F427-0491-2FF6-C975-47AA945B3F4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B62651C2-FFE8-C32B-F6A6-10FD8545AB71}"/>
                </a:ext>
              </a:extLst>
            </p:cNvPr>
            <p:cNvGrpSpPr/>
            <p:nvPr userDrawn="1"/>
          </p:nvGrpSpPr>
          <p:grpSpPr>
            <a:xfrm>
              <a:off x="-2485819" y="3479783"/>
              <a:ext cx="1222990" cy="563933"/>
              <a:chOff x="-2485819" y="3399207"/>
              <a:chExt cx="1222990" cy="563933"/>
            </a:xfrm>
          </p:grpSpPr>
          <p:sp>
            <p:nvSpPr>
              <p:cNvPr id="58" name="Rechthoek 57">
                <a:extLst>
                  <a:ext uri="{FF2B5EF4-FFF2-40B4-BE49-F238E27FC236}">
                    <a16:creationId xmlns:a16="http://schemas.microsoft.com/office/drawing/2014/main" id="{0828F416-7653-F035-68A7-C756998CCC3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A626F59F-1EC5-5F5C-20A9-1F1F000D8FA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446B6E35-FC26-962A-39C5-80CD8D3C6E7C}"/>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ACB7A385-B183-4326-1A00-0AD7A41B1A5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D16D9054-FD2E-DC72-A214-434738C9D72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9092F5D3-6F6F-4F0B-07B6-60C016D73AC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2272072D-8ACD-BC7F-D64E-5E9D4085A12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5B4AA6B3-50E1-6F76-4492-5AAEA7B1736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9194345A-B2FF-21F4-4DAF-8ADB5D4CA3D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41454D04-373D-063D-B7A5-EF14C41832E8}"/>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5393BBEA-7B06-BCD5-125C-3ED85CBA5EC4}"/>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047D567A-7529-80C9-DADB-659330259DE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A474F870-9198-7DDF-B53A-2C5624A7CB8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57133A41-0DA3-EC0D-DD40-EA42F5D5118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D1537C7F-4F62-6596-6094-8A741A035A8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8306CC10-0569-FF10-1F54-4E13C05BDA2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C2AF62CB-396C-4F68-D150-DBDA05B2F46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50FEC18C-99B6-19EA-F922-F2F69EFCBA6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2" name="Tekstvak 61">
                <a:extLst>
                  <a:ext uri="{FF2B5EF4-FFF2-40B4-BE49-F238E27FC236}">
                    <a16:creationId xmlns:a16="http://schemas.microsoft.com/office/drawing/2014/main" id="{EF5B8D53-A898-21DA-48DB-6ABC477D0EF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3" name="Tekstvak 62">
                <a:extLst>
                  <a:ext uri="{FF2B5EF4-FFF2-40B4-BE49-F238E27FC236}">
                    <a16:creationId xmlns:a16="http://schemas.microsoft.com/office/drawing/2014/main" id="{1C1693CC-39B8-BB97-B642-545DAD343B2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4" name="Vrije vorm: vorm 63">
                <a:extLst>
                  <a:ext uri="{FF2B5EF4-FFF2-40B4-BE49-F238E27FC236}">
                    <a16:creationId xmlns:a16="http://schemas.microsoft.com/office/drawing/2014/main" id="{845D85AC-8785-920C-1D0D-FAA88957B31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E1BEDA66-B84A-32F7-D17D-150E73E65458}"/>
                </a:ext>
              </a:extLst>
            </p:cNvPr>
            <p:cNvGrpSpPr/>
            <p:nvPr userDrawn="1"/>
          </p:nvGrpSpPr>
          <p:grpSpPr>
            <a:xfrm>
              <a:off x="-3786165" y="5680652"/>
              <a:ext cx="3693386" cy="959696"/>
              <a:chOff x="-3786437" y="6163468"/>
              <a:chExt cx="3693386" cy="959696"/>
            </a:xfrm>
          </p:grpSpPr>
          <p:sp>
            <p:nvSpPr>
              <p:cNvPr id="48" name="Rechthoek 47">
                <a:extLst>
                  <a:ext uri="{FF2B5EF4-FFF2-40B4-BE49-F238E27FC236}">
                    <a16:creationId xmlns:a16="http://schemas.microsoft.com/office/drawing/2014/main" id="{A9BFE784-1FA0-37D6-D115-25324CB8852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9" name="ICOON_info">
                <a:extLst>
                  <a:ext uri="{FF2B5EF4-FFF2-40B4-BE49-F238E27FC236}">
                    <a16:creationId xmlns:a16="http://schemas.microsoft.com/office/drawing/2014/main" id="{45F7DA76-D338-637A-1DEA-4A59A9D2F7FC}"/>
                  </a:ext>
                </a:extLst>
              </p:cNvPr>
              <p:cNvGrpSpPr/>
              <p:nvPr userDrawn="1"/>
            </p:nvGrpSpPr>
            <p:grpSpPr>
              <a:xfrm>
                <a:off x="-376736" y="6163468"/>
                <a:ext cx="283685" cy="283685"/>
                <a:chOff x="-510741" y="5913713"/>
                <a:chExt cx="267555" cy="267555"/>
              </a:xfrm>
            </p:grpSpPr>
            <p:sp>
              <p:nvSpPr>
                <p:cNvPr id="56" name="Ovaal 55">
                  <a:extLst>
                    <a:ext uri="{FF2B5EF4-FFF2-40B4-BE49-F238E27FC236}">
                      <a16:creationId xmlns:a16="http://schemas.microsoft.com/office/drawing/2014/main" id="{2DDC58D2-1A9E-2038-03B5-91302939A0E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7" name="Graphic 163" descr="Informatie">
                  <a:extLst>
                    <a:ext uri="{FF2B5EF4-FFF2-40B4-BE49-F238E27FC236}">
                      <a16:creationId xmlns:a16="http://schemas.microsoft.com/office/drawing/2014/main" id="{0F0F0F4E-5D43-F573-5437-B47B11FD2B1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30D88811-F4D7-89E0-2892-AC45C45D7773}"/>
                  </a:ext>
                </a:extLst>
              </p:cNvPr>
              <p:cNvGrpSpPr/>
              <p:nvPr userDrawn="1"/>
            </p:nvGrpSpPr>
            <p:grpSpPr>
              <a:xfrm>
                <a:off x="-938434" y="6420818"/>
                <a:ext cx="627798" cy="576693"/>
                <a:chOff x="-938434" y="4570310"/>
                <a:chExt cx="627798" cy="576693"/>
              </a:xfrm>
            </p:grpSpPr>
            <p:grpSp>
              <p:nvGrpSpPr>
                <p:cNvPr id="51" name="Inspireren">
                  <a:extLst>
                    <a:ext uri="{FF2B5EF4-FFF2-40B4-BE49-F238E27FC236}">
                      <a16:creationId xmlns:a16="http://schemas.microsoft.com/office/drawing/2014/main" id="{9B19547D-AD50-F756-C53A-A723E8144CC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3" name="Freeform 12">
                    <a:extLst>
                      <a:ext uri="{FF2B5EF4-FFF2-40B4-BE49-F238E27FC236}">
                        <a16:creationId xmlns:a16="http://schemas.microsoft.com/office/drawing/2014/main" id="{009A88EB-079D-2AA1-7463-C48ED515CF9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4" name="Freeform 13">
                    <a:extLst>
                      <a:ext uri="{FF2B5EF4-FFF2-40B4-BE49-F238E27FC236}">
                        <a16:creationId xmlns:a16="http://schemas.microsoft.com/office/drawing/2014/main" id="{037FDBCA-6B91-4A43-7157-1C0F4D61AEB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5" name="Freeform 14">
                    <a:extLst>
                      <a:ext uri="{FF2B5EF4-FFF2-40B4-BE49-F238E27FC236}">
                        <a16:creationId xmlns:a16="http://schemas.microsoft.com/office/drawing/2014/main" id="{368AB926-9121-77FC-0FF2-0360D97A2E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2" name="Tekstvak 51">
                  <a:extLst>
                    <a:ext uri="{FF2B5EF4-FFF2-40B4-BE49-F238E27FC236}">
                      <a16:creationId xmlns:a16="http://schemas.microsoft.com/office/drawing/2014/main" id="{648FCBC3-C6A4-CB28-0048-29892B3C4DA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8" name="Groep 17">
              <a:extLst>
                <a:ext uri="{FF2B5EF4-FFF2-40B4-BE49-F238E27FC236}">
                  <a16:creationId xmlns:a16="http://schemas.microsoft.com/office/drawing/2014/main" id="{522A3677-3328-22AE-FCDC-08A6DB1FDB9E}"/>
                </a:ext>
              </a:extLst>
            </p:cNvPr>
            <p:cNvGrpSpPr/>
            <p:nvPr userDrawn="1"/>
          </p:nvGrpSpPr>
          <p:grpSpPr>
            <a:xfrm>
              <a:off x="-3426806" y="5129582"/>
              <a:ext cx="514284" cy="506545"/>
              <a:chOff x="12617641" y="3403239"/>
              <a:chExt cx="752963" cy="741634"/>
            </a:xfrm>
          </p:grpSpPr>
          <p:grpSp>
            <p:nvGrpSpPr>
              <p:cNvPr id="32" name="Groep 31">
                <a:extLst>
                  <a:ext uri="{FF2B5EF4-FFF2-40B4-BE49-F238E27FC236}">
                    <a16:creationId xmlns:a16="http://schemas.microsoft.com/office/drawing/2014/main" id="{2592A85E-7172-81B9-4829-70B00721B409}"/>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6585353-772C-E3BD-C957-E2328D9A1F39}"/>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1BE66F87-2E75-EAB4-0E43-877E74628634}"/>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0AC81EED-BDE2-3190-B9E6-25A4E41F7B2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B7052F2D-845B-9950-02B8-E8E8FB32A58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134F6CD2-011B-E629-4423-F68EF8585D6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2F572210-6B19-60EC-3E91-E408CCBBE1C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4518562F-E05C-7ECD-BB55-EAF79CC77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F89B134F-4A7E-1FD1-12EB-F27E8F8684D3}"/>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B702C26F-965D-DB34-8D5E-238B853E086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C21BB75F-AB5E-CF0B-DC79-4294FCA90AB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251652CE-BFD6-9535-C33B-96925F8274FD}"/>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A30B4A79-9F1C-3801-8227-03388E47661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52EB4C43-B1A7-4983-B738-CABB83F3B3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2CA4F182-D3CB-354B-42E3-D74BC3B6DCB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4" name="Gelijkbenige driehoek 33">
                <a:extLst>
                  <a:ext uri="{FF2B5EF4-FFF2-40B4-BE49-F238E27FC236}">
                    <a16:creationId xmlns:a16="http://schemas.microsoft.com/office/drawing/2014/main" id="{DB2406B9-0901-F117-458A-CEE880D8879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5CE16E46-DE55-862F-AB87-3E5095B5A48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5B75F591-B801-DA93-F75A-B46172125E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D9CCA03E-EE67-9422-6EAE-CF360AB988F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5" name="Groep 24">
              <a:extLst>
                <a:ext uri="{FF2B5EF4-FFF2-40B4-BE49-F238E27FC236}">
                  <a16:creationId xmlns:a16="http://schemas.microsoft.com/office/drawing/2014/main" id="{5AD1B12F-BDDA-12B5-1ABD-9041E12B0DC9}"/>
                </a:ext>
              </a:extLst>
            </p:cNvPr>
            <p:cNvGrpSpPr/>
            <p:nvPr userDrawn="1"/>
          </p:nvGrpSpPr>
          <p:grpSpPr>
            <a:xfrm>
              <a:off x="-3365484" y="1226982"/>
              <a:ext cx="446937" cy="406485"/>
              <a:chOff x="-3563526" y="1409294"/>
              <a:chExt cx="354190" cy="322133"/>
            </a:xfrm>
          </p:grpSpPr>
          <p:grpSp>
            <p:nvGrpSpPr>
              <p:cNvPr id="26" name="Groep 25">
                <a:extLst>
                  <a:ext uri="{FF2B5EF4-FFF2-40B4-BE49-F238E27FC236}">
                    <a16:creationId xmlns:a16="http://schemas.microsoft.com/office/drawing/2014/main" id="{288244E0-7957-0534-BC54-DDD4FB4FD6DF}"/>
                  </a:ext>
                </a:extLst>
              </p:cNvPr>
              <p:cNvGrpSpPr/>
              <p:nvPr userDrawn="1"/>
            </p:nvGrpSpPr>
            <p:grpSpPr>
              <a:xfrm>
                <a:off x="-3499992" y="1409294"/>
                <a:ext cx="225195" cy="195499"/>
                <a:chOff x="8987389" y="1361199"/>
                <a:chExt cx="2200275" cy="1914525"/>
              </a:xfrm>
            </p:grpSpPr>
            <p:sp>
              <p:nvSpPr>
                <p:cNvPr id="28" name="Vrije vorm: vorm 27">
                  <a:extLst>
                    <a:ext uri="{FF2B5EF4-FFF2-40B4-BE49-F238E27FC236}">
                      <a16:creationId xmlns:a16="http://schemas.microsoft.com/office/drawing/2014/main" id="{A6D6BBAF-12E5-3B67-B7C3-0F27143D9CE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9" name="Groep 28">
                  <a:extLst>
                    <a:ext uri="{FF2B5EF4-FFF2-40B4-BE49-F238E27FC236}">
                      <a16:creationId xmlns:a16="http://schemas.microsoft.com/office/drawing/2014/main" id="{D7673D2B-D34C-BC53-529A-FF37A2765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0" name="Vrije vorm: vorm 29">
                    <a:extLst>
                      <a:ext uri="{FF2B5EF4-FFF2-40B4-BE49-F238E27FC236}">
                        <a16:creationId xmlns:a16="http://schemas.microsoft.com/office/drawing/2014/main" id="{6DDDDADA-32D7-E622-BFAB-2A40519E914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1" name="Vrije vorm: vorm 30">
                    <a:extLst>
                      <a:ext uri="{FF2B5EF4-FFF2-40B4-BE49-F238E27FC236}">
                        <a16:creationId xmlns:a16="http://schemas.microsoft.com/office/drawing/2014/main" id="{1257BF55-E61E-D1A4-1848-4B599B7909B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7" name="Tekstvak 26">
                <a:extLst>
                  <a:ext uri="{FF2B5EF4-FFF2-40B4-BE49-F238E27FC236}">
                    <a16:creationId xmlns:a16="http://schemas.microsoft.com/office/drawing/2014/main" id="{8B039E6A-42B0-17A3-C7C7-81C8E6DD8E8C}"/>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grpSp>
        <p:nvGrpSpPr>
          <p:cNvPr id="79" name="INSTRUCTION">
            <a:extLst>
              <a:ext uri="{FF2B5EF4-FFF2-40B4-BE49-F238E27FC236}">
                <a16:creationId xmlns:a16="http://schemas.microsoft.com/office/drawing/2014/main" id="{DC3E5831-FE93-EEF5-9BE1-BBAA55FDD35F}"/>
              </a:ext>
            </a:extLst>
          </p:cNvPr>
          <p:cNvGrpSpPr/>
          <p:nvPr userDrawn="1"/>
        </p:nvGrpSpPr>
        <p:grpSpPr>
          <a:xfrm>
            <a:off x="12274716" y="7038001"/>
            <a:ext cx="3695970" cy="1277747"/>
            <a:chOff x="-3889316" y="-1461517"/>
            <a:chExt cx="3695970" cy="1277747"/>
          </a:xfrm>
        </p:grpSpPr>
        <p:sp>
          <p:nvSpPr>
            <p:cNvPr id="80" name="Rechthoek 79">
              <a:extLst>
                <a:ext uri="{FF2B5EF4-FFF2-40B4-BE49-F238E27FC236}">
                  <a16:creationId xmlns:a16="http://schemas.microsoft.com/office/drawing/2014/main" id="{D410CB05-F967-2AD6-3C78-4D9013184424}"/>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 an image</a:t>
              </a:r>
            </a:p>
          </p:txBody>
        </p:sp>
        <p:sp>
          <p:nvSpPr>
            <p:cNvPr id="81" name="Rechthoek 80">
              <a:extLst>
                <a:ext uri="{FF2B5EF4-FFF2-40B4-BE49-F238E27FC236}">
                  <a16:creationId xmlns:a16="http://schemas.microsoft.com/office/drawing/2014/main" id="{96C110F2-DB61-F2A0-102E-B96E03C82664}"/>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2" name="Gelijkbenige driehoek 81">
              <a:extLst>
                <a:ext uri="{FF2B5EF4-FFF2-40B4-BE49-F238E27FC236}">
                  <a16:creationId xmlns:a16="http://schemas.microsoft.com/office/drawing/2014/main" id="{D9BAAF9A-BD78-26C4-621D-1AC7AA533A0B}"/>
                </a:ext>
              </a:extLst>
            </p:cNvPr>
            <p:cNvSpPr/>
            <p:nvPr userDrawn="1"/>
          </p:nvSpPr>
          <p:spPr>
            <a:xfrm rot="16200000" flipH="1">
              <a:off x="-3925504" y="-1392501"/>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47711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M) + text | dark mode">
    <p:bg>
      <p:bgPr>
        <a:solidFill>
          <a:schemeClr val="accent2"/>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dirty="0">
                <a:solidFill>
                  <a:schemeClr val="accent1"/>
                </a:solidFill>
                <a:latin typeface="+mj-lt"/>
              </a:rPr>
              <a:t>Image (M) + text | dark mode</a:t>
            </a:r>
            <a:endParaRPr lang="en-GB" sz="1800" b="1" cap="none" baseline="0" noProof="0" dirty="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05C34231-2E06-4006-81CF-0C195BD4A9EF}"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lvl1pPr>
              <a:defRPr>
                <a:solidFill>
                  <a:schemeClr val="bg1"/>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B3CB0790-E9A2-6E67-239E-AE820D8351A7}"/>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0D0967EB-E223-34D4-2249-10A73BE52E0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79F69C09-7A2F-1A24-BFB8-863E0299A153}"/>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0B70B94E-B8A9-0844-3EAF-39B4323CD965}"/>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53AE89C-7DD2-2722-222F-2802759266E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3A87F24F-3766-A9A7-A652-345BAE3901A9}"/>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6987E0BF-F4A1-F4BE-DB22-FBBE63A949A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349298F2-390B-A97A-565C-8F34EF1BC01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A8A5BF94-5D83-51AC-FDC2-2DB910A1A370}"/>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3557799C-9801-4304-007C-96B1FF01E30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E2D90C9E-04EF-8D67-84B3-53CC1383B56B}"/>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3DD6FA7-9241-4BA3-4540-243F4364C3D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560A5EF4-452A-C47D-2279-863919455352}"/>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247783FD-8C3F-EF54-35F8-496F499D7C1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166982D2-48AD-9BA4-3319-F813B2542A66}"/>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BCB3AF48-4036-9B93-C659-863E73AF750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E1C4368D-F093-00DE-1BE1-F95BF42AAF54}"/>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A0539B-53A7-863E-7727-3D72D9A654D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03987EA1-C861-55CD-E8E2-6D7ACC325063}"/>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CDE361AB-49B7-1154-FD07-DB29075749A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FEA1A8E2-C1B0-2460-A639-D20A48EDFF70}"/>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7C062330-EAB7-E8E0-F35C-19FF4091AC0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53CA71A7-F8A1-DAD8-A043-4F21A68FA9F5}"/>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A8488C99-CCD1-FBDF-54E4-AF96E40B9943}"/>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2A3A9081-BEC9-E5B5-7129-54AF7D9368E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A1F113C4-2D5A-D3AC-93B3-F3266CF763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F8CD22DD-D7A5-FA1F-3BD0-F0FEB161A09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37CFF1B9-6731-4E47-20A5-733F15F728D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0674D3E3-3F0D-9932-B6B9-2084671FE8D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C2D49B7A-912C-6A6E-DC7C-6364BD8110CD}"/>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923F04E5-431F-0F8D-1CAF-F11FF8862B58}"/>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3D5ECED-52F0-C5CB-BFED-0ACB54D3743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61447953-2015-7765-D927-347F35C5E2D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2BFF810-7117-0409-9B4A-7B720239C3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0988791F-6C4E-1B86-4565-8F1DD980621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897C869-A269-3382-12FC-D0FE5E6D44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D3B0223-233C-D641-6C13-FE8BCF50C2D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DF77736B-B752-1CE9-763C-B0C017D8F5AE}"/>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A6BFF0A2-8640-5F97-684B-3295C04318C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5E16BCF6-F0CA-AABD-1B33-39B78470747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CF9CC9D-C773-C17B-99E2-68F5B5B6455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9B2F130-5CA3-6D80-8112-2ECF832C522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DA25BA26-07B2-D6A5-6CAF-55CCE6A1552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09F34BA-7AD1-6C70-6C2B-F7AE8B33BD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6B0B571E-E813-9D46-F48D-0EB352FF65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07A395EA-1852-477B-1718-31EFAE2ED49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D460947E-F1CD-3560-9B3D-E5301F940C4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1BD63C6-A4EE-9CA3-713E-CC89145F674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D7918749-7E05-8E63-9C79-58995FEA5D4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AE092800-9752-10DE-1380-C98658BA5F0E}"/>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58EA62-80D9-BBB5-5CAC-6BCABA25168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893B9755-FBF3-27BF-CA88-2911B37A9EF4}"/>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85839790-4044-2FD7-30F6-4F1096BF5BA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CA95C337-FE13-A080-D6B7-6E74A174C92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B91667B-5197-0AE2-D694-CF6C7BC3DE7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B14D9A9-12B0-2362-D080-8F5365E79D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55F1C33-E8AD-36AE-BFE1-055742CD19E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5E0E99D6-9D87-7CB2-A791-C2FA313EA59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5FA02082-572F-A151-7945-4B2695E5CC34}"/>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83642C46-A668-9DDC-BF71-EC0AB48193E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7907993A-24D1-E428-D830-F4C02D9A38EE}"/>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3956F39C-241A-BC04-52FF-E271163FA0E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DCA5F7D-B286-44C4-260A-2A963AC315F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257B91C-A464-0BFA-A050-27B697877C2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58843B8-C27D-5005-885E-C6BAC7D91D0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C66F9B4-E371-1303-A8DF-B113A961CC4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A0482B3-492F-AA85-5816-BDFC3FCBA81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3269C9AE-FDFA-31CC-AD4D-5EFB1C3FAF3B}"/>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D1D88979-146A-E364-FEFB-E326F9D421A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3936E01-DB74-9D6D-4AEE-DD98EB5B064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BEE1EFE6-706F-823E-DCE0-B695F6478FC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5E9A2E68-C8A1-EEC2-C1CA-C91AFFB0D20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6A79C011-298F-0F16-F82C-B018F20EF05A}"/>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E59A1A09-35E5-3877-EB86-D641AA703871}"/>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ED43AD59-CC67-C440-9DEC-D9A6FA60D1F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52756DA-507B-EA7E-9BD3-D085255F6F8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F84BAD5F-B9D1-0410-BAAA-8D46965E3143}"/>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81E06180-7D5F-3A7B-281E-09852588488A}"/>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7EF1833F-E009-0FB1-E631-29D58ED9BAE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7A3A73F4-317F-607A-E3BF-76637F5CB69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17320E69-B9D4-27E0-08E5-9917222A3CCD}"/>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1127A269-B404-B00E-F76F-36A226866A4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B58EC32E-0982-990B-005F-85E877E691D6}"/>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DAA28283-6433-D1D4-AA03-6F048B7B8D3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ABEB944A-3F29-58A8-C7F4-F7298137C3A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664EA9CE-8466-88E0-1C0A-595308AFAC35}"/>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EC93D234-38D5-F7FB-4A9A-F9E3956EA75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7FE4919C-14A5-8B08-C75B-1D4F6C0A1E0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93BE4082-4A8B-AA99-5FB8-53B082AB5A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EFFF627F-DD41-B6B1-A966-FBDFC836BBB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8F6D7B99-D667-0BCE-A515-4920BD5FAFF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7E76F207-8706-BC94-0187-AB7DDF81A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A9C49130-59A0-A866-15C1-D030DBAE6D78}"/>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E79F92F1-65A1-9065-74FD-5B1F18E1ACA3}"/>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7BB9B21D-E09E-415F-882D-ABEC192CEA3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10BFE924-922C-9444-9D72-0D4405E11C9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BD3233A6-F3B6-A69F-451E-45AADF65B3E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44AF91-2F67-0A58-469D-2D6C7C7AA36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24F069BE-69F5-A599-296C-1E3B55F42A0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1B8ACD20-69B3-4F05-BEDA-32611ABA680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B21C25B0-6F24-279A-7F67-CB181FE5D76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25C59919-7EA1-2490-48B6-41BC192A6C2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62D87F8A-A270-8A80-1BDE-BE929AFB4C1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E9F8774D-BC14-F89C-EDB8-E19D411788C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4A8F8932-6223-C60D-520A-4B3114EFDB97}"/>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F3D80750-2189-65AA-92B7-2EDF6188030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8829B19A-8A77-7AC5-814F-BBE40054450C}"/>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14EDB932-D111-6288-36F8-995765270EB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B5C168F7-8D04-C380-74A5-28492954C47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8A3DF902-CE41-18CF-CC8A-CCF6890FC8A4}"/>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81CBAAC2-5BC8-44FD-1599-38A76B61D75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778ED93C-3689-C216-F5CA-563A6D8ECB6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C60FC464-782C-7087-8393-95EB895245B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9E4C106B-B6A9-C27D-E9F1-9DE9E6890BC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12333633-A5A2-D468-FFAF-6B514C21DE1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D18A7EE9-BD26-5725-6D29-95B39CAFE309}"/>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313D675B-30C2-F0EE-7815-CEE5640E5008}"/>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53781D7D-CE0B-E442-EAC7-D7F8F40BE556}"/>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7EA0C453-4FF9-2113-2726-FB177B4993C8}"/>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D7C59E19-424F-34E2-DF71-5F0F7A84BFA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13CDA648-4879-5B57-3F2F-0C71A130968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E335B4AA-6B06-30CD-95FB-E692DB08D99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DE7D31C4-A373-4773-9C7D-4CD5C4A84CE3}"/>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314B97FA-4E02-D059-F7EE-5B066FBFED6E}"/>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79AC02DD-FD1F-69B9-E4E0-514FCD4DF813}"/>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B4EE2E3B-E903-4460-2458-34282EB4C1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96F5D277-3051-BF64-DA15-D5780AD762B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93200710-F5EB-9611-E801-8BF96B1C2903}"/>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B680E6C7-941A-24DC-F040-658FC9D587C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D0CD47A2-E39F-94BD-9C17-252963BF233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5BC37983-DED2-D3FC-7B33-28C75B96194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2ED1FB52-95E9-AC5A-C86E-827F9D95F2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75B0681B-4EAB-3AE2-AB5E-31A88A8AE0B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E08209DD-AD8A-3092-F7DA-B4E7908C20E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8B5A8FA0-DD09-9740-6DA7-1A7EA3B2BA8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4DF1C6A3-D717-7FF9-0A4D-D4903CFE3867}"/>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3DE20C5C-01D6-4304-227C-3D673DBB85EB}"/>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F9FB0DA8-0298-305D-AEF2-8789DA28CE9E}"/>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E16FE78E-5A62-6BE8-F06E-1AC33A67569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1F0170D9-A676-12A2-7049-CAD0F7E0EBC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D66CF15C-9070-5CBC-1CCA-080E93E01DE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A81BB697-190C-8043-4CDE-7AA88A107535}"/>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38681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0" y="0"/>
            <a:ext cx="703511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2876" y="1569104"/>
            <a:ext cx="3718399"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(L)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fld id="{7D358EE6-0918-4D7F-8876-F77BC473BE5D}"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3311" y="722454"/>
            <a:ext cx="3718052" cy="323709"/>
          </a:xfrm>
        </p:spPr>
        <p:txBody>
          <a:body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0" y="4094329"/>
            <a:ext cx="7035113"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1C182753-D37A-03FB-5F8F-6C5C81751998}"/>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161F0B3A-2DD2-EB00-E6E3-C14742E429C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1F91C9AE-A758-75C9-F413-ACF0E33628C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0429B57F-8B37-0B56-0B77-DA799942F16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5950C5DC-DC34-7E0C-3235-87885FD49B6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7360CAA-330D-D085-28A4-B75D4894FA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4B9AA7C0-7935-6B9F-5601-B8133BE2F52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C79B9160-D88E-F079-19A9-DC5600DA6DE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8433726C-E98D-390F-6861-07BC05D7EB3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4A6647FA-AD76-A6BA-47CF-F69A4FD9424E}"/>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D5ACFBE-F773-84B1-D9AA-55ABF947467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69F50771-D2E9-AAB8-5266-A021FC4FDFEE}"/>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39F61985-6A8C-D188-BE6E-B06994B5FCD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87C8C0C0-557C-F8E5-F6BA-C5C8646F263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4527198F-5168-183C-7F2B-D89D3484BFE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BDAF6704-20B0-1032-1B5F-4F57DE495CC6}"/>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E6B9BC69-3959-89C0-7DB8-E8FC6A59877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C4B62ECE-564F-C3EB-D674-E60D1F209E3C}"/>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E25DF11A-613E-A712-C438-02963C5AF50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ECF4898B-C9CC-BF10-9A0F-D8B5E7790B44}"/>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7CE6187F-206D-D323-FD67-3692EB98746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6C738772-7F99-FFA5-0565-928ACF5ADE5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197957C7-1BD6-B96E-5E84-FBA03F5CE29D}"/>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540926F7-39DA-54F3-4FA9-8AE00F6C8AD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AC49195C-9C87-6164-ECA2-CD4CA82C881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DDAFE7FE-A134-D46C-3562-5B08CD8C4BED}"/>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19A15B23-37F5-321B-4FC4-1688B79ADC4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F5466969-64E7-C9A7-83BB-603D440D162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2CB18FA1-922A-3264-FEDA-9E1C48439749}"/>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7366486D-7CE8-331A-1109-F24848A05BFF}"/>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C05C80DD-8BC4-BE9E-3FC9-DF79BFEDDDB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878F74-E673-7989-FFC8-C0B738CE8D8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E7376151-8C77-24D5-9797-B1A58E7D48F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47F31E4-159B-DB9D-AFCD-8F638C3C5D2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D41218B-5D12-246A-8EA5-F815FB5132E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5AF306A7-0913-30EC-2C0F-BD94665B1C0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F1BD19D-B10D-9955-3F9E-FD8BE8EE1787}"/>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3D27DBE4-D0BB-6E91-812D-A6294A990E17}"/>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D8FCA4C7-5886-C66A-C2E4-D7827E29FC7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3E250946-2239-7323-E14B-B04C28199E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229D1AC-C7D6-A0B1-4BF9-8A9B98227A2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93F41268-BA3A-2771-4E10-28D8162CD3C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B277F83-263A-47EB-DA6D-FFE56E35C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F09C4DFF-399C-FEE7-17D5-407FEE5DA0A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5CE31B18-8A50-3F55-8F2B-C0798467F1F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6BC2E004-7B63-0399-3B0C-4756D1BCBC32}"/>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8183CEAC-464C-24B1-3187-5A453A8FBA1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7D838FDD-95CB-2F8D-5BD5-069785C7CDB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A90E01B7-9A1B-2B0F-71F6-228F08522F63}"/>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C145A0F9-45D7-DB49-7E48-5A288040AD5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A4E5FA3B-BEF0-AA32-B834-7A4BA41B215D}"/>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DC82169D-C4EA-81FD-9D45-76A15F35EC6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441147B-4F7B-A44B-E5A9-3D7B1C4CFCD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F89102-52EB-7F74-05E6-EF450C02276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B2B657DC-5239-D3B2-60EC-7D0238573D7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D9B1B29C-9EB0-4FC7-C876-356A3D5EF2A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84032DBA-F42C-139A-6A14-76771E67351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12D68B95-41BA-70F4-0FF2-5CCA90ACF7C2}"/>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E01FF351-893D-0851-B22B-043D8D90392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064406A5-B06A-39F4-1870-5DEAA0CC0E17}"/>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193E6AF6-40D8-27FE-5473-655D6D5D95D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142E451F-F47B-26DB-0D50-D5B04F66DF2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0871F5BA-F3A4-0DB3-DF67-154973C5FAC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7C1A0D6-BC07-9492-251D-29B0E2B7480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2F3C60-7498-B2AF-C463-75F180DF76F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B2FB7C18-D130-40E4-2131-28F62138C8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184818AA-F36C-9CB3-9D0C-9FFB58A47D07}"/>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F0F65DC2-BBC6-21B0-EB36-EB677C3BBFA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4C8CB1AA-0713-2EDB-ED43-436B12BE1E9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35DEFC04-A9A7-169E-CCF5-E9FDFA43C60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8A06F22F-7609-F715-B955-22D52832484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C8A23695-E32B-B2DD-5D29-1A2CADF76FA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2" name="INSTRUCTION">
            <a:extLst>
              <a:ext uri="{FF2B5EF4-FFF2-40B4-BE49-F238E27FC236}">
                <a16:creationId xmlns:a16="http://schemas.microsoft.com/office/drawing/2014/main" id="{ABBA2584-EB2E-097C-61ED-9AD0B02E720F}"/>
              </a:ext>
            </a:extLst>
          </p:cNvPr>
          <p:cNvGrpSpPr/>
          <p:nvPr userDrawn="1"/>
        </p:nvGrpSpPr>
        <p:grpSpPr>
          <a:xfrm>
            <a:off x="-3786165" y="-1"/>
            <a:ext cx="3693386" cy="6640349"/>
            <a:chOff x="-3786165" y="-1"/>
            <a:chExt cx="3693386" cy="6640349"/>
          </a:xfrm>
        </p:grpSpPr>
        <p:sp>
          <p:nvSpPr>
            <p:cNvPr id="83" name="Rechthoek 82">
              <a:extLst>
                <a:ext uri="{FF2B5EF4-FFF2-40B4-BE49-F238E27FC236}">
                  <a16:creationId xmlns:a16="http://schemas.microsoft.com/office/drawing/2014/main" id="{197CFE1F-62E8-0CB4-F076-3895FD22F547}"/>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4" name="Ovaal 83">
              <a:extLst>
                <a:ext uri="{FF2B5EF4-FFF2-40B4-BE49-F238E27FC236}">
                  <a16:creationId xmlns:a16="http://schemas.microsoft.com/office/drawing/2014/main" id="{01EF32E0-A25C-0B98-C22C-DB8BB01C719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3CBF2FA5-CCDC-025D-ADE5-3EAB258BBFF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EF0A-6463-D0BF-6C68-F3C3EDDA97B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E3D7DA09-0073-1375-CFB7-D48D4FF2F42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545AEC8C-ECC1-F810-E268-3E0FD2C3317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B241703D-7C46-A6BF-B227-6DFBCECA5F50}"/>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0" name="Rechthoek 89">
              <a:extLst>
                <a:ext uri="{FF2B5EF4-FFF2-40B4-BE49-F238E27FC236}">
                  <a16:creationId xmlns:a16="http://schemas.microsoft.com/office/drawing/2014/main" id="{5AC093CC-3EC1-A92F-02DA-AE729C416523}"/>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CA7FC607-2ED5-C448-D706-EF201EAC42B6}"/>
                </a:ext>
              </a:extLst>
            </p:cNvPr>
            <p:cNvGrpSpPr/>
            <p:nvPr userDrawn="1"/>
          </p:nvGrpSpPr>
          <p:grpSpPr>
            <a:xfrm>
              <a:off x="-2485819" y="3479783"/>
              <a:ext cx="1222990" cy="563933"/>
              <a:chOff x="-2485819" y="3399207"/>
              <a:chExt cx="1222990" cy="563933"/>
            </a:xfrm>
          </p:grpSpPr>
          <p:sp>
            <p:nvSpPr>
              <p:cNvPr id="130" name="Rechthoek 129">
                <a:extLst>
                  <a:ext uri="{FF2B5EF4-FFF2-40B4-BE49-F238E27FC236}">
                    <a16:creationId xmlns:a16="http://schemas.microsoft.com/office/drawing/2014/main" id="{9E96E077-0E80-F053-510A-0207308572D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E881AF09-38C3-E2F5-10E4-BBE9764C1C1D}"/>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FC877618-F4D8-0538-8B40-747782A16638}"/>
                  </a:ext>
                </a:extLst>
              </p:cNvPr>
              <p:cNvGrpSpPr/>
              <p:nvPr userDrawn="1"/>
            </p:nvGrpSpPr>
            <p:grpSpPr>
              <a:xfrm>
                <a:off x="-2403869" y="3460544"/>
                <a:ext cx="155951" cy="131922"/>
                <a:chOff x="12968836" y="3354170"/>
                <a:chExt cx="404806" cy="342433"/>
              </a:xfrm>
            </p:grpSpPr>
            <p:sp>
              <p:nvSpPr>
                <p:cNvPr id="145" name="Rechthoek: afgeronde hoeken 144">
                  <a:extLst>
                    <a:ext uri="{FF2B5EF4-FFF2-40B4-BE49-F238E27FC236}">
                      <a16:creationId xmlns:a16="http://schemas.microsoft.com/office/drawing/2014/main" id="{20532B2D-CDA3-FA36-CAAF-86D4F99D96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7D028589-6AE7-5D8A-70DB-58993521759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EECCCCC9-A47D-A533-F544-F38BBEBC14F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D1A39F79-BD4E-38DA-909D-D5605198F4B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9E386CB9-59D6-A1A2-3EED-45CC91F5C00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DA199680-BE14-2A1E-268D-FE43C05695B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3" name="Groep 132">
                <a:extLst>
                  <a:ext uri="{FF2B5EF4-FFF2-40B4-BE49-F238E27FC236}">
                    <a16:creationId xmlns:a16="http://schemas.microsoft.com/office/drawing/2014/main" id="{E7DBE0D6-7EA2-89E9-CE65-1CF29C25D75A}"/>
                  </a:ext>
                </a:extLst>
              </p:cNvPr>
              <p:cNvGrpSpPr/>
              <p:nvPr userDrawn="1"/>
            </p:nvGrpSpPr>
            <p:grpSpPr>
              <a:xfrm>
                <a:off x="-2423424" y="3690208"/>
                <a:ext cx="166739" cy="218963"/>
                <a:chOff x="12940828" y="3950597"/>
                <a:chExt cx="432813" cy="568367"/>
              </a:xfrm>
            </p:grpSpPr>
            <p:grpSp>
              <p:nvGrpSpPr>
                <p:cNvPr id="137" name="Groep 136">
                  <a:extLst>
                    <a:ext uri="{FF2B5EF4-FFF2-40B4-BE49-F238E27FC236}">
                      <a16:creationId xmlns:a16="http://schemas.microsoft.com/office/drawing/2014/main" id="{E18461F9-11B5-C8CB-0E81-69E6D3FCD0FB}"/>
                    </a:ext>
                  </a:extLst>
                </p:cNvPr>
                <p:cNvGrpSpPr/>
                <p:nvPr userDrawn="1"/>
              </p:nvGrpSpPr>
              <p:grpSpPr>
                <a:xfrm>
                  <a:off x="13000382" y="4006891"/>
                  <a:ext cx="373259" cy="315747"/>
                  <a:chOff x="12968836" y="3354170"/>
                  <a:chExt cx="404806" cy="342433"/>
                </a:xfrm>
              </p:grpSpPr>
              <p:sp>
                <p:nvSpPr>
                  <p:cNvPr id="139" name="Rechthoek: afgeronde hoeken 138">
                    <a:extLst>
                      <a:ext uri="{FF2B5EF4-FFF2-40B4-BE49-F238E27FC236}">
                        <a16:creationId xmlns:a16="http://schemas.microsoft.com/office/drawing/2014/main" id="{A33F0500-6672-F106-4282-8FCD6F10A1F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6B6B4812-828C-D822-E7A0-74103428161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5CEA06D3-9BCE-72D5-E374-91F261957EC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A3153A60-2EC8-A221-91C5-7ACE42CA4E5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38140D7-D6AF-FEA7-6AF9-5C2C2A9C0B0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FA36004D-FD9C-B107-01EA-DD6FA8AA8D8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8" name="Boog 137">
                  <a:extLst>
                    <a:ext uri="{FF2B5EF4-FFF2-40B4-BE49-F238E27FC236}">
                      <a16:creationId xmlns:a16="http://schemas.microsoft.com/office/drawing/2014/main" id="{84A96E7D-A637-42C8-8F63-26465DCFBB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4" name="Tekstvak 133">
                <a:extLst>
                  <a:ext uri="{FF2B5EF4-FFF2-40B4-BE49-F238E27FC236}">
                    <a16:creationId xmlns:a16="http://schemas.microsoft.com/office/drawing/2014/main" id="{12B9ED65-7296-1120-7AC6-461D16714F7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5" name="Tekstvak 134">
                <a:extLst>
                  <a:ext uri="{FF2B5EF4-FFF2-40B4-BE49-F238E27FC236}">
                    <a16:creationId xmlns:a16="http://schemas.microsoft.com/office/drawing/2014/main" id="{C56B4E1E-06A7-DAE2-ED36-3F1FC1FC6EF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6" name="Vrije vorm: vorm 135">
                <a:extLst>
                  <a:ext uri="{FF2B5EF4-FFF2-40B4-BE49-F238E27FC236}">
                    <a16:creationId xmlns:a16="http://schemas.microsoft.com/office/drawing/2014/main" id="{B2A7B7A8-6066-C590-56F4-92D8DEB319E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84CDA475-9168-AA76-FF8D-9FB4BBF514D8}"/>
                </a:ext>
              </a:extLst>
            </p:cNvPr>
            <p:cNvGrpSpPr/>
            <p:nvPr userDrawn="1"/>
          </p:nvGrpSpPr>
          <p:grpSpPr>
            <a:xfrm>
              <a:off x="-3786165" y="5680652"/>
              <a:ext cx="3693386" cy="959696"/>
              <a:chOff x="-3786437" y="6163468"/>
              <a:chExt cx="3693386" cy="959696"/>
            </a:xfrm>
          </p:grpSpPr>
          <p:sp>
            <p:nvSpPr>
              <p:cNvPr id="120" name="Rechthoek 119">
                <a:extLst>
                  <a:ext uri="{FF2B5EF4-FFF2-40B4-BE49-F238E27FC236}">
                    <a16:creationId xmlns:a16="http://schemas.microsoft.com/office/drawing/2014/main" id="{5A31E6D1-BF05-E3D1-1EB8-2981DE5C037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1" name="ICOON_info">
                <a:extLst>
                  <a:ext uri="{FF2B5EF4-FFF2-40B4-BE49-F238E27FC236}">
                    <a16:creationId xmlns:a16="http://schemas.microsoft.com/office/drawing/2014/main" id="{0D0F6C5E-CA7C-0E19-9F9B-E0410E872783}"/>
                  </a:ext>
                </a:extLst>
              </p:cNvPr>
              <p:cNvGrpSpPr/>
              <p:nvPr userDrawn="1"/>
            </p:nvGrpSpPr>
            <p:grpSpPr>
              <a:xfrm>
                <a:off x="-376736" y="6163468"/>
                <a:ext cx="283685" cy="283685"/>
                <a:chOff x="-510741" y="5913713"/>
                <a:chExt cx="267555" cy="267555"/>
              </a:xfrm>
            </p:grpSpPr>
            <p:sp>
              <p:nvSpPr>
                <p:cNvPr id="128" name="Ovaal 127">
                  <a:extLst>
                    <a:ext uri="{FF2B5EF4-FFF2-40B4-BE49-F238E27FC236}">
                      <a16:creationId xmlns:a16="http://schemas.microsoft.com/office/drawing/2014/main" id="{57662B22-43FE-3E38-970B-4021994EF13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9" name="Graphic 163" descr="Informatie">
                  <a:extLst>
                    <a:ext uri="{FF2B5EF4-FFF2-40B4-BE49-F238E27FC236}">
                      <a16:creationId xmlns:a16="http://schemas.microsoft.com/office/drawing/2014/main" id="{42EE14BC-D019-FE01-BC94-92188C12C3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11B39E94-2DB5-3632-D6F5-1066AB4A12F6}"/>
                  </a:ext>
                </a:extLst>
              </p:cNvPr>
              <p:cNvGrpSpPr/>
              <p:nvPr userDrawn="1"/>
            </p:nvGrpSpPr>
            <p:grpSpPr>
              <a:xfrm>
                <a:off x="-938434" y="6420818"/>
                <a:ext cx="627798" cy="576693"/>
                <a:chOff x="-938434" y="4570310"/>
                <a:chExt cx="627798" cy="576693"/>
              </a:xfrm>
            </p:grpSpPr>
            <p:grpSp>
              <p:nvGrpSpPr>
                <p:cNvPr id="123" name="Inspireren">
                  <a:extLst>
                    <a:ext uri="{FF2B5EF4-FFF2-40B4-BE49-F238E27FC236}">
                      <a16:creationId xmlns:a16="http://schemas.microsoft.com/office/drawing/2014/main" id="{7C5CCB28-788B-69AD-61E7-8FFE9C8DDF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5" name="Freeform 12">
                    <a:extLst>
                      <a:ext uri="{FF2B5EF4-FFF2-40B4-BE49-F238E27FC236}">
                        <a16:creationId xmlns:a16="http://schemas.microsoft.com/office/drawing/2014/main" id="{B1979129-8360-5A8F-9025-74FCE4263B7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6" name="Freeform 13">
                    <a:extLst>
                      <a:ext uri="{FF2B5EF4-FFF2-40B4-BE49-F238E27FC236}">
                        <a16:creationId xmlns:a16="http://schemas.microsoft.com/office/drawing/2014/main" id="{062B8236-9687-2507-4998-6D149721E9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4">
                    <a:extLst>
                      <a:ext uri="{FF2B5EF4-FFF2-40B4-BE49-F238E27FC236}">
                        <a16:creationId xmlns:a16="http://schemas.microsoft.com/office/drawing/2014/main" id="{F10E2487-6402-6DAE-C117-5B6D3D26055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4" name="Tekstvak 123">
                  <a:extLst>
                    <a:ext uri="{FF2B5EF4-FFF2-40B4-BE49-F238E27FC236}">
                      <a16:creationId xmlns:a16="http://schemas.microsoft.com/office/drawing/2014/main" id="{99B5D6F4-5D1E-FD38-719A-33B75CF8C8D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3" name="Groep 92">
              <a:extLst>
                <a:ext uri="{FF2B5EF4-FFF2-40B4-BE49-F238E27FC236}">
                  <a16:creationId xmlns:a16="http://schemas.microsoft.com/office/drawing/2014/main" id="{9A2E264A-8EA2-B9CC-521C-A51CC9A8D037}"/>
                </a:ext>
              </a:extLst>
            </p:cNvPr>
            <p:cNvGrpSpPr/>
            <p:nvPr userDrawn="1"/>
          </p:nvGrpSpPr>
          <p:grpSpPr>
            <a:xfrm>
              <a:off x="-3426806" y="5129582"/>
              <a:ext cx="514284" cy="506545"/>
              <a:chOff x="12617641" y="3403239"/>
              <a:chExt cx="752963" cy="741634"/>
            </a:xfrm>
          </p:grpSpPr>
          <p:grpSp>
            <p:nvGrpSpPr>
              <p:cNvPr id="104" name="Groep 103">
                <a:extLst>
                  <a:ext uri="{FF2B5EF4-FFF2-40B4-BE49-F238E27FC236}">
                    <a16:creationId xmlns:a16="http://schemas.microsoft.com/office/drawing/2014/main" id="{6AE8B6CD-971E-3744-5319-11531C0135CA}"/>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4F86ABF1-AED6-69CC-41E8-A3F5DE01B2A6}"/>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A7A8C876-6306-B932-1915-932B0F76BDE4}"/>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DCCE4507-54C3-5A71-C0C9-D06864EA0F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647FAF5E-8C74-2291-98B5-07765370DA3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8272CFB2-C196-E22A-6FCE-447128165D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5AE5EF3A-0F5C-010B-4F71-BD025AC7E4B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190620F3-18EC-27BA-2475-AA1A6A927D9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886EB32F-5865-873B-48FC-904B7843217F}"/>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AB84B581-2C37-66C9-C748-1C0A68A66DC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E1690D03-2492-1FD6-0726-BF08D95D13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10325537-5A98-FDE4-07BD-73B9E057E3DD}"/>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006095F2-7D8F-55B6-8522-1B2DF479798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93E72C50-15CD-B642-2E37-A9332516148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1E08ED1F-EF07-15E3-802C-52803D5E4E6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91608643-D1B3-4768-F951-B23F24ECAFC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A00954BB-5325-4A84-7D90-114E402F996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1EE2235F-F018-D5E5-106F-3CD24842DA7D}"/>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23AA42D3-9774-8BBC-843D-4416DF5B478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7" name="Groep 96">
              <a:extLst>
                <a:ext uri="{FF2B5EF4-FFF2-40B4-BE49-F238E27FC236}">
                  <a16:creationId xmlns:a16="http://schemas.microsoft.com/office/drawing/2014/main" id="{F352F5CD-B1BD-4861-FEA7-E5EDF29D9F97}"/>
                </a:ext>
              </a:extLst>
            </p:cNvPr>
            <p:cNvGrpSpPr/>
            <p:nvPr userDrawn="1"/>
          </p:nvGrpSpPr>
          <p:grpSpPr>
            <a:xfrm>
              <a:off x="-3365484" y="1226982"/>
              <a:ext cx="446937" cy="406485"/>
              <a:chOff x="-3563526" y="1409294"/>
              <a:chExt cx="354190" cy="322133"/>
            </a:xfrm>
          </p:grpSpPr>
          <p:grpSp>
            <p:nvGrpSpPr>
              <p:cNvPr id="98" name="Groep 97">
                <a:extLst>
                  <a:ext uri="{FF2B5EF4-FFF2-40B4-BE49-F238E27FC236}">
                    <a16:creationId xmlns:a16="http://schemas.microsoft.com/office/drawing/2014/main" id="{94C0320C-6307-4149-B1B4-5E90FBC232B9}"/>
                  </a:ext>
                </a:extLst>
              </p:cNvPr>
              <p:cNvGrpSpPr/>
              <p:nvPr userDrawn="1"/>
            </p:nvGrpSpPr>
            <p:grpSpPr>
              <a:xfrm>
                <a:off x="-3499992" y="1409294"/>
                <a:ext cx="225195" cy="195499"/>
                <a:chOff x="8987389" y="1361199"/>
                <a:chExt cx="2200275" cy="1914525"/>
              </a:xfrm>
            </p:grpSpPr>
            <p:sp>
              <p:nvSpPr>
                <p:cNvPr id="100" name="Vrije vorm: vorm 99">
                  <a:extLst>
                    <a:ext uri="{FF2B5EF4-FFF2-40B4-BE49-F238E27FC236}">
                      <a16:creationId xmlns:a16="http://schemas.microsoft.com/office/drawing/2014/main" id="{9CF1F5EC-FFE7-7BD7-CB13-5A0DF99BB73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1" name="Groep 100">
                  <a:extLst>
                    <a:ext uri="{FF2B5EF4-FFF2-40B4-BE49-F238E27FC236}">
                      <a16:creationId xmlns:a16="http://schemas.microsoft.com/office/drawing/2014/main" id="{7FA4587A-D307-DF5A-EBE9-988766AE401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2" name="Vrije vorm: vorm 101">
                    <a:extLst>
                      <a:ext uri="{FF2B5EF4-FFF2-40B4-BE49-F238E27FC236}">
                        <a16:creationId xmlns:a16="http://schemas.microsoft.com/office/drawing/2014/main" id="{580874E5-40C7-33FB-571A-42AA15E4B39C}"/>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3" name="Vrije vorm: vorm 102">
                    <a:extLst>
                      <a:ext uri="{FF2B5EF4-FFF2-40B4-BE49-F238E27FC236}">
                        <a16:creationId xmlns:a16="http://schemas.microsoft.com/office/drawing/2014/main" id="{A3DDEB1A-597C-4424-0853-95C317934B0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9" name="Tekstvak 98">
                <a:extLst>
                  <a:ext uri="{FF2B5EF4-FFF2-40B4-BE49-F238E27FC236}">
                    <a16:creationId xmlns:a16="http://schemas.microsoft.com/office/drawing/2014/main" id="{6053E988-0CF6-1284-8060-57F1D01A177C}"/>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1933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L) + text | blue mode">
    <p:bg>
      <p:bgPr>
        <a:solidFill>
          <a:schemeClr val="accent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1" y="0"/>
            <a:ext cx="703511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1363" y="1569104"/>
            <a:ext cx="37183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(L)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123A5A4C-6EA8-4237-95B8-BE5D9EB950C5}"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1710" y="722454"/>
            <a:ext cx="3718052" cy="323709"/>
          </a:xfrm>
        </p:spPr>
        <p:txBody>
          <a:bodyPr/>
          <a:lstStyle>
            <a:lvl1pPr>
              <a:defRPr>
                <a:solidFill>
                  <a:schemeClr val="tx2"/>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1" y="4094329"/>
            <a:ext cx="7035113"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F2CE8C7B-360C-FFE0-9E57-5AD6A1997D6F}"/>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C5564012-1912-9450-5FB3-C2D99D9A018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9F482477-B036-5D7E-2431-4686085ECED7}"/>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7C18B15F-8CB0-36CB-4132-022C379024B5}"/>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DB448D0-37D2-1E97-AE6E-6CB6EB87E8A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DECD613A-2768-135B-D788-E7D8831FAE78}"/>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732C590C-39D9-6A87-B4BE-E667C01E00C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6D8C6019-E558-67A0-1DEB-1B99FBD3AEC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763C2EAC-36A1-60E5-82F1-4542194264C6}"/>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FB40DCBF-AB24-25E1-8F58-9F1241FDAFF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D21D15D5-7379-E56D-FEFC-980320947E6D}"/>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46C415F4-0755-BCDA-3411-F3AB8ADD02B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0D658161-325A-28F7-6955-43E9A2D0800C}"/>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3C16F4D7-033E-39EF-3698-E52C4CFF82A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92DA9D1E-1316-8EAF-39C3-633F69188591}"/>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C3811279-355F-46ED-11D2-C158074834B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2CD76153-E7AE-B444-343F-F0925ACA915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3D3F60-DBFA-8C2F-8866-FBEEEE8579E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0451C1E2-471C-8B47-F19F-A20F42365765}"/>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203E4EA4-74F1-86D2-871D-232F972F505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E09AEEB4-7905-4EC1-E1AB-10C2E52585AF}"/>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AFB141D-4210-F056-0EC0-7C95C7E13A0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0FD5EE1E-05D7-6BAE-8011-5C42CE77ABA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A367698-9FDD-9329-42AE-CA1338F81F9A}"/>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34BBE4E7-3B8E-DD1F-E079-1533483E5E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D1755EB3-38C6-3692-0173-FC6AA22741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74093231-30A3-00A7-4C66-1601A7768CD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8F03249D-AAD0-68D8-8C2F-368CFBDB399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6CB16A27-0EA7-DDA1-485D-1879EC47550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5DDF132B-FB9C-78D9-3F26-D9F110CF73BF}"/>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44C11BC-4810-5E1C-B34A-BA233A22BE7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46BD0B0D-D8DF-F59B-04FD-D838EBA4973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E720DFC0-4D28-B137-27A2-C0B189183B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1118595D-1200-7858-5D9C-7A238486B1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26C46AD-0B66-9D7C-9FC4-8A16A53D116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055A3277-E624-18B6-D19A-27507105446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2315519A-4B0E-0B2F-4460-D58FE51B021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26EC352-36FE-8142-03BE-04B569AFE7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09632EB7-48E0-71E7-BDF7-D925658DD91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ED2F9E54-A731-26FD-A767-68E6701FDC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39AC02C-9082-7147-1CC1-8D1C6569CE8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5396A51E-9B20-C56D-AE39-E19FF2B3A7B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17FC455-FD73-4D26-3461-CDB12A0C0CC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11482E8-ACF8-FDA8-220C-812C900BA8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A9AAFCDC-9F4D-37E6-2766-CB1B18CB15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63AD987-1161-2872-1491-35E77880AF4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A5F2F453-F46E-4600-23E1-7B0C68AEAB5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DF25AE5A-8195-91AF-E8B8-C86C0A10510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ACACE095-809D-92CE-852E-91F4A2A46A10}"/>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45509355-2089-447A-20C1-E20B857B1926}"/>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9C433AA5-6AC2-FA6D-AE2E-4B4370D9745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6CC64A8F-EFC7-5128-A869-F4DB4BEC45F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5054BE0-1632-D53A-02FE-C86830FDBFD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73EAD92F-51AB-3C12-2F56-452291C94AD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CD778D7-33A5-C84C-13B6-E60FD9A9342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3C54E428-7FED-2343-FD61-273FF063EAF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D7A7612C-6FEF-938C-EAC4-55A9BEB814A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C30FD48E-B893-3404-64C1-5CC8ACC369C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FAB11BA-864A-1D5F-B220-8DD3A10A3E8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63179556-C1DD-7952-5E45-4213386037C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1E2AF22F-473C-A6E8-F63C-21666C95052D}"/>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1760650E-CC90-10A4-5154-0571AB78987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A3E8100-7EDE-6785-4843-98958C8C7D5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A3C1821-A1A1-ED03-F727-85DC1CE11DB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6444AD83-3460-AAA2-AC09-1EFE16037AF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4F3C2A51-65C6-6739-7B12-855ED168D35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D168D7AF-E66C-9D68-F29D-12B56BDC299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6A86315F-CE6D-A421-9582-63DB1311F6B7}"/>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A7C26EC0-A42E-F5B9-8F0A-44F064D2FCA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EBC72EBD-677E-CECE-3EBC-06F281CFE9B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25F18558-DA35-FB02-7E20-4E64CDB3E9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D890AC45-FF2F-B336-876B-057FF717113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8B9FB497-A268-4702-E483-D37D608CBC8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DADB640B-F848-BF22-D9FD-1280D8BB256D}"/>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30A59C9E-A5E3-9CFB-DB6D-D1818672C98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31F617BA-443B-B604-887B-807D4774C08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92B0F077-C636-F02C-B0E5-6C6E08D4AFD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E3F72F69-7C07-CFCB-51F8-E99D6915645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9091F0B1-182E-AB64-F686-2FCEE439E9A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CFEFB352-A2BE-D63C-2FAB-5C2BF6A26504}"/>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7B801473-D5E8-DAC9-B62C-1CCAA1AE98AC}"/>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7ECF16FD-A827-8A4F-C0A9-BCA60D9BC6F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80534B9D-5094-52EA-E869-2A3B610D1AF7}"/>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0EC07636-605E-EC78-0E6B-F18D7E22746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25326BA8-AA52-3973-2EF2-4282A6370A9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A6F3190D-B871-F8BD-A59D-F0E213EC18DA}"/>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B69C5BC7-7F6C-D15D-4294-D0183C42991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12132457-6BB3-5FD1-6969-5A35ABDB0FF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D383B8B7-E7A4-E39F-2D5A-17041E6081D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37C40B-564E-434F-5FAF-B38FC66FD12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D4D46503-562A-91B5-07C9-A7806C1ACB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7DC78F9F-DBD1-4690-EEB3-D55CF1C68FA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D0FBB1C7-28DA-B9C0-7691-28988782201F}"/>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CA764267-1C4F-2584-454A-1184B133A3FE}"/>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3D627100-7CAA-5068-0024-FDC664D23C1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C3392647-A40B-7DC5-E652-1F3D2982A64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5C4FE589-B40B-0945-C711-6727D94FF42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D58B93F-2C90-1F4A-DD69-CF8CF8E07B1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211A8B7A-4B14-A89D-94B7-A053990BDF3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6FDFA63-9A0E-59F7-07A3-3BA7F55EF6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93934C78-BA19-5FF5-A663-51F0F25094B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C584F701-9445-1FCC-9E79-CB8E38E71B3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9B838821-5A9A-5FC3-7D0C-0C2161031F8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0E00BB0D-9EC3-71ED-BB92-82EC7D4B8EFC}"/>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F41B6FB0-6DE5-3043-0F64-3C28B565310F}"/>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32902CD8-B7A4-4A94-3355-A58737AC59B8}"/>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161A0F02-D7A7-9E22-DBF0-36B7CB3408A9}"/>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68D6C11E-FACC-4A35-49CB-34B5EE3B079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2CB0D6B8-8A90-0918-ECE3-10E2C322A07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7D1444BC-65AC-894E-BE11-2F81C4746B86}"/>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73790A88-64EA-FBB5-C84B-B29D01231EB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B13080AE-CC17-8D30-2A89-6EF330C4EA0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E1DE025A-993A-E256-DFF8-C05AD5E1AA1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8527177F-6F96-5EB2-0CB8-7EE4F2CC98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AE7907BE-1008-4C4F-7A98-3382D2AD0CA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4DCAFB2A-9564-E13A-6978-26E18E179B72}"/>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2F2DF590-3E74-2972-A9FC-69E233CC7723}"/>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79AE5742-0FD1-B388-EDE7-AAA8393C589D}"/>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AACBE424-0327-C5C7-BBCC-A8484F770B6E}"/>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8DDE7238-DEDB-BD61-2AC0-A8447997597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24CAF6A2-72B6-7A8C-776E-0CECF05CCDA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062C60B0-FBAE-1387-8B3C-A0A30355BB2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CDF3B38B-56FE-FE19-7CBA-AC26D74F4DBC}"/>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56925B78-2420-9263-5698-320AFF9F2E02}"/>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FF26AFE1-85ED-4883-FD58-36FD1AF1E9AF}"/>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74AE44B6-3547-F066-961C-FE3BECD93C1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E4E17695-279A-1BCA-565E-BE42B3CB535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8191F1BF-C315-B89C-BBC0-FD99A46D1FCB}"/>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CE75644D-6EDD-5C74-1374-B45DF3B52C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7297CA82-0828-28AC-291E-05552A1DA8C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66A8E329-8C4C-744C-B50F-F908B69830C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8C8738C7-DAFA-B166-ADAC-54C8A9C089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A532AA27-C5B7-8227-55CF-E0CD6BA55F3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27294885-0684-1A98-196C-F3597A4FA6B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4DB68C6F-8BFA-85AE-9D37-34F392C2ACE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9648D4D6-F727-688B-B1A8-EB1DE507EA79}"/>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6B608090-81AF-A43C-C813-76E48AB1972E}"/>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B8461E32-E73D-1B3F-FBAB-7F844D7EE0F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E236059C-7079-0E28-32DA-0FA9073CE34F}"/>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B15D5726-B38D-0E0A-B5BD-2D0FE776D877}"/>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69DB4185-0C50-12CC-86E4-1B80536F780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ED472295-600B-FA4B-183A-522A345F29A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2439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 + text | dark mode">
    <p:bg>
      <p:bgPr>
        <a:solidFill>
          <a:schemeClr val="accent2"/>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0" y="0"/>
            <a:ext cx="7035112"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1363" y="1569104"/>
            <a:ext cx="37183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dirty="0">
                <a:solidFill>
                  <a:schemeClr val="accent1"/>
                </a:solidFill>
                <a:latin typeface="+mj-lt"/>
              </a:rPr>
              <a:t>Image (L) + text | dark mode</a:t>
            </a:r>
            <a:endParaRPr lang="en-GB" sz="1800" b="1" cap="none" baseline="0" noProof="0" dirty="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CED42DDC-0639-4B4E-B2C7-7897E34FC745}"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1710" y="722454"/>
            <a:ext cx="3718052" cy="323709"/>
          </a:xfrm>
        </p:spPr>
        <p:txBody>
          <a:bodyPr/>
          <a:lstStyle>
            <a:lvl1pPr>
              <a:defRPr>
                <a:solidFill>
                  <a:schemeClr val="bg1"/>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0" y="4094329"/>
            <a:ext cx="7035112"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A7336FF7-18FF-3BB8-5AEA-E983219567F5}"/>
              </a:ext>
            </a:extLst>
          </p:cNvPr>
          <p:cNvGrpSpPr/>
          <p:nvPr userDrawn="1"/>
        </p:nvGrpSpPr>
        <p:grpSpPr>
          <a:xfrm>
            <a:off x="-3786165" y="-1"/>
            <a:ext cx="3693386" cy="6640349"/>
            <a:chOff x="-3786165" y="-1"/>
            <a:chExt cx="3693386" cy="6640349"/>
          </a:xfrm>
        </p:grpSpPr>
        <p:sp>
          <p:nvSpPr>
            <p:cNvPr id="7" name="Rechthoek 6">
              <a:extLst>
                <a:ext uri="{FF2B5EF4-FFF2-40B4-BE49-F238E27FC236}">
                  <a16:creationId xmlns:a16="http://schemas.microsoft.com/office/drawing/2014/main" id="{8C770C59-D708-F964-89F9-E59E317418A1}"/>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0" name="Ovaal 9">
              <a:extLst>
                <a:ext uri="{FF2B5EF4-FFF2-40B4-BE49-F238E27FC236}">
                  <a16:creationId xmlns:a16="http://schemas.microsoft.com/office/drawing/2014/main" id="{EE48741E-CA30-117C-60C6-1C308653AB2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88A8179E-0C1F-1E64-E21C-7D5FE802D0C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7650F560-EA1D-F0EA-031C-BA7971A45D4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DE947BCF-4AEB-601F-6859-0E6D01CD798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3B75BDB9-29FC-AEDF-BE33-AF52FADAB9C9}"/>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D8B57B2C-B484-CDBB-ECB9-7B12A253A78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 name="Rechthoek 15">
              <a:extLst>
                <a:ext uri="{FF2B5EF4-FFF2-40B4-BE49-F238E27FC236}">
                  <a16:creationId xmlns:a16="http://schemas.microsoft.com/office/drawing/2014/main" id="{46414778-C8E8-4B70-81E1-CD07B6AB51D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7" name="Groep 16">
              <a:extLst>
                <a:ext uri="{FF2B5EF4-FFF2-40B4-BE49-F238E27FC236}">
                  <a16:creationId xmlns:a16="http://schemas.microsoft.com/office/drawing/2014/main" id="{E9C2B093-EDB0-5F40-D292-4A905355B386}"/>
                </a:ext>
              </a:extLst>
            </p:cNvPr>
            <p:cNvGrpSpPr/>
            <p:nvPr userDrawn="1"/>
          </p:nvGrpSpPr>
          <p:grpSpPr>
            <a:xfrm>
              <a:off x="-2485819" y="3479783"/>
              <a:ext cx="1222990" cy="563933"/>
              <a:chOff x="-2485819" y="3399207"/>
              <a:chExt cx="1222990" cy="563933"/>
            </a:xfrm>
          </p:grpSpPr>
          <p:sp>
            <p:nvSpPr>
              <p:cNvPr id="58" name="Rechthoek 57">
                <a:extLst>
                  <a:ext uri="{FF2B5EF4-FFF2-40B4-BE49-F238E27FC236}">
                    <a16:creationId xmlns:a16="http://schemas.microsoft.com/office/drawing/2014/main" id="{56A6D143-97DA-1FBC-0159-F98F7C02A09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8A89AFB5-C0D5-A34D-7042-62ACA4D4DBF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10234B-746A-BCC6-8413-E91002E9FFCE}"/>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030E6B89-58B9-55AE-7303-DA231A9537F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452E2F6F-FB77-E0D8-3F55-20CDCB0B0C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74E57709-86D8-9295-DD87-28D8EFB59AE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B8224673-FE02-FF00-D930-21BDB7248F3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F0FB8FCB-DB22-1525-A02E-3EEEB1300D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947469E-FC83-B524-6A12-7499EBFA7CE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219AD492-35FA-37D4-978E-4303BFD6CA65}"/>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2FB59377-2435-FB65-4AC5-D4E30865CE6B}"/>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B3149741-1451-A6D0-D7BA-95BC07C4294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B79DE03C-1274-C94F-19F1-5CFE5A208C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B3B80C84-98B6-EE4A-AA97-8EB32ECCE1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7C599F19-AAA5-F994-7F3E-59B75FB8222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E0967AD-4F8A-D0BD-9A67-85CEF93BB6C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45FEE40-2FCB-0701-61B6-60C6BAAB98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4D28163B-7175-CAA8-906B-87BA06F1862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2" name="Tekstvak 61">
                <a:extLst>
                  <a:ext uri="{FF2B5EF4-FFF2-40B4-BE49-F238E27FC236}">
                    <a16:creationId xmlns:a16="http://schemas.microsoft.com/office/drawing/2014/main" id="{201300D6-726F-E35C-3AA6-BB733D8E5EAD}"/>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3" name="Tekstvak 62">
                <a:extLst>
                  <a:ext uri="{FF2B5EF4-FFF2-40B4-BE49-F238E27FC236}">
                    <a16:creationId xmlns:a16="http://schemas.microsoft.com/office/drawing/2014/main" id="{EF2572E2-9484-1CE8-D388-B7EBCB69F74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4" name="Vrije vorm: vorm 63">
                <a:extLst>
                  <a:ext uri="{FF2B5EF4-FFF2-40B4-BE49-F238E27FC236}">
                    <a16:creationId xmlns:a16="http://schemas.microsoft.com/office/drawing/2014/main" id="{E5391AE2-7F0E-CADB-EBA4-772021FA20B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AC138F54-9069-D405-D823-3CE87D591A92}"/>
                </a:ext>
              </a:extLst>
            </p:cNvPr>
            <p:cNvGrpSpPr/>
            <p:nvPr userDrawn="1"/>
          </p:nvGrpSpPr>
          <p:grpSpPr>
            <a:xfrm>
              <a:off x="-3786165" y="5680652"/>
              <a:ext cx="3693386" cy="959696"/>
              <a:chOff x="-3786437" y="6163468"/>
              <a:chExt cx="3693386" cy="959696"/>
            </a:xfrm>
          </p:grpSpPr>
          <p:sp>
            <p:nvSpPr>
              <p:cNvPr id="48" name="Rechthoek 47">
                <a:extLst>
                  <a:ext uri="{FF2B5EF4-FFF2-40B4-BE49-F238E27FC236}">
                    <a16:creationId xmlns:a16="http://schemas.microsoft.com/office/drawing/2014/main" id="{77B28C19-1D07-E5E3-7371-A6BF2BA10EE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9" name="ICOON_info">
                <a:extLst>
                  <a:ext uri="{FF2B5EF4-FFF2-40B4-BE49-F238E27FC236}">
                    <a16:creationId xmlns:a16="http://schemas.microsoft.com/office/drawing/2014/main" id="{8B2F2EDF-935F-BFC1-EAE2-BFE9DE353D0A}"/>
                  </a:ext>
                </a:extLst>
              </p:cNvPr>
              <p:cNvGrpSpPr/>
              <p:nvPr userDrawn="1"/>
            </p:nvGrpSpPr>
            <p:grpSpPr>
              <a:xfrm>
                <a:off x="-376736" y="6163468"/>
                <a:ext cx="283685" cy="283685"/>
                <a:chOff x="-510741" y="5913713"/>
                <a:chExt cx="267555" cy="267555"/>
              </a:xfrm>
            </p:grpSpPr>
            <p:sp>
              <p:nvSpPr>
                <p:cNvPr id="56" name="Ovaal 55">
                  <a:extLst>
                    <a:ext uri="{FF2B5EF4-FFF2-40B4-BE49-F238E27FC236}">
                      <a16:creationId xmlns:a16="http://schemas.microsoft.com/office/drawing/2014/main" id="{DC8C16BF-D80C-D82E-E9E0-96B51E08AEA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7" name="Graphic 163" descr="Informatie">
                  <a:extLst>
                    <a:ext uri="{FF2B5EF4-FFF2-40B4-BE49-F238E27FC236}">
                      <a16:creationId xmlns:a16="http://schemas.microsoft.com/office/drawing/2014/main" id="{00411D94-0F43-1744-7F62-556550349F3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106D254-B184-895A-C7A3-1803CB483944}"/>
                  </a:ext>
                </a:extLst>
              </p:cNvPr>
              <p:cNvGrpSpPr/>
              <p:nvPr userDrawn="1"/>
            </p:nvGrpSpPr>
            <p:grpSpPr>
              <a:xfrm>
                <a:off x="-938434" y="6420818"/>
                <a:ext cx="627798" cy="576693"/>
                <a:chOff x="-938434" y="4570310"/>
                <a:chExt cx="627798" cy="576693"/>
              </a:xfrm>
            </p:grpSpPr>
            <p:grpSp>
              <p:nvGrpSpPr>
                <p:cNvPr id="51" name="Inspireren">
                  <a:extLst>
                    <a:ext uri="{FF2B5EF4-FFF2-40B4-BE49-F238E27FC236}">
                      <a16:creationId xmlns:a16="http://schemas.microsoft.com/office/drawing/2014/main" id="{98F1D1E8-2DD7-70A7-E3B3-F5D7E74E796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3" name="Freeform 12">
                    <a:extLst>
                      <a:ext uri="{FF2B5EF4-FFF2-40B4-BE49-F238E27FC236}">
                        <a16:creationId xmlns:a16="http://schemas.microsoft.com/office/drawing/2014/main" id="{F13A0130-608B-8F0C-2C34-8DB7A141257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4" name="Freeform 13">
                    <a:extLst>
                      <a:ext uri="{FF2B5EF4-FFF2-40B4-BE49-F238E27FC236}">
                        <a16:creationId xmlns:a16="http://schemas.microsoft.com/office/drawing/2014/main" id="{49A6CDD9-B881-0AA9-9539-E8EF620BFCC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5" name="Freeform 14">
                    <a:extLst>
                      <a:ext uri="{FF2B5EF4-FFF2-40B4-BE49-F238E27FC236}">
                        <a16:creationId xmlns:a16="http://schemas.microsoft.com/office/drawing/2014/main" id="{119F5919-919E-7EAB-DC5A-F13A1EF6637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2" name="Tekstvak 51">
                  <a:extLst>
                    <a:ext uri="{FF2B5EF4-FFF2-40B4-BE49-F238E27FC236}">
                      <a16:creationId xmlns:a16="http://schemas.microsoft.com/office/drawing/2014/main" id="{0C08ABFD-EE1C-E82B-A339-E9914FD8248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21" name="Groep 20">
              <a:extLst>
                <a:ext uri="{FF2B5EF4-FFF2-40B4-BE49-F238E27FC236}">
                  <a16:creationId xmlns:a16="http://schemas.microsoft.com/office/drawing/2014/main" id="{1923CB5C-702E-1049-5161-D8278C1B03E6}"/>
                </a:ext>
              </a:extLst>
            </p:cNvPr>
            <p:cNvGrpSpPr/>
            <p:nvPr userDrawn="1"/>
          </p:nvGrpSpPr>
          <p:grpSpPr>
            <a:xfrm>
              <a:off x="-3426806" y="5129582"/>
              <a:ext cx="514284" cy="506545"/>
              <a:chOff x="12617641" y="3403239"/>
              <a:chExt cx="752963" cy="741634"/>
            </a:xfrm>
          </p:grpSpPr>
          <p:grpSp>
            <p:nvGrpSpPr>
              <p:cNvPr id="32" name="Groep 31">
                <a:extLst>
                  <a:ext uri="{FF2B5EF4-FFF2-40B4-BE49-F238E27FC236}">
                    <a16:creationId xmlns:a16="http://schemas.microsoft.com/office/drawing/2014/main" id="{C752A4FB-682E-9FB7-59E4-FFB571703969}"/>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429596E8-0EF8-F48A-AF79-37B11CB3E4A5}"/>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6173BA00-BDAF-D9F6-5602-8C9B9D4CD3E0}"/>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1611FDB-5321-B5AC-CD19-32339D25FA8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F5762C02-6485-DE25-7B70-921C9D3193C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FF84C1A4-6E3A-7E7F-9686-BDF578B3650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C67B1C0-178E-F471-8E3E-2FE56B30A2F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CDA9251C-32FA-9E92-51F2-E504DD03CEB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F8C032AF-DF1F-088A-A98E-E7E147B93AA2}"/>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CD6BBF0-E75C-B0C4-C22E-4AAA402410D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EC0628E7-D46B-1F65-1223-7D3259E3E3F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6B4B8766-ABE0-99CF-03B2-F54B1F0CF01E}"/>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CDF8746-5F58-217E-AC6D-98C825F56B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02609685-BC32-C20C-E6D5-3AA9CE27F9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4D6FEA86-EB08-7D77-1BC3-ACE55992FBB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4" name="Gelijkbenige driehoek 33">
                <a:extLst>
                  <a:ext uri="{FF2B5EF4-FFF2-40B4-BE49-F238E27FC236}">
                    <a16:creationId xmlns:a16="http://schemas.microsoft.com/office/drawing/2014/main" id="{82C976CC-965E-7725-D8D1-AE59C467F42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6CBC82C2-E07F-C27F-3B40-37DE103CC3D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90B0BD46-FA64-110F-1847-E0A18ECA8D1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C8B80033-7F25-0523-8A5C-2DDF4DC0501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5" name="Groep 24">
              <a:extLst>
                <a:ext uri="{FF2B5EF4-FFF2-40B4-BE49-F238E27FC236}">
                  <a16:creationId xmlns:a16="http://schemas.microsoft.com/office/drawing/2014/main" id="{2CA96F27-72E5-B1D3-AD0C-8356DEC1BBF4}"/>
                </a:ext>
              </a:extLst>
            </p:cNvPr>
            <p:cNvGrpSpPr/>
            <p:nvPr userDrawn="1"/>
          </p:nvGrpSpPr>
          <p:grpSpPr>
            <a:xfrm>
              <a:off x="-3365484" y="1226982"/>
              <a:ext cx="446937" cy="406485"/>
              <a:chOff x="-3563526" y="1409294"/>
              <a:chExt cx="354190" cy="322133"/>
            </a:xfrm>
          </p:grpSpPr>
          <p:grpSp>
            <p:nvGrpSpPr>
              <p:cNvPr id="26" name="Groep 25">
                <a:extLst>
                  <a:ext uri="{FF2B5EF4-FFF2-40B4-BE49-F238E27FC236}">
                    <a16:creationId xmlns:a16="http://schemas.microsoft.com/office/drawing/2014/main" id="{1E79B584-F09B-6344-8669-2B23FACD2CE1}"/>
                  </a:ext>
                </a:extLst>
              </p:cNvPr>
              <p:cNvGrpSpPr/>
              <p:nvPr userDrawn="1"/>
            </p:nvGrpSpPr>
            <p:grpSpPr>
              <a:xfrm>
                <a:off x="-3499992" y="1409294"/>
                <a:ext cx="225195" cy="195499"/>
                <a:chOff x="8987389" y="1361199"/>
                <a:chExt cx="2200275" cy="1914525"/>
              </a:xfrm>
            </p:grpSpPr>
            <p:sp>
              <p:nvSpPr>
                <p:cNvPr id="28" name="Vrije vorm: vorm 27">
                  <a:extLst>
                    <a:ext uri="{FF2B5EF4-FFF2-40B4-BE49-F238E27FC236}">
                      <a16:creationId xmlns:a16="http://schemas.microsoft.com/office/drawing/2014/main" id="{8E3BDEBC-B023-A5FA-BDB4-B49D3E240C9B}"/>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9" name="Groep 28">
                  <a:extLst>
                    <a:ext uri="{FF2B5EF4-FFF2-40B4-BE49-F238E27FC236}">
                      <a16:creationId xmlns:a16="http://schemas.microsoft.com/office/drawing/2014/main" id="{FACBDBA0-4A2C-0F20-615A-020C6AA4AAE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0" name="Vrije vorm: vorm 29">
                    <a:extLst>
                      <a:ext uri="{FF2B5EF4-FFF2-40B4-BE49-F238E27FC236}">
                        <a16:creationId xmlns:a16="http://schemas.microsoft.com/office/drawing/2014/main" id="{C8EEBE41-315A-01E2-4C27-ABB71570B980}"/>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1" name="Vrije vorm: vorm 30">
                    <a:extLst>
                      <a:ext uri="{FF2B5EF4-FFF2-40B4-BE49-F238E27FC236}">
                        <a16:creationId xmlns:a16="http://schemas.microsoft.com/office/drawing/2014/main" id="{1FDC0460-EF4B-7BB4-42FA-7157D0008ED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7" name="Tekstvak 26">
                <a:extLst>
                  <a:ext uri="{FF2B5EF4-FFF2-40B4-BE49-F238E27FC236}">
                    <a16:creationId xmlns:a16="http://schemas.microsoft.com/office/drawing/2014/main" id="{8B743AA9-EBE1-BA1E-9595-C9D051DA582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57315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34" name="Rechthoek 33">
            <a:extLst>
              <a:ext uri="{FF2B5EF4-FFF2-40B4-BE49-F238E27FC236}">
                <a16:creationId xmlns:a16="http://schemas.microsoft.com/office/drawing/2014/main" id="{4BA9A9DA-7F82-A455-1C60-3EE6BCAB128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61002"/>
            <a:ext cx="66684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Quote</a:t>
            </a:r>
          </a:p>
        </p:txBody>
      </p:sp>
      <p:sp>
        <p:nvSpPr>
          <p:cNvPr id="36" name="Rechthoek 35">
            <a:extLst>
              <a:ext uri="{FF2B5EF4-FFF2-40B4-BE49-F238E27FC236}">
                <a16:creationId xmlns:a16="http://schemas.microsoft.com/office/drawing/2014/main" id="{643AF82E-C1ED-400F-120E-32FD5E07D149}"/>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41" name="Vrije vorm: vorm 40">
            <a:extLst>
              <a:ext uri="{FF2B5EF4-FFF2-40B4-BE49-F238E27FC236}">
                <a16:creationId xmlns:a16="http://schemas.microsoft.com/office/drawing/2014/main" id="{D840FC76-4BFA-9D62-E866-F7E43D493289}"/>
              </a:ext>
            </a:extLst>
          </p:cNvPr>
          <p:cNvSpPr>
            <a:spLocks noGrp="1" noRot="1" noMove="1" noResize="1" noEditPoints="1" noAdjustHandles="1" noChangeArrowheads="1" noChangeShapeType="1"/>
          </p:cNvSpPr>
          <p:nvPr userDrawn="1"/>
        </p:nvSpPr>
        <p:spPr>
          <a:xfrm>
            <a:off x="2" y="2"/>
            <a:ext cx="12191999" cy="6857999"/>
          </a:xfrm>
          <a:custGeom>
            <a:avLst/>
            <a:gdLst>
              <a:gd name="connsiteX0" fmla="*/ 2664877 w 12191999"/>
              <a:gd name="connsiteY0" fmla="*/ 0 h 6857999"/>
              <a:gd name="connsiteX1" fmla="*/ 9662219 w 12191999"/>
              <a:gd name="connsiteY1" fmla="*/ 0 h 6857999"/>
              <a:gd name="connsiteX2" fmla="*/ 9669502 w 12191999"/>
              <a:gd name="connsiteY2" fmla="*/ 58454 h 6857999"/>
              <a:gd name="connsiteX3" fmla="*/ 12141987 w 12191999"/>
              <a:gd name="connsiteY3" fmla="*/ 2645975 h 6857999"/>
              <a:gd name="connsiteX4" fmla="*/ 12191999 w 12191999"/>
              <a:gd name="connsiteY4" fmla="*/ 2652349 h 6857999"/>
              <a:gd name="connsiteX5" fmla="*/ 12191999 w 12191999"/>
              <a:gd name="connsiteY5" fmla="*/ 6857999 h 6857999"/>
              <a:gd name="connsiteX6" fmla="*/ 7658728 w 12191999"/>
              <a:gd name="connsiteY6" fmla="*/ 6857999 h 6857999"/>
              <a:gd name="connsiteX7" fmla="*/ 7684133 w 12191999"/>
              <a:gd name="connsiteY7" fmla="*/ 6682259 h 6857999"/>
              <a:gd name="connsiteX8" fmla="*/ 7588732 w 12191999"/>
              <a:gd name="connsiteY8" fmla="*/ 5413362 h 6857999"/>
              <a:gd name="connsiteX9" fmla="*/ 6769078 w 12191999"/>
              <a:gd name="connsiteY9" fmla="*/ 6441900 h 6857999"/>
              <a:gd name="connsiteX10" fmla="*/ 6629774 w 12191999"/>
              <a:gd name="connsiteY10" fmla="*/ 6673849 h 6857999"/>
              <a:gd name="connsiteX11" fmla="*/ 6506207 w 12191999"/>
              <a:gd name="connsiteY11" fmla="*/ 6857999 h 6857999"/>
              <a:gd name="connsiteX12" fmla="*/ 0 w 12191999"/>
              <a:gd name="connsiteY12" fmla="*/ 6857999 h 6857999"/>
              <a:gd name="connsiteX13" fmla="*/ 0 w 12191999"/>
              <a:gd name="connsiteY13" fmla="*/ 4333078 h 6857999"/>
              <a:gd name="connsiteX14" fmla="*/ 146172 w 12191999"/>
              <a:gd name="connsiteY14" fmla="*/ 4092082 h 6857999"/>
              <a:gd name="connsiteX15" fmla="*/ 2642743 w 12191999"/>
              <a:gd name="connsiteY15" fmla="*/ 49565 h 6857999"/>
              <a:gd name="connsiteX16" fmla="*/ 0 w 12191999"/>
              <a:gd name="connsiteY16" fmla="*/ 0 h 6857999"/>
              <a:gd name="connsiteX17" fmla="*/ 960612 w 12191999"/>
              <a:gd name="connsiteY17" fmla="*/ 0 h 6857999"/>
              <a:gd name="connsiteX18" fmla="*/ 943428 w 12191999"/>
              <a:gd name="connsiteY18" fmla="*/ 19059 h 6857999"/>
              <a:gd name="connsiteX19" fmla="*/ 113541 w 12191999"/>
              <a:gd name="connsiteY19" fmla="*/ 831096 h 6857999"/>
              <a:gd name="connsiteX20" fmla="*/ 0 w 12191999"/>
              <a:gd name="connsiteY20" fmla="*/ 9316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2664877" y="0"/>
                </a:moveTo>
                <a:lnTo>
                  <a:pt x="9662219" y="0"/>
                </a:lnTo>
                <a:lnTo>
                  <a:pt x="9669502" y="58454"/>
                </a:lnTo>
                <a:cubicBezTo>
                  <a:pt x="9916918" y="1666551"/>
                  <a:pt x="10899414" y="2453064"/>
                  <a:pt x="12141987" y="2645975"/>
                </a:cubicBezTo>
                <a:lnTo>
                  <a:pt x="12191999" y="2652349"/>
                </a:lnTo>
                <a:lnTo>
                  <a:pt x="12191999" y="6857999"/>
                </a:lnTo>
                <a:lnTo>
                  <a:pt x="7658728" y="6857999"/>
                </a:lnTo>
                <a:lnTo>
                  <a:pt x="7684133" y="6682259"/>
                </a:lnTo>
                <a:cubicBezTo>
                  <a:pt x="7761749" y="6064946"/>
                  <a:pt x="7755600" y="5464341"/>
                  <a:pt x="7588732" y="5413362"/>
                </a:cubicBezTo>
                <a:cubicBezTo>
                  <a:pt x="7340994" y="5335952"/>
                  <a:pt x="7131278" y="5762726"/>
                  <a:pt x="6769078" y="6441900"/>
                </a:cubicBezTo>
                <a:cubicBezTo>
                  <a:pt x="6725598" y="6518910"/>
                  <a:pt x="6679102" y="6596298"/>
                  <a:pt x="6629774" y="6673849"/>
                </a:cubicBezTo>
                <a:lnTo>
                  <a:pt x="6506207" y="6857999"/>
                </a:lnTo>
                <a:lnTo>
                  <a:pt x="0" y="6857999"/>
                </a:lnTo>
                <a:lnTo>
                  <a:pt x="0" y="4333078"/>
                </a:lnTo>
                <a:lnTo>
                  <a:pt x="146172" y="4092082"/>
                </a:lnTo>
                <a:cubicBezTo>
                  <a:pt x="909057" y="2863958"/>
                  <a:pt x="1936780" y="1556781"/>
                  <a:pt x="2642743" y="49565"/>
                </a:cubicBezTo>
                <a:close/>
                <a:moveTo>
                  <a:pt x="0" y="0"/>
                </a:moveTo>
                <a:lnTo>
                  <a:pt x="960612" y="0"/>
                </a:lnTo>
                <a:lnTo>
                  <a:pt x="943428" y="19059"/>
                </a:lnTo>
                <a:cubicBezTo>
                  <a:pt x="681749" y="296223"/>
                  <a:pt x="403894" y="566215"/>
                  <a:pt x="11354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8" name="Tijdelijke aanduiding voor tekst 3">
            <a:extLst>
              <a:ext uri="{FF2B5EF4-FFF2-40B4-BE49-F238E27FC236}">
                <a16:creationId xmlns:a16="http://schemas.microsoft.com/office/drawing/2014/main" id="{76CBEE19-19B8-54C7-B3D4-7E145D8FAA60}"/>
              </a:ext>
            </a:extLst>
          </p:cNvPr>
          <p:cNvSpPr>
            <a:spLocks noGrp="1" noRot="1" noMove="1" noResize="1" noEditPoints="1" noAdjustHandles="1" noChangeArrowheads="1" noChangeShapeType="1"/>
          </p:cNvSpPr>
          <p:nvPr>
            <p:ph type="body" sz="quarter" idx="13" hasCustomPrompt="1"/>
          </p:nvPr>
        </p:nvSpPr>
        <p:spPr>
          <a:xfrm>
            <a:off x="719138" y="719138"/>
            <a:ext cx="10752137" cy="5281612"/>
          </a:xfrm>
        </p:spPr>
        <p:txBody>
          <a:bodyPr wrap="square" anchor="ctr" anchorCtr="0">
            <a:normAutofit/>
          </a:bodyPr>
          <a:lstStyle>
            <a:lvl1pPr marL="0" indent="0" algn="ctr">
              <a:lnSpc>
                <a:spcPts val="5200"/>
              </a:lnSpc>
              <a:spcBef>
                <a:spcPts val="0"/>
              </a:spcBef>
              <a:spcAft>
                <a:spcPts val="0"/>
              </a:spcAft>
              <a:buNone/>
              <a:defRPr sz="4800" b="0"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r>
              <a:rPr lang="en-GB" noProof="0" dirty="0"/>
              <a:t>Quote</a:t>
            </a:r>
          </a:p>
        </p:txBody>
      </p:sp>
      <p:grpSp>
        <p:nvGrpSpPr>
          <p:cNvPr id="25" name="Groep 24">
            <a:extLst>
              <a:ext uri="{FF2B5EF4-FFF2-40B4-BE49-F238E27FC236}">
                <a16:creationId xmlns:a16="http://schemas.microsoft.com/office/drawing/2014/main" id="{E6F410F0-D1DC-202A-E501-96449F5D92C6}"/>
              </a:ext>
            </a:extLst>
          </p:cNvPr>
          <p:cNvGrpSpPr/>
          <p:nvPr userDrawn="1"/>
        </p:nvGrpSpPr>
        <p:grpSpPr>
          <a:xfrm>
            <a:off x="721079" y="6216736"/>
            <a:ext cx="961200" cy="381600"/>
            <a:chOff x="2807303" y="2354764"/>
            <a:chExt cx="944974" cy="368527"/>
          </a:xfrm>
          <a:solidFill>
            <a:schemeClr val="bg1"/>
          </a:solidFill>
        </p:grpSpPr>
        <p:sp>
          <p:nvSpPr>
            <p:cNvPr id="26" name="Vrije vorm: vorm 25">
              <a:extLst>
                <a:ext uri="{FF2B5EF4-FFF2-40B4-BE49-F238E27FC236}">
                  <a16:creationId xmlns:a16="http://schemas.microsoft.com/office/drawing/2014/main" id="{902B7BC0-E1DE-6761-BAA2-289E1BF2AE2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27" name="Vrije vorm: vorm 26">
              <a:extLst>
                <a:ext uri="{FF2B5EF4-FFF2-40B4-BE49-F238E27FC236}">
                  <a16:creationId xmlns:a16="http://schemas.microsoft.com/office/drawing/2014/main" id="{77DB36C0-4B06-148B-B57C-74F842A70ECB}"/>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28" name="Vrije vorm: vorm 27">
              <a:extLst>
                <a:ext uri="{FF2B5EF4-FFF2-40B4-BE49-F238E27FC236}">
                  <a16:creationId xmlns:a16="http://schemas.microsoft.com/office/drawing/2014/main" id="{44F18412-D70E-7985-05EF-0A560429034C}"/>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4CDC0AA2-CBAF-B659-0AC6-C307B4BF19D0}"/>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30" name="Vrije vorm: vorm 29">
              <a:extLst>
                <a:ext uri="{FF2B5EF4-FFF2-40B4-BE49-F238E27FC236}">
                  <a16:creationId xmlns:a16="http://schemas.microsoft.com/office/drawing/2014/main" id="{8B5196A6-0E92-0BA6-DAB1-3CFEF96E2966}"/>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31" name="Vrije vorm: vorm 30">
              <a:extLst>
                <a:ext uri="{FF2B5EF4-FFF2-40B4-BE49-F238E27FC236}">
                  <a16:creationId xmlns:a16="http://schemas.microsoft.com/office/drawing/2014/main" id="{8ADC5254-E2B3-7491-C71F-7DFFE5010D54}"/>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32" name="Vrije vorm: vorm 31">
              <a:extLst>
                <a:ext uri="{FF2B5EF4-FFF2-40B4-BE49-F238E27FC236}">
                  <a16:creationId xmlns:a16="http://schemas.microsoft.com/office/drawing/2014/main" id="{4DE709D1-04E9-E28E-EF96-038EF13D728E}"/>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33" name="Vrije vorm: vorm 32">
              <a:extLst>
                <a:ext uri="{FF2B5EF4-FFF2-40B4-BE49-F238E27FC236}">
                  <a16:creationId xmlns:a16="http://schemas.microsoft.com/office/drawing/2014/main" id="{B23C046E-991A-48FD-E45D-368DA85614EF}"/>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2" name="Tijdelijke aanduiding voor datum 41">
            <a:extLst>
              <a:ext uri="{FF2B5EF4-FFF2-40B4-BE49-F238E27FC236}">
                <a16:creationId xmlns:a16="http://schemas.microsoft.com/office/drawing/2014/main" id="{443D2E7F-A623-8993-DD43-05FEE32F8EBC}"/>
              </a:ext>
            </a:extLst>
          </p:cNvPr>
          <p:cNvSpPr>
            <a:spLocks noGrp="1"/>
          </p:cNvSpPr>
          <p:nvPr>
            <p:ph type="dt" sz="half" idx="14"/>
          </p:nvPr>
        </p:nvSpPr>
        <p:spPr/>
        <p:txBody>
          <a:bodyPr/>
          <a:lstStyle>
            <a:lvl1pPr>
              <a:defRPr>
                <a:solidFill>
                  <a:schemeClr val="bg1"/>
                </a:solidFill>
              </a:defRPr>
            </a:lvl1pPr>
          </a:lstStyle>
          <a:p>
            <a:fld id="{5B227193-D8F5-48A7-B0D3-6DAD1F4F8E92}" type="datetime1">
              <a:rPr lang="nl-NL" smtClean="0"/>
              <a:t>4-4-2024</a:t>
            </a:fld>
            <a:endParaRPr lang="en-GB" dirty="0"/>
          </a:p>
        </p:txBody>
      </p:sp>
      <p:sp>
        <p:nvSpPr>
          <p:cNvPr id="43" name="Tijdelijke aanduiding voor dianummer 42">
            <a:extLst>
              <a:ext uri="{FF2B5EF4-FFF2-40B4-BE49-F238E27FC236}">
                <a16:creationId xmlns:a16="http://schemas.microsoft.com/office/drawing/2014/main" id="{5C52521A-2ED3-C2C9-18F8-B9748BDDEE94}"/>
              </a:ext>
            </a:extLst>
          </p:cNvPr>
          <p:cNvSpPr>
            <a:spLocks noGrp="1"/>
          </p:cNvSpPr>
          <p:nvPr>
            <p:ph type="sldNum" sz="quarter" idx="15"/>
          </p:nvPr>
        </p:nvSpPr>
        <p:spPr/>
        <p:txBody>
          <a:bodyPr/>
          <a:lstStyle>
            <a:lvl1pPr>
              <a:defRPr>
                <a:solidFill>
                  <a:schemeClr val="bg1"/>
                </a:solidFill>
              </a:defRPr>
            </a:lvl1pPr>
          </a:lstStyle>
          <a:p>
            <a:fld id="{9E843DB9-9987-4157-AB9C-CEA8D7D910BB}" type="slidenum">
              <a:rPr lang="en-GB" smtClean="0"/>
              <a:pPr/>
              <a:t>‹nr.›</a:t>
            </a:fld>
            <a:endParaRPr lang="en-GB" dirty="0"/>
          </a:p>
        </p:txBody>
      </p:sp>
    </p:spTree>
    <p:extLst>
      <p:ext uri="{BB962C8B-B14F-4D97-AF65-F5344CB8AC3E}">
        <p14:creationId xmlns:p14="http://schemas.microsoft.com/office/powerpoint/2010/main" val="251051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quote">
    <p:bg>
      <p:bgPr>
        <a:solidFill>
          <a:schemeClr val="accent1"/>
        </a:solidFill>
        <a:effectLst/>
      </p:bgPr>
    </p:bg>
    <p:spTree>
      <p:nvGrpSpPr>
        <p:cNvPr id="1" name=""/>
        <p:cNvGrpSpPr/>
        <p:nvPr/>
      </p:nvGrpSpPr>
      <p:grpSpPr>
        <a:xfrm>
          <a:off x="0" y="0"/>
          <a:ext cx="0" cy="0"/>
          <a:chOff x="0" y="0"/>
          <a:chExt cx="0" cy="0"/>
        </a:xfrm>
      </p:grpSpPr>
      <p:sp>
        <p:nvSpPr>
          <p:cNvPr id="34" name="Rechthoek 33">
            <a:extLst>
              <a:ext uri="{FF2B5EF4-FFF2-40B4-BE49-F238E27FC236}">
                <a16:creationId xmlns:a16="http://schemas.microsoft.com/office/drawing/2014/main" id="{4BA9A9DA-7F82-A455-1C60-3EE6BCAB128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61002"/>
            <a:ext cx="155811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Image </a:t>
            </a:r>
            <a:r>
              <a:rPr lang="en-US" dirty="0"/>
              <a:t>+ </a:t>
            </a:r>
            <a:r>
              <a:rPr lang="en-GB" dirty="0"/>
              <a:t>quote</a:t>
            </a:r>
          </a:p>
        </p:txBody>
      </p:sp>
      <p:sp>
        <p:nvSpPr>
          <p:cNvPr id="36" name="Rechthoek 35">
            <a:extLst>
              <a:ext uri="{FF2B5EF4-FFF2-40B4-BE49-F238E27FC236}">
                <a16:creationId xmlns:a16="http://schemas.microsoft.com/office/drawing/2014/main" id="{643AF82E-C1ED-400F-120E-32FD5E07D149}"/>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41" name="Vrije vorm: vorm 40">
            <a:extLst>
              <a:ext uri="{FF2B5EF4-FFF2-40B4-BE49-F238E27FC236}">
                <a16:creationId xmlns:a16="http://schemas.microsoft.com/office/drawing/2014/main" id="{D840FC76-4BFA-9D62-E866-F7E43D493289}"/>
              </a:ext>
            </a:extLst>
          </p:cNvPr>
          <p:cNvSpPr>
            <a:spLocks noGrp="1" noRot="1" noMove="1" noResize="1" noEditPoints="1" noAdjustHandles="1" noChangeArrowheads="1" noChangeShapeType="1"/>
          </p:cNvSpPr>
          <p:nvPr userDrawn="1"/>
        </p:nvSpPr>
        <p:spPr>
          <a:xfrm>
            <a:off x="2" y="2"/>
            <a:ext cx="12191999" cy="6857999"/>
          </a:xfrm>
          <a:custGeom>
            <a:avLst/>
            <a:gdLst>
              <a:gd name="connsiteX0" fmla="*/ 2664877 w 12191999"/>
              <a:gd name="connsiteY0" fmla="*/ 0 h 6857999"/>
              <a:gd name="connsiteX1" fmla="*/ 9662219 w 12191999"/>
              <a:gd name="connsiteY1" fmla="*/ 0 h 6857999"/>
              <a:gd name="connsiteX2" fmla="*/ 9669502 w 12191999"/>
              <a:gd name="connsiteY2" fmla="*/ 58454 h 6857999"/>
              <a:gd name="connsiteX3" fmla="*/ 12141987 w 12191999"/>
              <a:gd name="connsiteY3" fmla="*/ 2645975 h 6857999"/>
              <a:gd name="connsiteX4" fmla="*/ 12191999 w 12191999"/>
              <a:gd name="connsiteY4" fmla="*/ 2652349 h 6857999"/>
              <a:gd name="connsiteX5" fmla="*/ 12191999 w 12191999"/>
              <a:gd name="connsiteY5" fmla="*/ 6857999 h 6857999"/>
              <a:gd name="connsiteX6" fmla="*/ 7658728 w 12191999"/>
              <a:gd name="connsiteY6" fmla="*/ 6857999 h 6857999"/>
              <a:gd name="connsiteX7" fmla="*/ 7684133 w 12191999"/>
              <a:gd name="connsiteY7" fmla="*/ 6682259 h 6857999"/>
              <a:gd name="connsiteX8" fmla="*/ 7588732 w 12191999"/>
              <a:gd name="connsiteY8" fmla="*/ 5413362 h 6857999"/>
              <a:gd name="connsiteX9" fmla="*/ 6769078 w 12191999"/>
              <a:gd name="connsiteY9" fmla="*/ 6441900 h 6857999"/>
              <a:gd name="connsiteX10" fmla="*/ 6629774 w 12191999"/>
              <a:gd name="connsiteY10" fmla="*/ 6673849 h 6857999"/>
              <a:gd name="connsiteX11" fmla="*/ 6506207 w 12191999"/>
              <a:gd name="connsiteY11" fmla="*/ 6857999 h 6857999"/>
              <a:gd name="connsiteX12" fmla="*/ 0 w 12191999"/>
              <a:gd name="connsiteY12" fmla="*/ 6857999 h 6857999"/>
              <a:gd name="connsiteX13" fmla="*/ 0 w 12191999"/>
              <a:gd name="connsiteY13" fmla="*/ 4333078 h 6857999"/>
              <a:gd name="connsiteX14" fmla="*/ 146172 w 12191999"/>
              <a:gd name="connsiteY14" fmla="*/ 4092082 h 6857999"/>
              <a:gd name="connsiteX15" fmla="*/ 2642743 w 12191999"/>
              <a:gd name="connsiteY15" fmla="*/ 49565 h 6857999"/>
              <a:gd name="connsiteX16" fmla="*/ 0 w 12191999"/>
              <a:gd name="connsiteY16" fmla="*/ 0 h 6857999"/>
              <a:gd name="connsiteX17" fmla="*/ 960612 w 12191999"/>
              <a:gd name="connsiteY17" fmla="*/ 0 h 6857999"/>
              <a:gd name="connsiteX18" fmla="*/ 943428 w 12191999"/>
              <a:gd name="connsiteY18" fmla="*/ 19059 h 6857999"/>
              <a:gd name="connsiteX19" fmla="*/ 113541 w 12191999"/>
              <a:gd name="connsiteY19" fmla="*/ 831096 h 6857999"/>
              <a:gd name="connsiteX20" fmla="*/ 0 w 12191999"/>
              <a:gd name="connsiteY20" fmla="*/ 9316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2664877" y="0"/>
                </a:moveTo>
                <a:lnTo>
                  <a:pt x="9662219" y="0"/>
                </a:lnTo>
                <a:lnTo>
                  <a:pt x="9669502" y="58454"/>
                </a:lnTo>
                <a:cubicBezTo>
                  <a:pt x="9916918" y="1666551"/>
                  <a:pt x="10899414" y="2453064"/>
                  <a:pt x="12141987" y="2645975"/>
                </a:cubicBezTo>
                <a:lnTo>
                  <a:pt x="12191999" y="2652349"/>
                </a:lnTo>
                <a:lnTo>
                  <a:pt x="12191999" y="6857999"/>
                </a:lnTo>
                <a:lnTo>
                  <a:pt x="7658728" y="6857999"/>
                </a:lnTo>
                <a:lnTo>
                  <a:pt x="7684133" y="6682259"/>
                </a:lnTo>
                <a:cubicBezTo>
                  <a:pt x="7761749" y="6064946"/>
                  <a:pt x="7755600" y="5464341"/>
                  <a:pt x="7588732" y="5413362"/>
                </a:cubicBezTo>
                <a:cubicBezTo>
                  <a:pt x="7340994" y="5335952"/>
                  <a:pt x="7131278" y="5762726"/>
                  <a:pt x="6769078" y="6441900"/>
                </a:cubicBezTo>
                <a:cubicBezTo>
                  <a:pt x="6725598" y="6518910"/>
                  <a:pt x="6679102" y="6596298"/>
                  <a:pt x="6629774" y="6673849"/>
                </a:cubicBezTo>
                <a:lnTo>
                  <a:pt x="6506207" y="6857999"/>
                </a:lnTo>
                <a:lnTo>
                  <a:pt x="0" y="6857999"/>
                </a:lnTo>
                <a:lnTo>
                  <a:pt x="0" y="4333078"/>
                </a:lnTo>
                <a:lnTo>
                  <a:pt x="146172" y="4092082"/>
                </a:lnTo>
                <a:cubicBezTo>
                  <a:pt x="909057" y="2863958"/>
                  <a:pt x="1936780" y="1556781"/>
                  <a:pt x="2642743" y="49565"/>
                </a:cubicBezTo>
                <a:close/>
                <a:moveTo>
                  <a:pt x="0" y="0"/>
                </a:moveTo>
                <a:lnTo>
                  <a:pt x="960612" y="0"/>
                </a:lnTo>
                <a:lnTo>
                  <a:pt x="943428" y="19059"/>
                </a:lnTo>
                <a:cubicBezTo>
                  <a:pt x="681749" y="296223"/>
                  <a:pt x="403894" y="566215"/>
                  <a:pt x="11354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8" name="Tijdelijke aanduiding voor tekst 3">
            <a:extLst>
              <a:ext uri="{FF2B5EF4-FFF2-40B4-BE49-F238E27FC236}">
                <a16:creationId xmlns:a16="http://schemas.microsoft.com/office/drawing/2014/main" id="{76CBEE19-19B8-54C7-B3D4-7E145D8FAA60}"/>
              </a:ext>
            </a:extLst>
          </p:cNvPr>
          <p:cNvSpPr>
            <a:spLocks noGrp="1"/>
          </p:cNvSpPr>
          <p:nvPr>
            <p:ph type="body" sz="quarter" idx="13" hasCustomPrompt="1"/>
          </p:nvPr>
        </p:nvSpPr>
        <p:spPr>
          <a:xfrm>
            <a:off x="6845643" y="719138"/>
            <a:ext cx="4625632" cy="5281612"/>
          </a:xfrm>
        </p:spPr>
        <p:txBody>
          <a:bodyPr wrap="square" anchor="ctr" anchorCtr="0">
            <a:normAutofit/>
          </a:bodyPr>
          <a:lstStyle>
            <a:lvl1pPr marL="0" indent="0" algn="ctr">
              <a:lnSpc>
                <a:spcPts val="5200"/>
              </a:lnSpc>
              <a:spcBef>
                <a:spcPts val="0"/>
              </a:spcBef>
              <a:spcAft>
                <a:spcPts val="0"/>
              </a:spcAft>
              <a:buNone/>
              <a:defRPr sz="4800" b="0"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r>
              <a:rPr lang="en-GB" noProof="0" dirty="0"/>
              <a:t>Quote</a:t>
            </a:r>
          </a:p>
        </p:txBody>
      </p:sp>
      <p:grpSp>
        <p:nvGrpSpPr>
          <p:cNvPr id="25" name="Groep 24">
            <a:extLst>
              <a:ext uri="{FF2B5EF4-FFF2-40B4-BE49-F238E27FC236}">
                <a16:creationId xmlns:a16="http://schemas.microsoft.com/office/drawing/2014/main" id="{E6F410F0-D1DC-202A-E501-96449F5D92C6}"/>
              </a:ext>
            </a:extLst>
          </p:cNvPr>
          <p:cNvGrpSpPr/>
          <p:nvPr userDrawn="1"/>
        </p:nvGrpSpPr>
        <p:grpSpPr>
          <a:xfrm>
            <a:off x="721079" y="6216736"/>
            <a:ext cx="961200" cy="381600"/>
            <a:chOff x="2807303" y="2354764"/>
            <a:chExt cx="944974" cy="368527"/>
          </a:xfrm>
          <a:solidFill>
            <a:schemeClr val="bg1"/>
          </a:solidFill>
        </p:grpSpPr>
        <p:sp>
          <p:nvSpPr>
            <p:cNvPr id="26" name="Vrije vorm: vorm 25">
              <a:extLst>
                <a:ext uri="{FF2B5EF4-FFF2-40B4-BE49-F238E27FC236}">
                  <a16:creationId xmlns:a16="http://schemas.microsoft.com/office/drawing/2014/main" id="{902B7BC0-E1DE-6761-BAA2-289E1BF2AE2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27" name="Vrije vorm: vorm 26">
              <a:extLst>
                <a:ext uri="{FF2B5EF4-FFF2-40B4-BE49-F238E27FC236}">
                  <a16:creationId xmlns:a16="http://schemas.microsoft.com/office/drawing/2014/main" id="{77DB36C0-4B06-148B-B57C-74F842A70ECB}"/>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28" name="Vrije vorm: vorm 27">
              <a:extLst>
                <a:ext uri="{FF2B5EF4-FFF2-40B4-BE49-F238E27FC236}">
                  <a16:creationId xmlns:a16="http://schemas.microsoft.com/office/drawing/2014/main" id="{44F18412-D70E-7985-05EF-0A560429034C}"/>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4CDC0AA2-CBAF-B659-0AC6-C307B4BF19D0}"/>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30" name="Vrije vorm: vorm 29">
              <a:extLst>
                <a:ext uri="{FF2B5EF4-FFF2-40B4-BE49-F238E27FC236}">
                  <a16:creationId xmlns:a16="http://schemas.microsoft.com/office/drawing/2014/main" id="{8B5196A6-0E92-0BA6-DAB1-3CFEF96E2966}"/>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31" name="Vrije vorm: vorm 30">
              <a:extLst>
                <a:ext uri="{FF2B5EF4-FFF2-40B4-BE49-F238E27FC236}">
                  <a16:creationId xmlns:a16="http://schemas.microsoft.com/office/drawing/2014/main" id="{8ADC5254-E2B3-7491-C71F-7DFFE5010D54}"/>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32" name="Vrije vorm: vorm 31">
              <a:extLst>
                <a:ext uri="{FF2B5EF4-FFF2-40B4-BE49-F238E27FC236}">
                  <a16:creationId xmlns:a16="http://schemas.microsoft.com/office/drawing/2014/main" id="{4DE709D1-04E9-E28E-EF96-038EF13D728E}"/>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33" name="Vrije vorm: vorm 32">
              <a:extLst>
                <a:ext uri="{FF2B5EF4-FFF2-40B4-BE49-F238E27FC236}">
                  <a16:creationId xmlns:a16="http://schemas.microsoft.com/office/drawing/2014/main" id="{B23C046E-991A-48FD-E45D-368DA85614EF}"/>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2" name="Tijdelijke aanduiding voor datum 41">
            <a:extLst>
              <a:ext uri="{FF2B5EF4-FFF2-40B4-BE49-F238E27FC236}">
                <a16:creationId xmlns:a16="http://schemas.microsoft.com/office/drawing/2014/main" id="{443D2E7F-A623-8993-DD43-05FEE32F8EBC}"/>
              </a:ext>
            </a:extLst>
          </p:cNvPr>
          <p:cNvSpPr>
            <a:spLocks noGrp="1"/>
          </p:cNvSpPr>
          <p:nvPr>
            <p:ph type="dt" sz="half" idx="14"/>
          </p:nvPr>
        </p:nvSpPr>
        <p:spPr/>
        <p:txBody>
          <a:bodyPr/>
          <a:lstStyle>
            <a:lvl1pPr>
              <a:defRPr>
                <a:solidFill>
                  <a:schemeClr val="bg1"/>
                </a:solidFill>
              </a:defRPr>
            </a:lvl1pPr>
          </a:lstStyle>
          <a:p>
            <a:fld id="{02B98E06-811C-44CA-B2D7-5EED606A5897}" type="datetime1">
              <a:rPr lang="nl-NL" smtClean="0"/>
              <a:t>4-4-2024</a:t>
            </a:fld>
            <a:endParaRPr lang="en-GB" dirty="0"/>
          </a:p>
        </p:txBody>
      </p:sp>
      <p:sp>
        <p:nvSpPr>
          <p:cNvPr id="43" name="Tijdelijke aanduiding voor dianummer 42">
            <a:extLst>
              <a:ext uri="{FF2B5EF4-FFF2-40B4-BE49-F238E27FC236}">
                <a16:creationId xmlns:a16="http://schemas.microsoft.com/office/drawing/2014/main" id="{5C52521A-2ED3-C2C9-18F8-B9748BDDEE94}"/>
              </a:ext>
            </a:extLst>
          </p:cNvPr>
          <p:cNvSpPr>
            <a:spLocks noGrp="1"/>
          </p:cNvSpPr>
          <p:nvPr>
            <p:ph type="sldNum" sz="quarter" idx="15"/>
          </p:nvPr>
        </p:nvSpPr>
        <p:spPr/>
        <p:txBody>
          <a:bodyPr/>
          <a:lstStyle>
            <a:lvl1pPr>
              <a:defRPr>
                <a:solidFill>
                  <a:schemeClr val="bg1"/>
                </a:solidFill>
              </a:defRPr>
            </a:lvl1pPr>
          </a:lstStyle>
          <a:p>
            <a:fld id="{9E843DB9-9987-4157-AB9C-CEA8D7D910BB}" type="slidenum">
              <a:rPr lang="en-GB" smtClean="0"/>
              <a:pPr/>
              <a:t>‹nr.›</a:t>
            </a:fld>
            <a:endParaRPr lang="en-GB" dirty="0"/>
          </a:p>
        </p:txBody>
      </p:sp>
      <p:sp>
        <p:nvSpPr>
          <p:cNvPr id="2" name="Tijdelijke aanduiding voor afbeelding 16">
            <a:extLst>
              <a:ext uri="{FF2B5EF4-FFF2-40B4-BE49-F238E27FC236}">
                <a16:creationId xmlns:a16="http://schemas.microsoft.com/office/drawing/2014/main" id="{974DC6B1-5FBE-F762-EB87-7DD8109BBE9D}"/>
              </a:ext>
            </a:extLst>
          </p:cNvPr>
          <p:cNvSpPr>
            <a:spLocks noGrp="1"/>
          </p:cNvSpPr>
          <p:nvPr>
            <p:ph type="pic" sz="quarter" idx="16"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tekst 18">
            <a:extLst>
              <a:ext uri="{FF2B5EF4-FFF2-40B4-BE49-F238E27FC236}">
                <a16:creationId xmlns:a16="http://schemas.microsoft.com/office/drawing/2014/main" id="{7A3A8DF1-30AE-209E-FAA7-38BAD3B4B2C7}"/>
              </a:ext>
            </a:extLst>
          </p:cNvPr>
          <p:cNvSpPr>
            <a:spLocks noGrp="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4" name="Tijdelijke aanduiding voor tekst 18">
            <a:extLst>
              <a:ext uri="{FF2B5EF4-FFF2-40B4-BE49-F238E27FC236}">
                <a16:creationId xmlns:a16="http://schemas.microsoft.com/office/drawing/2014/main" id="{0B8B641F-7D71-A980-1A73-47282BC4213D}"/>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5" name="INSTRUCTION">
            <a:extLst>
              <a:ext uri="{FF2B5EF4-FFF2-40B4-BE49-F238E27FC236}">
                <a16:creationId xmlns:a16="http://schemas.microsoft.com/office/drawing/2014/main" id="{713464DE-31A3-FF03-3292-7990BB450B8E}"/>
              </a:ext>
            </a:extLst>
          </p:cNvPr>
          <p:cNvGrpSpPr/>
          <p:nvPr userDrawn="1"/>
        </p:nvGrpSpPr>
        <p:grpSpPr>
          <a:xfrm>
            <a:off x="-3786165" y="-1"/>
            <a:ext cx="3693386" cy="6640349"/>
            <a:chOff x="-3786165" y="-1"/>
            <a:chExt cx="3693386" cy="6640349"/>
          </a:xfrm>
        </p:grpSpPr>
        <p:sp>
          <p:nvSpPr>
            <p:cNvPr id="6" name="Rechthoek 5">
              <a:extLst>
                <a:ext uri="{FF2B5EF4-FFF2-40B4-BE49-F238E27FC236}">
                  <a16:creationId xmlns:a16="http://schemas.microsoft.com/office/drawing/2014/main" id="{4B03BB14-0771-54CD-E9C6-CC8845CC36EB}"/>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Ovaal 7">
              <a:extLst>
                <a:ext uri="{FF2B5EF4-FFF2-40B4-BE49-F238E27FC236}">
                  <a16:creationId xmlns:a16="http://schemas.microsoft.com/office/drawing/2014/main" id="{6E29086E-5289-EB23-2067-BA0D2EF6892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E65F95B9-20E7-27B4-C0A8-268BB370292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06E22166-DCA4-ECEB-ACD5-42257365FF6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D6B885CA-0726-A52D-706E-C2705F3994B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4CBBC036-7836-547B-442B-A162EDFFC3F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DA26781F-D1AF-C01C-D1F9-BACA228E4B46}"/>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EFB32EAC-2B93-C56C-B455-06C8AB966FDA}"/>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58DA69D7-141B-5CBD-87EC-F24FF63FA824}"/>
                </a:ext>
              </a:extLst>
            </p:cNvPr>
            <p:cNvGrpSpPr/>
            <p:nvPr userDrawn="1"/>
          </p:nvGrpSpPr>
          <p:grpSpPr>
            <a:xfrm>
              <a:off x="-2485819" y="3479783"/>
              <a:ext cx="1222990" cy="563933"/>
              <a:chOff x="-2485819" y="3399207"/>
              <a:chExt cx="1222990" cy="563933"/>
            </a:xfrm>
          </p:grpSpPr>
          <p:sp>
            <p:nvSpPr>
              <p:cNvPr id="69" name="Rechthoek 68">
                <a:extLst>
                  <a:ext uri="{FF2B5EF4-FFF2-40B4-BE49-F238E27FC236}">
                    <a16:creationId xmlns:a16="http://schemas.microsoft.com/office/drawing/2014/main" id="{65666394-7747-E89D-DEA6-55026071B0F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6A7E8A51-D855-A800-CD58-204E2B425FC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7975DAC0-A422-BE33-6F1B-9292E2243DFD}"/>
                  </a:ext>
                </a:extLst>
              </p:cNvPr>
              <p:cNvGrpSpPr/>
              <p:nvPr userDrawn="1"/>
            </p:nvGrpSpPr>
            <p:grpSpPr>
              <a:xfrm>
                <a:off x="-2403869" y="3460544"/>
                <a:ext cx="155951" cy="131922"/>
                <a:chOff x="12968836" y="3354170"/>
                <a:chExt cx="404806" cy="342433"/>
              </a:xfrm>
            </p:grpSpPr>
            <p:sp>
              <p:nvSpPr>
                <p:cNvPr id="84" name="Rechthoek: afgeronde hoeken 83">
                  <a:extLst>
                    <a:ext uri="{FF2B5EF4-FFF2-40B4-BE49-F238E27FC236}">
                      <a16:creationId xmlns:a16="http://schemas.microsoft.com/office/drawing/2014/main" id="{ABD401C6-28F8-585A-DF72-E14FCE38A42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CD4407BE-88BB-DD90-D8AB-3D3A14CE84F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213473A7-BBEC-99AE-2EE5-5F98C8858C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7" name="Rechthoek 86">
                  <a:extLst>
                    <a:ext uri="{FF2B5EF4-FFF2-40B4-BE49-F238E27FC236}">
                      <a16:creationId xmlns:a16="http://schemas.microsoft.com/office/drawing/2014/main" id="{9398F7A2-52B6-7686-1D48-CDFDFDD7533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4FAFFDC0-81D5-970E-4BDA-5BD4EC45054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9" name="Rechthoek 88">
                  <a:extLst>
                    <a:ext uri="{FF2B5EF4-FFF2-40B4-BE49-F238E27FC236}">
                      <a16:creationId xmlns:a16="http://schemas.microsoft.com/office/drawing/2014/main" id="{CA0D335A-3ACE-1B15-384F-92CA190EE97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7968E732-C5CF-D850-7F48-1451E5ACE843}"/>
                  </a:ext>
                </a:extLst>
              </p:cNvPr>
              <p:cNvGrpSpPr/>
              <p:nvPr userDrawn="1"/>
            </p:nvGrpSpPr>
            <p:grpSpPr>
              <a:xfrm>
                <a:off x="-2423424" y="3690208"/>
                <a:ext cx="166739" cy="218963"/>
                <a:chOff x="12940828" y="3950597"/>
                <a:chExt cx="432813" cy="568367"/>
              </a:xfrm>
            </p:grpSpPr>
            <p:grpSp>
              <p:nvGrpSpPr>
                <p:cNvPr id="76" name="Groep 75">
                  <a:extLst>
                    <a:ext uri="{FF2B5EF4-FFF2-40B4-BE49-F238E27FC236}">
                      <a16:creationId xmlns:a16="http://schemas.microsoft.com/office/drawing/2014/main" id="{982E9006-80BF-2055-9596-D13A6CB1FB04}"/>
                    </a:ext>
                  </a:extLst>
                </p:cNvPr>
                <p:cNvGrpSpPr/>
                <p:nvPr userDrawn="1"/>
              </p:nvGrpSpPr>
              <p:grpSpPr>
                <a:xfrm>
                  <a:off x="13000382" y="4006891"/>
                  <a:ext cx="373259" cy="315747"/>
                  <a:chOff x="12968836" y="3354170"/>
                  <a:chExt cx="404806" cy="342433"/>
                </a:xfrm>
              </p:grpSpPr>
              <p:sp>
                <p:nvSpPr>
                  <p:cNvPr id="78" name="Rechthoek: afgeronde hoeken 77">
                    <a:extLst>
                      <a:ext uri="{FF2B5EF4-FFF2-40B4-BE49-F238E27FC236}">
                        <a16:creationId xmlns:a16="http://schemas.microsoft.com/office/drawing/2014/main" id="{A52A5F37-DC95-8FE6-F7C6-91FC57DD33B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6D541A9-D8FE-DCB2-C9AC-9AAFBFCFB51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B8761B28-0138-4419-8F7B-8D7C8F3898F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9563D739-E975-CA93-F22D-7E4D39306B6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D6097BED-2529-F12B-32FE-FD77ABCD1C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F749D837-D8D5-A670-733A-3A5E9938B67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77" name="Boog 76">
                  <a:extLst>
                    <a:ext uri="{FF2B5EF4-FFF2-40B4-BE49-F238E27FC236}">
                      <a16:creationId xmlns:a16="http://schemas.microsoft.com/office/drawing/2014/main" id="{E719CA74-6772-0F1A-5A98-7CD45BBAD37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73" name="Tekstvak 72">
                <a:extLst>
                  <a:ext uri="{FF2B5EF4-FFF2-40B4-BE49-F238E27FC236}">
                    <a16:creationId xmlns:a16="http://schemas.microsoft.com/office/drawing/2014/main" id="{4AB4936A-3AA3-E395-9B50-7903BF03B9CF}"/>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74" name="Tekstvak 73">
                <a:extLst>
                  <a:ext uri="{FF2B5EF4-FFF2-40B4-BE49-F238E27FC236}">
                    <a16:creationId xmlns:a16="http://schemas.microsoft.com/office/drawing/2014/main" id="{C46031F7-18AD-C58C-C8BD-B279FDC4823C}"/>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75" name="Vrije vorm: vorm 74">
                <a:extLst>
                  <a:ext uri="{FF2B5EF4-FFF2-40B4-BE49-F238E27FC236}">
                    <a16:creationId xmlns:a16="http://schemas.microsoft.com/office/drawing/2014/main" id="{FA85B7C9-77E4-D390-69B7-002360E451C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4F06251D-5186-5478-54A7-6CECD70410D4}"/>
                </a:ext>
              </a:extLst>
            </p:cNvPr>
            <p:cNvGrpSpPr/>
            <p:nvPr userDrawn="1"/>
          </p:nvGrpSpPr>
          <p:grpSpPr>
            <a:xfrm>
              <a:off x="-3786165" y="5680652"/>
              <a:ext cx="3693386" cy="959696"/>
              <a:chOff x="-3786437" y="6163468"/>
              <a:chExt cx="3693386" cy="959696"/>
            </a:xfrm>
          </p:grpSpPr>
          <p:sp>
            <p:nvSpPr>
              <p:cNvPr id="59" name="Rechthoek 58">
                <a:extLst>
                  <a:ext uri="{FF2B5EF4-FFF2-40B4-BE49-F238E27FC236}">
                    <a16:creationId xmlns:a16="http://schemas.microsoft.com/office/drawing/2014/main" id="{214D442C-2145-B06C-F030-F14A03693FE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60" name="ICOON_info">
                <a:extLst>
                  <a:ext uri="{FF2B5EF4-FFF2-40B4-BE49-F238E27FC236}">
                    <a16:creationId xmlns:a16="http://schemas.microsoft.com/office/drawing/2014/main" id="{7AC659FD-B073-7529-C18A-AABA4EBD081A}"/>
                  </a:ext>
                </a:extLst>
              </p:cNvPr>
              <p:cNvGrpSpPr/>
              <p:nvPr userDrawn="1"/>
            </p:nvGrpSpPr>
            <p:grpSpPr>
              <a:xfrm>
                <a:off x="-376736" y="6163468"/>
                <a:ext cx="283685" cy="283685"/>
                <a:chOff x="-510741" y="5913713"/>
                <a:chExt cx="267555" cy="267555"/>
              </a:xfrm>
            </p:grpSpPr>
            <p:sp>
              <p:nvSpPr>
                <p:cNvPr id="67" name="Ovaal 66">
                  <a:extLst>
                    <a:ext uri="{FF2B5EF4-FFF2-40B4-BE49-F238E27FC236}">
                      <a16:creationId xmlns:a16="http://schemas.microsoft.com/office/drawing/2014/main" id="{52B7F277-7D71-5F12-369C-C7DABB29F97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85CB978C-AC3D-A449-06A2-F67F05341B4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146F97F6-F223-13A2-5474-DDEF5F94FAB1}"/>
                  </a:ext>
                </a:extLst>
              </p:cNvPr>
              <p:cNvGrpSpPr/>
              <p:nvPr userDrawn="1"/>
            </p:nvGrpSpPr>
            <p:grpSpPr>
              <a:xfrm>
                <a:off x="-938434" y="6420818"/>
                <a:ext cx="627798" cy="576693"/>
                <a:chOff x="-938434" y="4570310"/>
                <a:chExt cx="627798" cy="576693"/>
              </a:xfrm>
            </p:grpSpPr>
            <p:grpSp>
              <p:nvGrpSpPr>
                <p:cNvPr id="62" name="Inspireren">
                  <a:extLst>
                    <a:ext uri="{FF2B5EF4-FFF2-40B4-BE49-F238E27FC236}">
                      <a16:creationId xmlns:a16="http://schemas.microsoft.com/office/drawing/2014/main" id="{E8FCB087-14A5-DBC9-0314-3044E219E98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4" name="Freeform 12">
                    <a:extLst>
                      <a:ext uri="{FF2B5EF4-FFF2-40B4-BE49-F238E27FC236}">
                        <a16:creationId xmlns:a16="http://schemas.microsoft.com/office/drawing/2014/main" id="{D478E702-E873-59FF-D79C-793FE8B300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5" name="Freeform 13">
                    <a:extLst>
                      <a:ext uri="{FF2B5EF4-FFF2-40B4-BE49-F238E27FC236}">
                        <a16:creationId xmlns:a16="http://schemas.microsoft.com/office/drawing/2014/main" id="{6671A40F-1053-EA19-1624-22D0C8C6FDA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6" name="Freeform 14">
                    <a:extLst>
                      <a:ext uri="{FF2B5EF4-FFF2-40B4-BE49-F238E27FC236}">
                        <a16:creationId xmlns:a16="http://schemas.microsoft.com/office/drawing/2014/main" id="{B473F71A-5475-B13D-D883-CC83F3230A3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63" name="Tekstvak 62">
                  <a:extLst>
                    <a:ext uri="{FF2B5EF4-FFF2-40B4-BE49-F238E27FC236}">
                      <a16:creationId xmlns:a16="http://schemas.microsoft.com/office/drawing/2014/main" id="{45BF62BA-2E1F-2CF0-A64B-F0F29D38D9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7" name="Groep 16">
              <a:extLst>
                <a:ext uri="{FF2B5EF4-FFF2-40B4-BE49-F238E27FC236}">
                  <a16:creationId xmlns:a16="http://schemas.microsoft.com/office/drawing/2014/main" id="{479E7C04-3AC5-48DE-D29C-250AE780AE62}"/>
                </a:ext>
              </a:extLst>
            </p:cNvPr>
            <p:cNvGrpSpPr/>
            <p:nvPr userDrawn="1"/>
          </p:nvGrpSpPr>
          <p:grpSpPr>
            <a:xfrm>
              <a:off x="-3426806" y="5129582"/>
              <a:ext cx="514284" cy="506545"/>
              <a:chOff x="12617641" y="3403239"/>
              <a:chExt cx="752963" cy="741634"/>
            </a:xfrm>
          </p:grpSpPr>
          <p:grpSp>
            <p:nvGrpSpPr>
              <p:cNvPr id="40" name="Groep 39">
                <a:extLst>
                  <a:ext uri="{FF2B5EF4-FFF2-40B4-BE49-F238E27FC236}">
                    <a16:creationId xmlns:a16="http://schemas.microsoft.com/office/drawing/2014/main" id="{38783D98-DEA5-E27A-C4B2-7ABBCC5A8B8C}"/>
                  </a:ext>
                </a:extLst>
              </p:cNvPr>
              <p:cNvGrpSpPr/>
              <p:nvPr userDrawn="1"/>
            </p:nvGrpSpPr>
            <p:grpSpPr>
              <a:xfrm>
                <a:off x="12771530" y="3403239"/>
                <a:ext cx="467176" cy="448491"/>
                <a:chOff x="12782157" y="3403239"/>
                <a:chExt cx="467176" cy="448491"/>
              </a:xfrm>
            </p:grpSpPr>
            <p:grpSp>
              <p:nvGrpSpPr>
                <p:cNvPr id="46" name="Groep 45">
                  <a:extLst>
                    <a:ext uri="{FF2B5EF4-FFF2-40B4-BE49-F238E27FC236}">
                      <a16:creationId xmlns:a16="http://schemas.microsoft.com/office/drawing/2014/main" id="{207D1FED-4D20-31FF-C9D9-ED5E78886876}"/>
                    </a:ext>
                  </a:extLst>
                </p:cNvPr>
                <p:cNvGrpSpPr/>
                <p:nvPr userDrawn="1"/>
              </p:nvGrpSpPr>
              <p:grpSpPr>
                <a:xfrm>
                  <a:off x="12782157" y="3403239"/>
                  <a:ext cx="412976" cy="396132"/>
                  <a:chOff x="13554906" y="3320109"/>
                  <a:chExt cx="443917" cy="425811"/>
                </a:xfrm>
              </p:grpSpPr>
              <p:grpSp>
                <p:nvGrpSpPr>
                  <p:cNvPr id="53" name="Groep 52">
                    <a:extLst>
                      <a:ext uri="{FF2B5EF4-FFF2-40B4-BE49-F238E27FC236}">
                        <a16:creationId xmlns:a16="http://schemas.microsoft.com/office/drawing/2014/main" id="{F71AD621-7514-A780-6498-E40EC9CE8740}"/>
                      </a:ext>
                    </a:extLst>
                  </p:cNvPr>
                  <p:cNvGrpSpPr/>
                  <p:nvPr userDrawn="1"/>
                </p:nvGrpSpPr>
                <p:grpSpPr>
                  <a:xfrm>
                    <a:off x="13554906" y="3320109"/>
                    <a:ext cx="443917" cy="425811"/>
                    <a:chOff x="12909684" y="1276143"/>
                    <a:chExt cx="443917" cy="425811"/>
                  </a:xfrm>
                </p:grpSpPr>
                <p:sp>
                  <p:nvSpPr>
                    <p:cNvPr id="56" name="Rechthoek 55">
                      <a:extLst>
                        <a:ext uri="{FF2B5EF4-FFF2-40B4-BE49-F238E27FC236}">
                          <a16:creationId xmlns:a16="http://schemas.microsoft.com/office/drawing/2014/main" id="{C03F1BC5-67DF-3857-46DF-7236FB01DE2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ADCBD14F-3B9C-2B61-FD86-32CE9D44E61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8" name="Ovaal 57">
                      <a:extLst>
                        <a:ext uri="{FF2B5EF4-FFF2-40B4-BE49-F238E27FC236}">
                          <a16:creationId xmlns:a16="http://schemas.microsoft.com/office/drawing/2014/main" id="{5221755B-D268-3702-0666-7949230E313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4" name="Afbeelding 53">
                    <a:extLst>
                      <a:ext uri="{FF2B5EF4-FFF2-40B4-BE49-F238E27FC236}">
                        <a16:creationId xmlns:a16="http://schemas.microsoft.com/office/drawing/2014/main" id="{AFA4049C-F5E6-4B8B-4110-868276838D2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5" name="Afbeelding 54">
                    <a:extLst>
                      <a:ext uri="{FF2B5EF4-FFF2-40B4-BE49-F238E27FC236}">
                        <a16:creationId xmlns:a16="http://schemas.microsoft.com/office/drawing/2014/main" id="{73C14D4F-E030-C5A9-21B8-1E41B506AE59}"/>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7" name="Groep 46">
                  <a:extLst>
                    <a:ext uri="{FF2B5EF4-FFF2-40B4-BE49-F238E27FC236}">
                      <a16:creationId xmlns:a16="http://schemas.microsoft.com/office/drawing/2014/main" id="{A6CDB6E7-A3FF-A684-F9DA-CE58D8220431}"/>
                    </a:ext>
                  </a:extLst>
                </p:cNvPr>
                <p:cNvGrpSpPr/>
                <p:nvPr userDrawn="1"/>
              </p:nvGrpSpPr>
              <p:grpSpPr>
                <a:xfrm>
                  <a:off x="13103513" y="3705268"/>
                  <a:ext cx="145820" cy="146462"/>
                  <a:chOff x="13096169" y="3602278"/>
                  <a:chExt cx="145820" cy="146462"/>
                </a:xfrm>
              </p:grpSpPr>
              <p:sp>
                <p:nvSpPr>
                  <p:cNvPr id="51" name="Rechthoek 50">
                    <a:extLst>
                      <a:ext uri="{FF2B5EF4-FFF2-40B4-BE49-F238E27FC236}">
                        <a16:creationId xmlns:a16="http://schemas.microsoft.com/office/drawing/2014/main" id="{A82889F1-F370-1C0E-C8DE-97C25DAACDC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C422F5D2-C68E-71D2-3EF6-60A7E4B1824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C411A677-ADD9-1A53-5AD5-B22A7E848936}"/>
                    </a:ext>
                  </a:extLst>
                </p:cNvPr>
                <p:cNvGrpSpPr/>
                <p:nvPr userDrawn="1"/>
              </p:nvGrpSpPr>
              <p:grpSpPr>
                <a:xfrm rot="10800000">
                  <a:off x="13061402" y="3665637"/>
                  <a:ext cx="145820" cy="146462"/>
                  <a:chOff x="13096169" y="3602278"/>
                  <a:chExt cx="145820" cy="146462"/>
                </a:xfrm>
              </p:grpSpPr>
              <p:sp>
                <p:nvSpPr>
                  <p:cNvPr id="49" name="Rechthoek 48">
                    <a:extLst>
                      <a:ext uri="{FF2B5EF4-FFF2-40B4-BE49-F238E27FC236}">
                        <a16:creationId xmlns:a16="http://schemas.microsoft.com/office/drawing/2014/main" id="{98076301-A147-32CF-1408-DF06651541E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045967-E8C5-DC91-1388-3C24354937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4" name="Rechthoek 43">
                <a:extLst>
                  <a:ext uri="{FF2B5EF4-FFF2-40B4-BE49-F238E27FC236}">
                    <a16:creationId xmlns:a16="http://schemas.microsoft.com/office/drawing/2014/main" id="{D9CC1755-6693-B806-7FE8-B478B3CA80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5" name="Gelijkbenige driehoek 44">
                <a:extLst>
                  <a:ext uri="{FF2B5EF4-FFF2-40B4-BE49-F238E27FC236}">
                    <a16:creationId xmlns:a16="http://schemas.microsoft.com/office/drawing/2014/main" id="{127BA261-DAEA-401F-3711-B6DE04DBC44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1EC2F4AD-E6D2-CBBB-E406-3A2367CB12B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ED756127-253F-90A6-BF10-557FDEE6B9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0" name="Rechthoek 19">
              <a:extLst>
                <a:ext uri="{FF2B5EF4-FFF2-40B4-BE49-F238E27FC236}">
                  <a16:creationId xmlns:a16="http://schemas.microsoft.com/office/drawing/2014/main" id="{7E7E902D-CD84-81AC-F7F3-3EA08BAB681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1" name="Groep 20">
              <a:extLst>
                <a:ext uri="{FF2B5EF4-FFF2-40B4-BE49-F238E27FC236}">
                  <a16:creationId xmlns:a16="http://schemas.microsoft.com/office/drawing/2014/main" id="{5929E58E-C549-D2C7-DEB5-093BA2957DE6}"/>
                </a:ext>
              </a:extLst>
            </p:cNvPr>
            <p:cNvGrpSpPr/>
            <p:nvPr userDrawn="1"/>
          </p:nvGrpSpPr>
          <p:grpSpPr>
            <a:xfrm>
              <a:off x="-3365484" y="1226982"/>
              <a:ext cx="446937" cy="406485"/>
              <a:chOff x="-3563526" y="1409294"/>
              <a:chExt cx="354190" cy="322133"/>
            </a:xfrm>
          </p:grpSpPr>
          <p:grpSp>
            <p:nvGrpSpPr>
              <p:cNvPr id="22" name="Groep 21">
                <a:extLst>
                  <a:ext uri="{FF2B5EF4-FFF2-40B4-BE49-F238E27FC236}">
                    <a16:creationId xmlns:a16="http://schemas.microsoft.com/office/drawing/2014/main" id="{DDC2CEFC-7CB1-A780-CF73-1F4F1987A4AC}"/>
                  </a:ext>
                </a:extLst>
              </p:cNvPr>
              <p:cNvGrpSpPr/>
              <p:nvPr userDrawn="1"/>
            </p:nvGrpSpPr>
            <p:grpSpPr>
              <a:xfrm>
                <a:off x="-3499992" y="1409294"/>
                <a:ext cx="225195" cy="195499"/>
                <a:chOff x="8987389" y="1361199"/>
                <a:chExt cx="2200275" cy="1914525"/>
              </a:xfrm>
            </p:grpSpPr>
            <p:sp>
              <p:nvSpPr>
                <p:cNvPr id="24" name="Vrije vorm: vorm 23">
                  <a:extLst>
                    <a:ext uri="{FF2B5EF4-FFF2-40B4-BE49-F238E27FC236}">
                      <a16:creationId xmlns:a16="http://schemas.microsoft.com/office/drawing/2014/main" id="{E2491FB2-C557-3233-EE25-E1E415BCA9B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35" name="Groep 34">
                  <a:extLst>
                    <a:ext uri="{FF2B5EF4-FFF2-40B4-BE49-F238E27FC236}">
                      <a16:creationId xmlns:a16="http://schemas.microsoft.com/office/drawing/2014/main" id="{BDC9F8A4-A7F1-D4BF-21CB-0CBA8759918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99F7E725-E4BD-01A0-F686-BD5B82F5EBD1}"/>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9" name="Vrije vorm: vorm 38">
                    <a:extLst>
                      <a:ext uri="{FF2B5EF4-FFF2-40B4-BE49-F238E27FC236}">
                        <a16:creationId xmlns:a16="http://schemas.microsoft.com/office/drawing/2014/main" id="{7D355568-B8A1-7C0E-ECFD-B45C095763D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3" name="Tekstvak 22">
                <a:extLst>
                  <a:ext uri="{FF2B5EF4-FFF2-40B4-BE49-F238E27FC236}">
                    <a16:creationId xmlns:a16="http://schemas.microsoft.com/office/drawing/2014/main" id="{5C8232F0-8E2E-7C95-7C6B-BAE2F12BF6A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27625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graph">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FEE88B6D-7143-4386-BA0D-08FD41A1EEB7}"/>
              </a:ext>
            </a:extLst>
          </p:cNvPr>
          <p:cNvSpPr>
            <a:spLocks noGrp="1" noRot="1" noMove="1" noResize="1" noEditPoints="1" noAdjustHandles="1" noChangeArrowheads="1" noChangeShapeType="1"/>
          </p:cNvSpPr>
          <p:nvPr userDrawn="1"/>
        </p:nvSpPr>
        <p:spPr>
          <a:xfrm>
            <a:off x="0" y="0"/>
            <a:ext cx="53746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18666" y="722455"/>
            <a:ext cx="3937333" cy="322156"/>
          </a:xfrm>
        </p:spPr>
        <p:txBody>
          <a:bodyPr/>
          <a:lstStyle>
            <a:lvl1pPr>
              <a:defRPr>
                <a:solidFill>
                  <a:schemeClr val="tx2"/>
                </a:solidFill>
              </a:defRPr>
            </a:lvl1pPr>
          </a:lstStyle>
          <a:p>
            <a:r>
              <a:rPr lang="en-GB" noProof="0" dirty="0"/>
              <a:t>Title goes here</a:t>
            </a: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6093331" y="722455"/>
            <a:ext cx="5378669" cy="527829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graph</a:t>
            </a:r>
          </a:p>
        </p:txBody>
      </p:sp>
      <p:sp>
        <p:nvSpPr>
          <p:cNvPr id="8" name="Rechthoek 7">
            <a:extLst>
              <a:ext uri="{FF2B5EF4-FFF2-40B4-BE49-F238E27FC236}">
                <a16:creationId xmlns:a16="http://schemas.microsoft.com/office/drawing/2014/main" id="{47FABFDC-C1CE-40A8-B8C0-2D4AF73C1297}"/>
              </a:ext>
            </a:extLst>
          </p:cNvPr>
          <p:cNvSpPr/>
          <p:nvPr userDrawn="1"/>
        </p:nvSpPr>
        <p:spPr>
          <a:xfrm>
            <a:off x="0" y="-441330"/>
            <a:ext cx="1361463"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graph</a:t>
            </a:r>
          </a:p>
        </p:txBody>
      </p:sp>
      <p:sp>
        <p:nvSpPr>
          <p:cNvPr id="3" name="Tijdelijke aanduiding voor datum 2">
            <a:extLst>
              <a:ext uri="{FF2B5EF4-FFF2-40B4-BE49-F238E27FC236}">
                <a16:creationId xmlns:a16="http://schemas.microsoft.com/office/drawing/2014/main" id="{EDE8389D-5D11-4D45-B4A3-64DB64DBE22B}"/>
              </a:ext>
            </a:extLst>
          </p:cNvPr>
          <p:cNvSpPr>
            <a:spLocks noGrp="1"/>
          </p:cNvSpPr>
          <p:nvPr>
            <p:ph type="dt" sz="half" idx="14"/>
          </p:nvPr>
        </p:nvSpPr>
        <p:spPr/>
        <p:txBody>
          <a:bodyPr/>
          <a:lstStyle/>
          <a:p>
            <a:fld id="{E777F0FC-24AB-4573-B420-8C868DF4DA1D}"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D0153074-F70B-4B82-96FF-348823D4B9B8}"/>
              </a:ext>
            </a:extLst>
          </p:cNvPr>
          <p:cNvSpPr>
            <a:spLocks noGrp="1"/>
          </p:cNvSpPr>
          <p:nvPr>
            <p:ph type="sldNum" sz="quarter" idx="16"/>
          </p:nvPr>
        </p:nvSpPr>
        <p:spPr/>
        <p:txBody>
          <a:bodyPr/>
          <a:lstStyle/>
          <a:p>
            <a:fld id="{9E843DB9-9987-4157-AB9C-CEA8D7D910BB}" type="slidenum">
              <a:rPr lang="en-GB" smtClean="0"/>
              <a:pPr/>
              <a:t>‹nr.›</a:t>
            </a:fld>
            <a:endParaRPr lang="en-GB" dirty="0"/>
          </a:p>
        </p:txBody>
      </p:sp>
      <p:sp>
        <p:nvSpPr>
          <p:cNvPr id="7" name="Tijdelijke aanduiding voor verticale tekst 2">
            <a:extLst>
              <a:ext uri="{FF2B5EF4-FFF2-40B4-BE49-F238E27FC236}">
                <a16:creationId xmlns:a16="http://schemas.microsoft.com/office/drawing/2014/main" id="{4BAC3E69-ABB1-C907-B9D7-5DFA7221ABF5}"/>
              </a:ext>
            </a:extLst>
          </p:cNvPr>
          <p:cNvSpPr>
            <a:spLocks noGrp="1"/>
          </p:cNvSpPr>
          <p:nvPr>
            <p:ph type="body" orient="vert" idx="1" hasCustomPrompt="1"/>
          </p:nvPr>
        </p:nvSpPr>
        <p:spPr>
          <a:xfrm>
            <a:off x="718666" y="1569104"/>
            <a:ext cx="3937333"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0" name="Groep 9">
            <a:extLst>
              <a:ext uri="{FF2B5EF4-FFF2-40B4-BE49-F238E27FC236}">
                <a16:creationId xmlns:a16="http://schemas.microsoft.com/office/drawing/2014/main" id="{56D01710-570D-A6AD-85CD-4A7D6F5AF72A}"/>
              </a:ext>
            </a:extLst>
          </p:cNvPr>
          <p:cNvGrpSpPr>
            <a:grpSpLocks noGrp="1" noUngrp="1" noRot="1" noMove="1" noResize="1"/>
          </p:cNvGrpSpPr>
          <p:nvPr userDrawn="1"/>
        </p:nvGrpSpPr>
        <p:grpSpPr>
          <a:xfrm>
            <a:off x="721079" y="6216736"/>
            <a:ext cx="961200" cy="381600"/>
            <a:chOff x="2807303" y="2354764"/>
            <a:chExt cx="944974" cy="368527"/>
          </a:xfrm>
          <a:solidFill>
            <a:schemeClr val="bg1"/>
          </a:solidFill>
        </p:grpSpPr>
        <p:sp>
          <p:nvSpPr>
            <p:cNvPr id="11" name="Vrije vorm: vorm 10">
              <a:extLst>
                <a:ext uri="{FF2B5EF4-FFF2-40B4-BE49-F238E27FC236}">
                  <a16:creationId xmlns:a16="http://schemas.microsoft.com/office/drawing/2014/main" id="{AF7B0112-A1E8-4C7E-1384-3C29FF3CFE6E}"/>
                </a:ext>
              </a:extLst>
            </p:cNvPr>
            <p:cNvSpPr>
              <a:spLocks noGrp="1" noRot="1" noMove="1" noResize="1" noEditPoints="1" noAdjustHandles="1" noChangeArrowheads="1" noChangeShapeType="1"/>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5318E13D-0E3A-A9B5-D897-3F3631C31423}"/>
                </a:ext>
              </a:extLst>
            </p:cNvPr>
            <p:cNvSpPr>
              <a:spLocks noGrp="1" noRot="1" noMove="1" noResize="1" noEditPoints="1" noAdjustHandles="1" noChangeArrowheads="1" noChangeShapeType="1"/>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79B6F2C4-B2C2-63A6-625D-6345DAC27823}"/>
                </a:ext>
              </a:extLst>
            </p:cNvPr>
            <p:cNvSpPr>
              <a:spLocks noGrp="1" noRot="1" noMove="1" noResize="1" noEditPoints="1" noAdjustHandles="1" noChangeArrowheads="1" noChangeShapeType="1"/>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B788DDB6-EF97-F727-5009-6E0903065CE2}"/>
                </a:ext>
              </a:extLst>
            </p:cNvPr>
            <p:cNvSpPr>
              <a:spLocks noGrp="1" noRot="1" noMove="1" noResize="1" noEditPoints="1" noAdjustHandles="1" noChangeArrowheads="1" noChangeShapeType="1"/>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94FA6C1F-C8CB-57A9-5C49-001F6E8FF855}"/>
                </a:ext>
              </a:extLst>
            </p:cNvPr>
            <p:cNvSpPr>
              <a:spLocks noGrp="1" noRot="1" noMove="1" noResize="1" noEditPoints="1" noAdjustHandles="1" noChangeArrowheads="1" noChangeShapeType="1"/>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16A3CDC8-B743-992B-27EF-E6404DA86E2E}"/>
                </a:ext>
              </a:extLst>
            </p:cNvPr>
            <p:cNvSpPr>
              <a:spLocks noGrp="1" noRot="1" noMove="1" noResize="1" noEditPoints="1" noAdjustHandles="1" noChangeArrowheads="1" noChangeShapeType="1"/>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88E32565-559D-E724-512C-6994CD123156}"/>
                </a:ext>
              </a:extLst>
            </p:cNvPr>
            <p:cNvSpPr>
              <a:spLocks noGrp="1" noRot="1" noMove="1" noResize="1" noEditPoints="1" noAdjustHandles="1" noChangeArrowheads="1" noChangeShapeType="1"/>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9E2808C1-607A-8070-888F-F8F44C353592}"/>
                </a:ext>
              </a:extLst>
            </p:cNvPr>
            <p:cNvSpPr>
              <a:spLocks noGrp="1" noRot="1" noMove="1" noResize="1" noEditPoints="1" noAdjustHandles="1" noChangeArrowheads="1" noChangeShapeType="1"/>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grpSp>
        <p:nvGrpSpPr>
          <p:cNvPr id="4" name="INSTRUCTION">
            <a:extLst>
              <a:ext uri="{FF2B5EF4-FFF2-40B4-BE49-F238E27FC236}">
                <a16:creationId xmlns:a16="http://schemas.microsoft.com/office/drawing/2014/main" id="{D59144BE-8A99-C269-400B-9D68868F4A97}"/>
              </a:ext>
            </a:extLst>
          </p:cNvPr>
          <p:cNvGrpSpPr/>
          <p:nvPr userDrawn="1"/>
        </p:nvGrpSpPr>
        <p:grpSpPr>
          <a:xfrm>
            <a:off x="-3786437" y="0"/>
            <a:ext cx="3693386" cy="5359349"/>
            <a:chOff x="-3786437" y="0"/>
            <a:chExt cx="3693386" cy="5359349"/>
          </a:xfrm>
        </p:grpSpPr>
        <p:sp>
          <p:nvSpPr>
            <p:cNvPr id="9" name="Rechthoek 8">
              <a:extLst>
                <a:ext uri="{FF2B5EF4-FFF2-40B4-BE49-F238E27FC236}">
                  <a16:creationId xmlns:a16="http://schemas.microsoft.com/office/drawing/2014/main" id="{85A5382D-8A23-F76B-A3F1-65EB2AB1E73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20" name="Rechthoek 19">
              <a:extLst>
                <a:ext uri="{FF2B5EF4-FFF2-40B4-BE49-F238E27FC236}">
                  <a16:creationId xmlns:a16="http://schemas.microsoft.com/office/drawing/2014/main" id="{585F4107-57F5-3D45-FA66-E5D502BA3C91}"/>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21" name="Ovaal 20">
              <a:extLst>
                <a:ext uri="{FF2B5EF4-FFF2-40B4-BE49-F238E27FC236}">
                  <a16:creationId xmlns:a16="http://schemas.microsoft.com/office/drawing/2014/main" id="{B299F5A0-F482-489E-08B8-C3ACCE28C5EC}"/>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49F51C4-3C5A-60E2-BFFF-74FD546D00E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23" name="Ovaal 22">
              <a:extLst>
                <a:ext uri="{FF2B5EF4-FFF2-40B4-BE49-F238E27FC236}">
                  <a16:creationId xmlns:a16="http://schemas.microsoft.com/office/drawing/2014/main" id="{76E32F7F-E128-95D1-2361-829273F04153}"/>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24" name="Rechthoek 23">
              <a:extLst>
                <a:ext uri="{FF2B5EF4-FFF2-40B4-BE49-F238E27FC236}">
                  <a16:creationId xmlns:a16="http://schemas.microsoft.com/office/drawing/2014/main" id="{C0DF96B0-1604-48C1-6604-90470CDE1794}"/>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5" name="Rechthoek 24">
              <a:extLst>
                <a:ext uri="{FF2B5EF4-FFF2-40B4-BE49-F238E27FC236}">
                  <a16:creationId xmlns:a16="http://schemas.microsoft.com/office/drawing/2014/main" id="{8EC8AD8A-2671-9A8F-C175-93DD5AFFAB0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26" name="Ovaal 25">
              <a:extLst>
                <a:ext uri="{FF2B5EF4-FFF2-40B4-BE49-F238E27FC236}">
                  <a16:creationId xmlns:a16="http://schemas.microsoft.com/office/drawing/2014/main" id="{265F716A-AA9E-B614-2FC4-EEC8024E65CE}"/>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27" name="Rechthoek 26">
              <a:extLst>
                <a:ext uri="{FF2B5EF4-FFF2-40B4-BE49-F238E27FC236}">
                  <a16:creationId xmlns:a16="http://schemas.microsoft.com/office/drawing/2014/main" id="{11C08510-D645-64A3-084E-EBD354CE423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28" name="Ovaal 27">
              <a:extLst>
                <a:ext uri="{FF2B5EF4-FFF2-40B4-BE49-F238E27FC236}">
                  <a16:creationId xmlns:a16="http://schemas.microsoft.com/office/drawing/2014/main" id="{B444B49A-F9D5-21ED-102D-6E091D25EC6F}"/>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9" name="Rechthoek 28">
              <a:extLst>
                <a:ext uri="{FF2B5EF4-FFF2-40B4-BE49-F238E27FC236}">
                  <a16:creationId xmlns:a16="http://schemas.microsoft.com/office/drawing/2014/main" id="{97390E05-6CD2-EDB9-0F6A-15D54C64A03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30" name="Ovaal 29">
              <a:extLst>
                <a:ext uri="{FF2B5EF4-FFF2-40B4-BE49-F238E27FC236}">
                  <a16:creationId xmlns:a16="http://schemas.microsoft.com/office/drawing/2014/main" id="{C95ECFCE-D7E5-97D8-AA58-B03DAA66C035}"/>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31" name="Rechthoek 30">
              <a:extLst>
                <a:ext uri="{FF2B5EF4-FFF2-40B4-BE49-F238E27FC236}">
                  <a16:creationId xmlns:a16="http://schemas.microsoft.com/office/drawing/2014/main" id="{2305A90F-852F-3EC6-4C4A-A9A785C4B788}"/>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32" name="Ovaal 31">
              <a:extLst>
                <a:ext uri="{FF2B5EF4-FFF2-40B4-BE49-F238E27FC236}">
                  <a16:creationId xmlns:a16="http://schemas.microsoft.com/office/drawing/2014/main" id="{389F6311-C221-8067-1126-EBDCAE0E5A69}"/>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33" name="Rechthoek 32">
              <a:extLst>
                <a:ext uri="{FF2B5EF4-FFF2-40B4-BE49-F238E27FC236}">
                  <a16:creationId xmlns:a16="http://schemas.microsoft.com/office/drawing/2014/main" id="{DF1A603A-EDDA-ED38-DA0F-11A7433FE61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34" name="Ovaal 33">
              <a:extLst>
                <a:ext uri="{FF2B5EF4-FFF2-40B4-BE49-F238E27FC236}">
                  <a16:creationId xmlns:a16="http://schemas.microsoft.com/office/drawing/2014/main" id="{8A1A3B82-196E-A31E-A5FA-879340B397B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35" name="Rechthoek 34">
              <a:extLst>
                <a:ext uri="{FF2B5EF4-FFF2-40B4-BE49-F238E27FC236}">
                  <a16:creationId xmlns:a16="http://schemas.microsoft.com/office/drawing/2014/main" id="{FB5D4B9B-DE21-7C2E-D713-A10D276DA87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36" name="Ovaal 35">
              <a:extLst>
                <a:ext uri="{FF2B5EF4-FFF2-40B4-BE49-F238E27FC236}">
                  <a16:creationId xmlns:a16="http://schemas.microsoft.com/office/drawing/2014/main" id="{4AB9DD57-CCA1-C2AA-1142-32E25D39AC0F}"/>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37" name="Rechthoek 36">
              <a:extLst>
                <a:ext uri="{FF2B5EF4-FFF2-40B4-BE49-F238E27FC236}">
                  <a16:creationId xmlns:a16="http://schemas.microsoft.com/office/drawing/2014/main" id="{6A8D1F49-3D21-AEE2-9AF7-4A982B6CD84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8" name="Ovaal 37">
              <a:extLst>
                <a:ext uri="{FF2B5EF4-FFF2-40B4-BE49-F238E27FC236}">
                  <a16:creationId xmlns:a16="http://schemas.microsoft.com/office/drawing/2014/main" id="{9E753A53-9C80-CC9A-34B7-AC3D1CFC0FA8}"/>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9" name="Rechthoek 38">
              <a:extLst>
                <a:ext uri="{FF2B5EF4-FFF2-40B4-BE49-F238E27FC236}">
                  <a16:creationId xmlns:a16="http://schemas.microsoft.com/office/drawing/2014/main" id="{7413BC2B-90A6-58D5-1CEC-300B07C2A1B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40" name="Rechthoek 39">
              <a:extLst>
                <a:ext uri="{FF2B5EF4-FFF2-40B4-BE49-F238E27FC236}">
                  <a16:creationId xmlns:a16="http://schemas.microsoft.com/office/drawing/2014/main" id="{E3D7E444-0865-2F12-7C95-95740E05BFE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1" name="ICOON_info">
              <a:extLst>
                <a:ext uri="{FF2B5EF4-FFF2-40B4-BE49-F238E27FC236}">
                  <a16:creationId xmlns:a16="http://schemas.microsoft.com/office/drawing/2014/main" id="{6A93CC44-357C-B454-2B46-DE6328C5ADED}"/>
                </a:ext>
              </a:extLst>
            </p:cNvPr>
            <p:cNvGrpSpPr/>
            <p:nvPr userDrawn="1"/>
          </p:nvGrpSpPr>
          <p:grpSpPr>
            <a:xfrm>
              <a:off x="-376736" y="4400186"/>
              <a:ext cx="283685" cy="283685"/>
              <a:chOff x="-510741" y="5913713"/>
              <a:chExt cx="267555" cy="267555"/>
            </a:xfrm>
          </p:grpSpPr>
          <p:sp>
            <p:nvSpPr>
              <p:cNvPr id="89" name="Ovaal 88">
                <a:extLst>
                  <a:ext uri="{FF2B5EF4-FFF2-40B4-BE49-F238E27FC236}">
                    <a16:creationId xmlns:a16="http://schemas.microsoft.com/office/drawing/2014/main" id="{4C1992AB-5768-CCD7-BAE1-CA34B4AAA4F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0" name="Graphic 163" descr="Informatie">
                <a:extLst>
                  <a:ext uri="{FF2B5EF4-FFF2-40B4-BE49-F238E27FC236}">
                    <a16:creationId xmlns:a16="http://schemas.microsoft.com/office/drawing/2014/main" id="{2B5FFA2A-A959-6711-0B68-B2AF5263AC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2" name="VOORBEELD">
              <a:extLst>
                <a:ext uri="{FF2B5EF4-FFF2-40B4-BE49-F238E27FC236}">
                  <a16:creationId xmlns:a16="http://schemas.microsoft.com/office/drawing/2014/main" id="{ABEE6276-EFC7-68DB-2404-8DE36F05A045}"/>
                </a:ext>
              </a:extLst>
            </p:cNvPr>
            <p:cNvGrpSpPr/>
            <p:nvPr userDrawn="1"/>
          </p:nvGrpSpPr>
          <p:grpSpPr>
            <a:xfrm>
              <a:off x="-3605171" y="458674"/>
              <a:ext cx="3234311" cy="558875"/>
              <a:chOff x="-3605171" y="458674"/>
              <a:chExt cx="3234311" cy="558875"/>
            </a:xfrm>
          </p:grpSpPr>
          <p:sp>
            <p:nvSpPr>
              <p:cNvPr id="49" name="Rechthoek 48">
                <a:extLst>
                  <a:ext uri="{FF2B5EF4-FFF2-40B4-BE49-F238E27FC236}">
                    <a16:creationId xmlns:a16="http://schemas.microsoft.com/office/drawing/2014/main" id="{0D5F01AC-6FA9-4138-B206-E0D8E96B43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50" name="Rechthoek 49">
                <a:extLst>
                  <a:ext uri="{FF2B5EF4-FFF2-40B4-BE49-F238E27FC236}">
                    <a16:creationId xmlns:a16="http://schemas.microsoft.com/office/drawing/2014/main" id="{A1316048-0344-F109-2579-DC7CFC244B7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1DC2874A-6CA7-994E-A3C1-85A0EED8C50D}"/>
                  </a:ext>
                </a:extLst>
              </p:cNvPr>
              <p:cNvGrpSpPr/>
              <p:nvPr userDrawn="1"/>
            </p:nvGrpSpPr>
            <p:grpSpPr>
              <a:xfrm>
                <a:off x="-3386247" y="830871"/>
                <a:ext cx="139423" cy="109566"/>
                <a:chOff x="-2866744" y="827071"/>
                <a:chExt cx="168701" cy="132575"/>
              </a:xfrm>
            </p:grpSpPr>
            <p:grpSp>
              <p:nvGrpSpPr>
                <p:cNvPr id="82" name="Groep 81">
                  <a:extLst>
                    <a:ext uri="{FF2B5EF4-FFF2-40B4-BE49-F238E27FC236}">
                      <a16:creationId xmlns:a16="http://schemas.microsoft.com/office/drawing/2014/main" id="{C0BB2822-7937-3038-1CED-3E74660EBA5C}"/>
                    </a:ext>
                  </a:extLst>
                </p:cNvPr>
                <p:cNvGrpSpPr/>
                <p:nvPr userDrawn="1"/>
              </p:nvGrpSpPr>
              <p:grpSpPr>
                <a:xfrm>
                  <a:off x="-2866744" y="827071"/>
                  <a:ext cx="168701" cy="132575"/>
                  <a:chOff x="-2866744" y="827071"/>
                  <a:chExt cx="168701" cy="132575"/>
                </a:xfrm>
              </p:grpSpPr>
              <p:cxnSp>
                <p:nvCxnSpPr>
                  <p:cNvPr id="84" name="Rechte verbindingslijn 83">
                    <a:extLst>
                      <a:ext uri="{FF2B5EF4-FFF2-40B4-BE49-F238E27FC236}">
                        <a16:creationId xmlns:a16="http://schemas.microsoft.com/office/drawing/2014/main" id="{EB8F155E-0820-9F74-A5F3-FF1D5AE080E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6AAD9618-B34B-9F50-0D7F-FF091B1E0A9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1C853E2E-F9C0-551D-07DE-FAC07CFA673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6BD397CF-8D51-0AD0-89FD-6FC7E19F95E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57900762-F8CE-3D0E-3709-9B860E42F6E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3" name="Pijl: rechts 82">
                  <a:extLst>
                    <a:ext uri="{FF2B5EF4-FFF2-40B4-BE49-F238E27FC236}">
                      <a16:creationId xmlns:a16="http://schemas.microsoft.com/office/drawing/2014/main" id="{A9EFDA3B-D849-91FD-81A9-C63585687B2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09968CC-A339-4FC3-8D0D-2436C1BB0FE7}"/>
                  </a:ext>
                </a:extLst>
              </p:cNvPr>
              <p:cNvGrpSpPr/>
              <p:nvPr userDrawn="1"/>
            </p:nvGrpSpPr>
            <p:grpSpPr>
              <a:xfrm>
                <a:off x="-3605171" y="830871"/>
                <a:ext cx="139423" cy="109566"/>
                <a:chOff x="-2866744" y="518074"/>
                <a:chExt cx="168701" cy="132575"/>
              </a:xfrm>
            </p:grpSpPr>
            <p:grpSp>
              <p:nvGrpSpPr>
                <p:cNvPr id="75" name="Groep 74">
                  <a:extLst>
                    <a:ext uri="{FF2B5EF4-FFF2-40B4-BE49-F238E27FC236}">
                      <a16:creationId xmlns:a16="http://schemas.microsoft.com/office/drawing/2014/main" id="{68E4AD88-74DA-170E-6C80-B0D1F402E24A}"/>
                    </a:ext>
                  </a:extLst>
                </p:cNvPr>
                <p:cNvGrpSpPr/>
                <p:nvPr userDrawn="1"/>
              </p:nvGrpSpPr>
              <p:grpSpPr>
                <a:xfrm>
                  <a:off x="-2866744" y="518074"/>
                  <a:ext cx="168701" cy="132575"/>
                  <a:chOff x="-2866744" y="518074"/>
                  <a:chExt cx="168701" cy="132575"/>
                </a:xfrm>
              </p:grpSpPr>
              <p:cxnSp>
                <p:nvCxnSpPr>
                  <p:cNvPr id="77" name="Rechte verbindingslijn 76">
                    <a:extLst>
                      <a:ext uri="{FF2B5EF4-FFF2-40B4-BE49-F238E27FC236}">
                        <a16:creationId xmlns:a16="http://schemas.microsoft.com/office/drawing/2014/main" id="{8821CAC1-0493-026F-C8DF-779C10A24F4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6258173-563E-42E9-1E4C-48C26B58C46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EB3242B9-EADE-5F49-5F7E-B29CDE22946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950CCF7-021E-D18C-36E1-C6AF26D02A1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C5F14EDB-31B1-AC4F-0450-3488586CCA9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A7E42B44-4500-B6A7-2ACA-ECCC92DAD55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53" name="Rechte verbindingslijn 52">
                <a:extLst>
                  <a:ext uri="{FF2B5EF4-FFF2-40B4-BE49-F238E27FC236}">
                    <a16:creationId xmlns:a16="http://schemas.microsoft.com/office/drawing/2014/main" id="{1A17C06E-1195-5D53-0ACE-B74CF6F5727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4" name="Rechte verbindingslijn 53">
                <a:extLst>
                  <a:ext uri="{FF2B5EF4-FFF2-40B4-BE49-F238E27FC236}">
                    <a16:creationId xmlns:a16="http://schemas.microsoft.com/office/drawing/2014/main" id="{A56FC4A8-E788-EE79-6E80-65700D2FD71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5" name="Rechthoek 54">
                <a:extLst>
                  <a:ext uri="{FF2B5EF4-FFF2-40B4-BE49-F238E27FC236}">
                    <a16:creationId xmlns:a16="http://schemas.microsoft.com/office/drawing/2014/main" id="{962CFA35-E6A4-6528-7335-3DDC54306166}"/>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6" name="Rechthoek 55">
                <a:extLst>
                  <a:ext uri="{FF2B5EF4-FFF2-40B4-BE49-F238E27FC236}">
                    <a16:creationId xmlns:a16="http://schemas.microsoft.com/office/drawing/2014/main" id="{F1702738-4883-1395-EA4E-2752965529C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7" name="Groep 56">
                <a:extLst>
                  <a:ext uri="{FF2B5EF4-FFF2-40B4-BE49-F238E27FC236}">
                    <a16:creationId xmlns:a16="http://schemas.microsoft.com/office/drawing/2014/main" id="{78853CF6-97E4-E018-545B-8A3D4735C18D}"/>
                  </a:ext>
                </a:extLst>
              </p:cNvPr>
              <p:cNvGrpSpPr/>
              <p:nvPr userDrawn="1"/>
            </p:nvGrpSpPr>
            <p:grpSpPr>
              <a:xfrm>
                <a:off x="-2916763" y="769168"/>
                <a:ext cx="268738" cy="248381"/>
                <a:chOff x="-2916763" y="769168"/>
                <a:chExt cx="268738" cy="248381"/>
              </a:xfrm>
            </p:grpSpPr>
            <p:sp>
              <p:nvSpPr>
                <p:cNvPr id="67" name="Rechthoek 66">
                  <a:extLst>
                    <a:ext uri="{FF2B5EF4-FFF2-40B4-BE49-F238E27FC236}">
                      <a16:creationId xmlns:a16="http://schemas.microsoft.com/office/drawing/2014/main" id="{557EC5DF-8EB2-5901-C2D6-DE5EC640DD1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21D5BAE-2C55-BD55-4900-8B20C21685B0}"/>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47F96410-82EA-F07E-C590-50576EA4AAF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C4CC8BB-577B-10BD-916B-8601D84A0FB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5153C5C9-DE8E-7779-345E-E34A5C425D7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62CCFBA-0EF4-D03A-7687-626DC0F5B9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000294A2-BF66-998E-C8F3-A88232FF627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6F4CB703-B5DE-4A9A-CFFA-E9ACA2D0CF9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F9E30254-EB77-01FF-6367-EF7D886D58C5}"/>
                  </a:ext>
                </a:extLst>
              </p:cNvPr>
              <p:cNvGrpSpPr/>
              <p:nvPr userDrawn="1"/>
            </p:nvGrpSpPr>
            <p:grpSpPr>
              <a:xfrm>
                <a:off x="-2916763" y="460171"/>
                <a:ext cx="268738" cy="248381"/>
                <a:chOff x="-2916763" y="460171"/>
                <a:chExt cx="268738" cy="248381"/>
              </a:xfrm>
            </p:grpSpPr>
            <p:sp>
              <p:nvSpPr>
                <p:cNvPr id="59" name="Rechthoek 58">
                  <a:extLst>
                    <a:ext uri="{FF2B5EF4-FFF2-40B4-BE49-F238E27FC236}">
                      <a16:creationId xmlns:a16="http://schemas.microsoft.com/office/drawing/2014/main" id="{97D66CB7-B1A1-A16C-8CE5-40A929F735C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F15A3035-7AAE-341B-7AB7-0DFF728F1671}"/>
                    </a:ext>
                  </a:extLst>
                </p:cNvPr>
                <p:cNvGrpSpPr/>
                <p:nvPr userDrawn="1"/>
              </p:nvGrpSpPr>
              <p:grpSpPr>
                <a:xfrm>
                  <a:off x="-2866744" y="518074"/>
                  <a:ext cx="168701" cy="132575"/>
                  <a:chOff x="-2866744" y="518074"/>
                  <a:chExt cx="168701" cy="132575"/>
                </a:xfrm>
              </p:grpSpPr>
              <p:cxnSp>
                <p:nvCxnSpPr>
                  <p:cNvPr id="62" name="Rechte verbindingslijn 61">
                    <a:extLst>
                      <a:ext uri="{FF2B5EF4-FFF2-40B4-BE49-F238E27FC236}">
                        <a16:creationId xmlns:a16="http://schemas.microsoft.com/office/drawing/2014/main" id="{D6D4E862-E192-2AB6-87A7-28861CE1E37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6E49D5EF-9577-8E6A-3718-8980B924945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6D604E36-65C1-A16C-9DC3-F20F7E3C6B4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435F1CB5-F27B-5B6E-271D-B9987A7FC9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6FB763B-6A19-6D1C-521D-0E7F3D7E410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B7059CB-CEA1-1604-3232-591E41F035D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43" name="Groep 42">
              <a:extLst>
                <a:ext uri="{FF2B5EF4-FFF2-40B4-BE49-F238E27FC236}">
                  <a16:creationId xmlns:a16="http://schemas.microsoft.com/office/drawing/2014/main" id="{F6CDF610-2F56-8722-3F16-37A41F9AD884}"/>
                </a:ext>
              </a:extLst>
            </p:cNvPr>
            <p:cNvGrpSpPr/>
            <p:nvPr userDrawn="1"/>
          </p:nvGrpSpPr>
          <p:grpSpPr>
            <a:xfrm>
              <a:off x="-938434" y="4663037"/>
              <a:ext cx="627798" cy="576693"/>
              <a:chOff x="-1753862" y="6112775"/>
              <a:chExt cx="759635" cy="697798"/>
            </a:xfrm>
          </p:grpSpPr>
          <p:grpSp>
            <p:nvGrpSpPr>
              <p:cNvPr id="44" name="Inspireren">
                <a:extLst>
                  <a:ext uri="{FF2B5EF4-FFF2-40B4-BE49-F238E27FC236}">
                    <a16:creationId xmlns:a16="http://schemas.microsoft.com/office/drawing/2014/main" id="{D9B64CB7-D92D-8172-F059-39A1899E89BB}"/>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6" name="Freeform 12">
                  <a:extLst>
                    <a:ext uri="{FF2B5EF4-FFF2-40B4-BE49-F238E27FC236}">
                      <a16:creationId xmlns:a16="http://schemas.microsoft.com/office/drawing/2014/main" id="{9B86A540-40C9-8BC2-79BC-4E8FE64FF9C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7" name="Freeform 13">
                  <a:extLst>
                    <a:ext uri="{FF2B5EF4-FFF2-40B4-BE49-F238E27FC236}">
                      <a16:creationId xmlns:a16="http://schemas.microsoft.com/office/drawing/2014/main" id="{DE92C47D-4233-7736-6E28-3E7043209C0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8" name="Freeform 14">
                  <a:extLst>
                    <a:ext uri="{FF2B5EF4-FFF2-40B4-BE49-F238E27FC236}">
                      <a16:creationId xmlns:a16="http://schemas.microsoft.com/office/drawing/2014/main" id="{6D47E93A-E5E2-E125-5D59-1C4F2258BD1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5" name="Tekstvak 44">
                <a:extLst>
                  <a:ext uri="{FF2B5EF4-FFF2-40B4-BE49-F238E27FC236}">
                    <a16:creationId xmlns:a16="http://schemas.microsoft.com/office/drawing/2014/main" id="{858D6127-63D8-80F1-5237-08978C0081E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3" name="INSTRUCTION">
            <a:extLst>
              <a:ext uri="{FF2B5EF4-FFF2-40B4-BE49-F238E27FC236}">
                <a16:creationId xmlns:a16="http://schemas.microsoft.com/office/drawing/2014/main" id="{BBFB1799-A9FB-0B9B-8527-E721DFF7F375}"/>
              </a:ext>
            </a:extLst>
          </p:cNvPr>
          <p:cNvGrpSpPr/>
          <p:nvPr userDrawn="1"/>
        </p:nvGrpSpPr>
        <p:grpSpPr>
          <a:xfrm>
            <a:off x="12377595" y="2"/>
            <a:ext cx="3693386" cy="5715919"/>
            <a:chOff x="-3786437" y="2"/>
            <a:chExt cx="3693386" cy="5715919"/>
          </a:xfrm>
        </p:grpSpPr>
        <p:grpSp>
          <p:nvGrpSpPr>
            <p:cNvPr id="164" name="Groep 163">
              <a:extLst>
                <a:ext uri="{FF2B5EF4-FFF2-40B4-BE49-F238E27FC236}">
                  <a16:creationId xmlns:a16="http://schemas.microsoft.com/office/drawing/2014/main" id="{376A8FFA-BDB5-DCDA-F6BE-459A4E13093D}"/>
                </a:ext>
              </a:extLst>
            </p:cNvPr>
            <p:cNvGrpSpPr/>
            <p:nvPr userDrawn="1"/>
          </p:nvGrpSpPr>
          <p:grpSpPr>
            <a:xfrm>
              <a:off x="-3786437" y="3234716"/>
              <a:ext cx="3693386" cy="2481205"/>
              <a:chOff x="-3786437" y="3234716"/>
              <a:chExt cx="3693386" cy="2481205"/>
            </a:xfrm>
          </p:grpSpPr>
          <p:sp>
            <p:nvSpPr>
              <p:cNvPr id="188" name="Rechthoek 187">
                <a:extLst>
                  <a:ext uri="{FF2B5EF4-FFF2-40B4-BE49-F238E27FC236}">
                    <a16:creationId xmlns:a16="http://schemas.microsoft.com/office/drawing/2014/main" id="{16166FF0-59E8-5000-D650-909F6E5CC990}"/>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189" name="Ovaal 188">
                <a:extLst>
                  <a:ext uri="{FF2B5EF4-FFF2-40B4-BE49-F238E27FC236}">
                    <a16:creationId xmlns:a16="http://schemas.microsoft.com/office/drawing/2014/main" id="{D115DF7B-37AF-7E8F-42DF-B6F8C728F302}"/>
                  </a:ext>
                </a:extLst>
              </p:cNvPr>
              <p:cNvSpPr/>
              <p:nvPr userDrawn="1"/>
            </p:nvSpPr>
            <p:spPr>
              <a:xfrm>
                <a:off x="-3603587" y="369931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0" name="Rechthoek 189">
                <a:extLst>
                  <a:ext uri="{FF2B5EF4-FFF2-40B4-BE49-F238E27FC236}">
                    <a16:creationId xmlns:a16="http://schemas.microsoft.com/office/drawing/2014/main" id="{CA87C2DD-E271-0281-5354-E0957B452735}"/>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1" name="Groep 190">
                <a:extLst>
                  <a:ext uri="{FF2B5EF4-FFF2-40B4-BE49-F238E27FC236}">
                    <a16:creationId xmlns:a16="http://schemas.microsoft.com/office/drawing/2014/main" id="{E1894133-C670-FA7C-CD39-9B14D8ADAD93}"/>
                  </a:ext>
                </a:extLst>
              </p:cNvPr>
              <p:cNvGrpSpPr/>
              <p:nvPr userDrawn="1"/>
            </p:nvGrpSpPr>
            <p:grpSpPr>
              <a:xfrm>
                <a:off x="-3314821" y="4139107"/>
                <a:ext cx="1495189" cy="563933"/>
                <a:chOff x="-3314821" y="3310415"/>
                <a:chExt cx="1495189" cy="563933"/>
              </a:xfrm>
            </p:grpSpPr>
            <p:sp>
              <p:nvSpPr>
                <p:cNvPr id="202" name="Rechthoek 201">
                  <a:extLst>
                    <a:ext uri="{FF2B5EF4-FFF2-40B4-BE49-F238E27FC236}">
                      <a16:creationId xmlns:a16="http://schemas.microsoft.com/office/drawing/2014/main" id="{54D27D39-181D-0C47-0BFD-4EC31B279F4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3" name="Rechthoek 202">
                  <a:extLst>
                    <a:ext uri="{FF2B5EF4-FFF2-40B4-BE49-F238E27FC236}">
                      <a16:creationId xmlns:a16="http://schemas.microsoft.com/office/drawing/2014/main" id="{7187EDE5-C222-C7DF-C2AA-474066417A2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04" name="Tekstvak 203">
                  <a:extLst>
                    <a:ext uri="{FF2B5EF4-FFF2-40B4-BE49-F238E27FC236}">
                      <a16:creationId xmlns:a16="http://schemas.microsoft.com/office/drawing/2014/main" id="{809C2F61-4A57-DD94-D2E9-860F6D6BA5B9}"/>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205" name="Tekstvak 204">
                  <a:extLst>
                    <a:ext uri="{FF2B5EF4-FFF2-40B4-BE49-F238E27FC236}">
                      <a16:creationId xmlns:a16="http://schemas.microsoft.com/office/drawing/2014/main" id="{DCC74E20-4A8E-911A-686E-A749A81501F0}"/>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206" name="Vrije vorm: vorm 205">
                  <a:extLst>
                    <a:ext uri="{FF2B5EF4-FFF2-40B4-BE49-F238E27FC236}">
                      <a16:creationId xmlns:a16="http://schemas.microsoft.com/office/drawing/2014/main" id="{6A792A47-9B06-C6E4-200C-32EC7C0320EB}"/>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07" name="Groep 206">
                  <a:extLst>
                    <a:ext uri="{FF2B5EF4-FFF2-40B4-BE49-F238E27FC236}">
                      <a16:creationId xmlns:a16="http://schemas.microsoft.com/office/drawing/2014/main" id="{82387B82-2625-41E3-4A9C-799FCBC82D37}"/>
                    </a:ext>
                  </a:extLst>
                </p:cNvPr>
                <p:cNvGrpSpPr/>
                <p:nvPr userDrawn="1"/>
              </p:nvGrpSpPr>
              <p:grpSpPr>
                <a:xfrm>
                  <a:off x="-3261976" y="3361742"/>
                  <a:ext cx="139861" cy="152244"/>
                  <a:chOff x="12574450" y="6053892"/>
                  <a:chExt cx="169232" cy="184215"/>
                </a:xfrm>
              </p:grpSpPr>
              <p:sp>
                <p:nvSpPr>
                  <p:cNvPr id="227" name="Rechthoek 226">
                    <a:extLst>
                      <a:ext uri="{FF2B5EF4-FFF2-40B4-BE49-F238E27FC236}">
                        <a16:creationId xmlns:a16="http://schemas.microsoft.com/office/drawing/2014/main" id="{02975B70-82FC-889D-696A-747AF603954D}"/>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28" name="Rechthoek 227">
                    <a:extLst>
                      <a:ext uri="{FF2B5EF4-FFF2-40B4-BE49-F238E27FC236}">
                        <a16:creationId xmlns:a16="http://schemas.microsoft.com/office/drawing/2014/main" id="{5C54A0D6-A6E1-0793-0720-A802AB9713F4}"/>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29" name="Rechthoek 228">
                    <a:extLst>
                      <a:ext uri="{FF2B5EF4-FFF2-40B4-BE49-F238E27FC236}">
                        <a16:creationId xmlns:a16="http://schemas.microsoft.com/office/drawing/2014/main" id="{A12B62AE-7B12-E979-D276-7CF38AE0A38C}"/>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08" name="Groep 207">
                  <a:extLst>
                    <a:ext uri="{FF2B5EF4-FFF2-40B4-BE49-F238E27FC236}">
                      <a16:creationId xmlns:a16="http://schemas.microsoft.com/office/drawing/2014/main" id="{753FEFA5-4914-4A12-E914-187A84825D52}"/>
                    </a:ext>
                  </a:extLst>
                </p:cNvPr>
                <p:cNvGrpSpPr/>
                <p:nvPr userDrawn="1"/>
              </p:nvGrpSpPr>
              <p:grpSpPr>
                <a:xfrm>
                  <a:off x="-3261070" y="3635199"/>
                  <a:ext cx="168905" cy="104490"/>
                  <a:chOff x="-3261070" y="3620931"/>
                  <a:chExt cx="193920" cy="119965"/>
                </a:xfrm>
              </p:grpSpPr>
              <p:sp>
                <p:nvSpPr>
                  <p:cNvPr id="209" name="Rechthoek 208">
                    <a:extLst>
                      <a:ext uri="{FF2B5EF4-FFF2-40B4-BE49-F238E27FC236}">
                        <a16:creationId xmlns:a16="http://schemas.microsoft.com/office/drawing/2014/main" id="{7E0896D3-D6B7-534A-30A2-21E4A7DACD7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210" name="Groep 209">
                    <a:extLst>
                      <a:ext uri="{FF2B5EF4-FFF2-40B4-BE49-F238E27FC236}">
                        <a16:creationId xmlns:a16="http://schemas.microsoft.com/office/drawing/2014/main" id="{A34C5CDC-B49C-05FE-4B02-5DA7D540AB18}"/>
                      </a:ext>
                    </a:extLst>
                  </p:cNvPr>
                  <p:cNvGrpSpPr/>
                  <p:nvPr userDrawn="1"/>
                </p:nvGrpSpPr>
                <p:grpSpPr>
                  <a:xfrm>
                    <a:off x="-3261070" y="3622063"/>
                    <a:ext cx="141113" cy="117345"/>
                    <a:chOff x="1094874" y="-878306"/>
                    <a:chExt cx="867364" cy="613611"/>
                  </a:xfrm>
                </p:grpSpPr>
                <p:cxnSp>
                  <p:nvCxnSpPr>
                    <p:cNvPr id="220" name="Rechte verbindingslijn 219">
                      <a:extLst>
                        <a:ext uri="{FF2B5EF4-FFF2-40B4-BE49-F238E27FC236}">
                          <a16:creationId xmlns:a16="http://schemas.microsoft.com/office/drawing/2014/main" id="{144C17A7-E675-EA61-8A90-33D0C30DBA0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1" name="Rechte verbindingslijn 220">
                      <a:extLst>
                        <a:ext uri="{FF2B5EF4-FFF2-40B4-BE49-F238E27FC236}">
                          <a16:creationId xmlns:a16="http://schemas.microsoft.com/office/drawing/2014/main" id="{B677B2DD-E316-F31F-9539-78CA7CEB3604}"/>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22" name="Groep 221">
                      <a:extLst>
                        <a:ext uri="{FF2B5EF4-FFF2-40B4-BE49-F238E27FC236}">
                          <a16:creationId xmlns:a16="http://schemas.microsoft.com/office/drawing/2014/main" id="{C3DE41E7-F626-2B0B-3138-440F9AA7756B}"/>
                        </a:ext>
                      </a:extLst>
                    </p:cNvPr>
                    <p:cNvGrpSpPr/>
                    <p:nvPr userDrawn="1"/>
                  </p:nvGrpSpPr>
                  <p:grpSpPr>
                    <a:xfrm>
                      <a:off x="1270535" y="-878306"/>
                      <a:ext cx="526983" cy="613611"/>
                      <a:chOff x="1270535" y="-745959"/>
                      <a:chExt cx="526983" cy="481264"/>
                    </a:xfrm>
                  </p:grpSpPr>
                  <p:cxnSp>
                    <p:nvCxnSpPr>
                      <p:cNvPr id="223" name="Rechte verbindingslijn 222">
                        <a:extLst>
                          <a:ext uri="{FF2B5EF4-FFF2-40B4-BE49-F238E27FC236}">
                            <a16:creationId xmlns:a16="http://schemas.microsoft.com/office/drawing/2014/main" id="{C622C463-4FA0-93B2-F4A1-C307360ABA70}"/>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4" name="Rechte verbindingslijn 223">
                        <a:extLst>
                          <a:ext uri="{FF2B5EF4-FFF2-40B4-BE49-F238E27FC236}">
                            <a16:creationId xmlns:a16="http://schemas.microsoft.com/office/drawing/2014/main" id="{FB8F493B-91B4-06D6-D05F-63D3AF937F23}"/>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5" name="Rechte verbindingslijn 224">
                        <a:extLst>
                          <a:ext uri="{FF2B5EF4-FFF2-40B4-BE49-F238E27FC236}">
                            <a16:creationId xmlns:a16="http://schemas.microsoft.com/office/drawing/2014/main" id="{33BCB902-7DBD-0E86-1D4B-A8F3ADF07B03}"/>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6" name="Rechte verbindingslijn 225">
                        <a:extLst>
                          <a:ext uri="{FF2B5EF4-FFF2-40B4-BE49-F238E27FC236}">
                            <a16:creationId xmlns:a16="http://schemas.microsoft.com/office/drawing/2014/main" id="{C78D4EE6-9193-50AC-EB9E-30A276E3DF98}"/>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11" name="Rechte verbindingslijn 210">
                    <a:extLst>
                      <a:ext uri="{FF2B5EF4-FFF2-40B4-BE49-F238E27FC236}">
                        <a16:creationId xmlns:a16="http://schemas.microsoft.com/office/drawing/2014/main" id="{84CB4AB9-B648-E7BA-A6E5-ACA2DECEED62}"/>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4B13D1E7-736E-0BEB-B80A-6C8D6CA109BD}"/>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3" name="Rechte verbindingslijn 212">
                    <a:extLst>
                      <a:ext uri="{FF2B5EF4-FFF2-40B4-BE49-F238E27FC236}">
                        <a16:creationId xmlns:a16="http://schemas.microsoft.com/office/drawing/2014/main" id="{02DA0B7F-4A33-070A-1683-F802641BFFD4}"/>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4" name="Rechte verbindingslijn 213">
                    <a:extLst>
                      <a:ext uri="{FF2B5EF4-FFF2-40B4-BE49-F238E27FC236}">
                        <a16:creationId xmlns:a16="http://schemas.microsoft.com/office/drawing/2014/main" id="{1912AE89-E57B-DDBB-79D5-F66AFA7A555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15" name="Rechthoek 214">
                    <a:extLst>
                      <a:ext uri="{FF2B5EF4-FFF2-40B4-BE49-F238E27FC236}">
                        <a16:creationId xmlns:a16="http://schemas.microsoft.com/office/drawing/2014/main" id="{A3EBD554-C687-F143-5D95-633E949BC2C4}"/>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216" name="Groep 215">
                    <a:extLst>
                      <a:ext uri="{FF2B5EF4-FFF2-40B4-BE49-F238E27FC236}">
                        <a16:creationId xmlns:a16="http://schemas.microsoft.com/office/drawing/2014/main" id="{18502057-A6EC-F094-FFFA-7D4CB0B6E650}"/>
                      </a:ext>
                    </a:extLst>
                  </p:cNvPr>
                  <p:cNvGrpSpPr/>
                  <p:nvPr userDrawn="1"/>
                </p:nvGrpSpPr>
                <p:grpSpPr>
                  <a:xfrm rot="2700000">
                    <a:off x="-3158000" y="3650045"/>
                    <a:ext cx="34350" cy="147351"/>
                    <a:chOff x="3148392" y="-836646"/>
                    <a:chExt cx="132124" cy="596095"/>
                  </a:xfrm>
                  <a:solidFill>
                    <a:srgbClr val="3399FF"/>
                  </a:solidFill>
                </p:grpSpPr>
                <p:sp>
                  <p:nvSpPr>
                    <p:cNvPr id="217" name="Rechthoek 216">
                      <a:extLst>
                        <a:ext uri="{FF2B5EF4-FFF2-40B4-BE49-F238E27FC236}">
                          <a16:creationId xmlns:a16="http://schemas.microsoft.com/office/drawing/2014/main" id="{58628DED-E386-BDA6-2308-F148C50F5926}"/>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8" name="Rechthoek: afgeronde bovenhoeken 217">
                      <a:extLst>
                        <a:ext uri="{FF2B5EF4-FFF2-40B4-BE49-F238E27FC236}">
                          <a16:creationId xmlns:a16="http://schemas.microsoft.com/office/drawing/2014/main" id="{DD3B394F-E31C-8C43-FFE6-B0C15EA65FDD}"/>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9" name="Gelijkbenige driehoek 218">
                      <a:extLst>
                        <a:ext uri="{FF2B5EF4-FFF2-40B4-BE49-F238E27FC236}">
                          <a16:creationId xmlns:a16="http://schemas.microsoft.com/office/drawing/2014/main" id="{A4A2FB7B-4CF0-669D-B442-DBCA357BA68A}"/>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192" name="Rechthoek 191">
                <a:extLst>
                  <a:ext uri="{FF2B5EF4-FFF2-40B4-BE49-F238E27FC236}">
                    <a16:creationId xmlns:a16="http://schemas.microsoft.com/office/drawing/2014/main" id="{CD241BA3-ADBD-B1FE-3731-65EB2F6E3F3E}"/>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93" name="ICOON_info">
                <a:extLst>
                  <a:ext uri="{FF2B5EF4-FFF2-40B4-BE49-F238E27FC236}">
                    <a16:creationId xmlns:a16="http://schemas.microsoft.com/office/drawing/2014/main" id="{244B8596-741E-D003-4704-E9B4471E2ADC}"/>
                  </a:ext>
                </a:extLst>
              </p:cNvPr>
              <p:cNvGrpSpPr/>
              <p:nvPr userDrawn="1"/>
            </p:nvGrpSpPr>
            <p:grpSpPr>
              <a:xfrm>
                <a:off x="-376736" y="4751903"/>
                <a:ext cx="283685" cy="283685"/>
                <a:chOff x="-510741" y="5913713"/>
                <a:chExt cx="267555" cy="267555"/>
              </a:xfrm>
            </p:grpSpPr>
            <p:sp>
              <p:nvSpPr>
                <p:cNvPr id="200" name="Ovaal 199">
                  <a:extLst>
                    <a:ext uri="{FF2B5EF4-FFF2-40B4-BE49-F238E27FC236}">
                      <a16:creationId xmlns:a16="http://schemas.microsoft.com/office/drawing/2014/main" id="{C172E72D-AFDC-0DDB-19A6-394AE5F7CE8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1" name="Graphic 163" descr="Informatie">
                  <a:extLst>
                    <a:ext uri="{FF2B5EF4-FFF2-40B4-BE49-F238E27FC236}">
                      <a16:creationId xmlns:a16="http://schemas.microsoft.com/office/drawing/2014/main" id="{590D9824-0CA3-8173-806A-8163E2C34DE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4" name="Groep 193">
                <a:extLst>
                  <a:ext uri="{FF2B5EF4-FFF2-40B4-BE49-F238E27FC236}">
                    <a16:creationId xmlns:a16="http://schemas.microsoft.com/office/drawing/2014/main" id="{3EEA84B9-3344-5BEE-9911-F8E27709F96F}"/>
                  </a:ext>
                </a:extLst>
              </p:cNvPr>
              <p:cNvGrpSpPr/>
              <p:nvPr userDrawn="1"/>
            </p:nvGrpSpPr>
            <p:grpSpPr>
              <a:xfrm>
                <a:off x="-938434" y="5025298"/>
                <a:ext cx="627798" cy="576693"/>
                <a:chOff x="-938434" y="4570310"/>
                <a:chExt cx="627798" cy="576693"/>
              </a:xfrm>
            </p:grpSpPr>
            <p:grpSp>
              <p:nvGrpSpPr>
                <p:cNvPr id="195" name="Inspireren">
                  <a:extLst>
                    <a:ext uri="{FF2B5EF4-FFF2-40B4-BE49-F238E27FC236}">
                      <a16:creationId xmlns:a16="http://schemas.microsoft.com/office/drawing/2014/main" id="{F81DDBB8-B2B0-B3A9-97F8-CA6F9B1A8DF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7" name="Freeform 12">
                    <a:extLst>
                      <a:ext uri="{FF2B5EF4-FFF2-40B4-BE49-F238E27FC236}">
                        <a16:creationId xmlns:a16="http://schemas.microsoft.com/office/drawing/2014/main" id="{45DCD921-F3FD-96D7-6FD2-BD028BEC112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8" name="Freeform 13">
                    <a:extLst>
                      <a:ext uri="{FF2B5EF4-FFF2-40B4-BE49-F238E27FC236}">
                        <a16:creationId xmlns:a16="http://schemas.microsoft.com/office/drawing/2014/main" id="{783F8875-8123-89C1-CB4E-47299B9ECCC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9" name="Freeform 14">
                    <a:extLst>
                      <a:ext uri="{FF2B5EF4-FFF2-40B4-BE49-F238E27FC236}">
                        <a16:creationId xmlns:a16="http://schemas.microsoft.com/office/drawing/2014/main" id="{B92F35C6-F10E-A861-B1D9-5BA99734B0A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96" name="Tekstvak 195">
                  <a:extLst>
                    <a:ext uri="{FF2B5EF4-FFF2-40B4-BE49-F238E27FC236}">
                      <a16:creationId xmlns:a16="http://schemas.microsoft.com/office/drawing/2014/main" id="{78B13830-73E4-62AC-F40C-7D15EF15C15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5" name="Groep 164">
              <a:extLst>
                <a:ext uri="{FF2B5EF4-FFF2-40B4-BE49-F238E27FC236}">
                  <a16:creationId xmlns:a16="http://schemas.microsoft.com/office/drawing/2014/main" id="{5733B18B-6E95-B209-E6ED-A87DF1CD8AE6}"/>
                </a:ext>
              </a:extLst>
            </p:cNvPr>
            <p:cNvGrpSpPr/>
            <p:nvPr userDrawn="1"/>
          </p:nvGrpSpPr>
          <p:grpSpPr>
            <a:xfrm>
              <a:off x="-3786165" y="2"/>
              <a:ext cx="3593091" cy="3041230"/>
              <a:chOff x="-3786165" y="2"/>
              <a:chExt cx="3593091" cy="3041230"/>
            </a:xfrm>
          </p:grpSpPr>
          <p:sp>
            <p:nvSpPr>
              <p:cNvPr id="166" name="Rechthoek 165">
                <a:extLst>
                  <a:ext uri="{FF2B5EF4-FFF2-40B4-BE49-F238E27FC236}">
                    <a16:creationId xmlns:a16="http://schemas.microsoft.com/office/drawing/2014/main" id="{AF87B8FB-2E4D-BF19-2F8A-04084B90D059}"/>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CHART</a:t>
                </a:r>
              </a:p>
            </p:txBody>
          </p:sp>
          <p:sp>
            <p:nvSpPr>
              <p:cNvPr id="167" name="Ovaal 166">
                <a:extLst>
                  <a:ext uri="{FF2B5EF4-FFF2-40B4-BE49-F238E27FC236}">
                    <a16:creationId xmlns:a16="http://schemas.microsoft.com/office/drawing/2014/main" id="{191B5158-CCFD-980A-2114-4926E7A8A2A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8" name="Rechthoek 167">
                <a:extLst>
                  <a:ext uri="{FF2B5EF4-FFF2-40B4-BE49-F238E27FC236}">
                    <a16:creationId xmlns:a16="http://schemas.microsoft.com/office/drawing/2014/main" id="{FDADFA2E-2346-7268-595E-1EE03C795531}"/>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9" name="Ovaal 168">
                <a:extLst>
                  <a:ext uri="{FF2B5EF4-FFF2-40B4-BE49-F238E27FC236}">
                    <a16:creationId xmlns:a16="http://schemas.microsoft.com/office/drawing/2014/main" id="{79E3D707-84F2-BAA3-BD0E-66FF6E09A443}"/>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0" name="Rechthoek 169">
                <a:extLst>
                  <a:ext uri="{FF2B5EF4-FFF2-40B4-BE49-F238E27FC236}">
                    <a16:creationId xmlns:a16="http://schemas.microsoft.com/office/drawing/2014/main" id="{67D74489-60EC-E41F-7E91-419795BFFAB7}"/>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1" name="Groep 170">
                <a:extLst>
                  <a:ext uri="{FF2B5EF4-FFF2-40B4-BE49-F238E27FC236}">
                    <a16:creationId xmlns:a16="http://schemas.microsoft.com/office/drawing/2014/main" id="{5DF94223-FBE7-1D2B-C06A-8CAA86AFE0F8}"/>
                  </a:ext>
                </a:extLst>
              </p:cNvPr>
              <p:cNvGrpSpPr/>
              <p:nvPr userDrawn="1"/>
            </p:nvGrpSpPr>
            <p:grpSpPr>
              <a:xfrm>
                <a:off x="-3312582" y="1060763"/>
                <a:ext cx="576000" cy="246597"/>
                <a:chOff x="-3303310" y="1024128"/>
                <a:chExt cx="576000" cy="246597"/>
              </a:xfrm>
            </p:grpSpPr>
            <p:sp>
              <p:nvSpPr>
                <p:cNvPr id="186" name="Rechthoek 185">
                  <a:extLst>
                    <a:ext uri="{FF2B5EF4-FFF2-40B4-BE49-F238E27FC236}">
                      <a16:creationId xmlns:a16="http://schemas.microsoft.com/office/drawing/2014/main" id="{018702AC-D273-A79D-7A99-67B02AE9A7F7}"/>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87" name="Rechthoek 186">
                  <a:extLst>
                    <a:ext uri="{FF2B5EF4-FFF2-40B4-BE49-F238E27FC236}">
                      <a16:creationId xmlns:a16="http://schemas.microsoft.com/office/drawing/2014/main" id="{FC6948E7-3503-1844-5374-2916B944102A}"/>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8BA8E2EB-23DE-1ADF-EAAE-BE8E132A1873}"/>
                  </a:ext>
                </a:extLst>
              </p:cNvPr>
              <p:cNvGrpSpPr/>
              <p:nvPr userDrawn="1"/>
            </p:nvGrpSpPr>
            <p:grpSpPr>
              <a:xfrm>
                <a:off x="-3314821" y="2257494"/>
                <a:ext cx="1377262" cy="591693"/>
                <a:chOff x="-3314821" y="2421532"/>
                <a:chExt cx="1377262" cy="591693"/>
              </a:xfrm>
            </p:grpSpPr>
            <p:sp>
              <p:nvSpPr>
                <p:cNvPr id="173" name="Rechthoek 172">
                  <a:extLst>
                    <a:ext uri="{FF2B5EF4-FFF2-40B4-BE49-F238E27FC236}">
                      <a16:creationId xmlns:a16="http://schemas.microsoft.com/office/drawing/2014/main" id="{A62644D1-07D9-7407-B3BE-FBC654C34C0D}"/>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50EDD732-4EE5-E8D8-D2CF-63D569BF4E70}"/>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5" name="Tekstvak 174">
                  <a:extLst>
                    <a:ext uri="{FF2B5EF4-FFF2-40B4-BE49-F238E27FC236}">
                      <a16:creationId xmlns:a16="http://schemas.microsoft.com/office/drawing/2014/main" id="{82EAEA45-A722-A414-A293-78AFA06261B8}"/>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176" name="Tekstvak 175">
                  <a:extLst>
                    <a:ext uri="{FF2B5EF4-FFF2-40B4-BE49-F238E27FC236}">
                      <a16:creationId xmlns:a16="http://schemas.microsoft.com/office/drawing/2014/main" id="{3D95E609-9DA8-2487-1F55-3C8F6A4604B4}"/>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177" name="Vrije vorm: vorm 176">
                  <a:extLst>
                    <a:ext uri="{FF2B5EF4-FFF2-40B4-BE49-F238E27FC236}">
                      <a16:creationId xmlns:a16="http://schemas.microsoft.com/office/drawing/2014/main" id="{B39F80B8-013B-300C-B774-AF88B8DF7F58}"/>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78" name="Groep 177">
                  <a:extLst>
                    <a:ext uri="{FF2B5EF4-FFF2-40B4-BE49-F238E27FC236}">
                      <a16:creationId xmlns:a16="http://schemas.microsoft.com/office/drawing/2014/main" id="{A606DEAA-A554-5356-29AF-FBC898F8CC14}"/>
                    </a:ext>
                  </a:extLst>
                </p:cNvPr>
                <p:cNvGrpSpPr/>
                <p:nvPr userDrawn="1"/>
              </p:nvGrpSpPr>
              <p:grpSpPr>
                <a:xfrm>
                  <a:off x="-3258488" y="2718400"/>
                  <a:ext cx="225663" cy="229638"/>
                  <a:chOff x="-3258488" y="2713782"/>
                  <a:chExt cx="225663" cy="229638"/>
                </a:xfrm>
              </p:grpSpPr>
              <p:sp>
                <p:nvSpPr>
                  <p:cNvPr id="182" name="Rechthoek 181">
                    <a:extLst>
                      <a:ext uri="{FF2B5EF4-FFF2-40B4-BE49-F238E27FC236}">
                        <a16:creationId xmlns:a16="http://schemas.microsoft.com/office/drawing/2014/main" id="{03B1236E-CF80-BA2C-DA92-01AEBE5CAB7D}"/>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FE78E0CA-DF49-9083-259A-67C6E8144555}"/>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BCF1D88D-E000-7D7B-392E-72C3BC6F2AE6}"/>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5" name="Rechthoek 282">
                    <a:extLst>
                      <a:ext uri="{FF2B5EF4-FFF2-40B4-BE49-F238E27FC236}">
                        <a16:creationId xmlns:a16="http://schemas.microsoft.com/office/drawing/2014/main" id="{541AA9A3-D3E4-79F9-831C-2E68E68382C5}"/>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err="1">
                      <a:solidFill>
                        <a:srgbClr val="211F26"/>
                      </a:solidFill>
                      <a:latin typeface="Calibri" panose="020F0502020204030204" pitchFamily="34" charset="0"/>
                      <a:cs typeface="Calibri" panose="020F0502020204030204" pitchFamily="34" charset="0"/>
                    </a:endParaRPr>
                  </a:p>
                </p:txBody>
              </p:sp>
            </p:grpSp>
            <p:grpSp>
              <p:nvGrpSpPr>
                <p:cNvPr id="179" name="Groep 178">
                  <a:extLst>
                    <a:ext uri="{FF2B5EF4-FFF2-40B4-BE49-F238E27FC236}">
                      <a16:creationId xmlns:a16="http://schemas.microsoft.com/office/drawing/2014/main" id="{C11ACF26-CAA1-4022-DEE8-6D2B885393A1}"/>
                    </a:ext>
                  </a:extLst>
                </p:cNvPr>
                <p:cNvGrpSpPr/>
                <p:nvPr userDrawn="1"/>
              </p:nvGrpSpPr>
              <p:grpSpPr>
                <a:xfrm>
                  <a:off x="-3219980" y="2771792"/>
                  <a:ext cx="140241" cy="116552"/>
                  <a:chOff x="-2608640" y="2891109"/>
                  <a:chExt cx="309118" cy="261993"/>
                </a:xfrm>
              </p:grpSpPr>
              <p:sp>
                <p:nvSpPr>
                  <p:cNvPr id="180" name="Vrije vorm: vorm 179">
                    <a:extLst>
                      <a:ext uri="{FF2B5EF4-FFF2-40B4-BE49-F238E27FC236}">
                        <a16:creationId xmlns:a16="http://schemas.microsoft.com/office/drawing/2014/main" id="{DFAAADDF-AB2B-E43F-DBDD-B066B4FA1761}"/>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sp>
                <p:nvSpPr>
                  <p:cNvPr id="181" name="Vrije vorm: vorm 180">
                    <a:extLst>
                      <a:ext uri="{FF2B5EF4-FFF2-40B4-BE49-F238E27FC236}">
                        <a16:creationId xmlns:a16="http://schemas.microsoft.com/office/drawing/2014/main" id="{FB71A196-168B-F8FB-4D81-8DEDDA7C25F2}"/>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grpSp>
        </p:grpSp>
      </p:grpSp>
    </p:spTree>
    <p:extLst>
      <p:ext uri="{BB962C8B-B14F-4D97-AF65-F5344CB8AC3E}">
        <p14:creationId xmlns:p14="http://schemas.microsoft.com/office/powerpoint/2010/main" val="149744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4" name="Tijdelijke aanduiding voor grafiek 17">
            <a:extLst>
              <a:ext uri="{FF2B5EF4-FFF2-40B4-BE49-F238E27FC236}">
                <a16:creationId xmlns:a16="http://schemas.microsoft.com/office/drawing/2014/main" id="{9C976D4D-6916-D2FC-E254-80706C2BEE24}"/>
              </a:ext>
            </a:extLst>
          </p:cNvPr>
          <p:cNvSpPr>
            <a:spLocks noGrp="1"/>
          </p:cNvSpPr>
          <p:nvPr>
            <p:ph type="chart" sz="quarter" idx="17" hasCustomPrompt="1"/>
          </p:nvPr>
        </p:nvSpPr>
        <p:spPr>
          <a:xfrm>
            <a:off x="718667" y="1565275"/>
            <a:ext cx="10753334" cy="443547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graph</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en-GB" noProof="0" dirty="0"/>
              <a:t>Title goes here</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41330"/>
            <a:ext cx="679673"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Graph</a:t>
            </a:r>
          </a:p>
        </p:txBody>
      </p:sp>
      <p:sp>
        <p:nvSpPr>
          <p:cNvPr id="3" name="Tijdelijke aanduiding voor datum 2">
            <a:extLst>
              <a:ext uri="{FF2B5EF4-FFF2-40B4-BE49-F238E27FC236}">
                <a16:creationId xmlns:a16="http://schemas.microsoft.com/office/drawing/2014/main" id="{939B92A0-6A1A-48FD-9DE6-B4526A0F6820}"/>
              </a:ext>
            </a:extLst>
          </p:cNvPr>
          <p:cNvSpPr>
            <a:spLocks noGrp="1"/>
          </p:cNvSpPr>
          <p:nvPr>
            <p:ph type="dt" sz="half" idx="14"/>
          </p:nvPr>
        </p:nvSpPr>
        <p:spPr/>
        <p:txBody>
          <a:bodyPr/>
          <a:lstStyle/>
          <a:p>
            <a:fld id="{84F67F68-8730-46D4-B97A-B14B07754ED5}"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439C9CDC-BA47-4EE3-AB72-1B052FAD6FB1}"/>
              </a:ext>
            </a:extLst>
          </p:cNvPr>
          <p:cNvSpPr>
            <a:spLocks noGrp="1"/>
          </p:cNvSpPr>
          <p:nvPr>
            <p:ph type="sldNum" sz="quarter" idx="16"/>
          </p:nvPr>
        </p:nvSpPr>
        <p:spPr/>
        <p:txBody>
          <a:bodyPr/>
          <a:lstStyle/>
          <a:p>
            <a:fld id="{9E843DB9-9987-4157-AB9C-CEA8D7D910BB}" type="slidenum">
              <a:rPr lang="en-GB" smtClean="0"/>
              <a:pPr/>
              <a:t>‹nr.›</a:t>
            </a:fld>
            <a:endParaRPr lang="en-GB" dirty="0"/>
          </a:p>
        </p:txBody>
      </p:sp>
      <p:grpSp>
        <p:nvGrpSpPr>
          <p:cNvPr id="6" name="INSTRUCTION">
            <a:extLst>
              <a:ext uri="{FF2B5EF4-FFF2-40B4-BE49-F238E27FC236}">
                <a16:creationId xmlns:a16="http://schemas.microsoft.com/office/drawing/2014/main" id="{2DB909E2-579E-7420-B285-B389C3AE3393}"/>
              </a:ext>
            </a:extLst>
          </p:cNvPr>
          <p:cNvGrpSpPr/>
          <p:nvPr userDrawn="1"/>
        </p:nvGrpSpPr>
        <p:grpSpPr>
          <a:xfrm>
            <a:off x="-3786437" y="2"/>
            <a:ext cx="3693386" cy="5715919"/>
            <a:chOff x="-3786437" y="2"/>
            <a:chExt cx="3693386" cy="5715919"/>
          </a:xfrm>
        </p:grpSpPr>
        <p:grpSp>
          <p:nvGrpSpPr>
            <p:cNvPr id="7" name="Groep 6">
              <a:extLst>
                <a:ext uri="{FF2B5EF4-FFF2-40B4-BE49-F238E27FC236}">
                  <a16:creationId xmlns:a16="http://schemas.microsoft.com/office/drawing/2014/main" id="{680CF1DF-856E-8E3E-4BBE-4805542EA914}"/>
                </a:ext>
              </a:extLst>
            </p:cNvPr>
            <p:cNvGrpSpPr/>
            <p:nvPr userDrawn="1"/>
          </p:nvGrpSpPr>
          <p:grpSpPr>
            <a:xfrm>
              <a:off x="-3786437" y="3234716"/>
              <a:ext cx="3693386" cy="2481205"/>
              <a:chOff x="-3786437" y="3234716"/>
              <a:chExt cx="3693386" cy="2481205"/>
            </a:xfrm>
          </p:grpSpPr>
          <p:sp>
            <p:nvSpPr>
              <p:cNvPr id="32" name="Rechthoek 31">
                <a:extLst>
                  <a:ext uri="{FF2B5EF4-FFF2-40B4-BE49-F238E27FC236}">
                    <a16:creationId xmlns:a16="http://schemas.microsoft.com/office/drawing/2014/main" id="{DD6DEF1C-D18F-9BF8-4FBB-393B195F8523}"/>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33" name="Ovaal 32">
                <a:extLst>
                  <a:ext uri="{FF2B5EF4-FFF2-40B4-BE49-F238E27FC236}">
                    <a16:creationId xmlns:a16="http://schemas.microsoft.com/office/drawing/2014/main" id="{C2AA5349-4667-F1BB-8749-61754D67B08A}"/>
                  </a:ext>
                </a:extLst>
              </p:cNvPr>
              <p:cNvSpPr/>
              <p:nvPr userDrawn="1"/>
            </p:nvSpPr>
            <p:spPr>
              <a:xfrm>
                <a:off x="-3603587" y="369931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 name="Rechthoek 33">
                <a:extLst>
                  <a:ext uri="{FF2B5EF4-FFF2-40B4-BE49-F238E27FC236}">
                    <a16:creationId xmlns:a16="http://schemas.microsoft.com/office/drawing/2014/main" id="{948A4516-EE53-9ED0-1F2F-7410A66E5832}"/>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5" name="Groep 34">
                <a:extLst>
                  <a:ext uri="{FF2B5EF4-FFF2-40B4-BE49-F238E27FC236}">
                    <a16:creationId xmlns:a16="http://schemas.microsoft.com/office/drawing/2014/main" id="{883D4637-4338-DD25-45CB-22329D8FF6A1}"/>
                  </a:ext>
                </a:extLst>
              </p:cNvPr>
              <p:cNvGrpSpPr/>
              <p:nvPr userDrawn="1"/>
            </p:nvGrpSpPr>
            <p:grpSpPr>
              <a:xfrm>
                <a:off x="-3314821" y="4139107"/>
                <a:ext cx="1495189" cy="563933"/>
                <a:chOff x="-3314821" y="3310415"/>
                <a:chExt cx="1495189" cy="563933"/>
              </a:xfrm>
            </p:grpSpPr>
            <p:sp>
              <p:nvSpPr>
                <p:cNvPr id="46" name="Rechthoek 45">
                  <a:extLst>
                    <a:ext uri="{FF2B5EF4-FFF2-40B4-BE49-F238E27FC236}">
                      <a16:creationId xmlns:a16="http://schemas.microsoft.com/office/drawing/2014/main" id="{F34B3B2A-C80C-D662-35DD-C7972D581181}"/>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A6E43491-EF0F-05B7-1F05-BBFDA2A92B8E}"/>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Tekstvak 47">
                  <a:extLst>
                    <a:ext uri="{FF2B5EF4-FFF2-40B4-BE49-F238E27FC236}">
                      <a16:creationId xmlns:a16="http://schemas.microsoft.com/office/drawing/2014/main" id="{1C7EA8EB-CD33-9439-E202-16194D92EE85}"/>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49" name="Tekstvak 48">
                  <a:extLst>
                    <a:ext uri="{FF2B5EF4-FFF2-40B4-BE49-F238E27FC236}">
                      <a16:creationId xmlns:a16="http://schemas.microsoft.com/office/drawing/2014/main" id="{5FFEB4FB-F37F-B1A5-2DA9-2399B6B6511A}"/>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50" name="Vrije vorm: vorm 49">
                  <a:extLst>
                    <a:ext uri="{FF2B5EF4-FFF2-40B4-BE49-F238E27FC236}">
                      <a16:creationId xmlns:a16="http://schemas.microsoft.com/office/drawing/2014/main" id="{BBF461B4-9C4B-F5F3-DFDB-1B00E3910BA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5296A3EF-5B20-BA91-1AF3-24FB56ED49C0}"/>
                    </a:ext>
                  </a:extLst>
                </p:cNvPr>
                <p:cNvGrpSpPr/>
                <p:nvPr userDrawn="1"/>
              </p:nvGrpSpPr>
              <p:grpSpPr>
                <a:xfrm>
                  <a:off x="-3261976" y="3361742"/>
                  <a:ext cx="139861" cy="152244"/>
                  <a:chOff x="12574450" y="6053892"/>
                  <a:chExt cx="169232" cy="184215"/>
                </a:xfrm>
              </p:grpSpPr>
              <p:sp>
                <p:nvSpPr>
                  <p:cNvPr id="71" name="Rechthoek 70">
                    <a:extLst>
                      <a:ext uri="{FF2B5EF4-FFF2-40B4-BE49-F238E27FC236}">
                        <a16:creationId xmlns:a16="http://schemas.microsoft.com/office/drawing/2014/main" id="{A6E02C25-B3CC-B095-2619-965D3212719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7F79493F-F589-8CB2-EC65-2CD9EBAF1861}"/>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B761E95E-2BC3-DF23-E772-5C701D5EB87C}"/>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31C3B2F-C551-7FFA-1994-50DFD9C355E4}"/>
                    </a:ext>
                  </a:extLst>
                </p:cNvPr>
                <p:cNvGrpSpPr/>
                <p:nvPr userDrawn="1"/>
              </p:nvGrpSpPr>
              <p:grpSpPr>
                <a:xfrm>
                  <a:off x="-3261070" y="3635199"/>
                  <a:ext cx="168905" cy="104490"/>
                  <a:chOff x="-3261070" y="3620931"/>
                  <a:chExt cx="193920" cy="119965"/>
                </a:xfrm>
              </p:grpSpPr>
              <p:sp>
                <p:nvSpPr>
                  <p:cNvPr id="53" name="Rechthoek 52">
                    <a:extLst>
                      <a:ext uri="{FF2B5EF4-FFF2-40B4-BE49-F238E27FC236}">
                        <a16:creationId xmlns:a16="http://schemas.microsoft.com/office/drawing/2014/main" id="{B196AFE8-BAF3-9B20-F55E-555D3E6D633B}"/>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029ED99F-086B-DFC1-BD59-96A3BB73A1E7}"/>
                      </a:ext>
                    </a:extLst>
                  </p:cNvPr>
                  <p:cNvGrpSpPr/>
                  <p:nvPr userDrawn="1"/>
                </p:nvGrpSpPr>
                <p:grpSpPr>
                  <a:xfrm>
                    <a:off x="-3261070" y="3622063"/>
                    <a:ext cx="141113" cy="117345"/>
                    <a:chOff x="1094874" y="-878306"/>
                    <a:chExt cx="867364" cy="613611"/>
                  </a:xfrm>
                </p:grpSpPr>
                <p:cxnSp>
                  <p:nvCxnSpPr>
                    <p:cNvPr id="64" name="Rechte verbindingslijn 63">
                      <a:extLst>
                        <a:ext uri="{FF2B5EF4-FFF2-40B4-BE49-F238E27FC236}">
                          <a16:creationId xmlns:a16="http://schemas.microsoft.com/office/drawing/2014/main" id="{AE2D43E5-34C5-B533-FDC8-9875789C0F92}"/>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EB5E7D2D-A2F7-31C9-7733-8B6DF553AE2B}"/>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66" name="Groep 65">
                      <a:extLst>
                        <a:ext uri="{FF2B5EF4-FFF2-40B4-BE49-F238E27FC236}">
                          <a16:creationId xmlns:a16="http://schemas.microsoft.com/office/drawing/2014/main" id="{F724BAD9-4B97-5FC3-2704-C1465C3B41AC}"/>
                        </a:ext>
                      </a:extLst>
                    </p:cNvPr>
                    <p:cNvGrpSpPr/>
                    <p:nvPr userDrawn="1"/>
                  </p:nvGrpSpPr>
                  <p:grpSpPr>
                    <a:xfrm>
                      <a:off x="1270535" y="-878306"/>
                      <a:ext cx="526983" cy="613611"/>
                      <a:chOff x="1270535" y="-745959"/>
                      <a:chExt cx="526983" cy="481264"/>
                    </a:xfrm>
                  </p:grpSpPr>
                  <p:cxnSp>
                    <p:nvCxnSpPr>
                      <p:cNvPr id="67" name="Rechte verbindingslijn 66">
                        <a:extLst>
                          <a:ext uri="{FF2B5EF4-FFF2-40B4-BE49-F238E27FC236}">
                            <a16:creationId xmlns:a16="http://schemas.microsoft.com/office/drawing/2014/main" id="{4831ED37-35C9-37E3-6163-578A1EAE9E28}"/>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DFF104EF-9AA2-18D8-729B-EEE5927A763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8EA6A74D-9ED8-19D6-A2B9-FEAA889D13C5}"/>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698B3A79-C1F7-5F71-D5A9-0CC83C8D0E0B}"/>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55" name="Rechte verbindingslijn 54">
                    <a:extLst>
                      <a:ext uri="{FF2B5EF4-FFF2-40B4-BE49-F238E27FC236}">
                        <a16:creationId xmlns:a16="http://schemas.microsoft.com/office/drawing/2014/main" id="{4EE3CE9F-13AA-FBBD-B74F-E690C0F07154}"/>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E7AC75CB-1385-0081-A6EE-476D3A8C91EF}"/>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8EDB2AF1-01E4-84B6-E591-7C60D6C0B41B}"/>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2BE38BFD-CF15-99BD-52D7-BAE4792A6D3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59" name="Rechthoek 58">
                    <a:extLst>
                      <a:ext uri="{FF2B5EF4-FFF2-40B4-BE49-F238E27FC236}">
                        <a16:creationId xmlns:a16="http://schemas.microsoft.com/office/drawing/2014/main" id="{E7C7006E-DA51-74A5-5437-0982DDE60B10}"/>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69B4CA6F-3C30-C9D4-6CDE-69D4FFD5462F}"/>
                      </a:ext>
                    </a:extLst>
                  </p:cNvPr>
                  <p:cNvGrpSpPr/>
                  <p:nvPr userDrawn="1"/>
                </p:nvGrpSpPr>
                <p:grpSpPr>
                  <a:xfrm rot="2700000">
                    <a:off x="-3158000" y="3650045"/>
                    <a:ext cx="34350" cy="147351"/>
                    <a:chOff x="3148392" y="-836646"/>
                    <a:chExt cx="132124" cy="596095"/>
                  </a:xfrm>
                  <a:solidFill>
                    <a:srgbClr val="3399FF"/>
                  </a:solidFill>
                </p:grpSpPr>
                <p:sp>
                  <p:nvSpPr>
                    <p:cNvPr id="61" name="Rechthoek 60">
                      <a:extLst>
                        <a:ext uri="{FF2B5EF4-FFF2-40B4-BE49-F238E27FC236}">
                          <a16:creationId xmlns:a16="http://schemas.microsoft.com/office/drawing/2014/main" id="{7587ED83-F8C0-317C-74C0-4C453F74C910}"/>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2" name="Rechthoek: afgeronde bovenhoeken 61">
                      <a:extLst>
                        <a:ext uri="{FF2B5EF4-FFF2-40B4-BE49-F238E27FC236}">
                          <a16:creationId xmlns:a16="http://schemas.microsoft.com/office/drawing/2014/main" id="{3E5E5670-9461-25A0-4574-183B2CD0C150}"/>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3" name="Gelijkbenige driehoek 62">
                      <a:extLst>
                        <a:ext uri="{FF2B5EF4-FFF2-40B4-BE49-F238E27FC236}">
                          <a16:creationId xmlns:a16="http://schemas.microsoft.com/office/drawing/2014/main" id="{3576B5E2-335E-BDC1-D94D-3AF8C0870FD0}"/>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36" name="Rechthoek 35">
                <a:extLst>
                  <a:ext uri="{FF2B5EF4-FFF2-40B4-BE49-F238E27FC236}">
                    <a16:creationId xmlns:a16="http://schemas.microsoft.com/office/drawing/2014/main" id="{4FD77C49-F4D1-428A-AC10-EB0884CD9787}"/>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7" name="ICOON_info">
                <a:extLst>
                  <a:ext uri="{FF2B5EF4-FFF2-40B4-BE49-F238E27FC236}">
                    <a16:creationId xmlns:a16="http://schemas.microsoft.com/office/drawing/2014/main" id="{CFCB81CF-43E1-DC89-ED74-18FE0A4DC5E0}"/>
                  </a:ext>
                </a:extLst>
              </p:cNvPr>
              <p:cNvGrpSpPr/>
              <p:nvPr userDrawn="1"/>
            </p:nvGrpSpPr>
            <p:grpSpPr>
              <a:xfrm>
                <a:off x="-376736" y="4751903"/>
                <a:ext cx="283685" cy="283685"/>
                <a:chOff x="-510741" y="5913713"/>
                <a:chExt cx="267555" cy="267555"/>
              </a:xfrm>
            </p:grpSpPr>
            <p:sp>
              <p:nvSpPr>
                <p:cNvPr id="44" name="Ovaal 43">
                  <a:extLst>
                    <a:ext uri="{FF2B5EF4-FFF2-40B4-BE49-F238E27FC236}">
                      <a16:creationId xmlns:a16="http://schemas.microsoft.com/office/drawing/2014/main" id="{30A42F84-B94C-26E6-D041-B44B25B0672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83D8FACC-EE78-E1C6-AE43-00CAFA0E03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A6078BFE-9F83-C28E-12FD-051E8C5B8010}"/>
                  </a:ext>
                </a:extLst>
              </p:cNvPr>
              <p:cNvGrpSpPr/>
              <p:nvPr userDrawn="1"/>
            </p:nvGrpSpPr>
            <p:grpSpPr>
              <a:xfrm>
                <a:off x="-938434" y="5025298"/>
                <a:ext cx="627798" cy="576693"/>
                <a:chOff x="-938434" y="4570310"/>
                <a:chExt cx="627798" cy="576693"/>
              </a:xfrm>
            </p:grpSpPr>
            <p:grpSp>
              <p:nvGrpSpPr>
                <p:cNvPr id="39" name="Inspireren">
                  <a:extLst>
                    <a:ext uri="{FF2B5EF4-FFF2-40B4-BE49-F238E27FC236}">
                      <a16:creationId xmlns:a16="http://schemas.microsoft.com/office/drawing/2014/main" id="{08B1427C-46F9-6B49-82FD-6E3C66E9516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3A0FC7A3-3C8E-F597-CF49-D94C6CDABF6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2" name="Freeform 13">
                    <a:extLst>
                      <a:ext uri="{FF2B5EF4-FFF2-40B4-BE49-F238E27FC236}">
                        <a16:creationId xmlns:a16="http://schemas.microsoft.com/office/drawing/2014/main" id="{0AEE7C72-28A1-4329-E2F3-F00C6F02DF8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3" name="Freeform 14">
                    <a:extLst>
                      <a:ext uri="{FF2B5EF4-FFF2-40B4-BE49-F238E27FC236}">
                        <a16:creationId xmlns:a16="http://schemas.microsoft.com/office/drawing/2014/main" id="{A782A2E6-DF24-7E0E-54DA-AE986E4E167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0" name="Tekstvak 39">
                  <a:extLst>
                    <a:ext uri="{FF2B5EF4-FFF2-40B4-BE49-F238E27FC236}">
                      <a16:creationId xmlns:a16="http://schemas.microsoft.com/office/drawing/2014/main" id="{5C85C14F-71FC-0EC9-EC77-F93303E0B75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 name="Groep 8">
              <a:extLst>
                <a:ext uri="{FF2B5EF4-FFF2-40B4-BE49-F238E27FC236}">
                  <a16:creationId xmlns:a16="http://schemas.microsoft.com/office/drawing/2014/main" id="{E0C74600-E0A1-32F6-F13A-80390DBD08F3}"/>
                </a:ext>
              </a:extLst>
            </p:cNvPr>
            <p:cNvGrpSpPr/>
            <p:nvPr userDrawn="1"/>
          </p:nvGrpSpPr>
          <p:grpSpPr>
            <a:xfrm>
              <a:off x="-3786165" y="2"/>
              <a:ext cx="3593091" cy="3041230"/>
              <a:chOff x="-3786165" y="2"/>
              <a:chExt cx="3593091" cy="3041230"/>
            </a:xfrm>
          </p:grpSpPr>
          <p:sp>
            <p:nvSpPr>
              <p:cNvPr id="10" name="Rechthoek 9">
                <a:extLst>
                  <a:ext uri="{FF2B5EF4-FFF2-40B4-BE49-F238E27FC236}">
                    <a16:creationId xmlns:a16="http://schemas.microsoft.com/office/drawing/2014/main" id="{24EC8A38-F574-0E35-63BE-11DF49F4E34C}"/>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CHART</a:t>
                </a:r>
              </a:p>
            </p:txBody>
          </p:sp>
          <p:sp>
            <p:nvSpPr>
              <p:cNvPr id="11" name="Ovaal 10">
                <a:extLst>
                  <a:ext uri="{FF2B5EF4-FFF2-40B4-BE49-F238E27FC236}">
                    <a16:creationId xmlns:a16="http://schemas.microsoft.com/office/drawing/2014/main" id="{45A82A4C-DF5D-DAD5-72AA-53FF5FAB9D7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6483ACA4-C62D-91E9-EAC0-5EDA7398955E}"/>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526618F2-1324-5E8A-BB71-6664AC1889B7}"/>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E8406F88-F7D9-1EDE-8CE6-BA8D8B59E542}"/>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62069577-5F1C-3A70-6ACD-A40A9ECBECA0}"/>
                  </a:ext>
                </a:extLst>
              </p:cNvPr>
              <p:cNvGrpSpPr/>
              <p:nvPr userDrawn="1"/>
            </p:nvGrpSpPr>
            <p:grpSpPr>
              <a:xfrm>
                <a:off x="-3312582" y="1060763"/>
                <a:ext cx="576000" cy="246597"/>
                <a:chOff x="-3303310" y="1024128"/>
                <a:chExt cx="576000" cy="246597"/>
              </a:xfrm>
            </p:grpSpPr>
            <p:sp>
              <p:nvSpPr>
                <p:cNvPr id="30" name="Rechthoek 29">
                  <a:extLst>
                    <a:ext uri="{FF2B5EF4-FFF2-40B4-BE49-F238E27FC236}">
                      <a16:creationId xmlns:a16="http://schemas.microsoft.com/office/drawing/2014/main" id="{894F8D05-7113-E8C0-2B1E-FF2E01C3A4B8}"/>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31" name="Rechthoek 30">
                  <a:extLst>
                    <a:ext uri="{FF2B5EF4-FFF2-40B4-BE49-F238E27FC236}">
                      <a16:creationId xmlns:a16="http://schemas.microsoft.com/office/drawing/2014/main" id="{82A9E0A3-7689-1860-1E9B-0E50481EA941}"/>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EA37E07D-0213-C4CD-69FE-A8048220E7CF}"/>
                  </a:ext>
                </a:extLst>
              </p:cNvPr>
              <p:cNvGrpSpPr/>
              <p:nvPr userDrawn="1"/>
            </p:nvGrpSpPr>
            <p:grpSpPr>
              <a:xfrm>
                <a:off x="-3314821" y="2257494"/>
                <a:ext cx="1377262" cy="591693"/>
                <a:chOff x="-3314821" y="2421532"/>
                <a:chExt cx="1377262" cy="591693"/>
              </a:xfrm>
            </p:grpSpPr>
            <p:sp>
              <p:nvSpPr>
                <p:cNvPr id="17" name="Rechthoek 16">
                  <a:extLst>
                    <a:ext uri="{FF2B5EF4-FFF2-40B4-BE49-F238E27FC236}">
                      <a16:creationId xmlns:a16="http://schemas.microsoft.com/office/drawing/2014/main" id="{FE5D13BD-1999-6110-78C0-D7F82EDB4F64}"/>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 name="Rechthoek 17">
                  <a:extLst>
                    <a:ext uri="{FF2B5EF4-FFF2-40B4-BE49-F238E27FC236}">
                      <a16:creationId xmlns:a16="http://schemas.microsoft.com/office/drawing/2014/main" id="{A01F8DE7-341F-F591-B409-A46B7F9D65A2}"/>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 name="Tekstvak 18">
                  <a:extLst>
                    <a:ext uri="{FF2B5EF4-FFF2-40B4-BE49-F238E27FC236}">
                      <a16:creationId xmlns:a16="http://schemas.microsoft.com/office/drawing/2014/main" id="{A8AAB229-07B8-C7CE-21D7-A6AB1D8F6505}"/>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20" name="Tekstvak 19">
                  <a:extLst>
                    <a:ext uri="{FF2B5EF4-FFF2-40B4-BE49-F238E27FC236}">
                      <a16:creationId xmlns:a16="http://schemas.microsoft.com/office/drawing/2014/main" id="{CBE770A8-AA3B-F19B-BAF3-D092339DA4C0}"/>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21" name="Vrije vorm: vorm 20">
                  <a:extLst>
                    <a:ext uri="{FF2B5EF4-FFF2-40B4-BE49-F238E27FC236}">
                      <a16:creationId xmlns:a16="http://schemas.microsoft.com/office/drawing/2014/main" id="{4D1992F5-364B-A1AA-BF83-EEA478039BEB}"/>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2" name="Groep 21">
                  <a:extLst>
                    <a:ext uri="{FF2B5EF4-FFF2-40B4-BE49-F238E27FC236}">
                      <a16:creationId xmlns:a16="http://schemas.microsoft.com/office/drawing/2014/main" id="{81D43394-7465-F780-625C-2049EF0FBBD2}"/>
                    </a:ext>
                  </a:extLst>
                </p:cNvPr>
                <p:cNvGrpSpPr/>
                <p:nvPr userDrawn="1"/>
              </p:nvGrpSpPr>
              <p:grpSpPr>
                <a:xfrm>
                  <a:off x="-3258488" y="2718400"/>
                  <a:ext cx="225663" cy="229638"/>
                  <a:chOff x="-3258488" y="2713782"/>
                  <a:chExt cx="225663" cy="229638"/>
                </a:xfrm>
              </p:grpSpPr>
              <p:sp>
                <p:nvSpPr>
                  <p:cNvPr id="26" name="Rechthoek 25">
                    <a:extLst>
                      <a:ext uri="{FF2B5EF4-FFF2-40B4-BE49-F238E27FC236}">
                        <a16:creationId xmlns:a16="http://schemas.microsoft.com/office/drawing/2014/main" id="{48686A95-5633-4F92-4103-8B63ADA8D700}"/>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2EED59AE-5793-247D-22EE-99445C5AC390}"/>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292B9951-969D-2933-55CF-C20C8A85D3B8}"/>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9" name="Rechthoek 282">
                    <a:extLst>
                      <a:ext uri="{FF2B5EF4-FFF2-40B4-BE49-F238E27FC236}">
                        <a16:creationId xmlns:a16="http://schemas.microsoft.com/office/drawing/2014/main" id="{24A0D8CC-21F9-7BAE-D8E7-F39F888BE809}"/>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err="1">
                      <a:solidFill>
                        <a:srgbClr val="211F26"/>
                      </a:solidFill>
                      <a:latin typeface="Calibri" panose="020F0502020204030204" pitchFamily="34" charset="0"/>
                      <a:cs typeface="Calibri" panose="020F0502020204030204" pitchFamily="34" charset="0"/>
                    </a:endParaRPr>
                  </a:p>
                </p:txBody>
              </p:sp>
            </p:grpSp>
            <p:grpSp>
              <p:nvGrpSpPr>
                <p:cNvPr id="23" name="Groep 22">
                  <a:extLst>
                    <a:ext uri="{FF2B5EF4-FFF2-40B4-BE49-F238E27FC236}">
                      <a16:creationId xmlns:a16="http://schemas.microsoft.com/office/drawing/2014/main" id="{1C06E203-D7C6-F1DC-D055-C5898F3E8459}"/>
                    </a:ext>
                  </a:extLst>
                </p:cNvPr>
                <p:cNvGrpSpPr/>
                <p:nvPr userDrawn="1"/>
              </p:nvGrpSpPr>
              <p:grpSpPr>
                <a:xfrm>
                  <a:off x="-3219980" y="2771792"/>
                  <a:ext cx="140241" cy="116552"/>
                  <a:chOff x="-2608640" y="2891109"/>
                  <a:chExt cx="309118" cy="261993"/>
                </a:xfrm>
              </p:grpSpPr>
              <p:sp>
                <p:nvSpPr>
                  <p:cNvPr id="24" name="Vrije vorm: vorm 23">
                    <a:extLst>
                      <a:ext uri="{FF2B5EF4-FFF2-40B4-BE49-F238E27FC236}">
                        <a16:creationId xmlns:a16="http://schemas.microsoft.com/office/drawing/2014/main" id="{48E01D86-B451-04DD-0A0E-70FC18279310}"/>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sp>
                <p:nvSpPr>
                  <p:cNvPr id="25" name="Vrije vorm: vorm 24">
                    <a:extLst>
                      <a:ext uri="{FF2B5EF4-FFF2-40B4-BE49-F238E27FC236}">
                        <a16:creationId xmlns:a16="http://schemas.microsoft.com/office/drawing/2014/main" id="{7924C626-1261-4B06-A851-7075F28E6DFD}"/>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grpSp>
        </p:grpSp>
      </p:grpSp>
    </p:spTree>
    <p:extLst>
      <p:ext uri="{BB962C8B-B14F-4D97-AF65-F5344CB8AC3E}">
        <p14:creationId xmlns:p14="http://schemas.microsoft.com/office/powerpoint/2010/main" val="349663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FEE88B6D-7143-4386-BA0D-08FD41A1EEB7}"/>
              </a:ext>
            </a:extLst>
          </p:cNvPr>
          <p:cNvSpPr>
            <a:spLocks noGrp="1" noRot="1" noMove="1" noResize="1" noEditPoints="1" noAdjustHandles="1" noChangeArrowheads="1" noChangeShapeType="1"/>
          </p:cNvSpPr>
          <p:nvPr userDrawn="1"/>
        </p:nvSpPr>
        <p:spPr>
          <a:xfrm>
            <a:off x="0" y="0"/>
            <a:ext cx="53746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18666" y="722455"/>
            <a:ext cx="3937333" cy="322156"/>
          </a:xfrm>
        </p:spPr>
        <p:txBody>
          <a:bodyPr/>
          <a:lstStyle>
            <a:lvl1pPr>
              <a:defRPr>
                <a:solidFill>
                  <a:schemeClr val="tx2"/>
                </a:solidFill>
              </a:defRPr>
            </a:lvl1pPr>
          </a:lstStyle>
          <a:p>
            <a:r>
              <a:rPr lang="en-GB" noProof="0" dirty="0"/>
              <a:t>Title goes here</a:t>
            </a:r>
          </a:p>
        </p:txBody>
      </p:sp>
      <p:sp>
        <p:nvSpPr>
          <p:cNvPr id="8" name="Rechthoek 7">
            <a:extLst>
              <a:ext uri="{FF2B5EF4-FFF2-40B4-BE49-F238E27FC236}">
                <a16:creationId xmlns:a16="http://schemas.microsoft.com/office/drawing/2014/main" id="{47FABFDC-C1CE-40A8-B8C0-2D4AF73C1297}"/>
              </a:ext>
            </a:extLst>
          </p:cNvPr>
          <p:cNvSpPr/>
          <p:nvPr userDrawn="1"/>
        </p:nvSpPr>
        <p:spPr>
          <a:xfrm>
            <a:off x="0" y="-441330"/>
            <a:ext cx="1258871"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table</a:t>
            </a:r>
          </a:p>
        </p:txBody>
      </p:sp>
      <p:sp>
        <p:nvSpPr>
          <p:cNvPr id="3" name="Tijdelijke aanduiding voor datum 2">
            <a:extLst>
              <a:ext uri="{FF2B5EF4-FFF2-40B4-BE49-F238E27FC236}">
                <a16:creationId xmlns:a16="http://schemas.microsoft.com/office/drawing/2014/main" id="{EDE8389D-5D11-4D45-B4A3-64DB64DBE22B}"/>
              </a:ext>
            </a:extLst>
          </p:cNvPr>
          <p:cNvSpPr>
            <a:spLocks noGrp="1"/>
          </p:cNvSpPr>
          <p:nvPr>
            <p:ph type="dt" sz="half" idx="14"/>
          </p:nvPr>
        </p:nvSpPr>
        <p:spPr/>
        <p:txBody>
          <a:bodyPr/>
          <a:lstStyle/>
          <a:p>
            <a:fld id="{47EA1640-C026-48A8-A218-C72EADC60F21}"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D0153074-F70B-4B82-96FF-348823D4B9B8}"/>
              </a:ext>
            </a:extLst>
          </p:cNvPr>
          <p:cNvSpPr>
            <a:spLocks noGrp="1"/>
          </p:cNvSpPr>
          <p:nvPr>
            <p:ph type="sldNum" sz="quarter" idx="16"/>
          </p:nvPr>
        </p:nvSpPr>
        <p:spPr/>
        <p:txBody>
          <a:bodyPr/>
          <a:lstStyle/>
          <a:p>
            <a:fld id="{9E843DB9-9987-4157-AB9C-CEA8D7D910BB}" type="slidenum">
              <a:rPr lang="en-GB" smtClean="0"/>
              <a:pPr/>
              <a:t>‹nr.›</a:t>
            </a:fld>
            <a:endParaRPr lang="en-GB" dirty="0"/>
          </a:p>
        </p:txBody>
      </p:sp>
      <p:sp>
        <p:nvSpPr>
          <p:cNvPr id="7" name="Tijdelijke aanduiding voor verticale tekst 2">
            <a:extLst>
              <a:ext uri="{FF2B5EF4-FFF2-40B4-BE49-F238E27FC236}">
                <a16:creationId xmlns:a16="http://schemas.microsoft.com/office/drawing/2014/main" id="{4BAC3E69-ABB1-C907-B9D7-5DFA7221ABF5}"/>
              </a:ext>
            </a:extLst>
          </p:cNvPr>
          <p:cNvSpPr>
            <a:spLocks noGrp="1"/>
          </p:cNvSpPr>
          <p:nvPr>
            <p:ph type="body" orient="vert" idx="1" hasCustomPrompt="1"/>
          </p:nvPr>
        </p:nvSpPr>
        <p:spPr>
          <a:xfrm>
            <a:off x="718666" y="1569104"/>
            <a:ext cx="3937333"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0" name="Groep 9">
            <a:extLst>
              <a:ext uri="{FF2B5EF4-FFF2-40B4-BE49-F238E27FC236}">
                <a16:creationId xmlns:a16="http://schemas.microsoft.com/office/drawing/2014/main" id="{56D01710-570D-A6AD-85CD-4A7D6F5AF72A}"/>
              </a:ext>
            </a:extLst>
          </p:cNvPr>
          <p:cNvGrpSpPr>
            <a:grpSpLocks noGrp="1" noUngrp="1" noRot="1" noMove="1" noResize="1"/>
          </p:cNvGrpSpPr>
          <p:nvPr userDrawn="1"/>
        </p:nvGrpSpPr>
        <p:grpSpPr>
          <a:xfrm>
            <a:off x="721079" y="6216736"/>
            <a:ext cx="961200" cy="381600"/>
            <a:chOff x="2807303" y="2354764"/>
            <a:chExt cx="944974" cy="368527"/>
          </a:xfrm>
          <a:solidFill>
            <a:schemeClr val="bg1"/>
          </a:solidFill>
        </p:grpSpPr>
        <p:sp>
          <p:nvSpPr>
            <p:cNvPr id="11" name="Vrije vorm: vorm 10">
              <a:extLst>
                <a:ext uri="{FF2B5EF4-FFF2-40B4-BE49-F238E27FC236}">
                  <a16:creationId xmlns:a16="http://schemas.microsoft.com/office/drawing/2014/main" id="{AF7B0112-A1E8-4C7E-1384-3C29FF3CFE6E}"/>
                </a:ext>
              </a:extLst>
            </p:cNvPr>
            <p:cNvSpPr>
              <a:spLocks noGrp="1" noRot="1" noMove="1" noResize="1" noEditPoints="1" noAdjustHandles="1" noChangeArrowheads="1" noChangeShapeType="1"/>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5318E13D-0E3A-A9B5-D897-3F3631C31423}"/>
                </a:ext>
              </a:extLst>
            </p:cNvPr>
            <p:cNvSpPr>
              <a:spLocks noGrp="1" noRot="1" noMove="1" noResize="1" noEditPoints="1" noAdjustHandles="1" noChangeArrowheads="1" noChangeShapeType="1"/>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79B6F2C4-B2C2-63A6-625D-6345DAC27823}"/>
                </a:ext>
              </a:extLst>
            </p:cNvPr>
            <p:cNvSpPr>
              <a:spLocks noGrp="1" noRot="1" noMove="1" noResize="1" noEditPoints="1" noAdjustHandles="1" noChangeArrowheads="1" noChangeShapeType="1"/>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B788DDB6-EF97-F727-5009-6E0903065CE2}"/>
                </a:ext>
              </a:extLst>
            </p:cNvPr>
            <p:cNvSpPr>
              <a:spLocks noGrp="1" noRot="1" noMove="1" noResize="1" noEditPoints="1" noAdjustHandles="1" noChangeArrowheads="1" noChangeShapeType="1"/>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94FA6C1F-C8CB-57A9-5C49-001F6E8FF855}"/>
                </a:ext>
              </a:extLst>
            </p:cNvPr>
            <p:cNvSpPr>
              <a:spLocks noGrp="1" noRot="1" noMove="1" noResize="1" noEditPoints="1" noAdjustHandles="1" noChangeArrowheads="1" noChangeShapeType="1"/>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16A3CDC8-B743-992B-27EF-E6404DA86E2E}"/>
                </a:ext>
              </a:extLst>
            </p:cNvPr>
            <p:cNvSpPr>
              <a:spLocks noGrp="1" noRot="1" noMove="1" noResize="1" noEditPoints="1" noAdjustHandles="1" noChangeArrowheads="1" noChangeShapeType="1"/>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88E32565-559D-E724-512C-6994CD123156}"/>
                </a:ext>
              </a:extLst>
            </p:cNvPr>
            <p:cNvSpPr>
              <a:spLocks noGrp="1" noRot="1" noMove="1" noResize="1" noEditPoints="1" noAdjustHandles="1" noChangeArrowheads="1" noChangeShapeType="1"/>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9E2808C1-607A-8070-888F-F8F44C353592}"/>
                </a:ext>
              </a:extLst>
            </p:cNvPr>
            <p:cNvSpPr>
              <a:spLocks noGrp="1" noRot="1" noMove="1" noResize="1" noEditPoints="1" noAdjustHandles="1" noChangeArrowheads="1" noChangeShapeType="1"/>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 name="Tijdelijke aanduiding voor tabel 16">
            <a:extLst>
              <a:ext uri="{FF2B5EF4-FFF2-40B4-BE49-F238E27FC236}">
                <a16:creationId xmlns:a16="http://schemas.microsoft.com/office/drawing/2014/main" id="{72892D3B-022F-0A60-07A2-9240602D7C10}"/>
              </a:ext>
            </a:extLst>
          </p:cNvPr>
          <p:cNvSpPr>
            <a:spLocks noGrp="1"/>
          </p:cNvSpPr>
          <p:nvPr>
            <p:ph type="tbl" sz="quarter" idx="17" hasCustomPrompt="1"/>
          </p:nvPr>
        </p:nvSpPr>
        <p:spPr>
          <a:xfrm>
            <a:off x="6090330" y="719139"/>
            <a:ext cx="5378669" cy="5281612"/>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table</a:t>
            </a:r>
          </a:p>
        </p:txBody>
      </p:sp>
      <p:grpSp>
        <p:nvGrpSpPr>
          <p:cNvPr id="9" name="INSTRUCTION">
            <a:extLst>
              <a:ext uri="{FF2B5EF4-FFF2-40B4-BE49-F238E27FC236}">
                <a16:creationId xmlns:a16="http://schemas.microsoft.com/office/drawing/2014/main" id="{E4A8B664-E285-146B-425F-966F0C83FFD5}"/>
              </a:ext>
            </a:extLst>
          </p:cNvPr>
          <p:cNvGrpSpPr/>
          <p:nvPr userDrawn="1"/>
        </p:nvGrpSpPr>
        <p:grpSpPr>
          <a:xfrm>
            <a:off x="12377323" y="-12068"/>
            <a:ext cx="3693386" cy="6705423"/>
            <a:chOff x="-3786437" y="-12068"/>
            <a:chExt cx="3693386" cy="6705423"/>
          </a:xfrm>
        </p:grpSpPr>
        <p:grpSp>
          <p:nvGrpSpPr>
            <p:cNvPr id="18" name="Groep 17">
              <a:extLst>
                <a:ext uri="{FF2B5EF4-FFF2-40B4-BE49-F238E27FC236}">
                  <a16:creationId xmlns:a16="http://schemas.microsoft.com/office/drawing/2014/main" id="{0FA06D8B-28EB-C4A2-7FC9-5876F11318F7}"/>
                </a:ext>
              </a:extLst>
            </p:cNvPr>
            <p:cNvGrpSpPr/>
            <p:nvPr userDrawn="1"/>
          </p:nvGrpSpPr>
          <p:grpSpPr>
            <a:xfrm>
              <a:off x="-3784148" y="-12068"/>
              <a:ext cx="3592800" cy="3238700"/>
              <a:chOff x="-3784148" y="-12068"/>
              <a:chExt cx="3592800" cy="3238700"/>
            </a:xfrm>
          </p:grpSpPr>
          <p:sp>
            <p:nvSpPr>
              <p:cNvPr id="91" name="Rechthoek 90">
                <a:extLst>
                  <a:ext uri="{FF2B5EF4-FFF2-40B4-BE49-F238E27FC236}">
                    <a16:creationId xmlns:a16="http://schemas.microsoft.com/office/drawing/2014/main" id="{84A9A109-5F2F-76CD-D36C-1BFF992DC99A}"/>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Table</a:t>
                </a:r>
              </a:p>
            </p:txBody>
          </p:sp>
          <p:sp>
            <p:nvSpPr>
              <p:cNvPr id="92" name="Ovaal 91">
                <a:extLst>
                  <a:ext uri="{FF2B5EF4-FFF2-40B4-BE49-F238E27FC236}">
                    <a16:creationId xmlns:a16="http://schemas.microsoft.com/office/drawing/2014/main" id="{4A6BDC20-7889-A1EC-7305-2B1594DB61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3" name="Rechthoek 92">
                <a:extLst>
                  <a:ext uri="{FF2B5EF4-FFF2-40B4-BE49-F238E27FC236}">
                    <a16:creationId xmlns:a16="http://schemas.microsoft.com/office/drawing/2014/main" id="{367B6AC6-B827-E374-851C-C2149579E8A6}"/>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DB62565E-E81A-6271-2420-4C8B9979EFAB}"/>
                  </a:ext>
                </a:extLst>
              </p:cNvPr>
              <p:cNvGrpSpPr/>
              <p:nvPr userDrawn="1"/>
            </p:nvGrpSpPr>
            <p:grpSpPr>
              <a:xfrm>
                <a:off x="-3312582" y="1060763"/>
                <a:ext cx="576000" cy="246597"/>
                <a:chOff x="-3312582" y="1060763"/>
                <a:chExt cx="576000" cy="246597"/>
              </a:xfrm>
            </p:grpSpPr>
            <p:sp>
              <p:nvSpPr>
                <p:cNvPr id="113" name="Rechthoek 112">
                  <a:extLst>
                    <a:ext uri="{FF2B5EF4-FFF2-40B4-BE49-F238E27FC236}">
                      <a16:creationId xmlns:a16="http://schemas.microsoft.com/office/drawing/2014/main" id="{F9D2B0F2-35AC-B27C-331A-AA4EA7AE3531}"/>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14" name="Rechthoek 113">
                  <a:extLst>
                    <a:ext uri="{FF2B5EF4-FFF2-40B4-BE49-F238E27FC236}">
                      <a16:creationId xmlns:a16="http://schemas.microsoft.com/office/drawing/2014/main" id="{A1207CCE-D23C-61D2-3557-384CE4F16353}"/>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40F6B4BE-7517-FB8C-6454-2D97BAC074CC}"/>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DD4170F0-3993-7307-5F52-9FC24CE5C979}"/>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97" name="Groep 96">
                <a:extLst>
                  <a:ext uri="{FF2B5EF4-FFF2-40B4-BE49-F238E27FC236}">
                    <a16:creationId xmlns:a16="http://schemas.microsoft.com/office/drawing/2014/main" id="{3B18104F-8646-CB9E-54F5-66A829E2ADAA}"/>
                  </a:ext>
                </a:extLst>
              </p:cNvPr>
              <p:cNvGrpSpPr/>
              <p:nvPr userDrawn="1"/>
            </p:nvGrpSpPr>
            <p:grpSpPr>
              <a:xfrm>
                <a:off x="-3314820" y="2412753"/>
                <a:ext cx="1026864" cy="628849"/>
                <a:chOff x="-3314820" y="2412753"/>
                <a:chExt cx="1026864" cy="628849"/>
              </a:xfrm>
            </p:grpSpPr>
            <p:sp>
              <p:nvSpPr>
                <p:cNvPr id="98" name="Rechthoek 97">
                  <a:extLst>
                    <a:ext uri="{FF2B5EF4-FFF2-40B4-BE49-F238E27FC236}">
                      <a16:creationId xmlns:a16="http://schemas.microsoft.com/office/drawing/2014/main" id="{2F0BBF4F-B470-85AF-31D6-9F27F1894A9E}"/>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21AB1B09-F471-C843-91C1-B1500A66C13C}"/>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0" name="Tekstvak 99">
                  <a:extLst>
                    <a:ext uri="{FF2B5EF4-FFF2-40B4-BE49-F238E27FC236}">
                      <a16:creationId xmlns:a16="http://schemas.microsoft.com/office/drawing/2014/main" id="{38D6C6D5-7AA8-E2CF-AC8F-3683E366C96C}"/>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101" name="Vrije vorm: vorm 100">
                  <a:extLst>
                    <a:ext uri="{FF2B5EF4-FFF2-40B4-BE49-F238E27FC236}">
                      <a16:creationId xmlns:a16="http://schemas.microsoft.com/office/drawing/2014/main" id="{74B6CC58-142D-C9FF-E950-DE760788AD4E}"/>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02" name="Groep 101">
                  <a:extLst>
                    <a:ext uri="{FF2B5EF4-FFF2-40B4-BE49-F238E27FC236}">
                      <a16:creationId xmlns:a16="http://schemas.microsoft.com/office/drawing/2014/main" id="{ED0C3047-4937-D65E-8723-417EB3CA968F}"/>
                    </a:ext>
                  </a:extLst>
                </p:cNvPr>
                <p:cNvGrpSpPr/>
                <p:nvPr userDrawn="1"/>
              </p:nvGrpSpPr>
              <p:grpSpPr>
                <a:xfrm>
                  <a:off x="-3243855" y="2463212"/>
                  <a:ext cx="157453" cy="147831"/>
                  <a:chOff x="-899320" y="3037554"/>
                  <a:chExt cx="175977" cy="165227"/>
                </a:xfrm>
              </p:grpSpPr>
              <p:sp>
                <p:nvSpPr>
                  <p:cNvPr id="110" name="Vrije vorm: vorm 109">
                    <a:extLst>
                      <a:ext uri="{FF2B5EF4-FFF2-40B4-BE49-F238E27FC236}">
                        <a16:creationId xmlns:a16="http://schemas.microsoft.com/office/drawing/2014/main" id="{3279E7D7-B32B-8989-26FA-87B5D742F2C2}"/>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mn-lt"/>
                      <a:ea typeface="+mn-ea"/>
                      <a:cs typeface="+mn-cs"/>
                    </a:endParaRPr>
                  </a:p>
                </p:txBody>
              </p:sp>
              <p:sp>
                <p:nvSpPr>
                  <p:cNvPr id="111" name="Rechthoek: afgeronde hoeken 110">
                    <a:extLst>
                      <a:ext uri="{FF2B5EF4-FFF2-40B4-BE49-F238E27FC236}">
                        <a16:creationId xmlns:a16="http://schemas.microsoft.com/office/drawing/2014/main" id="{12962EA6-82F5-6439-721A-DAAC8B0BC46D}"/>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2" name="Vrije vorm: vorm 111">
                    <a:extLst>
                      <a:ext uri="{FF2B5EF4-FFF2-40B4-BE49-F238E27FC236}">
                        <a16:creationId xmlns:a16="http://schemas.microsoft.com/office/drawing/2014/main" id="{3D195318-CC8F-82F9-127E-A086E8D5417D}"/>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3" name="Gelijkbenige driehoek 102">
                  <a:extLst>
                    <a:ext uri="{FF2B5EF4-FFF2-40B4-BE49-F238E27FC236}">
                      <a16:creationId xmlns:a16="http://schemas.microsoft.com/office/drawing/2014/main" id="{CC647A2B-3357-D7CE-4C3D-0A70B4989570}"/>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sp>
              <p:nvSpPr>
                <p:cNvPr id="104" name="Tekstvak 103">
                  <a:extLst>
                    <a:ext uri="{FF2B5EF4-FFF2-40B4-BE49-F238E27FC236}">
                      <a16:creationId xmlns:a16="http://schemas.microsoft.com/office/drawing/2014/main" id="{E7004719-204B-3B65-D864-F0CC7C18A1F6}"/>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105" name="Gelijkbenige driehoek 104">
                  <a:extLst>
                    <a:ext uri="{FF2B5EF4-FFF2-40B4-BE49-F238E27FC236}">
                      <a16:creationId xmlns:a16="http://schemas.microsoft.com/office/drawing/2014/main" id="{D058E11D-E52D-F145-2A03-CF11F173362A}"/>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grpSp>
              <p:nvGrpSpPr>
                <p:cNvPr id="106" name="Groep 105">
                  <a:extLst>
                    <a:ext uri="{FF2B5EF4-FFF2-40B4-BE49-F238E27FC236}">
                      <a16:creationId xmlns:a16="http://schemas.microsoft.com/office/drawing/2014/main" id="{8FCF2C8A-A7F3-E9CF-8200-CBB53E7E2FB4}"/>
                    </a:ext>
                  </a:extLst>
                </p:cNvPr>
                <p:cNvGrpSpPr/>
                <p:nvPr userDrawn="1"/>
              </p:nvGrpSpPr>
              <p:grpSpPr>
                <a:xfrm>
                  <a:off x="-3250409" y="2732592"/>
                  <a:ext cx="164055" cy="164055"/>
                  <a:chOff x="-3258612" y="2724389"/>
                  <a:chExt cx="180460" cy="180460"/>
                </a:xfrm>
              </p:grpSpPr>
              <p:sp>
                <p:nvSpPr>
                  <p:cNvPr id="107" name="Rechthoek 106">
                    <a:extLst>
                      <a:ext uri="{FF2B5EF4-FFF2-40B4-BE49-F238E27FC236}">
                        <a16:creationId xmlns:a16="http://schemas.microsoft.com/office/drawing/2014/main" id="{BDA66D7A-CCEC-0D29-5A35-48819F392885}"/>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cxnSp>
                <p:nvCxnSpPr>
                  <p:cNvPr id="108" name="Rechte verbindingslijn 107">
                    <a:extLst>
                      <a:ext uri="{FF2B5EF4-FFF2-40B4-BE49-F238E27FC236}">
                        <a16:creationId xmlns:a16="http://schemas.microsoft.com/office/drawing/2014/main" id="{F300DB65-44AA-34EC-D98F-7C8558C4E2C5}"/>
                      </a:ext>
                    </a:extLst>
                  </p:cNvPr>
                  <p:cNvCxnSpPr>
                    <a:stCxn id="107" idx="0"/>
                    <a:endCxn id="107"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9" name="Rechte verbindingslijn 108">
                    <a:extLst>
                      <a:ext uri="{FF2B5EF4-FFF2-40B4-BE49-F238E27FC236}">
                        <a16:creationId xmlns:a16="http://schemas.microsoft.com/office/drawing/2014/main" id="{2B425145-6F2C-1742-6A3C-2243A3B48AEB}"/>
                      </a:ext>
                    </a:extLst>
                  </p:cNvPr>
                  <p:cNvCxnSpPr>
                    <a:stCxn id="107" idx="1"/>
                    <a:endCxn id="107"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20" name="Groep 19">
              <a:extLst>
                <a:ext uri="{FF2B5EF4-FFF2-40B4-BE49-F238E27FC236}">
                  <a16:creationId xmlns:a16="http://schemas.microsoft.com/office/drawing/2014/main" id="{7BB46775-EF55-EF02-82D4-08930637DAC1}"/>
                </a:ext>
              </a:extLst>
            </p:cNvPr>
            <p:cNvGrpSpPr/>
            <p:nvPr userDrawn="1"/>
          </p:nvGrpSpPr>
          <p:grpSpPr>
            <a:xfrm>
              <a:off x="-3786437" y="3410167"/>
              <a:ext cx="3693386" cy="3283188"/>
              <a:chOff x="-3786437" y="3410167"/>
              <a:chExt cx="3693386" cy="3283188"/>
            </a:xfrm>
          </p:grpSpPr>
          <p:sp>
            <p:nvSpPr>
              <p:cNvPr id="21" name="Rechthoek 20">
                <a:extLst>
                  <a:ext uri="{FF2B5EF4-FFF2-40B4-BE49-F238E27FC236}">
                    <a16:creationId xmlns:a16="http://schemas.microsoft.com/office/drawing/2014/main" id="{C7DB8214-02BF-8F7F-41E3-297B5B6AF672}"/>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table</a:t>
                </a:r>
              </a:p>
            </p:txBody>
          </p:sp>
          <p:sp>
            <p:nvSpPr>
              <p:cNvPr id="22" name="Ovaal 21">
                <a:extLst>
                  <a:ext uri="{FF2B5EF4-FFF2-40B4-BE49-F238E27FC236}">
                    <a16:creationId xmlns:a16="http://schemas.microsoft.com/office/drawing/2014/main" id="{59A3C665-98E6-FFB4-FBF4-13F4A8DB81CC}"/>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3" name="Rechthoek 22">
                <a:extLst>
                  <a:ext uri="{FF2B5EF4-FFF2-40B4-BE49-F238E27FC236}">
                    <a16:creationId xmlns:a16="http://schemas.microsoft.com/office/drawing/2014/main" id="{4B3E5D77-6A81-812F-65BE-696F3D62C616}"/>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98ED42B6-0348-C32A-DBA2-4E3A7D605478}"/>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5" name="ICOON_info">
                <a:extLst>
                  <a:ext uri="{FF2B5EF4-FFF2-40B4-BE49-F238E27FC236}">
                    <a16:creationId xmlns:a16="http://schemas.microsoft.com/office/drawing/2014/main" id="{E7550D77-8D59-55E6-6C2B-AB1F1F783330}"/>
                  </a:ext>
                </a:extLst>
              </p:cNvPr>
              <p:cNvGrpSpPr/>
              <p:nvPr userDrawn="1"/>
            </p:nvGrpSpPr>
            <p:grpSpPr>
              <a:xfrm>
                <a:off x="-376736" y="5729337"/>
                <a:ext cx="283685" cy="283685"/>
                <a:chOff x="-510741" y="5913713"/>
                <a:chExt cx="267555" cy="267555"/>
              </a:xfrm>
            </p:grpSpPr>
            <p:sp>
              <p:nvSpPr>
                <p:cNvPr id="89" name="Ovaal 88">
                  <a:extLst>
                    <a:ext uri="{FF2B5EF4-FFF2-40B4-BE49-F238E27FC236}">
                      <a16:creationId xmlns:a16="http://schemas.microsoft.com/office/drawing/2014/main" id="{F16D0272-39C5-987C-5F7D-8795FD868A1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0" name="Graphic 163" descr="Informatie">
                  <a:extLst>
                    <a:ext uri="{FF2B5EF4-FFF2-40B4-BE49-F238E27FC236}">
                      <a16:creationId xmlns:a16="http://schemas.microsoft.com/office/drawing/2014/main" id="{FBAB13FD-6294-B164-5247-5EF5412B516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E77C69B-65EF-D902-1D17-34AB8507DDCA}"/>
                  </a:ext>
                </a:extLst>
              </p:cNvPr>
              <p:cNvGrpSpPr/>
              <p:nvPr userDrawn="1"/>
            </p:nvGrpSpPr>
            <p:grpSpPr>
              <a:xfrm>
                <a:off x="-938434" y="6002732"/>
                <a:ext cx="627798" cy="576693"/>
                <a:chOff x="-938434" y="4570310"/>
                <a:chExt cx="627798" cy="576693"/>
              </a:xfrm>
            </p:grpSpPr>
            <p:grpSp>
              <p:nvGrpSpPr>
                <p:cNvPr id="84" name="Inspireren">
                  <a:extLst>
                    <a:ext uri="{FF2B5EF4-FFF2-40B4-BE49-F238E27FC236}">
                      <a16:creationId xmlns:a16="http://schemas.microsoft.com/office/drawing/2014/main" id="{557DC17A-8D77-C59F-3AA5-B3A9E205DF0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6" name="Freeform 12">
                    <a:extLst>
                      <a:ext uri="{FF2B5EF4-FFF2-40B4-BE49-F238E27FC236}">
                        <a16:creationId xmlns:a16="http://schemas.microsoft.com/office/drawing/2014/main" id="{C1AB5840-0A64-A6D0-B704-53E0ACBBCE4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87" name="Freeform 13">
                    <a:extLst>
                      <a:ext uri="{FF2B5EF4-FFF2-40B4-BE49-F238E27FC236}">
                        <a16:creationId xmlns:a16="http://schemas.microsoft.com/office/drawing/2014/main" id="{F95C6239-CC2A-C135-9E9D-0B2F40A2CC6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88" name="Freeform 14">
                    <a:extLst>
                      <a:ext uri="{FF2B5EF4-FFF2-40B4-BE49-F238E27FC236}">
                        <a16:creationId xmlns:a16="http://schemas.microsoft.com/office/drawing/2014/main" id="{C8E3A784-CB95-DD57-ED83-092FE9036A5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85" name="Tekstvak 84">
                  <a:extLst>
                    <a:ext uri="{FF2B5EF4-FFF2-40B4-BE49-F238E27FC236}">
                      <a16:creationId xmlns:a16="http://schemas.microsoft.com/office/drawing/2014/main" id="{A77EC7C8-4682-6C4B-575D-F615638A48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27" name="Ovaal 26">
                <a:extLst>
                  <a:ext uri="{FF2B5EF4-FFF2-40B4-BE49-F238E27FC236}">
                    <a16:creationId xmlns:a16="http://schemas.microsoft.com/office/drawing/2014/main" id="{0534A350-9021-2D44-2273-38DCCBD684FA}"/>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 name="Rechthoek 27">
                <a:extLst>
                  <a:ext uri="{FF2B5EF4-FFF2-40B4-BE49-F238E27FC236}">
                    <a16:creationId xmlns:a16="http://schemas.microsoft.com/office/drawing/2014/main" id="{132BEDEE-AEDE-ABED-CB95-0666D34D6F02}"/>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29" name="Groep 28">
                <a:extLst>
                  <a:ext uri="{FF2B5EF4-FFF2-40B4-BE49-F238E27FC236}">
                    <a16:creationId xmlns:a16="http://schemas.microsoft.com/office/drawing/2014/main" id="{8A20B41D-5F98-2F3E-614C-FDBF363F59BB}"/>
                  </a:ext>
                </a:extLst>
              </p:cNvPr>
              <p:cNvGrpSpPr/>
              <p:nvPr userDrawn="1"/>
            </p:nvGrpSpPr>
            <p:grpSpPr>
              <a:xfrm>
                <a:off x="-3415313" y="4996916"/>
                <a:ext cx="3013682" cy="673634"/>
                <a:chOff x="-3415313" y="4996916"/>
                <a:chExt cx="3013682" cy="673634"/>
              </a:xfrm>
            </p:grpSpPr>
            <p:grpSp>
              <p:nvGrpSpPr>
                <p:cNvPr id="30" name="Groep 29">
                  <a:extLst>
                    <a:ext uri="{FF2B5EF4-FFF2-40B4-BE49-F238E27FC236}">
                      <a16:creationId xmlns:a16="http://schemas.microsoft.com/office/drawing/2014/main" id="{03682C82-F67E-697D-B01D-F18CD946AAB6}"/>
                    </a:ext>
                  </a:extLst>
                </p:cNvPr>
                <p:cNvGrpSpPr/>
                <p:nvPr userDrawn="1"/>
              </p:nvGrpSpPr>
              <p:grpSpPr>
                <a:xfrm>
                  <a:off x="-3415313" y="5041534"/>
                  <a:ext cx="761481" cy="529523"/>
                  <a:chOff x="-3492543" y="5041534"/>
                  <a:chExt cx="761481" cy="529523"/>
                </a:xfrm>
              </p:grpSpPr>
              <p:grpSp>
                <p:nvGrpSpPr>
                  <p:cNvPr id="75" name="Groep 74">
                    <a:extLst>
                      <a:ext uri="{FF2B5EF4-FFF2-40B4-BE49-F238E27FC236}">
                        <a16:creationId xmlns:a16="http://schemas.microsoft.com/office/drawing/2014/main" id="{A4123C2A-7635-8B37-FE63-5AB48ADFC4E4}"/>
                      </a:ext>
                    </a:extLst>
                  </p:cNvPr>
                  <p:cNvGrpSpPr/>
                  <p:nvPr userDrawn="1"/>
                </p:nvGrpSpPr>
                <p:grpSpPr>
                  <a:xfrm>
                    <a:off x="-3307743" y="5041534"/>
                    <a:ext cx="485596" cy="437045"/>
                    <a:chOff x="-3307743" y="4999319"/>
                    <a:chExt cx="644991" cy="580504"/>
                  </a:xfrm>
                </p:grpSpPr>
                <p:grpSp>
                  <p:nvGrpSpPr>
                    <p:cNvPr id="77" name="Groep 76">
                      <a:extLst>
                        <a:ext uri="{FF2B5EF4-FFF2-40B4-BE49-F238E27FC236}">
                          <a16:creationId xmlns:a16="http://schemas.microsoft.com/office/drawing/2014/main" id="{656666D8-08B3-682F-4491-4F4F59868750}"/>
                        </a:ext>
                      </a:extLst>
                    </p:cNvPr>
                    <p:cNvGrpSpPr/>
                    <p:nvPr userDrawn="1"/>
                  </p:nvGrpSpPr>
                  <p:grpSpPr>
                    <a:xfrm>
                      <a:off x="-3307743" y="4999319"/>
                      <a:ext cx="516835" cy="439373"/>
                      <a:chOff x="-3307743" y="4999319"/>
                      <a:chExt cx="516835" cy="439373"/>
                    </a:xfrm>
                  </p:grpSpPr>
                  <p:cxnSp>
                    <p:nvCxnSpPr>
                      <p:cNvPr id="79" name="Rechte verbindingslijn 78">
                        <a:extLst>
                          <a:ext uri="{FF2B5EF4-FFF2-40B4-BE49-F238E27FC236}">
                            <a16:creationId xmlns:a16="http://schemas.microsoft.com/office/drawing/2014/main" id="{182B5E2B-1C23-3003-0533-351F3F1AD1F5}"/>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E8E62A91-C0B0-3CEA-AC35-038552B7AE76}"/>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B16AD12D-0DB3-4F3D-3A70-88398F43E652}"/>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a:extLst>
                          <a:ext uri="{FF2B5EF4-FFF2-40B4-BE49-F238E27FC236}">
                            <a16:creationId xmlns:a16="http://schemas.microsoft.com/office/drawing/2014/main" id="{7BD7C9FC-9B05-F99C-4829-FD5F69D51117}"/>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83" name="Rechthoek 82">
                        <a:extLst>
                          <a:ext uri="{FF2B5EF4-FFF2-40B4-BE49-F238E27FC236}">
                            <a16:creationId xmlns:a16="http://schemas.microsoft.com/office/drawing/2014/main" id="{B3BA2F5A-4E18-4382-942E-EC4E3AF802ED}"/>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78" name="Vrije vorm: vorm 77">
                      <a:extLst>
                        <a:ext uri="{FF2B5EF4-FFF2-40B4-BE49-F238E27FC236}">
                          <a16:creationId xmlns:a16="http://schemas.microsoft.com/office/drawing/2014/main" id="{8874B19A-28DF-BB07-393B-1C178D61ABFF}"/>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err="1"/>
                    </a:p>
                  </p:txBody>
                </p:sp>
              </p:grpSp>
              <p:sp>
                <p:nvSpPr>
                  <p:cNvPr id="76" name="Tekstvak 75">
                    <a:extLst>
                      <a:ext uri="{FF2B5EF4-FFF2-40B4-BE49-F238E27FC236}">
                        <a16:creationId xmlns:a16="http://schemas.microsoft.com/office/drawing/2014/main" id="{E2BD3C5D-B99E-C98B-0305-7E6FBACED332}"/>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31" name="Groep 30">
                  <a:extLst>
                    <a:ext uri="{FF2B5EF4-FFF2-40B4-BE49-F238E27FC236}">
                      <a16:creationId xmlns:a16="http://schemas.microsoft.com/office/drawing/2014/main" id="{0DD9C213-644C-A64B-CF17-93B32F0D83FD}"/>
                    </a:ext>
                  </a:extLst>
                </p:cNvPr>
                <p:cNvGrpSpPr/>
                <p:nvPr userDrawn="1"/>
              </p:nvGrpSpPr>
              <p:grpSpPr>
                <a:xfrm>
                  <a:off x="-2582156" y="4996916"/>
                  <a:ext cx="572112" cy="673634"/>
                  <a:chOff x="-2709168" y="4996916"/>
                  <a:chExt cx="572112" cy="673634"/>
                </a:xfrm>
              </p:grpSpPr>
              <p:grpSp>
                <p:nvGrpSpPr>
                  <p:cNvPr id="65" name="Groep 64">
                    <a:extLst>
                      <a:ext uri="{FF2B5EF4-FFF2-40B4-BE49-F238E27FC236}">
                        <a16:creationId xmlns:a16="http://schemas.microsoft.com/office/drawing/2014/main" id="{CBD0C07B-3A85-2426-C7D6-6C873B988877}"/>
                      </a:ext>
                    </a:extLst>
                  </p:cNvPr>
                  <p:cNvGrpSpPr/>
                  <p:nvPr userDrawn="1"/>
                </p:nvGrpSpPr>
                <p:grpSpPr>
                  <a:xfrm>
                    <a:off x="-2609993" y="4996916"/>
                    <a:ext cx="389111" cy="375410"/>
                    <a:chOff x="-2542178" y="4940055"/>
                    <a:chExt cx="516835" cy="498637"/>
                  </a:xfrm>
                </p:grpSpPr>
                <p:sp>
                  <p:nvSpPr>
                    <p:cNvPr id="67" name="Rechthoek 66">
                      <a:extLst>
                        <a:ext uri="{FF2B5EF4-FFF2-40B4-BE49-F238E27FC236}">
                          <a16:creationId xmlns:a16="http://schemas.microsoft.com/office/drawing/2014/main" id="{875BCB4B-92E3-6156-F991-EEB4381B1941}"/>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68" name="Groep 67">
                      <a:extLst>
                        <a:ext uri="{FF2B5EF4-FFF2-40B4-BE49-F238E27FC236}">
                          <a16:creationId xmlns:a16="http://schemas.microsoft.com/office/drawing/2014/main" id="{0ABC6CE8-15A4-49C9-BE67-11AC9EC8C4E7}"/>
                        </a:ext>
                      </a:extLst>
                    </p:cNvPr>
                    <p:cNvGrpSpPr/>
                    <p:nvPr userDrawn="1"/>
                  </p:nvGrpSpPr>
                  <p:grpSpPr>
                    <a:xfrm>
                      <a:off x="-2542178" y="4999319"/>
                      <a:ext cx="516835" cy="439373"/>
                      <a:chOff x="-3307743" y="4999319"/>
                      <a:chExt cx="516835" cy="439373"/>
                    </a:xfrm>
                  </p:grpSpPr>
                  <p:cxnSp>
                    <p:nvCxnSpPr>
                      <p:cNvPr id="70" name="Rechte verbindingslijn 69">
                        <a:extLst>
                          <a:ext uri="{FF2B5EF4-FFF2-40B4-BE49-F238E27FC236}">
                            <a16:creationId xmlns:a16="http://schemas.microsoft.com/office/drawing/2014/main" id="{0FD4DE9A-5FA2-1513-90A0-27C3FBB079C7}"/>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6C5665A8-4F94-087A-59C5-A50E1921C6F0}"/>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7FA7F3E9-CA4B-DCA8-AF73-E9A3E106A845}"/>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a:extLst>
                          <a:ext uri="{FF2B5EF4-FFF2-40B4-BE49-F238E27FC236}">
                            <a16:creationId xmlns:a16="http://schemas.microsoft.com/office/drawing/2014/main" id="{3C5C11A7-7447-5D8F-B213-8D2CBDBE8FE4}"/>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4" name="Rechthoek 73">
                        <a:extLst>
                          <a:ext uri="{FF2B5EF4-FFF2-40B4-BE49-F238E27FC236}">
                            <a16:creationId xmlns:a16="http://schemas.microsoft.com/office/drawing/2014/main" id="{2346ECBD-61CC-A2FB-61D5-2CA20EFBF8AD}"/>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69" name="Pijl: rechts 68">
                      <a:extLst>
                        <a:ext uri="{FF2B5EF4-FFF2-40B4-BE49-F238E27FC236}">
                          <a16:creationId xmlns:a16="http://schemas.microsoft.com/office/drawing/2014/main" id="{7A5F0176-A603-5DDD-032B-7E176900FA29}"/>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6" name="Tekstvak 65">
                    <a:extLst>
                      <a:ext uri="{FF2B5EF4-FFF2-40B4-BE49-F238E27FC236}">
                        <a16:creationId xmlns:a16="http://schemas.microsoft.com/office/drawing/2014/main" id="{B8AB62B1-9016-4235-7A20-87AF4AC11FD1}"/>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32" name="Groep 31">
                  <a:extLst>
                    <a:ext uri="{FF2B5EF4-FFF2-40B4-BE49-F238E27FC236}">
                      <a16:creationId xmlns:a16="http://schemas.microsoft.com/office/drawing/2014/main" id="{E0CAFF6A-D2E8-CFEA-D7D2-D8A55B041D1A}"/>
                    </a:ext>
                  </a:extLst>
                </p:cNvPr>
                <p:cNvGrpSpPr/>
                <p:nvPr userDrawn="1"/>
              </p:nvGrpSpPr>
              <p:grpSpPr>
                <a:xfrm>
                  <a:off x="-2036147" y="5039725"/>
                  <a:ext cx="572112" cy="630825"/>
                  <a:chOff x="-2099568" y="5039725"/>
                  <a:chExt cx="572112" cy="630825"/>
                </a:xfrm>
              </p:grpSpPr>
              <p:grpSp>
                <p:nvGrpSpPr>
                  <p:cNvPr id="55" name="Groep 54">
                    <a:extLst>
                      <a:ext uri="{FF2B5EF4-FFF2-40B4-BE49-F238E27FC236}">
                        <a16:creationId xmlns:a16="http://schemas.microsoft.com/office/drawing/2014/main" id="{5680D99A-ECC0-B7A3-B7E7-A2FBFA49A614}"/>
                      </a:ext>
                    </a:extLst>
                  </p:cNvPr>
                  <p:cNvGrpSpPr/>
                  <p:nvPr userDrawn="1"/>
                </p:nvGrpSpPr>
                <p:grpSpPr>
                  <a:xfrm rot="10800000">
                    <a:off x="-2004261" y="5039725"/>
                    <a:ext cx="389111" cy="375410"/>
                    <a:chOff x="-2542178" y="4940055"/>
                    <a:chExt cx="516835" cy="498637"/>
                  </a:xfrm>
                </p:grpSpPr>
                <p:sp>
                  <p:nvSpPr>
                    <p:cNvPr id="57" name="Rechthoek 56">
                      <a:extLst>
                        <a:ext uri="{FF2B5EF4-FFF2-40B4-BE49-F238E27FC236}">
                          <a16:creationId xmlns:a16="http://schemas.microsoft.com/office/drawing/2014/main" id="{C09C6BB9-FCEA-6371-3B08-6B38EA71E9D6}"/>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58" name="Groep 57">
                      <a:extLst>
                        <a:ext uri="{FF2B5EF4-FFF2-40B4-BE49-F238E27FC236}">
                          <a16:creationId xmlns:a16="http://schemas.microsoft.com/office/drawing/2014/main" id="{AD68F797-C324-C54B-3757-49F2B1BB6E52}"/>
                        </a:ext>
                      </a:extLst>
                    </p:cNvPr>
                    <p:cNvGrpSpPr/>
                    <p:nvPr userDrawn="1"/>
                  </p:nvGrpSpPr>
                  <p:grpSpPr>
                    <a:xfrm>
                      <a:off x="-2542178" y="4999319"/>
                      <a:ext cx="516835" cy="439373"/>
                      <a:chOff x="-3307743" y="4999319"/>
                      <a:chExt cx="516835" cy="439373"/>
                    </a:xfrm>
                  </p:grpSpPr>
                  <p:cxnSp>
                    <p:nvCxnSpPr>
                      <p:cNvPr id="60" name="Rechte verbindingslijn 59">
                        <a:extLst>
                          <a:ext uri="{FF2B5EF4-FFF2-40B4-BE49-F238E27FC236}">
                            <a16:creationId xmlns:a16="http://schemas.microsoft.com/office/drawing/2014/main" id="{493B2EAA-CC3D-2B28-97ED-40105CCEB968}"/>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0A4DA941-459A-8259-DD49-C9EC2ED8BB22}"/>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618CDAA8-6F87-3B2C-2A9B-478B5164B4E4}"/>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58B73F84-90C6-2FD9-FA4D-4353EEC560AA}"/>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4" name="Rechthoek 63">
                        <a:extLst>
                          <a:ext uri="{FF2B5EF4-FFF2-40B4-BE49-F238E27FC236}">
                            <a16:creationId xmlns:a16="http://schemas.microsoft.com/office/drawing/2014/main" id="{5779413C-9B4C-F836-4EE0-08899C7BDB9A}"/>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59" name="Pijl: rechts 58">
                      <a:extLst>
                        <a:ext uri="{FF2B5EF4-FFF2-40B4-BE49-F238E27FC236}">
                          <a16:creationId xmlns:a16="http://schemas.microsoft.com/office/drawing/2014/main" id="{CF3740C1-1197-5B94-676B-B8F89E4F885C}"/>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56" name="Tekstvak 55">
                    <a:extLst>
                      <a:ext uri="{FF2B5EF4-FFF2-40B4-BE49-F238E27FC236}">
                        <a16:creationId xmlns:a16="http://schemas.microsoft.com/office/drawing/2014/main" id="{C7357D96-4871-7660-5797-A208941C2B96}"/>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33" name="Groep 32">
                  <a:extLst>
                    <a:ext uri="{FF2B5EF4-FFF2-40B4-BE49-F238E27FC236}">
                      <a16:creationId xmlns:a16="http://schemas.microsoft.com/office/drawing/2014/main" id="{7ED134D7-1995-7973-E36B-DB94AF4C1C6A}"/>
                    </a:ext>
                  </a:extLst>
                </p:cNvPr>
                <p:cNvGrpSpPr/>
                <p:nvPr userDrawn="1"/>
              </p:nvGrpSpPr>
              <p:grpSpPr>
                <a:xfrm>
                  <a:off x="-1497156" y="5039725"/>
                  <a:ext cx="572112" cy="630825"/>
                  <a:chOff x="-1501387" y="5039725"/>
                  <a:chExt cx="572112" cy="630825"/>
                </a:xfrm>
              </p:grpSpPr>
              <p:grpSp>
                <p:nvGrpSpPr>
                  <p:cNvPr id="45" name="Groep 44">
                    <a:extLst>
                      <a:ext uri="{FF2B5EF4-FFF2-40B4-BE49-F238E27FC236}">
                        <a16:creationId xmlns:a16="http://schemas.microsoft.com/office/drawing/2014/main" id="{DDD51958-5A86-6C52-A2D2-D4518DCD5AF8}"/>
                      </a:ext>
                    </a:extLst>
                  </p:cNvPr>
                  <p:cNvGrpSpPr/>
                  <p:nvPr userDrawn="1"/>
                </p:nvGrpSpPr>
                <p:grpSpPr>
                  <a:xfrm rot="10800000">
                    <a:off x="-1453772" y="5039725"/>
                    <a:ext cx="426738" cy="332849"/>
                    <a:chOff x="-2542179" y="4996586"/>
                    <a:chExt cx="566814" cy="442106"/>
                  </a:xfrm>
                </p:grpSpPr>
                <p:sp>
                  <p:nvSpPr>
                    <p:cNvPr id="47" name="Rechthoek 46">
                      <a:extLst>
                        <a:ext uri="{FF2B5EF4-FFF2-40B4-BE49-F238E27FC236}">
                          <a16:creationId xmlns:a16="http://schemas.microsoft.com/office/drawing/2014/main" id="{EE72868E-D584-81AF-4063-5A0097AFF4AE}"/>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48" name="Groep 47">
                      <a:extLst>
                        <a:ext uri="{FF2B5EF4-FFF2-40B4-BE49-F238E27FC236}">
                          <a16:creationId xmlns:a16="http://schemas.microsoft.com/office/drawing/2014/main" id="{2CDE409D-2F05-45A7-39E8-76568772D0B7}"/>
                        </a:ext>
                      </a:extLst>
                    </p:cNvPr>
                    <p:cNvGrpSpPr/>
                    <p:nvPr userDrawn="1"/>
                  </p:nvGrpSpPr>
                  <p:grpSpPr>
                    <a:xfrm>
                      <a:off x="-2542179" y="4996586"/>
                      <a:ext cx="516836" cy="442106"/>
                      <a:chOff x="-3307744" y="4996586"/>
                      <a:chExt cx="516836" cy="442106"/>
                    </a:xfrm>
                  </p:grpSpPr>
                  <p:cxnSp>
                    <p:nvCxnSpPr>
                      <p:cNvPr id="50" name="Rechte verbindingslijn 49">
                        <a:extLst>
                          <a:ext uri="{FF2B5EF4-FFF2-40B4-BE49-F238E27FC236}">
                            <a16:creationId xmlns:a16="http://schemas.microsoft.com/office/drawing/2014/main" id="{65EDBE9A-2EEE-6CBA-FC00-6FF7F728FBF5}"/>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EC6C942E-7BDE-C4EB-D8E8-C4E0B5F2598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C46A9036-651E-1325-BA71-DF80123054BE}"/>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EB9F8847-EABF-F15C-0490-C4CA7826626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4" name="Rechthoek 53">
                        <a:extLst>
                          <a:ext uri="{FF2B5EF4-FFF2-40B4-BE49-F238E27FC236}">
                            <a16:creationId xmlns:a16="http://schemas.microsoft.com/office/drawing/2014/main" id="{405305E7-4660-105F-D972-023756F7B434}"/>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49" name="Pijl: rechts 48">
                      <a:extLst>
                        <a:ext uri="{FF2B5EF4-FFF2-40B4-BE49-F238E27FC236}">
                          <a16:creationId xmlns:a16="http://schemas.microsoft.com/office/drawing/2014/main" id="{3AE719E2-36E7-19AA-0C6E-B3FC2859D11B}"/>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6" name="Tekstvak 45">
                    <a:extLst>
                      <a:ext uri="{FF2B5EF4-FFF2-40B4-BE49-F238E27FC236}">
                        <a16:creationId xmlns:a16="http://schemas.microsoft.com/office/drawing/2014/main" id="{8B3578EB-20C1-5D48-C53C-7A2A1AF9CB6D}"/>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34" name="Groep 33">
                  <a:extLst>
                    <a:ext uri="{FF2B5EF4-FFF2-40B4-BE49-F238E27FC236}">
                      <a16:creationId xmlns:a16="http://schemas.microsoft.com/office/drawing/2014/main" id="{198CBBF4-74C3-E0C7-C12C-350C0DE598A7}"/>
                    </a:ext>
                  </a:extLst>
                </p:cNvPr>
                <p:cNvGrpSpPr/>
                <p:nvPr userDrawn="1"/>
              </p:nvGrpSpPr>
              <p:grpSpPr>
                <a:xfrm>
                  <a:off x="-973743" y="5039725"/>
                  <a:ext cx="572112" cy="630825"/>
                  <a:chOff x="-961551" y="5039725"/>
                  <a:chExt cx="572112" cy="630825"/>
                </a:xfrm>
              </p:grpSpPr>
              <p:grpSp>
                <p:nvGrpSpPr>
                  <p:cNvPr id="35" name="Groep 34">
                    <a:extLst>
                      <a:ext uri="{FF2B5EF4-FFF2-40B4-BE49-F238E27FC236}">
                        <a16:creationId xmlns:a16="http://schemas.microsoft.com/office/drawing/2014/main" id="{75786429-9716-A02C-092E-4EB37BF1414B}"/>
                      </a:ext>
                    </a:extLst>
                  </p:cNvPr>
                  <p:cNvGrpSpPr/>
                  <p:nvPr userDrawn="1"/>
                </p:nvGrpSpPr>
                <p:grpSpPr>
                  <a:xfrm rot="10800000" flipH="1">
                    <a:off x="-868825" y="5039725"/>
                    <a:ext cx="426738" cy="332849"/>
                    <a:chOff x="-2542179" y="4996586"/>
                    <a:chExt cx="566814" cy="442106"/>
                  </a:xfrm>
                </p:grpSpPr>
                <p:sp>
                  <p:nvSpPr>
                    <p:cNvPr id="37" name="Rechthoek 36">
                      <a:extLst>
                        <a:ext uri="{FF2B5EF4-FFF2-40B4-BE49-F238E27FC236}">
                          <a16:creationId xmlns:a16="http://schemas.microsoft.com/office/drawing/2014/main" id="{DC35D875-B8DE-3E38-3CDA-D81D4DE86A18}"/>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38" name="Groep 37">
                      <a:extLst>
                        <a:ext uri="{FF2B5EF4-FFF2-40B4-BE49-F238E27FC236}">
                          <a16:creationId xmlns:a16="http://schemas.microsoft.com/office/drawing/2014/main" id="{78DE21A0-79C8-0795-8E27-C8EF36DE7C96}"/>
                        </a:ext>
                      </a:extLst>
                    </p:cNvPr>
                    <p:cNvGrpSpPr/>
                    <p:nvPr userDrawn="1"/>
                  </p:nvGrpSpPr>
                  <p:grpSpPr>
                    <a:xfrm>
                      <a:off x="-2542179" y="4996586"/>
                      <a:ext cx="516836" cy="442106"/>
                      <a:chOff x="-3307744" y="4996586"/>
                      <a:chExt cx="516836" cy="442106"/>
                    </a:xfrm>
                  </p:grpSpPr>
                  <p:cxnSp>
                    <p:nvCxnSpPr>
                      <p:cNvPr id="40" name="Rechte verbindingslijn 39">
                        <a:extLst>
                          <a:ext uri="{FF2B5EF4-FFF2-40B4-BE49-F238E27FC236}">
                            <a16:creationId xmlns:a16="http://schemas.microsoft.com/office/drawing/2014/main" id="{FEB7EE60-D964-277C-954C-AFF9FD816D76}"/>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987360EB-143D-1877-A3F1-C3150F6C5BED}"/>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3221FD42-EBC7-677E-9DF0-1B3D7E2586F6}"/>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ECC29FDF-4918-557B-AE7E-8CC1C355AAF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4" name="Rechthoek 43">
                        <a:extLst>
                          <a:ext uri="{FF2B5EF4-FFF2-40B4-BE49-F238E27FC236}">
                            <a16:creationId xmlns:a16="http://schemas.microsoft.com/office/drawing/2014/main" id="{63BD9B3D-5671-DC3C-51B3-83A1F17951D4}"/>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39" name="Pijl: rechts 38">
                      <a:extLst>
                        <a:ext uri="{FF2B5EF4-FFF2-40B4-BE49-F238E27FC236}">
                          <a16:creationId xmlns:a16="http://schemas.microsoft.com/office/drawing/2014/main" id="{68B78420-2D82-4125-282E-73A8EF3C6F24}"/>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6" name="Tekstvak 35">
                    <a:extLst>
                      <a:ext uri="{FF2B5EF4-FFF2-40B4-BE49-F238E27FC236}">
                        <a16:creationId xmlns:a16="http://schemas.microsoft.com/office/drawing/2014/main" id="{2EA808CE-8C8F-CC62-7D55-19019EE28610}"/>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grpSp>
        <p:nvGrpSpPr>
          <p:cNvPr id="115" name="INSTRUCTION">
            <a:extLst>
              <a:ext uri="{FF2B5EF4-FFF2-40B4-BE49-F238E27FC236}">
                <a16:creationId xmlns:a16="http://schemas.microsoft.com/office/drawing/2014/main" id="{8075D8AE-E1CE-0EA8-EC10-399B95925FCE}"/>
              </a:ext>
            </a:extLst>
          </p:cNvPr>
          <p:cNvGrpSpPr/>
          <p:nvPr userDrawn="1"/>
        </p:nvGrpSpPr>
        <p:grpSpPr>
          <a:xfrm>
            <a:off x="-3786437" y="0"/>
            <a:ext cx="3693386" cy="5359349"/>
            <a:chOff x="-3786437" y="0"/>
            <a:chExt cx="3693386" cy="5359349"/>
          </a:xfrm>
        </p:grpSpPr>
        <p:sp>
          <p:nvSpPr>
            <p:cNvPr id="116" name="Rechthoek 115">
              <a:extLst>
                <a:ext uri="{FF2B5EF4-FFF2-40B4-BE49-F238E27FC236}">
                  <a16:creationId xmlns:a16="http://schemas.microsoft.com/office/drawing/2014/main" id="{DE5E32A1-9F55-81D2-15D2-ECE03905467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17" name="Rechthoek 116">
              <a:extLst>
                <a:ext uri="{FF2B5EF4-FFF2-40B4-BE49-F238E27FC236}">
                  <a16:creationId xmlns:a16="http://schemas.microsoft.com/office/drawing/2014/main" id="{07CE2493-BA90-690A-8D03-CFFD483B490A}"/>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8" name="Ovaal 117">
              <a:extLst>
                <a:ext uri="{FF2B5EF4-FFF2-40B4-BE49-F238E27FC236}">
                  <a16:creationId xmlns:a16="http://schemas.microsoft.com/office/drawing/2014/main" id="{FD441370-8CCE-F58A-4377-58B4D10B4E03}"/>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19" name="Rechthoek 118">
              <a:extLst>
                <a:ext uri="{FF2B5EF4-FFF2-40B4-BE49-F238E27FC236}">
                  <a16:creationId xmlns:a16="http://schemas.microsoft.com/office/drawing/2014/main" id="{BE2BFC48-A7B5-A204-4BE1-DADBC86D6F8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20" name="Ovaal 119">
              <a:extLst>
                <a:ext uri="{FF2B5EF4-FFF2-40B4-BE49-F238E27FC236}">
                  <a16:creationId xmlns:a16="http://schemas.microsoft.com/office/drawing/2014/main" id="{451959FC-AC4F-35DE-8D42-AC6557DCAF77}"/>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21" name="Rechthoek 120">
              <a:extLst>
                <a:ext uri="{FF2B5EF4-FFF2-40B4-BE49-F238E27FC236}">
                  <a16:creationId xmlns:a16="http://schemas.microsoft.com/office/drawing/2014/main" id="{1253EF31-0C16-15D4-BB3C-FBE11BB76DF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22" name="Rechthoek 121">
              <a:extLst>
                <a:ext uri="{FF2B5EF4-FFF2-40B4-BE49-F238E27FC236}">
                  <a16:creationId xmlns:a16="http://schemas.microsoft.com/office/drawing/2014/main" id="{7CA47634-8CE5-F1AF-5BC6-9F8A534FC48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23" name="Ovaal 122">
              <a:extLst>
                <a:ext uri="{FF2B5EF4-FFF2-40B4-BE49-F238E27FC236}">
                  <a16:creationId xmlns:a16="http://schemas.microsoft.com/office/drawing/2014/main" id="{DEF29037-2406-3929-4CC4-6F4518668556}"/>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24" name="Rechthoek 123">
              <a:extLst>
                <a:ext uri="{FF2B5EF4-FFF2-40B4-BE49-F238E27FC236}">
                  <a16:creationId xmlns:a16="http://schemas.microsoft.com/office/drawing/2014/main" id="{20998DBF-A697-6815-50DA-A4B12A06A6B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25" name="Ovaal 124">
              <a:extLst>
                <a:ext uri="{FF2B5EF4-FFF2-40B4-BE49-F238E27FC236}">
                  <a16:creationId xmlns:a16="http://schemas.microsoft.com/office/drawing/2014/main" id="{7DAD990B-2AC3-CEA5-18A2-44F57A05CF17}"/>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126" name="Rechthoek 125">
              <a:extLst>
                <a:ext uri="{FF2B5EF4-FFF2-40B4-BE49-F238E27FC236}">
                  <a16:creationId xmlns:a16="http://schemas.microsoft.com/office/drawing/2014/main" id="{C167BC10-CE51-0E88-3316-0BF1216840FF}"/>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127" name="Ovaal 126">
              <a:extLst>
                <a:ext uri="{FF2B5EF4-FFF2-40B4-BE49-F238E27FC236}">
                  <a16:creationId xmlns:a16="http://schemas.microsoft.com/office/drawing/2014/main" id="{6969D551-22F6-9F4B-1065-A21C0619D07E}"/>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128" name="Rechthoek 127">
              <a:extLst>
                <a:ext uri="{FF2B5EF4-FFF2-40B4-BE49-F238E27FC236}">
                  <a16:creationId xmlns:a16="http://schemas.microsoft.com/office/drawing/2014/main" id="{64BEF27B-E999-4DD8-C34B-68556EDBA13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129" name="Ovaal 128">
              <a:extLst>
                <a:ext uri="{FF2B5EF4-FFF2-40B4-BE49-F238E27FC236}">
                  <a16:creationId xmlns:a16="http://schemas.microsoft.com/office/drawing/2014/main" id="{C358C836-7DCD-6DF1-D02E-71774C342064}"/>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130" name="Rechthoek 129">
              <a:extLst>
                <a:ext uri="{FF2B5EF4-FFF2-40B4-BE49-F238E27FC236}">
                  <a16:creationId xmlns:a16="http://schemas.microsoft.com/office/drawing/2014/main" id="{45DA4A6A-F4B5-130F-5749-CAAE8014D54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131" name="Ovaal 130">
              <a:extLst>
                <a:ext uri="{FF2B5EF4-FFF2-40B4-BE49-F238E27FC236}">
                  <a16:creationId xmlns:a16="http://schemas.microsoft.com/office/drawing/2014/main" id="{6D34AA5D-02FD-C534-7FF6-8A98FECBC297}"/>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132" name="Rechthoek 131">
              <a:extLst>
                <a:ext uri="{FF2B5EF4-FFF2-40B4-BE49-F238E27FC236}">
                  <a16:creationId xmlns:a16="http://schemas.microsoft.com/office/drawing/2014/main" id="{D441B5F1-5047-BA44-57A5-0D410184806A}"/>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133" name="Ovaal 132">
              <a:extLst>
                <a:ext uri="{FF2B5EF4-FFF2-40B4-BE49-F238E27FC236}">
                  <a16:creationId xmlns:a16="http://schemas.microsoft.com/office/drawing/2014/main" id="{B02595CB-9EA4-563B-91E1-E8E1A6B675A5}"/>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134" name="Rechthoek 133">
              <a:extLst>
                <a:ext uri="{FF2B5EF4-FFF2-40B4-BE49-F238E27FC236}">
                  <a16:creationId xmlns:a16="http://schemas.microsoft.com/office/drawing/2014/main" id="{D84EB465-A78A-5AD1-8106-948DC361993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135" name="Ovaal 134">
              <a:extLst>
                <a:ext uri="{FF2B5EF4-FFF2-40B4-BE49-F238E27FC236}">
                  <a16:creationId xmlns:a16="http://schemas.microsoft.com/office/drawing/2014/main" id="{BE5DB2BC-A372-D902-E9D7-BAEED3908581}"/>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136" name="Rechthoek 135">
              <a:extLst>
                <a:ext uri="{FF2B5EF4-FFF2-40B4-BE49-F238E27FC236}">
                  <a16:creationId xmlns:a16="http://schemas.microsoft.com/office/drawing/2014/main" id="{CEABF029-4214-781D-46B0-400F7F4A41D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37" name="Rechthoek 136">
              <a:extLst>
                <a:ext uri="{FF2B5EF4-FFF2-40B4-BE49-F238E27FC236}">
                  <a16:creationId xmlns:a16="http://schemas.microsoft.com/office/drawing/2014/main" id="{E4D50E83-7F5E-FCFE-F303-36655B3F23D0}"/>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38" name="ICOON_info">
              <a:extLst>
                <a:ext uri="{FF2B5EF4-FFF2-40B4-BE49-F238E27FC236}">
                  <a16:creationId xmlns:a16="http://schemas.microsoft.com/office/drawing/2014/main" id="{A451B32E-5BEF-E9B5-2835-9415D11D981A}"/>
                </a:ext>
              </a:extLst>
            </p:cNvPr>
            <p:cNvGrpSpPr/>
            <p:nvPr userDrawn="1"/>
          </p:nvGrpSpPr>
          <p:grpSpPr>
            <a:xfrm>
              <a:off x="-376736" y="4400186"/>
              <a:ext cx="283685" cy="283685"/>
              <a:chOff x="-510741" y="5913713"/>
              <a:chExt cx="267555" cy="267555"/>
            </a:xfrm>
          </p:grpSpPr>
          <p:sp>
            <p:nvSpPr>
              <p:cNvPr id="186" name="Ovaal 185">
                <a:extLst>
                  <a:ext uri="{FF2B5EF4-FFF2-40B4-BE49-F238E27FC236}">
                    <a16:creationId xmlns:a16="http://schemas.microsoft.com/office/drawing/2014/main" id="{85768918-D586-2958-FBFD-2E9CDDB732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87" name="Graphic 163" descr="Informatie">
                <a:extLst>
                  <a:ext uri="{FF2B5EF4-FFF2-40B4-BE49-F238E27FC236}">
                    <a16:creationId xmlns:a16="http://schemas.microsoft.com/office/drawing/2014/main" id="{25F4B202-A167-CCF5-600C-8C6341B8EC1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39" name="VOORBEELD">
              <a:extLst>
                <a:ext uri="{FF2B5EF4-FFF2-40B4-BE49-F238E27FC236}">
                  <a16:creationId xmlns:a16="http://schemas.microsoft.com/office/drawing/2014/main" id="{361AA494-B8F0-FBF2-0992-933005D2E687}"/>
                </a:ext>
              </a:extLst>
            </p:cNvPr>
            <p:cNvGrpSpPr/>
            <p:nvPr userDrawn="1"/>
          </p:nvGrpSpPr>
          <p:grpSpPr>
            <a:xfrm>
              <a:off x="-3605171" y="458674"/>
              <a:ext cx="3234311" cy="558875"/>
              <a:chOff x="-3605171" y="458674"/>
              <a:chExt cx="3234311" cy="558875"/>
            </a:xfrm>
          </p:grpSpPr>
          <p:sp>
            <p:nvSpPr>
              <p:cNvPr id="146" name="Rechthoek 145">
                <a:extLst>
                  <a:ext uri="{FF2B5EF4-FFF2-40B4-BE49-F238E27FC236}">
                    <a16:creationId xmlns:a16="http://schemas.microsoft.com/office/drawing/2014/main" id="{9A0AE75B-761C-70DD-7C9F-9F2F6A0D198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147" name="Rechthoek 146">
                <a:extLst>
                  <a:ext uri="{FF2B5EF4-FFF2-40B4-BE49-F238E27FC236}">
                    <a16:creationId xmlns:a16="http://schemas.microsoft.com/office/drawing/2014/main" id="{E74F8B55-CB99-8D97-5727-7F1B98AC740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48" name="Groep 147">
                <a:extLst>
                  <a:ext uri="{FF2B5EF4-FFF2-40B4-BE49-F238E27FC236}">
                    <a16:creationId xmlns:a16="http://schemas.microsoft.com/office/drawing/2014/main" id="{92EFA40C-86EB-A27F-63C7-E4C498760E1D}"/>
                  </a:ext>
                </a:extLst>
              </p:cNvPr>
              <p:cNvGrpSpPr/>
              <p:nvPr userDrawn="1"/>
            </p:nvGrpSpPr>
            <p:grpSpPr>
              <a:xfrm>
                <a:off x="-3386247" y="830871"/>
                <a:ext cx="139423" cy="109566"/>
                <a:chOff x="-2866744" y="827071"/>
                <a:chExt cx="168701" cy="132575"/>
              </a:xfrm>
            </p:grpSpPr>
            <p:grpSp>
              <p:nvGrpSpPr>
                <p:cNvPr id="179" name="Groep 178">
                  <a:extLst>
                    <a:ext uri="{FF2B5EF4-FFF2-40B4-BE49-F238E27FC236}">
                      <a16:creationId xmlns:a16="http://schemas.microsoft.com/office/drawing/2014/main" id="{DF8C096C-B5E4-FAEA-A366-84BBD25D7C9E}"/>
                    </a:ext>
                  </a:extLst>
                </p:cNvPr>
                <p:cNvGrpSpPr/>
                <p:nvPr userDrawn="1"/>
              </p:nvGrpSpPr>
              <p:grpSpPr>
                <a:xfrm>
                  <a:off x="-2866744" y="827071"/>
                  <a:ext cx="168701" cy="132575"/>
                  <a:chOff x="-2866744" y="827071"/>
                  <a:chExt cx="168701" cy="132575"/>
                </a:xfrm>
              </p:grpSpPr>
              <p:cxnSp>
                <p:nvCxnSpPr>
                  <p:cNvPr id="181" name="Rechte verbindingslijn 180">
                    <a:extLst>
                      <a:ext uri="{FF2B5EF4-FFF2-40B4-BE49-F238E27FC236}">
                        <a16:creationId xmlns:a16="http://schemas.microsoft.com/office/drawing/2014/main" id="{707ECCFC-B5B3-195E-5A9A-6A2CBB8B749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53138971-5F2F-FFFC-CE5A-A3C4B5BB869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C4707EF0-7F69-ED56-6ED6-10927F3664A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84" name="Rechte verbindingslijn 183">
                    <a:extLst>
                      <a:ext uri="{FF2B5EF4-FFF2-40B4-BE49-F238E27FC236}">
                        <a16:creationId xmlns:a16="http://schemas.microsoft.com/office/drawing/2014/main" id="{23CEF893-1062-886D-1969-1EFC3E6B250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85" name="Rechte verbindingslijn 184">
                    <a:extLst>
                      <a:ext uri="{FF2B5EF4-FFF2-40B4-BE49-F238E27FC236}">
                        <a16:creationId xmlns:a16="http://schemas.microsoft.com/office/drawing/2014/main" id="{F7872834-FE6E-F6B6-20C5-225CEBFB52C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80" name="Pijl: rechts 179">
                  <a:extLst>
                    <a:ext uri="{FF2B5EF4-FFF2-40B4-BE49-F238E27FC236}">
                      <a16:creationId xmlns:a16="http://schemas.microsoft.com/office/drawing/2014/main" id="{2D47A1A3-06AB-5C8D-E470-C4D3F2FA8E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49" name="Groep 148">
                <a:extLst>
                  <a:ext uri="{FF2B5EF4-FFF2-40B4-BE49-F238E27FC236}">
                    <a16:creationId xmlns:a16="http://schemas.microsoft.com/office/drawing/2014/main" id="{E0DAECA5-C71B-ABF4-9DC0-9028C6AD6E22}"/>
                  </a:ext>
                </a:extLst>
              </p:cNvPr>
              <p:cNvGrpSpPr/>
              <p:nvPr userDrawn="1"/>
            </p:nvGrpSpPr>
            <p:grpSpPr>
              <a:xfrm>
                <a:off x="-3605171" y="830871"/>
                <a:ext cx="139423" cy="109566"/>
                <a:chOff x="-2866744" y="518074"/>
                <a:chExt cx="168701" cy="132575"/>
              </a:xfrm>
            </p:grpSpPr>
            <p:grpSp>
              <p:nvGrpSpPr>
                <p:cNvPr id="172" name="Groep 171">
                  <a:extLst>
                    <a:ext uri="{FF2B5EF4-FFF2-40B4-BE49-F238E27FC236}">
                      <a16:creationId xmlns:a16="http://schemas.microsoft.com/office/drawing/2014/main" id="{965452BA-CB98-7881-337B-F2D976241E54}"/>
                    </a:ext>
                  </a:extLst>
                </p:cNvPr>
                <p:cNvGrpSpPr/>
                <p:nvPr userDrawn="1"/>
              </p:nvGrpSpPr>
              <p:grpSpPr>
                <a:xfrm>
                  <a:off x="-2866744" y="518074"/>
                  <a:ext cx="168701" cy="132575"/>
                  <a:chOff x="-2866744" y="518074"/>
                  <a:chExt cx="168701" cy="132575"/>
                </a:xfrm>
              </p:grpSpPr>
              <p:cxnSp>
                <p:nvCxnSpPr>
                  <p:cNvPr id="174" name="Rechte verbindingslijn 173">
                    <a:extLst>
                      <a:ext uri="{FF2B5EF4-FFF2-40B4-BE49-F238E27FC236}">
                        <a16:creationId xmlns:a16="http://schemas.microsoft.com/office/drawing/2014/main" id="{9CE15301-5208-751B-BCAD-B9318D370C1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1947177B-DA6D-EBEA-9F74-4241C54D07C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76" name="Rechte verbindingslijn 175">
                    <a:extLst>
                      <a:ext uri="{FF2B5EF4-FFF2-40B4-BE49-F238E27FC236}">
                        <a16:creationId xmlns:a16="http://schemas.microsoft.com/office/drawing/2014/main" id="{03517B11-774F-E2FD-4A88-4FAABA0B6D7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77" name="Rechte verbindingslijn 176">
                    <a:extLst>
                      <a:ext uri="{FF2B5EF4-FFF2-40B4-BE49-F238E27FC236}">
                        <a16:creationId xmlns:a16="http://schemas.microsoft.com/office/drawing/2014/main" id="{CA2C953D-4127-2E51-6576-3DFE4721112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78" name="Rechte verbindingslijn 177">
                    <a:extLst>
                      <a:ext uri="{FF2B5EF4-FFF2-40B4-BE49-F238E27FC236}">
                        <a16:creationId xmlns:a16="http://schemas.microsoft.com/office/drawing/2014/main" id="{0EFEC21B-F2F7-81C7-994F-C0D02F44618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3" name="Pijl: rechts 172">
                  <a:extLst>
                    <a:ext uri="{FF2B5EF4-FFF2-40B4-BE49-F238E27FC236}">
                      <a16:creationId xmlns:a16="http://schemas.microsoft.com/office/drawing/2014/main" id="{D37831A9-FFE2-EB72-630B-E2EBACEC27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150" name="Rechte verbindingslijn 149">
                <a:extLst>
                  <a:ext uri="{FF2B5EF4-FFF2-40B4-BE49-F238E27FC236}">
                    <a16:creationId xmlns:a16="http://schemas.microsoft.com/office/drawing/2014/main" id="{E8F54E9F-4F9B-1FF3-D6B4-ABD1C13EBD1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51" name="Rechte verbindingslijn 150">
                <a:extLst>
                  <a:ext uri="{FF2B5EF4-FFF2-40B4-BE49-F238E27FC236}">
                    <a16:creationId xmlns:a16="http://schemas.microsoft.com/office/drawing/2014/main" id="{A1BFAFBC-DD5F-04F8-8EDA-4EF8BC38007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52" name="Rechthoek 151">
                <a:extLst>
                  <a:ext uri="{FF2B5EF4-FFF2-40B4-BE49-F238E27FC236}">
                    <a16:creationId xmlns:a16="http://schemas.microsoft.com/office/drawing/2014/main" id="{50B1C2A5-A2EF-7477-BCE2-BCAC2E044A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53" name="Rechthoek 152">
                <a:extLst>
                  <a:ext uri="{FF2B5EF4-FFF2-40B4-BE49-F238E27FC236}">
                    <a16:creationId xmlns:a16="http://schemas.microsoft.com/office/drawing/2014/main" id="{1738D115-52F1-F307-BEAF-77C6A114A74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54" name="Groep 153">
                <a:extLst>
                  <a:ext uri="{FF2B5EF4-FFF2-40B4-BE49-F238E27FC236}">
                    <a16:creationId xmlns:a16="http://schemas.microsoft.com/office/drawing/2014/main" id="{F2201E8B-59F1-51E8-D5B0-91E1B0863560}"/>
                  </a:ext>
                </a:extLst>
              </p:cNvPr>
              <p:cNvGrpSpPr/>
              <p:nvPr userDrawn="1"/>
            </p:nvGrpSpPr>
            <p:grpSpPr>
              <a:xfrm>
                <a:off x="-2916763" y="769168"/>
                <a:ext cx="268738" cy="248381"/>
                <a:chOff x="-2916763" y="769168"/>
                <a:chExt cx="268738" cy="248381"/>
              </a:xfrm>
            </p:grpSpPr>
            <p:sp>
              <p:nvSpPr>
                <p:cNvPr id="164" name="Rechthoek 163">
                  <a:extLst>
                    <a:ext uri="{FF2B5EF4-FFF2-40B4-BE49-F238E27FC236}">
                      <a16:creationId xmlns:a16="http://schemas.microsoft.com/office/drawing/2014/main" id="{64377694-64F0-9136-1071-1A8A8314218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268C5F6B-201B-C1B9-8931-8711BDE46A25}"/>
                    </a:ext>
                  </a:extLst>
                </p:cNvPr>
                <p:cNvGrpSpPr/>
                <p:nvPr userDrawn="1"/>
              </p:nvGrpSpPr>
              <p:grpSpPr>
                <a:xfrm>
                  <a:off x="-2866744" y="827071"/>
                  <a:ext cx="168701" cy="132575"/>
                  <a:chOff x="-2866744" y="827071"/>
                  <a:chExt cx="168701" cy="132575"/>
                </a:xfrm>
              </p:grpSpPr>
              <p:cxnSp>
                <p:nvCxnSpPr>
                  <p:cNvPr id="167" name="Rechte verbindingslijn 166">
                    <a:extLst>
                      <a:ext uri="{FF2B5EF4-FFF2-40B4-BE49-F238E27FC236}">
                        <a16:creationId xmlns:a16="http://schemas.microsoft.com/office/drawing/2014/main" id="{23403F9E-829A-4FC6-577C-D8C2B0C3365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68" name="Rechte verbindingslijn 167">
                    <a:extLst>
                      <a:ext uri="{FF2B5EF4-FFF2-40B4-BE49-F238E27FC236}">
                        <a16:creationId xmlns:a16="http://schemas.microsoft.com/office/drawing/2014/main" id="{93EF19B7-BD93-0D9E-BF94-FD08A7B2D0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69" name="Rechte verbindingslijn 168">
                    <a:extLst>
                      <a:ext uri="{FF2B5EF4-FFF2-40B4-BE49-F238E27FC236}">
                        <a16:creationId xmlns:a16="http://schemas.microsoft.com/office/drawing/2014/main" id="{DBF4E1AE-819A-E3DA-D0A4-55F35D9E169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70" name="Rechte verbindingslijn 169">
                    <a:extLst>
                      <a:ext uri="{FF2B5EF4-FFF2-40B4-BE49-F238E27FC236}">
                        <a16:creationId xmlns:a16="http://schemas.microsoft.com/office/drawing/2014/main" id="{33481E89-CDC9-D2B4-70CD-1DEC99C8A5E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71" name="Rechte verbindingslijn 170">
                    <a:extLst>
                      <a:ext uri="{FF2B5EF4-FFF2-40B4-BE49-F238E27FC236}">
                        <a16:creationId xmlns:a16="http://schemas.microsoft.com/office/drawing/2014/main" id="{76945D74-835E-7E12-AAC6-5798B68452E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66" name="Pijl: rechts 165">
                  <a:extLst>
                    <a:ext uri="{FF2B5EF4-FFF2-40B4-BE49-F238E27FC236}">
                      <a16:creationId xmlns:a16="http://schemas.microsoft.com/office/drawing/2014/main" id="{C478D46A-5133-1FD1-BBD5-81E32A7AFC7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5" name="Groep 154">
                <a:extLst>
                  <a:ext uri="{FF2B5EF4-FFF2-40B4-BE49-F238E27FC236}">
                    <a16:creationId xmlns:a16="http://schemas.microsoft.com/office/drawing/2014/main" id="{17BD9A0B-18C8-173C-24A1-7675104DC660}"/>
                  </a:ext>
                </a:extLst>
              </p:cNvPr>
              <p:cNvGrpSpPr/>
              <p:nvPr userDrawn="1"/>
            </p:nvGrpSpPr>
            <p:grpSpPr>
              <a:xfrm>
                <a:off x="-2916763" y="460171"/>
                <a:ext cx="268738" cy="248381"/>
                <a:chOff x="-2916763" y="460171"/>
                <a:chExt cx="268738" cy="248381"/>
              </a:xfrm>
            </p:grpSpPr>
            <p:sp>
              <p:nvSpPr>
                <p:cNvPr id="156" name="Rechthoek 155">
                  <a:extLst>
                    <a:ext uri="{FF2B5EF4-FFF2-40B4-BE49-F238E27FC236}">
                      <a16:creationId xmlns:a16="http://schemas.microsoft.com/office/drawing/2014/main" id="{F07C8147-C603-438A-D032-68C5469EA38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57" name="Groep 156">
                  <a:extLst>
                    <a:ext uri="{FF2B5EF4-FFF2-40B4-BE49-F238E27FC236}">
                      <a16:creationId xmlns:a16="http://schemas.microsoft.com/office/drawing/2014/main" id="{568D6B0C-F200-D011-E21B-FD981F5121C6}"/>
                    </a:ext>
                  </a:extLst>
                </p:cNvPr>
                <p:cNvGrpSpPr/>
                <p:nvPr userDrawn="1"/>
              </p:nvGrpSpPr>
              <p:grpSpPr>
                <a:xfrm>
                  <a:off x="-2866744" y="518074"/>
                  <a:ext cx="168701" cy="132575"/>
                  <a:chOff x="-2866744" y="518074"/>
                  <a:chExt cx="168701" cy="132575"/>
                </a:xfrm>
              </p:grpSpPr>
              <p:cxnSp>
                <p:nvCxnSpPr>
                  <p:cNvPr id="159" name="Rechte verbindingslijn 158">
                    <a:extLst>
                      <a:ext uri="{FF2B5EF4-FFF2-40B4-BE49-F238E27FC236}">
                        <a16:creationId xmlns:a16="http://schemas.microsoft.com/office/drawing/2014/main" id="{3FBFE736-F1EE-57D9-E26E-9C2B37070DE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60" name="Rechte verbindingslijn 159">
                    <a:extLst>
                      <a:ext uri="{FF2B5EF4-FFF2-40B4-BE49-F238E27FC236}">
                        <a16:creationId xmlns:a16="http://schemas.microsoft.com/office/drawing/2014/main" id="{F0232287-13EB-4C65-6AB6-2A77465F8F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61" name="Rechte verbindingslijn 160">
                    <a:extLst>
                      <a:ext uri="{FF2B5EF4-FFF2-40B4-BE49-F238E27FC236}">
                        <a16:creationId xmlns:a16="http://schemas.microsoft.com/office/drawing/2014/main" id="{BB2C1709-3C6A-4A88-B7C3-3C671F0ECB8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62" name="Rechte verbindingslijn 161">
                    <a:extLst>
                      <a:ext uri="{FF2B5EF4-FFF2-40B4-BE49-F238E27FC236}">
                        <a16:creationId xmlns:a16="http://schemas.microsoft.com/office/drawing/2014/main" id="{C6E429EF-6BD0-2BC1-C138-F1E5F1C5928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63" name="Rechte verbindingslijn 162">
                    <a:extLst>
                      <a:ext uri="{FF2B5EF4-FFF2-40B4-BE49-F238E27FC236}">
                        <a16:creationId xmlns:a16="http://schemas.microsoft.com/office/drawing/2014/main" id="{C8F5ABE5-1AD2-C3DC-45EA-BCB4BC13E20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58" name="Pijl: rechts 157">
                  <a:extLst>
                    <a:ext uri="{FF2B5EF4-FFF2-40B4-BE49-F238E27FC236}">
                      <a16:creationId xmlns:a16="http://schemas.microsoft.com/office/drawing/2014/main" id="{6BE4381B-361D-84EE-6F40-DEBAC43F96A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40" name="Groep 139">
              <a:extLst>
                <a:ext uri="{FF2B5EF4-FFF2-40B4-BE49-F238E27FC236}">
                  <a16:creationId xmlns:a16="http://schemas.microsoft.com/office/drawing/2014/main" id="{6D821942-D9D2-37CC-B2C4-1641D37AD792}"/>
                </a:ext>
              </a:extLst>
            </p:cNvPr>
            <p:cNvGrpSpPr/>
            <p:nvPr userDrawn="1"/>
          </p:nvGrpSpPr>
          <p:grpSpPr>
            <a:xfrm>
              <a:off x="-938434" y="4663037"/>
              <a:ext cx="627798" cy="576693"/>
              <a:chOff x="-1753862" y="6112775"/>
              <a:chExt cx="759635" cy="697798"/>
            </a:xfrm>
          </p:grpSpPr>
          <p:grpSp>
            <p:nvGrpSpPr>
              <p:cNvPr id="141" name="Inspireren">
                <a:extLst>
                  <a:ext uri="{FF2B5EF4-FFF2-40B4-BE49-F238E27FC236}">
                    <a16:creationId xmlns:a16="http://schemas.microsoft.com/office/drawing/2014/main" id="{5EAF2DEF-445A-66B3-9B29-531C1430809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43" name="Freeform 12">
                  <a:extLst>
                    <a:ext uri="{FF2B5EF4-FFF2-40B4-BE49-F238E27FC236}">
                      <a16:creationId xmlns:a16="http://schemas.microsoft.com/office/drawing/2014/main" id="{065B69A0-5F61-891D-D35C-833B4A11C1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44" name="Freeform 13">
                  <a:extLst>
                    <a:ext uri="{FF2B5EF4-FFF2-40B4-BE49-F238E27FC236}">
                      <a16:creationId xmlns:a16="http://schemas.microsoft.com/office/drawing/2014/main" id="{9A0D9823-A76C-D654-F4EB-C1C769F46C8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45" name="Freeform 14">
                  <a:extLst>
                    <a:ext uri="{FF2B5EF4-FFF2-40B4-BE49-F238E27FC236}">
                      <a16:creationId xmlns:a16="http://schemas.microsoft.com/office/drawing/2014/main" id="{9A163A19-49E2-D201-A9E5-704E578353D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42" name="Tekstvak 141">
                <a:extLst>
                  <a:ext uri="{FF2B5EF4-FFF2-40B4-BE49-F238E27FC236}">
                    <a16:creationId xmlns:a16="http://schemas.microsoft.com/office/drawing/2014/main" id="{5B71E043-96A4-1713-1B53-2C7DDEDD7794}"/>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104119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en-GB" noProof="0" dirty="0"/>
              <a:t>Title goes here</a:t>
            </a:r>
          </a:p>
        </p:txBody>
      </p:sp>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723000" y="1565275"/>
            <a:ext cx="10746000" cy="443547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table</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41330"/>
            <a:ext cx="5856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Table</a:t>
            </a:r>
          </a:p>
        </p:txBody>
      </p:sp>
      <p:sp>
        <p:nvSpPr>
          <p:cNvPr id="3" name="Tijdelijke aanduiding voor datum 2">
            <a:extLst>
              <a:ext uri="{FF2B5EF4-FFF2-40B4-BE49-F238E27FC236}">
                <a16:creationId xmlns:a16="http://schemas.microsoft.com/office/drawing/2014/main" id="{939B92A0-6A1A-48FD-9DE6-B4526A0F6820}"/>
              </a:ext>
            </a:extLst>
          </p:cNvPr>
          <p:cNvSpPr>
            <a:spLocks noGrp="1"/>
          </p:cNvSpPr>
          <p:nvPr>
            <p:ph type="dt" sz="half" idx="14"/>
          </p:nvPr>
        </p:nvSpPr>
        <p:spPr/>
        <p:txBody>
          <a:bodyPr/>
          <a:lstStyle/>
          <a:p>
            <a:fld id="{9ECCE28C-C012-40DC-B239-23DD0012B5B7}"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439C9CDC-BA47-4EE3-AB72-1B052FAD6FB1}"/>
              </a:ext>
            </a:extLst>
          </p:cNvPr>
          <p:cNvSpPr>
            <a:spLocks noGrp="1"/>
          </p:cNvSpPr>
          <p:nvPr>
            <p:ph type="sldNum" sz="quarter" idx="16"/>
          </p:nvPr>
        </p:nvSpPr>
        <p:spPr/>
        <p:txBody>
          <a:bodyPr/>
          <a:lstStyle/>
          <a:p>
            <a:fld id="{9E843DB9-9987-4157-AB9C-CEA8D7D910BB}" type="slidenum">
              <a:rPr lang="en-GB" smtClean="0"/>
              <a:pPr/>
              <a:t>‹nr.›</a:t>
            </a:fld>
            <a:endParaRPr lang="en-GB" dirty="0"/>
          </a:p>
        </p:txBody>
      </p:sp>
      <p:grpSp>
        <p:nvGrpSpPr>
          <p:cNvPr id="4" name="INSTRUCTION">
            <a:extLst>
              <a:ext uri="{FF2B5EF4-FFF2-40B4-BE49-F238E27FC236}">
                <a16:creationId xmlns:a16="http://schemas.microsoft.com/office/drawing/2014/main" id="{EC699F33-2E3A-FFCF-4DD5-9921CA75F019}"/>
              </a:ext>
            </a:extLst>
          </p:cNvPr>
          <p:cNvGrpSpPr/>
          <p:nvPr userDrawn="1"/>
        </p:nvGrpSpPr>
        <p:grpSpPr>
          <a:xfrm>
            <a:off x="-3786437" y="-12068"/>
            <a:ext cx="3693386" cy="6705423"/>
            <a:chOff x="-3786437" y="-12068"/>
            <a:chExt cx="3693386" cy="6705423"/>
          </a:xfrm>
        </p:grpSpPr>
        <p:grpSp>
          <p:nvGrpSpPr>
            <p:cNvPr id="6" name="Groep 5">
              <a:extLst>
                <a:ext uri="{FF2B5EF4-FFF2-40B4-BE49-F238E27FC236}">
                  <a16:creationId xmlns:a16="http://schemas.microsoft.com/office/drawing/2014/main" id="{0FBDA47F-B83A-18DA-F700-13A5BBB09046}"/>
                </a:ext>
              </a:extLst>
            </p:cNvPr>
            <p:cNvGrpSpPr/>
            <p:nvPr userDrawn="1"/>
          </p:nvGrpSpPr>
          <p:grpSpPr>
            <a:xfrm>
              <a:off x="-3784148" y="-12068"/>
              <a:ext cx="3592800" cy="3238700"/>
              <a:chOff x="-3784148" y="-12068"/>
              <a:chExt cx="3592800" cy="3238700"/>
            </a:xfrm>
          </p:grpSpPr>
          <p:sp>
            <p:nvSpPr>
              <p:cNvPr id="80" name="Rechthoek 79">
                <a:extLst>
                  <a:ext uri="{FF2B5EF4-FFF2-40B4-BE49-F238E27FC236}">
                    <a16:creationId xmlns:a16="http://schemas.microsoft.com/office/drawing/2014/main" id="{7A52D25F-2C5A-7F04-0A84-DBDCC730D2EB}"/>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Table</a:t>
                </a:r>
              </a:p>
            </p:txBody>
          </p:sp>
          <p:sp>
            <p:nvSpPr>
              <p:cNvPr id="81" name="Ovaal 80">
                <a:extLst>
                  <a:ext uri="{FF2B5EF4-FFF2-40B4-BE49-F238E27FC236}">
                    <a16:creationId xmlns:a16="http://schemas.microsoft.com/office/drawing/2014/main" id="{4C0D95F2-46B5-9570-352D-D03EE13FDFF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123771F7-65DB-21C8-F669-CBDD2137E36B}"/>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83" name="Groep 82">
                <a:extLst>
                  <a:ext uri="{FF2B5EF4-FFF2-40B4-BE49-F238E27FC236}">
                    <a16:creationId xmlns:a16="http://schemas.microsoft.com/office/drawing/2014/main" id="{2BE55E1A-DA73-1985-BD57-EBE0EC8A75A9}"/>
                  </a:ext>
                </a:extLst>
              </p:cNvPr>
              <p:cNvGrpSpPr/>
              <p:nvPr userDrawn="1"/>
            </p:nvGrpSpPr>
            <p:grpSpPr>
              <a:xfrm>
                <a:off x="-3312582" y="1060763"/>
                <a:ext cx="576000" cy="246597"/>
                <a:chOff x="-3312582" y="1060763"/>
                <a:chExt cx="576000" cy="246597"/>
              </a:xfrm>
            </p:grpSpPr>
            <p:sp>
              <p:nvSpPr>
                <p:cNvPr id="102" name="Rechthoek 101">
                  <a:extLst>
                    <a:ext uri="{FF2B5EF4-FFF2-40B4-BE49-F238E27FC236}">
                      <a16:creationId xmlns:a16="http://schemas.microsoft.com/office/drawing/2014/main" id="{B9303409-EC86-717A-50C3-F0F44EB3C73A}"/>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03" name="Rechthoek 102">
                  <a:extLst>
                    <a:ext uri="{FF2B5EF4-FFF2-40B4-BE49-F238E27FC236}">
                      <a16:creationId xmlns:a16="http://schemas.microsoft.com/office/drawing/2014/main" id="{AFB386F7-6D8D-79A9-FDA5-E654612A4BE6}"/>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ABC12566-DBD7-E2E4-8110-1FAF3D4C52DB}"/>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A9BFA1F6-BF79-1F6C-2BE8-34A9A62DBB1F}"/>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86" name="Groep 85">
                <a:extLst>
                  <a:ext uri="{FF2B5EF4-FFF2-40B4-BE49-F238E27FC236}">
                    <a16:creationId xmlns:a16="http://schemas.microsoft.com/office/drawing/2014/main" id="{235303F0-D3C3-0E56-B360-73BF7C473E44}"/>
                  </a:ext>
                </a:extLst>
              </p:cNvPr>
              <p:cNvGrpSpPr/>
              <p:nvPr userDrawn="1"/>
            </p:nvGrpSpPr>
            <p:grpSpPr>
              <a:xfrm>
                <a:off x="-3314820" y="2412753"/>
                <a:ext cx="1026864" cy="628849"/>
                <a:chOff x="-3314820" y="2412753"/>
                <a:chExt cx="1026864" cy="628849"/>
              </a:xfrm>
            </p:grpSpPr>
            <p:sp>
              <p:nvSpPr>
                <p:cNvPr id="87" name="Rechthoek 86">
                  <a:extLst>
                    <a:ext uri="{FF2B5EF4-FFF2-40B4-BE49-F238E27FC236}">
                      <a16:creationId xmlns:a16="http://schemas.microsoft.com/office/drawing/2014/main" id="{DAB1E85E-33EE-8C13-C933-D01196320F6D}"/>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44424B1E-2793-90F3-FFFC-76EA5A962249}"/>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9" name="Tekstvak 88">
                  <a:extLst>
                    <a:ext uri="{FF2B5EF4-FFF2-40B4-BE49-F238E27FC236}">
                      <a16:creationId xmlns:a16="http://schemas.microsoft.com/office/drawing/2014/main" id="{4D27574E-93DE-9D80-645A-D097A590FBDF}"/>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90" name="Vrije vorm: vorm 89">
                  <a:extLst>
                    <a:ext uri="{FF2B5EF4-FFF2-40B4-BE49-F238E27FC236}">
                      <a16:creationId xmlns:a16="http://schemas.microsoft.com/office/drawing/2014/main" id="{3411EA96-9F30-9F76-527A-AC9D44291E21}"/>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3265334F-A093-5DED-14A6-4AC6BB6ED3B4}"/>
                    </a:ext>
                  </a:extLst>
                </p:cNvPr>
                <p:cNvGrpSpPr/>
                <p:nvPr userDrawn="1"/>
              </p:nvGrpSpPr>
              <p:grpSpPr>
                <a:xfrm>
                  <a:off x="-3243855" y="2463212"/>
                  <a:ext cx="157453" cy="147831"/>
                  <a:chOff x="-899320" y="3037554"/>
                  <a:chExt cx="175977" cy="165227"/>
                </a:xfrm>
              </p:grpSpPr>
              <p:sp>
                <p:nvSpPr>
                  <p:cNvPr id="99" name="Vrije vorm: vorm 98">
                    <a:extLst>
                      <a:ext uri="{FF2B5EF4-FFF2-40B4-BE49-F238E27FC236}">
                        <a16:creationId xmlns:a16="http://schemas.microsoft.com/office/drawing/2014/main" id="{303FD4ED-7AB7-31D1-F0BC-4C82865493A4}"/>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mn-lt"/>
                      <a:ea typeface="+mn-ea"/>
                      <a:cs typeface="+mn-cs"/>
                    </a:endParaRPr>
                  </a:p>
                </p:txBody>
              </p:sp>
              <p:sp>
                <p:nvSpPr>
                  <p:cNvPr id="100" name="Rechthoek: afgeronde hoeken 99">
                    <a:extLst>
                      <a:ext uri="{FF2B5EF4-FFF2-40B4-BE49-F238E27FC236}">
                        <a16:creationId xmlns:a16="http://schemas.microsoft.com/office/drawing/2014/main" id="{106238B4-B8E2-D4DB-423F-1E960FA5DC38}"/>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1" name="Vrije vorm: vorm 100">
                    <a:extLst>
                      <a:ext uri="{FF2B5EF4-FFF2-40B4-BE49-F238E27FC236}">
                        <a16:creationId xmlns:a16="http://schemas.microsoft.com/office/drawing/2014/main" id="{70FEE9CE-221F-A1A8-9CAC-3EC7A67B36E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92" name="Gelijkbenige driehoek 91">
                  <a:extLst>
                    <a:ext uri="{FF2B5EF4-FFF2-40B4-BE49-F238E27FC236}">
                      <a16:creationId xmlns:a16="http://schemas.microsoft.com/office/drawing/2014/main" id="{647C3715-7D45-8EBB-3F18-F39FF96AEEA9}"/>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sp>
              <p:nvSpPr>
                <p:cNvPr id="93" name="Tekstvak 92">
                  <a:extLst>
                    <a:ext uri="{FF2B5EF4-FFF2-40B4-BE49-F238E27FC236}">
                      <a16:creationId xmlns:a16="http://schemas.microsoft.com/office/drawing/2014/main" id="{F8EB8F22-7AC3-22A0-41C7-813E65B9F412}"/>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94" name="Gelijkbenige driehoek 93">
                  <a:extLst>
                    <a:ext uri="{FF2B5EF4-FFF2-40B4-BE49-F238E27FC236}">
                      <a16:creationId xmlns:a16="http://schemas.microsoft.com/office/drawing/2014/main" id="{E4A208CD-C946-2DF8-AE36-A81861AC6A28}"/>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grpSp>
              <p:nvGrpSpPr>
                <p:cNvPr id="95" name="Groep 94">
                  <a:extLst>
                    <a:ext uri="{FF2B5EF4-FFF2-40B4-BE49-F238E27FC236}">
                      <a16:creationId xmlns:a16="http://schemas.microsoft.com/office/drawing/2014/main" id="{CEE09383-9C21-133D-EAF4-77A58861CF93}"/>
                    </a:ext>
                  </a:extLst>
                </p:cNvPr>
                <p:cNvGrpSpPr/>
                <p:nvPr userDrawn="1"/>
              </p:nvGrpSpPr>
              <p:grpSpPr>
                <a:xfrm>
                  <a:off x="-3250409" y="2732592"/>
                  <a:ext cx="164055" cy="164055"/>
                  <a:chOff x="-3258612" y="2724389"/>
                  <a:chExt cx="180460" cy="180460"/>
                </a:xfrm>
              </p:grpSpPr>
              <p:sp>
                <p:nvSpPr>
                  <p:cNvPr id="96" name="Rechthoek 95">
                    <a:extLst>
                      <a:ext uri="{FF2B5EF4-FFF2-40B4-BE49-F238E27FC236}">
                        <a16:creationId xmlns:a16="http://schemas.microsoft.com/office/drawing/2014/main" id="{B95C9AD0-68AD-FAC9-84AF-C8BC6323D3D4}"/>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cxnSp>
                <p:nvCxnSpPr>
                  <p:cNvPr id="97" name="Rechte verbindingslijn 96">
                    <a:extLst>
                      <a:ext uri="{FF2B5EF4-FFF2-40B4-BE49-F238E27FC236}">
                        <a16:creationId xmlns:a16="http://schemas.microsoft.com/office/drawing/2014/main" id="{6B53352D-B283-C332-F775-78D3F2E41D9E}"/>
                      </a:ext>
                    </a:extLst>
                  </p:cNvPr>
                  <p:cNvCxnSpPr>
                    <a:stCxn id="96" idx="0"/>
                    <a:endCxn id="96"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8" name="Rechte verbindingslijn 97">
                    <a:extLst>
                      <a:ext uri="{FF2B5EF4-FFF2-40B4-BE49-F238E27FC236}">
                        <a16:creationId xmlns:a16="http://schemas.microsoft.com/office/drawing/2014/main" id="{32ECE30D-E5A4-290B-1607-8DDC89EEABC7}"/>
                      </a:ext>
                    </a:extLst>
                  </p:cNvPr>
                  <p:cNvCxnSpPr>
                    <a:stCxn id="96" idx="1"/>
                    <a:endCxn id="96"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7" name="Groep 6">
              <a:extLst>
                <a:ext uri="{FF2B5EF4-FFF2-40B4-BE49-F238E27FC236}">
                  <a16:creationId xmlns:a16="http://schemas.microsoft.com/office/drawing/2014/main" id="{9E89C9A6-4102-35B0-5A4B-C106C3055D6E}"/>
                </a:ext>
              </a:extLst>
            </p:cNvPr>
            <p:cNvGrpSpPr/>
            <p:nvPr userDrawn="1"/>
          </p:nvGrpSpPr>
          <p:grpSpPr>
            <a:xfrm>
              <a:off x="-3786437" y="3410167"/>
              <a:ext cx="3693386" cy="3283188"/>
              <a:chOff x="-3786437" y="3410167"/>
              <a:chExt cx="3693386" cy="3283188"/>
            </a:xfrm>
          </p:grpSpPr>
          <p:sp>
            <p:nvSpPr>
              <p:cNvPr id="9" name="Rechthoek 8">
                <a:extLst>
                  <a:ext uri="{FF2B5EF4-FFF2-40B4-BE49-F238E27FC236}">
                    <a16:creationId xmlns:a16="http://schemas.microsoft.com/office/drawing/2014/main" id="{F8DB8531-6397-1B5E-96D4-EB6EF02D0288}"/>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table</a:t>
                </a:r>
              </a:p>
            </p:txBody>
          </p:sp>
          <p:sp>
            <p:nvSpPr>
              <p:cNvPr id="10" name="Ovaal 9">
                <a:extLst>
                  <a:ext uri="{FF2B5EF4-FFF2-40B4-BE49-F238E27FC236}">
                    <a16:creationId xmlns:a16="http://schemas.microsoft.com/office/drawing/2014/main" id="{D1A27543-FC65-5389-0F97-D4B9FE87578C}"/>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91C538C4-7BF9-F13A-B9EF-99AE351A5D22}"/>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Rechthoek 11">
                <a:extLst>
                  <a:ext uri="{FF2B5EF4-FFF2-40B4-BE49-F238E27FC236}">
                    <a16:creationId xmlns:a16="http://schemas.microsoft.com/office/drawing/2014/main" id="{5C1BD243-C532-E839-367F-07BF2F4C9DA4}"/>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3" name="ICOON_info">
                <a:extLst>
                  <a:ext uri="{FF2B5EF4-FFF2-40B4-BE49-F238E27FC236}">
                    <a16:creationId xmlns:a16="http://schemas.microsoft.com/office/drawing/2014/main" id="{1621E2C3-9457-A456-DFF8-D011DE0D0E82}"/>
                  </a:ext>
                </a:extLst>
              </p:cNvPr>
              <p:cNvGrpSpPr/>
              <p:nvPr userDrawn="1"/>
            </p:nvGrpSpPr>
            <p:grpSpPr>
              <a:xfrm>
                <a:off x="-376736" y="5729337"/>
                <a:ext cx="283685" cy="283685"/>
                <a:chOff x="-510741" y="5913713"/>
                <a:chExt cx="267555" cy="267555"/>
              </a:xfrm>
            </p:grpSpPr>
            <p:sp>
              <p:nvSpPr>
                <p:cNvPr id="78" name="Ovaal 77">
                  <a:extLst>
                    <a:ext uri="{FF2B5EF4-FFF2-40B4-BE49-F238E27FC236}">
                      <a16:creationId xmlns:a16="http://schemas.microsoft.com/office/drawing/2014/main" id="{15959421-9C7B-EA94-F251-1497C820E6D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9" name="Graphic 163" descr="Informatie">
                  <a:extLst>
                    <a:ext uri="{FF2B5EF4-FFF2-40B4-BE49-F238E27FC236}">
                      <a16:creationId xmlns:a16="http://schemas.microsoft.com/office/drawing/2014/main" id="{FE4C9F22-3361-FD54-C28F-8BAA14DDF2B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4" name="Groep 13">
                <a:extLst>
                  <a:ext uri="{FF2B5EF4-FFF2-40B4-BE49-F238E27FC236}">
                    <a16:creationId xmlns:a16="http://schemas.microsoft.com/office/drawing/2014/main" id="{19B710EB-DF0E-64BA-982C-487ADE5EF11A}"/>
                  </a:ext>
                </a:extLst>
              </p:cNvPr>
              <p:cNvGrpSpPr/>
              <p:nvPr userDrawn="1"/>
            </p:nvGrpSpPr>
            <p:grpSpPr>
              <a:xfrm>
                <a:off x="-938434" y="6002732"/>
                <a:ext cx="627798" cy="576693"/>
                <a:chOff x="-938434" y="4570310"/>
                <a:chExt cx="627798" cy="576693"/>
              </a:xfrm>
            </p:grpSpPr>
            <p:grpSp>
              <p:nvGrpSpPr>
                <p:cNvPr id="73" name="Inspireren">
                  <a:extLst>
                    <a:ext uri="{FF2B5EF4-FFF2-40B4-BE49-F238E27FC236}">
                      <a16:creationId xmlns:a16="http://schemas.microsoft.com/office/drawing/2014/main" id="{18419FD9-A2CE-36F3-1022-A1F896A9AC3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5" name="Freeform 12">
                    <a:extLst>
                      <a:ext uri="{FF2B5EF4-FFF2-40B4-BE49-F238E27FC236}">
                        <a16:creationId xmlns:a16="http://schemas.microsoft.com/office/drawing/2014/main" id="{907346AB-ED60-F287-7763-A41D524A2D6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76" name="Freeform 13">
                    <a:extLst>
                      <a:ext uri="{FF2B5EF4-FFF2-40B4-BE49-F238E27FC236}">
                        <a16:creationId xmlns:a16="http://schemas.microsoft.com/office/drawing/2014/main" id="{4BD1026C-0074-FEEA-8A80-EBB6D3AD2B5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77" name="Freeform 14">
                    <a:extLst>
                      <a:ext uri="{FF2B5EF4-FFF2-40B4-BE49-F238E27FC236}">
                        <a16:creationId xmlns:a16="http://schemas.microsoft.com/office/drawing/2014/main" id="{7439C099-7204-283A-7293-0FA2986AAD2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74" name="Tekstvak 73">
                  <a:extLst>
                    <a:ext uri="{FF2B5EF4-FFF2-40B4-BE49-F238E27FC236}">
                      <a16:creationId xmlns:a16="http://schemas.microsoft.com/office/drawing/2014/main" id="{0E99271A-436A-94E3-4B72-491429563F7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15" name="Ovaal 14">
                <a:extLst>
                  <a:ext uri="{FF2B5EF4-FFF2-40B4-BE49-F238E27FC236}">
                    <a16:creationId xmlns:a16="http://schemas.microsoft.com/office/drawing/2014/main" id="{8B62C13F-F03C-4CC2-171E-F271A906D013}"/>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8598422-7B01-30EE-BFC3-D8C732F745A3}"/>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18" name="Groep 17">
                <a:extLst>
                  <a:ext uri="{FF2B5EF4-FFF2-40B4-BE49-F238E27FC236}">
                    <a16:creationId xmlns:a16="http://schemas.microsoft.com/office/drawing/2014/main" id="{FB80292E-F5FE-5D06-2789-0A69DF85EC49}"/>
                  </a:ext>
                </a:extLst>
              </p:cNvPr>
              <p:cNvGrpSpPr/>
              <p:nvPr userDrawn="1"/>
            </p:nvGrpSpPr>
            <p:grpSpPr>
              <a:xfrm>
                <a:off x="-3415313" y="4996916"/>
                <a:ext cx="3013682" cy="673634"/>
                <a:chOff x="-3415313" y="4996916"/>
                <a:chExt cx="3013682" cy="673634"/>
              </a:xfrm>
            </p:grpSpPr>
            <p:grpSp>
              <p:nvGrpSpPr>
                <p:cNvPr id="19" name="Groep 18">
                  <a:extLst>
                    <a:ext uri="{FF2B5EF4-FFF2-40B4-BE49-F238E27FC236}">
                      <a16:creationId xmlns:a16="http://schemas.microsoft.com/office/drawing/2014/main" id="{F2F956B0-82A4-872F-30FA-CB3D17F60646}"/>
                    </a:ext>
                  </a:extLst>
                </p:cNvPr>
                <p:cNvGrpSpPr/>
                <p:nvPr userDrawn="1"/>
              </p:nvGrpSpPr>
              <p:grpSpPr>
                <a:xfrm>
                  <a:off x="-3415313" y="5041534"/>
                  <a:ext cx="761481" cy="529523"/>
                  <a:chOff x="-3492543" y="5041534"/>
                  <a:chExt cx="761481" cy="529523"/>
                </a:xfrm>
              </p:grpSpPr>
              <p:grpSp>
                <p:nvGrpSpPr>
                  <p:cNvPr id="64" name="Groep 63">
                    <a:extLst>
                      <a:ext uri="{FF2B5EF4-FFF2-40B4-BE49-F238E27FC236}">
                        <a16:creationId xmlns:a16="http://schemas.microsoft.com/office/drawing/2014/main" id="{59CAB723-C27B-C6BA-C4CA-5EB100BECCB9}"/>
                      </a:ext>
                    </a:extLst>
                  </p:cNvPr>
                  <p:cNvGrpSpPr/>
                  <p:nvPr userDrawn="1"/>
                </p:nvGrpSpPr>
                <p:grpSpPr>
                  <a:xfrm>
                    <a:off x="-3307743" y="5041534"/>
                    <a:ext cx="485596" cy="437045"/>
                    <a:chOff x="-3307743" y="4999319"/>
                    <a:chExt cx="644991" cy="580504"/>
                  </a:xfrm>
                </p:grpSpPr>
                <p:grpSp>
                  <p:nvGrpSpPr>
                    <p:cNvPr id="66" name="Groep 65">
                      <a:extLst>
                        <a:ext uri="{FF2B5EF4-FFF2-40B4-BE49-F238E27FC236}">
                          <a16:creationId xmlns:a16="http://schemas.microsoft.com/office/drawing/2014/main" id="{38316A15-2FFD-C58D-303D-6BA966ED40D3}"/>
                        </a:ext>
                      </a:extLst>
                    </p:cNvPr>
                    <p:cNvGrpSpPr/>
                    <p:nvPr userDrawn="1"/>
                  </p:nvGrpSpPr>
                  <p:grpSpPr>
                    <a:xfrm>
                      <a:off x="-3307743" y="4999319"/>
                      <a:ext cx="516835" cy="439373"/>
                      <a:chOff x="-3307743" y="4999319"/>
                      <a:chExt cx="516835" cy="439373"/>
                    </a:xfrm>
                  </p:grpSpPr>
                  <p:cxnSp>
                    <p:nvCxnSpPr>
                      <p:cNvPr id="68" name="Rechte verbindingslijn 67">
                        <a:extLst>
                          <a:ext uri="{FF2B5EF4-FFF2-40B4-BE49-F238E27FC236}">
                            <a16:creationId xmlns:a16="http://schemas.microsoft.com/office/drawing/2014/main" id="{C681DFCB-EB34-9D6B-F92B-2C6C17A85D37}"/>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3E59BB29-57A7-3661-C9C3-01C021453FA2}"/>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7D58EBCC-EDBF-3EB6-D5A1-BDE0A7E46BBF}"/>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2F2F9795-F5A1-ED56-8C45-5769D255C498}"/>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2" name="Rechthoek 71">
                        <a:extLst>
                          <a:ext uri="{FF2B5EF4-FFF2-40B4-BE49-F238E27FC236}">
                            <a16:creationId xmlns:a16="http://schemas.microsoft.com/office/drawing/2014/main" id="{C849D03C-6BB4-2584-226D-215A47F989C1}"/>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67" name="Vrije vorm: vorm 66">
                      <a:extLst>
                        <a:ext uri="{FF2B5EF4-FFF2-40B4-BE49-F238E27FC236}">
                          <a16:creationId xmlns:a16="http://schemas.microsoft.com/office/drawing/2014/main" id="{815CC136-4C16-C028-80CE-D040A91B36AF}"/>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err="1"/>
                    </a:p>
                  </p:txBody>
                </p:sp>
              </p:grpSp>
              <p:sp>
                <p:nvSpPr>
                  <p:cNvPr id="65" name="Tekstvak 64">
                    <a:extLst>
                      <a:ext uri="{FF2B5EF4-FFF2-40B4-BE49-F238E27FC236}">
                        <a16:creationId xmlns:a16="http://schemas.microsoft.com/office/drawing/2014/main" id="{AA4F318A-97CE-4893-DEBF-B20709137AB5}"/>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20" name="Groep 19">
                  <a:extLst>
                    <a:ext uri="{FF2B5EF4-FFF2-40B4-BE49-F238E27FC236}">
                      <a16:creationId xmlns:a16="http://schemas.microsoft.com/office/drawing/2014/main" id="{0C2CB508-25DD-B5E3-FB22-9E01B882D1BC}"/>
                    </a:ext>
                  </a:extLst>
                </p:cNvPr>
                <p:cNvGrpSpPr/>
                <p:nvPr userDrawn="1"/>
              </p:nvGrpSpPr>
              <p:grpSpPr>
                <a:xfrm>
                  <a:off x="-2582156" y="4996916"/>
                  <a:ext cx="572112" cy="673634"/>
                  <a:chOff x="-2709168" y="4996916"/>
                  <a:chExt cx="572112" cy="673634"/>
                </a:xfrm>
              </p:grpSpPr>
              <p:grpSp>
                <p:nvGrpSpPr>
                  <p:cNvPr id="54" name="Groep 53">
                    <a:extLst>
                      <a:ext uri="{FF2B5EF4-FFF2-40B4-BE49-F238E27FC236}">
                        <a16:creationId xmlns:a16="http://schemas.microsoft.com/office/drawing/2014/main" id="{19B3CE5D-669F-B92E-9FB4-979F235BE6CB}"/>
                      </a:ext>
                    </a:extLst>
                  </p:cNvPr>
                  <p:cNvGrpSpPr/>
                  <p:nvPr userDrawn="1"/>
                </p:nvGrpSpPr>
                <p:grpSpPr>
                  <a:xfrm>
                    <a:off x="-2609993" y="4996916"/>
                    <a:ext cx="389111" cy="375410"/>
                    <a:chOff x="-2542178" y="4940055"/>
                    <a:chExt cx="516835" cy="498637"/>
                  </a:xfrm>
                </p:grpSpPr>
                <p:sp>
                  <p:nvSpPr>
                    <p:cNvPr id="56" name="Rechthoek 55">
                      <a:extLst>
                        <a:ext uri="{FF2B5EF4-FFF2-40B4-BE49-F238E27FC236}">
                          <a16:creationId xmlns:a16="http://schemas.microsoft.com/office/drawing/2014/main" id="{8BBD94EC-6AF4-BDC9-932D-0BCF02FAE1C0}"/>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57" name="Groep 56">
                      <a:extLst>
                        <a:ext uri="{FF2B5EF4-FFF2-40B4-BE49-F238E27FC236}">
                          <a16:creationId xmlns:a16="http://schemas.microsoft.com/office/drawing/2014/main" id="{6A6F4D01-8948-136B-0188-AAAB3577ED7E}"/>
                        </a:ext>
                      </a:extLst>
                    </p:cNvPr>
                    <p:cNvGrpSpPr/>
                    <p:nvPr userDrawn="1"/>
                  </p:nvGrpSpPr>
                  <p:grpSpPr>
                    <a:xfrm>
                      <a:off x="-2542178" y="4999319"/>
                      <a:ext cx="516835" cy="439373"/>
                      <a:chOff x="-3307743" y="4999319"/>
                      <a:chExt cx="516835" cy="439373"/>
                    </a:xfrm>
                  </p:grpSpPr>
                  <p:cxnSp>
                    <p:nvCxnSpPr>
                      <p:cNvPr id="59" name="Rechte verbindingslijn 58">
                        <a:extLst>
                          <a:ext uri="{FF2B5EF4-FFF2-40B4-BE49-F238E27FC236}">
                            <a16:creationId xmlns:a16="http://schemas.microsoft.com/office/drawing/2014/main" id="{37975A34-8BB1-E35A-4B44-2FB0E21D3A30}"/>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99D2D8DC-7D37-D9DA-4A23-627A41EC3C1B}"/>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F811E4E0-B0C2-FE86-2200-DECE46113BC1}"/>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962B11D4-07BD-FAEB-46C5-83AA9E56C898}"/>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3" name="Rechthoek 62">
                        <a:extLst>
                          <a:ext uri="{FF2B5EF4-FFF2-40B4-BE49-F238E27FC236}">
                            <a16:creationId xmlns:a16="http://schemas.microsoft.com/office/drawing/2014/main" id="{2F82EF93-60C8-AAA4-F8BB-433F139FEF1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58" name="Pijl: rechts 57">
                      <a:extLst>
                        <a:ext uri="{FF2B5EF4-FFF2-40B4-BE49-F238E27FC236}">
                          <a16:creationId xmlns:a16="http://schemas.microsoft.com/office/drawing/2014/main" id="{7A32FC36-4C74-758F-A26F-DC5DED1219C5}"/>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55" name="Tekstvak 54">
                    <a:extLst>
                      <a:ext uri="{FF2B5EF4-FFF2-40B4-BE49-F238E27FC236}">
                        <a16:creationId xmlns:a16="http://schemas.microsoft.com/office/drawing/2014/main" id="{09B0DE43-000E-0931-DFD5-B792A80C1237}"/>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21" name="Groep 20">
                  <a:extLst>
                    <a:ext uri="{FF2B5EF4-FFF2-40B4-BE49-F238E27FC236}">
                      <a16:creationId xmlns:a16="http://schemas.microsoft.com/office/drawing/2014/main" id="{DC929CD9-FE2B-244A-748A-9FF9127289AA}"/>
                    </a:ext>
                  </a:extLst>
                </p:cNvPr>
                <p:cNvGrpSpPr/>
                <p:nvPr userDrawn="1"/>
              </p:nvGrpSpPr>
              <p:grpSpPr>
                <a:xfrm>
                  <a:off x="-2036147" y="5039725"/>
                  <a:ext cx="572112" cy="630825"/>
                  <a:chOff x="-2099568" y="5039725"/>
                  <a:chExt cx="572112" cy="630825"/>
                </a:xfrm>
              </p:grpSpPr>
              <p:grpSp>
                <p:nvGrpSpPr>
                  <p:cNvPr id="44" name="Groep 43">
                    <a:extLst>
                      <a:ext uri="{FF2B5EF4-FFF2-40B4-BE49-F238E27FC236}">
                        <a16:creationId xmlns:a16="http://schemas.microsoft.com/office/drawing/2014/main" id="{54A35BCE-FDB7-0DE8-C1A8-836133FDAA75}"/>
                      </a:ext>
                    </a:extLst>
                  </p:cNvPr>
                  <p:cNvGrpSpPr/>
                  <p:nvPr userDrawn="1"/>
                </p:nvGrpSpPr>
                <p:grpSpPr>
                  <a:xfrm rot="10800000">
                    <a:off x="-2004261" y="5039725"/>
                    <a:ext cx="389111" cy="375410"/>
                    <a:chOff x="-2542178" y="4940055"/>
                    <a:chExt cx="516835" cy="498637"/>
                  </a:xfrm>
                </p:grpSpPr>
                <p:sp>
                  <p:nvSpPr>
                    <p:cNvPr id="46" name="Rechthoek 45">
                      <a:extLst>
                        <a:ext uri="{FF2B5EF4-FFF2-40B4-BE49-F238E27FC236}">
                          <a16:creationId xmlns:a16="http://schemas.microsoft.com/office/drawing/2014/main" id="{22941AE2-EBAD-D87C-DE43-5575DD0362CC}"/>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47" name="Groep 46">
                      <a:extLst>
                        <a:ext uri="{FF2B5EF4-FFF2-40B4-BE49-F238E27FC236}">
                          <a16:creationId xmlns:a16="http://schemas.microsoft.com/office/drawing/2014/main" id="{23CAA626-9552-39B0-AEFD-9827C2DB1D61}"/>
                        </a:ext>
                      </a:extLst>
                    </p:cNvPr>
                    <p:cNvGrpSpPr/>
                    <p:nvPr userDrawn="1"/>
                  </p:nvGrpSpPr>
                  <p:grpSpPr>
                    <a:xfrm>
                      <a:off x="-2542178" y="4999319"/>
                      <a:ext cx="516835" cy="439373"/>
                      <a:chOff x="-3307743" y="4999319"/>
                      <a:chExt cx="516835" cy="439373"/>
                    </a:xfrm>
                  </p:grpSpPr>
                  <p:cxnSp>
                    <p:nvCxnSpPr>
                      <p:cNvPr id="49" name="Rechte verbindingslijn 48">
                        <a:extLst>
                          <a:ext uri="{FF2B5EF4-FFF2-40B4-BE49-F238E27FC236}">
                            <a16:creationId xmlns:a16="http://schemas.microsoft.com/office/drawing/2014/main" id="{DB9CACB3-2088-7641-A314-C3E59B57A115}"/>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9E5BEF79-9340-B9EB-E934-F5DC048690AE}"/>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C783E361-60A6-4036-D76A-DB38EF315D05}"/>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AEF6577B-F91F-3742-BCB4-8F668A75EA0A}"/>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3" name="Rechthoek 52">
                        <a:extLst>
                          <a:ext uri="{FF2B5EF4-FFF2-40B4-BE49-F238E27FC236}">
                            <a16:creationId xmlns:a16="http://schemas.microsoft.com/office/drawing/2014/main" id="{2D1C11F5-2510-AAD9-DF56-995356860E7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48" name="Pijl: rechts 47">
                      <a:extLst>
                        <a:ext uri="{FF2B5EF4-FFF2-40B4-BE49-F238E27FC236}">
                          <a16:creationId xmlns:a16="http://schemas.microsoft.com/office/drawing/2014/main" id="{DD286531-C5E6-F941-0735-DF1828D38F78}"/>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5" name="Tekstvak 44">
                    <a:extLst>
                      <a:ext uri="{FF2B5EF4-FFF2-40B4-BE49-F238E27FC236}">
                        <a16:creationId xmlns:a16="http://schemas.microsoft.com/office/drawing/2014/main" id="{C0C23E79-F0F4-A0ED-183B-81AAC3AEFF1C}"/>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22" name="Groep 21">
                  <a:extLst>
                    <a:ext uri="{FF2B5EF4-FFF2-40B4-BE49-F238E27FC236}">
                      <a16:creationId xmlns:a16="http://schemas.microsoft.com/office/drawing/2014/main" id="{8EB40964-2FDB-A0DE-87F5-C60DF94ACB8B}"/>
                    </a:ext>
                  </a:extLst>
                </p:cNvPr>
                <p:cNvGrpSpPr/>
                <p:nvPr userDrawn="1"/>
              </p:nvGrpSpPr>
              <p:grpSpPr>
                <a:xfrm>
                  <a:off x="-1497156" y="5039725"/>
                  <a:ext cx="572112" cy="630825"/>
                  <a:chOff x="-1501387" y="5039725"/>
                  <a:chExt cx="572112" cy="630825"/>
                </a:xfrm>
              </p:grpSpPr>
              <p:grpSp>
                <p:nvGrpSpPr>
                  <p:cNvPr id="34" name="Groep 33">
                    <a:extLst>
                      <a:ext uri="{FF2B5EF4-FFF2-40B4-BE49-F238E27FC236}">
                        <a16:creationId xmlns:a16="http://schemas.microsoft.com/office/drawing/2014/main" id="{52971A07-83F1-9463-EB0B-4DF8641018F0}"/>
                      </a:ext>
                    </a:extLst>
                  </p:cNvPr>
                  <p:cNvGrpSpPr/>
                  <p:nvPr userDrawn="1"/>
                </p:nvGrpSpPr>
                <p:grpSpPr>
                  <a:xfrm rot="10800000">
                    <a:off x="-1453772" y="5039725"/>
                    <a:ext cx="426738" cy="332849"/>
                    <a:chOff x="-2542179" y="4996586"/>
                    <a:chExt cx="566814" cy="442106"/>
                  </a:xfrm>
                </p:grpSpPr>
                <p:sp>
                  <p:nvSpPr>
                    <p:cNvPr id="36" name="Rechthoek 35">
                      <a:extLst>
                        <a:ext uri="{FF2B5EF4-FFF2-40B4-BE49-F238E27FC236}">
                          <a16:creationId xmlns:a16="http://schemas.microsoft.com/office/drawing/2014/main" id="{C67CCEDC-FBEA-EA4E-2F36-8DF375E9A3E0}"/>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37" name="Groep 36">
                      <a:extLst>
                        <a:ext uri="{FF2B5EF4-FFF2-40B4-BE49-F238E27FC236}">
                          <a16:creationId xmlns:a16="http://schemas.microsoft.com/office/drawing/2014/main" id="{F26260B8-0D67-E75B-175F-D801BAF4970C}"/>
                        </a:ext>
                      </a:extLst>
                    </p:cNvPr>
                    <p:cNvGrpSpPr/>
                    <p:nvPr userDrawn="1"/>
                  </p:nvGrpSpPr>
                  <p:grpSpPr>
                    <a:xfrm>
                      <a:off x="-2542179" y="4996586"/>
                      <a:ext cx="516836" cy="442106"/>
                      <a:chOff x="-3307744" y="4996586"/>
                      <a:chExt cx="516836" cy="442106"/>
                    </a:xfrm>
                  </p:grpSpPr>
                  <p:cxnSp>
                    <p:nvCxnSpPr>
                      <p:cNvPr id="39" name="Rechte verbindingslijn 38">
                        <a:extLst>
                          <a:ext uri="{FF2B5EF4-FFF2-40B4-BE49-F238E27FC236}">
                            <a16:creationId xmlns:a16="http://schemas.microsoft.com/office/drawing/2014/main" id="{A91973A4-648E-A6CE-A3F4-4381BA802ED0}"/>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A5000602-B04A-A374-3ED4-EA3B5CF1F1CF}"/>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FE2016B5-E007-79E5-C0A1-D7892EDE854F}"/>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0CC25C4-5F20-8BFA-9D39-289DA05F6F6C}"/>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AD21D286-0DE9-53BD-8624-2A52D6A8E725}"/>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38" name="Pijl: rechts 37">
                      <a:extLst>
                        <a:ext uri="{FF2B5EF4-FFF2-40B4-BE49-F238E27FC236}">
                          <a16:creationId xmlns:a16="http://schemas.microsoft.com/office/drawing/2014/main" id="{120E6B45-4D07-0824-F7B5-786F9AABE14A}"/>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5" name="Tekstvak 34">
                    <a:extLst>
                      <a:ext uri="{FF2B5EF4-FFF2-40B4-BE49-F238E27FC236}">
                        <a16:creationId xmlns:a16="http://schemas.microsoft.com/office/drawing/2014/main" id="{76C0F46E-3870-7377-A6FF-44B2225F86EE}"/>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23" name="Groep 22">
                  <a:extLst>
                    <a:ext uri="{FF2B5EF4-FFF2-40B4-BE49-F238E27FC236}">
                      <a16:creationId xmlns:a16="http://schemas.microsoft.com/office/drawing/2014/main" id="{949E29E9-FC16-EABF-33DD-9AA6D42D6BD4}"/>
                    </a:ext>
                  </a:extLst>
                </p:cNvPr>
                <p:cNvGrpSpPr/>
                <p:nvPr userDrawn="1"/>
              </p:nvGrpSpPr>
              <p:grpSpPr>
                <a:xfrm>
                  <a:off x="-973743" y="5039725"/>
                  <a:ext cx="572112" cy="630825"/>
                  <a:chOff x="-961551" y="5039725"/>
                  <a:chExt cx="572112" cy="630825"/>
                </a:xfrm>
              </p:grpSpPr>
              <p:grpSp>
                <p:nvGrpSpPr>
                  <p:cNvPr id="24" name="Groep 23">
                    <a:extLst>
                      <a:ext uri="{FF2B5EF4-FFF2-40B4-BE49-F238E27FC236}">
                        <a16:creationId xmlns:a16="http://schemas.microsoft.com/office/drawing/2014/main" id="{67312B13-315A-E22D-BFA9-A019E1034644}"/>
                      </a:ext>
                    </a:extLst>
                  </p:cNvPr>
                  <p:cNvGrpSpPr/>
                  <p:nvPr userDrawn="1"/>
                </p:nvGrpSpPr>
                <p:grpSpPr>
                  <a:xfrm rot="10800000" flipH="1">
                    <a:off x="-868825" y="5039725"/>
                    <a:ext cx="426738" cy="332849"/>
                    <a:chOff x="-2542179" y="4996586"/>
                    <a:chExt cx="566814" cy="442106"/>
                  </a:xfrm>
                </p:grpSpPr>
                <p:sp>
                  <p:nvSpPr>
                    <p:cNvPr id="26" name="Rechthoek 25">
                      <a:extLst>
                        <a:ext uri="{FF2B5EF4-FFF2-40B4-BE49-F238E27FC236}">
                          <a16:creationId xmlns:a16="http://schemas.microsoft.com/office/drawing/2014/main" id="{8A2BCBF7-55CC-1EDF-7457-0B97870283F6}"/>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27" name="Groep 26">
                      <a:extLst>
                        <a:ext uri="{FF2B5EF4-FFF2-40B4-BE49-F238E27FC236}">
                          <a16:creationId xmlns:a16="http://schemas.microsoft.com/office/drawing/2014/main" id="{E795F7E0-AAFE-D756-8AD2-E2100AC2C3AF}"/>
                        </a:ext>
                      </a:extLst>
                    </p:cNvPr>
                    <p:cNvGrpSpPr/>
                    <p:nvPr userDrawn="1"/>
                  </p:nvGrpSpPr>
                  <p:grpSpPr>
                    <a:xfrm>
                      <a:off x="-2542179" y="4996586"/>
                      <a:ext cx="516836" cy="442106"/>
                      <a:chOff x="-3307744" y="4996586"/>
                      <a:chExt cx="516836" cy="442106"/>
                    </a:xfrm>
                  </p:grpSpPr>
                  <p:cxnSp>
                    <p:nvCxnSpPr>
                      <p:cNvPr id="29" name="Rechte verbindingslijn 28">
                        <a:extLst>
                          <a:ext uri="{FF2B5EF4-FFF2-40B4-BE49-F238E27FC236}">
                            <a16:creationId xmlns:a16="http://schemas.microsoft.com/office/drawing/2014/main" id="{A6796DAD-5849-354E-F4C3-099030E52844}"/>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6548CAAB-DDA5-95F1-9223-2C49D531DD8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D928BCC7-6DF9-646A-2577-AF945D9020D1}"/>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2030004F-EBA0-CA76-1B8D-DE75D94ACCE2}"/>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33" name="Rechthoek 32">
                        <a:extLst>
                          <a:ext uri="{FF2B5EF4-FFF2-40B4-BE49-F238E27FC236}">
                            <a16:creationId xmlns:a16="http://schemas.microsoft.com/office/drawing/2014/main" id="{A9575FE8-F72B-FD01-6B84-73F5F79CDCB0}"/>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28" name="Pijl: rechts 27">
                      <a:extLst>
                        <a:ext uri="{FF2B5EF4-FFF2-40B4-BE49-F238E27FC236}">
                          <a16:creationId xmlns:a16="http://schemas.microsoft.com/office/drawing/2014/main" id="{DF63E224-EF2C-F334-940E-12685CCC0A44}"/>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5" name="Tekstvak 24">
                    <a:extLst>
                      <a:ext uri="{FF2B5EF4-FFF2-40B4-BE49-F238E27FC236}">
                        <a16:creationId xmlns:a16="http://schemas.microsoft.com/office/drawing/2014/main" id="{DD2C580B-6CDF-8D18-E391-8009F121C8B5}"/>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spTree>
    <p:extLst>
      <p:ext uri="{BB962C8B-B14F-4D97-AF65-F5344CB8AC3E}">
        <p14:creationId xmlns:p14="http://schemas.microsoft.com/office/powerpoint/2010/main" val="187665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ymbol #2">
    <p:bg>
      <p:bgPr>
        <a:solidFill>
          <a:schemeClr val="accent1"/>
        </a:solidFill>
        <a:effectLst/>
      </p:bgPr>
    </p:bg>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483A2B6B-2B11-2FA2-68D3-FCD02076529C}"/>
              </a:ext>
            </a:extLst>
          </p:cNvPr>
          <p:cNvSpPr>
            <a:spLocks noGrp="1" noRot="1" noMove="1" noResize="1" noEditPoints="1" noAdjustHandles="1" noChangeArrowheads="1" noChangeShapeType="1"/>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2451633"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Title slide + symbol #2</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10705040" y="5813671"/>
            <a:ext cx="766235" cy="184666"/>
          </a:xfrm>
        </p:spPr>
        <p:txBody>
          <a:bodyPr/>
          <a:lstStyle>
            <a:lvl1pPr>
              <a:defRPr sz="1200">
                <a:solidFill>
                  <a:schemeClr val="tx2"/>
                </a:solidFill>
              </a:defRPr>
            </a:lvl1pPr>
          </a:lstStyle>
          <a:p>
            <a:fld id="{F3E85AF8-59B2-4106-AD70-04A0897A4815}" type="datetime1">
              <a:rPr lang="nl-NL" smtClean="0"/>
              <a:t>4-4-2024</a:t>
            </a:fld>
            <a:endParaRPr lang="en-GB" dirty="0"/>
          </a:p>
        </p:txBody>
      </p:sp>
      <p:grpSp>
        <p:nvGrpSpPr>
          <p:cNvPr id="21" name="Graphic 4">
            <a:extLst>
              <a:ext uri="{FF2B5EF4-FFF2-40B4-BE49-F238E27FC236}">
                <a16:creationId xmlns:a16="http://schemas.microsoft.com/office/drawing/2014/main" id="{C93E164C-298E-F36F-9136-0AC365C778F8}"/>
              </a:ext>
            </a:extLst>
          </p:cNvPr>
          <p:cNvGrpSpPr/>
          <p:nvPr userDrawn="1"/>
        </p:nvGrpSpPr>
        <p:grpSpPr>
          <a:xfrm>
            <a:off x="721114" y="437497"/>
            <a:ext cx="1530269" cy="594428"/>
            <a:chOff x="717019" y="5865846"/>
            <a:chExt cx="1413341" cy="549008"/>
          </a:xfrm>
          <a:solidFill>
            <a:srgbClr val="FFFFFF"/>
          </a:solidFill>
        </p:grpSpPr>
        <p:sp>
          <p:nvSpPr>
            <p:cNvPr id="22" name="Vrije vorm: vorm 21">
              <a:extLst>
                <a:ext uri="{FF2B5EF4-FFF2-40B4-BE49-F238E27FC236}">
                  <a16:creationId xmlns:a16="http://schemas.microsoft.com/office/drawing/2014/main" id="{C4DE928F-9819-F729-1A30-E5A07740CC27}"/>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dirty="0"/>
            </a:p>
          </p:txBody>
        </p:sp>
        <p:sp>
          <p:nvSpPr>
            <p:cNvPr id="23" name="Vrije vorm: vorm 22">
              <a:extLst>
                <a:ext uri="{FF2B5EF4-FFF2-40B4-BE49-F238E27FC236}">
                  <a16:creationId xmlns:a16="http://schemas.microsoft.com/office/drawing/2014/main" id="{79323DCE-D484-B94A-C1EC-D2F2B931366F}"/>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dirty="0"/>
            </a:p>
          </p:txBody>
        </p:sp>
        <p:sp>
          <p:nvSpPr>
            <p:cNvPr id="24" name="Vrije vorm: vorm 23">
              <a:extLst>
                <a:ext uri="{FF2B5EF4-FFF2-40B4-BE49-F238E27FC236}">
                  <a16:creationId xmlns:a16="http://schemas.microsoft.com/office/drawing/2014/main" id="{3539D6EA-85DB-9F50-4773-B93829862258}"/>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dirty="0"/>
            </a:p>
          </p:txBody>
        </p:sp>
        <p:sp>
          <p:nvSpPr>
            <p:cNvPr id="25" name="Vrije vorm: vorm 24">
              <a:extLst>
                <a:ext uri="{FF2B5EF4-FFF2-40B4-BE49-F238E27FC236}">
                  <a16:creationId xmlns:a16="http://schemas.microsoft.com/office/drawing/2014/main" id="{A996BACF-1310-A75D-F3D9-23D926B05697}"/>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dirty="0"/>
            </a:p>
          </p:txBody>
        </p:sp>
        <p:sp>
          <p:nvSpPr>
            <p:cNvPr id="26" name="Vrije vorm: vorm 25">
              <a:extLst>
                <a:ext uri="{FF2B5EF4-FFF2-40B4-BE49-F238E27FC236}">
                  <a16:creationId xmlns:a16="http://schemas.microsoft.com/office/drawing/2014/main" id="{B50ABAA7-4D3A-64F2-2886-73E38F672A13}"/>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dirty="0"/>
            </a:p>
          </p:txBody>
        </p:sp>
        <p:sp>
          <p:nvSpPr>
            <p:cNvPr id="27" name="Vrije vorm: vorm 26">
              <a:extLst>
                <a:ext uri="{FF2B5EF4-FFF2-40B4-BE49-F238E27FC236}">
                  <a16:creationId xmlns:a16="http://schemas.microsoft.com/office/drawing/2014/main" id="{94E5B70C-D6DE-08E7-481C-59E036E42088}"/>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dirty="0"/>
            </a:p>
          </p:txBody>
        </p:sp>
        <p:sp>
          <p:nvSpPr>
            <p:cNvPr id="28" name="Vrije vorm: vorm 27">
              <a:extLst>
                <a:ext uri="{FF2B5EF4-FFF2-40B4-BE49-F238E27FC236}">
                  <a16:creationId xmlns:a16="http://schemas.microsoft.com/office/drawing/2014/main" id="{8D3E4DAB-6265-0F83-A847-5B7F063D48EC}"/>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dirty="0"/>
            </a:p>
          </p:txBody>
        </p:sp>
        <p:sp>
          <p:nvSpPr>
            <p:cNvPr id="29" name="Vrije vorm: vorm 28">
              <a:extLst>
                <a:ext uri="{FF2B5EF4-FFF2-40B4-BE49-F238E27FC236}">
                  <a16:creationId xmlns:a16="http://schemas.microsoft.com/office/drawing/2014/main" id="{6F52DDD2-B124-1FEF-0F68-3980EB3898A2}"/>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38202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6242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Video</a:t>
            </a:r>
          </a:p>
        </p:txBody>
      </p:sp>
      <p:sp>
        <p:nvSpPr>
          <p:cNvPr id="7" name="Tijdelijke aanduiding voor media 10">
            <a:extLst>
              <a:ext uri="{FF2B5EF4-FFF2-40B4-BE49-F238E27FC236}">
                <a16:creationId xmlns:a16="http://schemas.microsoft.com/office/drawing/2014/main" id="{7DDD4864-CB90-764A-4B2C-3E1728B3D53D}"/>
              </a:ext>
            </a:extLst>
          </p:cNvPr>
          <p:cNvSpPr>
            <a:spLocks noGrp="1"/>
          </p:cNvSpPr>
          <p:nvPr>
            <p:ph type="media" sz="quarter" idx="13" hasCustomPrompt="1"/>
          </p:nvPr>
        </p:nvSpPr>
        <p:spPr>
          <a:xfrm>
            <a:off x="-1" y="0"/>
            <a:ext cx="12192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video</a:t>
            </a:r>
          </a:p>
        </p:txBody>
      </p:sp>
      <p:sp>
        <p:nvSpPr>
          <p:cNvPr id="8" name="Tijdelijke aanduiding voor tekst 18">
            <a:extLst>
              <a:ext uri="{FF2B5EF4-FFF2-40B4-BE49-F238E27FC236}">
                <a16:creationId xmlns:a16="http://schemas.microsoft.com/office/drawing/2014/main" id="{DCC41C52-09AD-8C37-7129-E1F74D2838EA}"/>
              </a:ext>
            </a:extLst>
          </p:cNvPr>
          <p:cNvSpPr>
            <a:spLocks noGrp="1"/>
          </p:cNvSpPr>
          <p:nvPr>
            <p:ph type="body" sz="quarter" idx="18" hasCustomPrompt="1"/>
          </p:nvPr>
        </p:nvSpPr>
        <p:spPr>
          <a:xfrm>
            <a:off x="0" y="4094329"/>
            <a:ext cx="12192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9" name="Tijdelijke aanduiding voor tekst 18">
            <a:extLst>
              <a:ext uri="{FF2B5EF4-FFF2-40B4-BE49-F238E27FC236}">
                <a16:creationId xmlns:a16="http://schemas.microsoft.com/office/drawing/2014/main" id="{FD7D2F15-FE5B-8E70-BB4B-E8B2F7A92DE7}"/>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sp>
        <p:nvSpPr>
          <p:cNvPr id="10" name="Tijdelijke aanduiding voor datum 9">
            <a:extLst>
              <a:ext uri="{FF2B5EF4-FFF2-40B4-BE49-F238E27FC236}">
                <a16:creationId xmlns:a16="http://schemas.microsoft.com/office/drawing/2014/main" id="{3DBC758A-2322-69E4-8E00-381E08D7D24E}"/>
              </a:ext>
            </a:extLst>
          </p:cNvPr>
          <p:cNvSpPr>
            <a:spLocks noGrp="1"/>
          </p:cNvSpPr>
          <p:nvPr>
            <p:ph type="dt" sz="half" idx="19"/>
          </p:nvPr>
        </p:nvSpPr>
        <p:spPr/>
        <p:txBody>
          <a:bodyPr/>
          <a:lstStyle>
            <a:lvl1pPr>
              <a:defRPr>
                <a:solidFill>
                  <a:schemeClr val="bg1"/>
                </a:solidFill>
              </a:defRPr>
            </a:lvl1pPr>
          </a:lstStyle>
          <a:p>
            <a:fld id="{8B16675D-57AD-43E7-A55C-D81AA2CDBC36}" type="datetime1">
              <a:rPr lang="nl-NL" smtClean="0"/>
              <a:t>4-4-2024</a:t>
            </a:fld>
            <a:endParaRPr lang="en-GB" dirty="0"/>
          </a:p>
        </p:txBody>
      </p:sp>
      <p:sp>
        <p:nvSpPr>
          <p:cNvPr id="11" name="Tijdelijke aanduiding voor dianummer 10">
            <a:extLst>
              <a:ext uri="{FF2B5EF4-FFF2-40B4-BE49-F238E27FC236}">
                <a16:creationId xmlns:a16="http://schemas.microsoft.com/office/drawing/2014/main" id="{7941E3A5-6098-FB47-9413-E53D56761951}"/>
              </a:ext>
            </a:extLst>
          </p:cNvPr>
          <p:cNvSpPr>
            <a:spLocks noGrp="1"/>
          </p:cNvSpPr>
          <p:nvPr>
            <p:ph type="sldNum" sz="quarter" idx="20"/>
          </p:nvPr>
        </p:nvSpPr>
        <p:spPr/>
        <p:txBody>
          <a:bodyPr/>
          <a:lstStyle>
            <a:lvl1pPr>
              <a:defRPr>
                <a:solidFill>
                  <a:schemeClr val="bg1"/>
                </a:solidFill>
              </a:defRPr>
            </a:lvl1pPr>
          </a:lstStyle>
          <a:p>
            <a:fld id="{9E843DB9-9987-4157-AB9C-CEA8D7D910BB}" type="slidenum">
              <a:rPr lang="en-GB" smtClean="0"/>
              <a:pPr/>
              <a:t>‹nr.›</a:t>
            </a:fld>
            <a:endParaRPr lang="en-GB" dirty="0"/>
          </a:p>
        </p:txBody>
      </p:sp>
      <p:grpSp>
        <p:nvGrpSpPr>
          <p:cNvPr id="3" name="INSTRUCTION">
            <a:extLst>
              <a:ext uri="{FF2B5EF4-FFF2-40B4-BE49-F238E27FC236}">
                <a16:creationId xmlns:a16="http://schemas.microsoft.com/office/drawing/2014/main" id="{CFA0555D-1DF1-0D94-8903-4ED365A3C892}"/>
              </a:ext>
            </a:extLst>
          </p:cNvPr>
          <p:cNvGrpSpPr/>
          <p:nvPr userDrawn="1"/>
        </p:nvGrpSpPr>
        <p:grpSpPr>
          <a:xfrm>
            <a:off x="-3786165" y="0"/>
            <a:ext cx="3693114" cy="6680351"/>
            <a:chOff x="-3786165" y="0"/>
            <a:chExt cx="3693114" cy="6680351"/>
          </a:xfrm>
        </p:grpSpPr>
        <p:sp>
          <p:nvSpPr>
            <p:cNvPr id="4" name="Rechthoek 3">
              <a:extLst>
                <a:ext uri="{FF2B5EF4-FFF2-40B4-BE49-F238E27FC236}">
                  <a16:creationId xmlns:a16="http://schemas.microsoft.com/office/drawing/2014/main" id="{8DD6C12B-1E85-81FA-FCC4-7DE548216BD2}"/>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video</a:t>
              </a:r>
            </a:p>
          </p:txBody>
        </p:sp>
        <p:sp>
          <p:nvSpPr>
            <p:cNvPr id="5" name="Ovaal 4">
              <a:extLst>
                <a:ext uri="{FF2B5EF4-FFF2-40B4-BE49-F238E27FC236}">
                  <a16:creationId xmlns:a16="http://schemas.microsoft.com/office/drawing/2014/main" id="{99ECF4FE-EEF4-710B-BE1A-975B1D2D1D6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58431D0A-AC60-A283-D27A-87B6B89D283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C5C27640-79A1-7F9F-37AC-92BE6E0D932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A022DED-BE6D-B4A1-9981-7C85386AA5C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 name="Groep 13">
              <a:extLst>
                <a:ext uri="{FF2B5EF4-FFF2-40B4-BE49-F238E27FC236}">
                  <a16:creationId xmlns:a16="http://schemas.microsoft.com/office/drawing/2014/main" id="{DDFE004D-F43C-DF79-2531-07F8DEE8DEC7}"/>
                </a:ext>
              </a:extLst>
            </p:cNvPr>
            <p:cNvGrpSpPr/>
            <p:nvPr userDrawn="1"/>
          </p:nvGrpSpPr>
          <p:grpSpPr>
            <a:xfrm>
              <a:off x="-3311319" y="2164285"/>
              <a:ext cx="825500" cy="209550"/>
              <a:chOff x="13504624" y="2482850"/>
              <a:chExt cx="825500" cy="209550"/>
            </a:xfrm>
          </p:grpSpPr>
          <p:sp>
            <p:nvSpPr>
              <p:cNvPr id="73" name="Rechthoek 72">
                <a:extLst>
                  <a:ext uri="{FF2B5EF4-FFF2-40B4-BE49-F238E27FC236}">
                    <a16:creationId xmlns:a16="http://schemas.microsoft.com/office/drawing/2014/main" id="{9F4EDB36-A197-4D27-01C1-46E96929032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74" name="Rechte verbindingslijn 73">
                <a:extLst>
                  <a:ext uri="{FF2B5EF4-FFF2-40B4-BE49-F238E27FC236}">
                    <a16:creationId xmlns:a16="http://schemas.microsoft.com/office/drawing/2014/main" id="{09C80B13-7CCC-C2A5-974E-0D58591F4C8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5" name="Gelijkbenige driehoek 74">
                <a:extLst>
                  <a:ext uri="{FF2B5EF4-FFF2-40B4-BE49-F238E27FC236}">
                    <a16:creationId xmlns:a16="http://schemas.microsoft.com/office/drawing/2014/main" id="{2990336B-BE75-A2FD-52B2-4C24C640C67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2757AEC1-CC52-4432-FA27-AB28157352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5BAF4BB6-C097-96FB-3F4C-CC975616AA41}"/>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58443AD7-A793-102A-A2C5-199951C61DE3}"/>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50DDA0AE-3CD5-7B99-87D7-98BEFCA12903}"/>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video, go to the tab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‘Video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video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video frame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9" name="Groep 18">
              <a:extLst>
                <a:ext uri="{FF2B5EF4-FFF2-40B4-BE49-F238E27FC236}">
                  <a16:creationId xmlns:a16="http://schemas.microsoft.com/office/drawing/2014/main" id="{5D27F78C-0D8F-4833-C1D5-53AFE77078C3}"/>
                </a:ext>
              </a:extLst>
            </p:cNvPr>
            <p:cNvGrpSpPr/>
            <p:nvPr userDrawn="1"/>
          </p:nvGrpSpPr>
          <p:grpSpPr>
            <a:xfrm>
              <a:off x="-3449237" y="5047414"/>
              <a:ext cx="622283" cy="612919"/>
              <a:chOff x="12617641" y="3403239"/>
              <a:chExt cx="752963" cy="741634"/>
            </a:xfrm>
          </p:grpSpPr>
          <p:grpSp>
            <p:nvGrpSpPr>
              <p:cNvPr id="57" name="Groep 56">
                <a:extLst>
                  <a:ext uri="{FF2B5EF4-FFF2-40B4-BE49-F238E27FC236}">
                    <a16:creationId xmlns:a16="http://schemas.microsoft.com/office/drawing/2014/main" id="{E0DFB08A-58E0-2CF9-3789-4CCB64D810A1}"/>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155D73A4-4786-D2D2-CF14-9B951794464E}"/>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0E2C3846-1CB2-19DC-18BC-D9200466163F}"/>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E2BBA122-C3CA-8ECB-79F7-BBE3035835A5}"/>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B1C55032-DF2A-1993-0E3A-67EC12039FA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E690BF51-E406-84A0-DED1-5596CDC7B6D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3DAC0F55-4EE5-FFEB-1A8F-C4C010DB09F4}"/>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7A6780BF-4891-7853-9658-2C55D99FF142}"/>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99B7F098-47AB-CC56-A732-2B2F7517F1FC}"/>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A96781D6-E166-5261-0CC6-538F1BDC941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AD204E0-A6D6-BBEB-4F9D-C9D510D8399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B2BC088C-E097-08AE-1DBB-581E3A925FDA}"/>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1A96A21A-96EC-07E6-3327-7C1A548BCDC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9611BE82-5FD0-6DD7-7562-DC90DAE5C25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A51FE880-D240-2834-2C08-93CC58B13AE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59" name="Gelijkbenige driehoek 58">
                <a:extLst>
                  <a:ext uri="{FF2B5EF4-FFF2-40B4-BE49-F238E27FC236}">
                    <a16:creationId xmlns:a16="http://schemas.microsoft.com/office/drawing/2014/main" id="{1CD639C0-3E4D-F65C-3DDE-289EA822864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0" name="Rechthoek 19">
              <a:extLst>
                <a:ext uri="{FF2B5EF4-FFF2-40B4-BE49-F238E27FC236}">
                  <a16:creationId xmlns:a16="http://schemas.microsoft.com/office/drawing/2014/main" id="{6B9F67C6-EC4F-AECC-89BD-A2A60995296A}"/>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FC7F3F1-44ED-CD5E-5AF1-67D6F6C5F09B}"/>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D439BC78-1145-BBF4-8D1B-6C22D763776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CD8F4C5-45BC-515C-9CF8-69D95BEE396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5C1301FD-3C0B-C371-B663-AFBAA1DA175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9E42938C-EC03-0033-A99C-6630D2E601A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DD09F832-0E6E-6BFD-4337-7DC77D38EC2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D0C5701E-0443-BAD6-7545-8065BDF4F03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ED33F021-3445-D50C-8356-CE7062AB795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79FE30E5-E93F-0409-F125-E5876222225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037BE2A-6CFF-38AC-60B1-5779D8F6AA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DAAE662-CE77-BD27-CC9C-CF22D29A0345}"/>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692B851D-D0A3-E233-A2E7-CE33F3307E55}"/>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B324F6EA-3C03-1D68-A163-5E2D06BF0D2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8D6701B0-D374-F51B-289B-662AD9654AA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46A19455-59AA-B6BF-514D-AA9D2FD148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7BE9A18-CBB6-554D-9B0A-320B820D6E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6DB53143-04CC-DE75-2FB4-AF403561653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9A03A67F-4AE6-2C40-2294-27E2395046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427801BC-D5FB-A8E8-E1EC-9D65F30BC97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66E4ADC1-E7DD-EF56-8AAC-8BFCC4AB159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41" name="Tekstvak 40">
                <a:extLst>
                  <a:ext uri="{FF2B5EF4-FFF2-40B4-BE49-F238E27FC236}">
                    <a16:creationId xmlns:a16="http://schemas.microsoft.com/office/drawing/2014/main" id="{D61899B9-3ACA-FD06-B956-0332F3D67DE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42" name="Vrije vorm: vorm 41">
                <a:extLst>
                  <a:ext uri="{FF2B5EF4-FFF2-40B4-BE49-F238E27FC236}">
                    <a16:creationId xmlns:a16="http://schemas.microsoft.com/office/drawing/2014/main" id="{DCE78B20-2935-63F6-6121-B69E32DDB7C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274B5915-AF4E-B81B-B223-97C993671F4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7477AEFD-119B-7C23-6782-4CCA8CB51905}"/>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1DAF994-3527-44C3-FE91-C61AE51436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05794D1D-D19D-F999-5DC5-770CE284CFB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23" name="Rechthoek 22">
              <a:extLst>
                <a:ext uri="{FF2B5EF4-FFF2-40B4-BE49-F238E27FC236}">
                  <a16:creationId xmlns:a16="http://schemas.microsoft.com/office/drawing/2014/main" id="{6AFDC8D8-BEB6-2372-283D-4A20BD7D4585}"/>
                </a:ext>
              </a:extLst>
            </p:cNvPr>
            <p:cNvSpPr/>
            <p:nvPr userDrawn="1"/>
          </p:nvSpPr>
          <p:spPr>
            <a:xfrm>
              <a:off x="-3786164" y="585235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4" name="ICOON_info">
              <a:extLst>
                <a:ext uri="{FF2B5EF4-FFF2-40B4-BE49-F238E27FC236}">
                  <a16:creationId xmlns:a16="http://schemas.microsoft.com/office/drawing/2014/main" id="{CF442570-6AC2-7A17-F027-9A27B64C715E}"/>
                </a:ext>
              </a:extLst>
            </p:cNvPr>
            <p:cNvGrpSpPr/>
            <p:nvPr userDrawn="1"/>
          </p:nvGrpSpPr>
          <p:grpSpPr>
            <a:xfrm>
              <a:off x="-376736" y="5681302"/>
              <a:ext cx="283685" cy="283685"/>
              <a:chOff x="-510741" y="5913713"/>
              <a:chExt cx="267555" cy="267555"/>
            </a:xfrm>
          </p:grpSpPr>
          <p:sp>
            <p:nvSpPr>
              <p:cNvPr id="31" name="Ovaal 30">
                <a:extLst>
                  <a:ext uri="{FF2B5EF4-FFF2-40B4-BE49-F238E27FC236}">
                    <a16:creationId xmlns:a16="http://schemas.microsoft.com/office/drawing/2014/main" id="{22579EC6-E185-CC07-6815-F5202153A02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2" name="Graphic 163" descr="Informatie">
                <a:extLst>
                  <a:ext uri="{FF2B5EF4-FFF2-40B4-BE49-F238E27FC236}">
                    <a16:creationId xmlns:a16="http://schemas.microsoft.com/office/drawing/2014/main" id="{5818274B-A374-8838-E2D9-66556B4094F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FB121E7C-2BD9-2F3E-9A2B-0E359C6A3A27}"/>
                </a:ext>
              </a:extLst>
            </p:cNvPr>
            <p:cNvGrpSpPr/>
            <p:nvPr userDrawn="1"/>
          </p:nvGrpSpPr>
          <p:grpSpPr>
            <a:xfrm>
              <a:off x="-938434" y="5989728"/>
              <a:ext cx="627798" cy="576693"/>
              <a:chOff x="-938434" y="4570310"/>
              <a:chExt cx="627798" cy="576693"/>
            </a:xfrm>
          </p:grpSpPr>
          <p:grpSp>
            <p:nvGrpSpPr>
              <p:cNvPr id="26" name="Inspireren">
                <a:extLst>
                  <a:ext uri="{FF2B5EF4-FFF2-40B4-BE49-F238E27FC236}">
                    <a16:creationId xmlns:a16="http://schemas.microsoft.com/office/drawing/2014/main" id="{D67A2A51-F935-653F-6455-8EBFD899E4E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8" name="Freeform 12">
                  <a:extLst>
                    <a:ext uri="{FF2B5EF4-FFF2-40B4-BE49-F238E27FC236}">
                      <a16:creationId xmlns:a16="http://schemas.microsoft.com/office/drawing/2014/main" id="{55D08CE6-941B-D053-506F-CEF7AA2A608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9" name="Freeform 13">
                  <a:extLst>
                    <a:ext uri="{FF2B5EF4-FFF2-40B4-BE49-F238E27FC236}">
                      <a16:creationId xmlns:a16="http://schemas.microsoft.com/office/drawing/2014/main" id="{083A7B54-AB9A-B102-2601-659463BD6C4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4">
                  <a:extLst>
                    <a:ext uri="{FF2B5EF4-FFF2-40B4-BE49-F238E27FC236}">
                      <a16:creationId xmlns:a16="http://schemas.microsoft.com/office/drawing/2014/main" id="{41866F4C-91D1-E609-1214-9EE3C326C1B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7" name="Tekstvak 26">
                <a:extLst>
                  <a:ext uri="{FF2B5EF4-FFF2-40B4-BE49-F238E27FC236}">
                    <a16:creationId xmlns:a16="http://schemas.microsoft.com/office/drawing/2014/main" id="{AF14C19D-DA27-7A84-2E20-22CA4FFDF2C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424155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008931"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Title only</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86CF0BC4-CAAA-4113-A44D-B077CA6D06A0}"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‹nr.›</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Tree>
    <p:extLst>
      <p:ext uri="{BB962C8B-B14F-4D97-AF65-F5344CB8AC3E}">
        <p14:creationId xmlns:p14="http://schemas.microsoft.com/office/powerpoint/2010/main" val="54367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ganogram + photos">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247285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Organogram + photos</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FCAE990D-75C2-4F14-BD9B-6BFB33904E2B}"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‹nr.›</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37" name="Tijdelijke aanduiding voor afbeelding 16">
            <a:extLst>
              <a:ext uri="{FF2B5EF4-FFF2-40B4-BE49-F238E27FC236}">
                <a16:creationId xmlns:a16="http://schemas.microsoft.com/office/drawing/2014/main" id="{B140CBB5-C926-A14E-6E11-208F6ED33C32}"/>
              </a:ext>
            </a:extLst>
          </p:cNvPr>
          <p:cNvSpPr>
            <a:spLocks noGrp="1"/>
          </p:cNvSpPr>
          <p:nvPr>
            <p:ph type="pic" sz="quarter" idx="13" hasCustomPrompt="1"/>
          </p:nvPr>
        </p:nvSpPr>
        <p:spPr>
          <a:xfrm>
            <a:off x="5227021" y="1577038"/>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38" name="Tijdelijke aanduiding voor afbeelding 16">
            <a:extLst>
              <a:ext uri="{FF2B5EF4-FFF2-40B4-BE49-F238E27FC236}">
                <a16:creationId xmlns:a16="http://schemas.microsoft.com/office/drawing/2014/main" id="{14C7CF9E-5B91-2065-2FC4-D304EAA5034F}"/>
              </a:ext>
            </a:extLst>
          </p:cNvPr>
          <p:cNvSpPr>
            <a:spLocks noGrp="1"/>
          </p:cNvSpPr>
          <p:nvPr>
            <p:ph type="pic" sz="quarter" idx="21" hasCustomPrompt="1"/>
          </p:nvPr>
        </p:nvSpPr>
        <p:spPr>
          <a:xfrm>
            <a:off x="9758621" y="2778044"/>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39" name="Tijdelijke aanduiding voor afbeelding 16">
            <a:extLst>
              <a:ext uri="{FF2B5EF4-FFF2-40B4-BE49-F238E27FC236}">
                <a16:creationId xmlns:a16="http://schemas.microsoft.com/office/drawing/2014/main" id="{A7DDA151-3F4F-B593-A394-CB6DEF046EF0}"/>
              </a:ext>
            </a:extLst>
          </p:cNvPr>
          <p:cNvSpPr>
            <a:spLocks noGrp="1"/>
          </p:cNvSpPr>
          <p:nvPr>
            <p:ph type="pic" sz="quarter" idx="22" hasCustomPrompt="1"/>
          </p:nvPr>
        </p:nvSpPr>
        <p:spPr>
          <a:xfrm>
            <a:off x="9758621" y="3979046"/>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0" name="Tijdelijke aanduiding voor afbeelding 16">
            <a:extLst>
              <a:ext uri="{FF2B5EF4-FFF2-40B4-BE49-F238E27FC236}">
                <a16:creationId xmlns:a16="http://schemas.microsoft.com/office/drawing/2014/main" id="{768E1753-0ED0-3026-5633-C12E3E707C24}"/>
              </a:ext>
            </a:extLst>
          </p:cNvPr>
          <p:cNvSpPr>
            <a:spLocks noGrp="1"/>
          </p:cNvSpPr>
          <p:nvPr>
            <p:ph type="pic" sz="quarter" idx="23" hasCustomPrompt="1"/>
          </p:nvPr>
        </p:nvSpPr>
        <p:spPr>
          <a:xfrm>
            <a:off x="9758621" y="5180052"/>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5" name="Tijdelijke aanduiding voor afbeelding 16">
            <a:extLst>
              <a:ext uri="{FF2B5EF4-FFF2-40B4-BE49-F238E27FC236}">
                <a16:creationId xmlns:a16="http://schemas.microsoft.com/office/drawing/2014/main" id="{E2697F3E-6841-A4B0-7D89-083A1391421D}"/>
              </a:ext>
            </a:extLst>
          </p:cNvPr>
          <p:cNvSpPr>
            <a:spLocks noGrp="1"/>
          </p:cNvSpPr>
          <p:nvPr>
            <p:ph type="pic" sz="quarter" idx="24" hasCustomPrompt="1"/>
          </p:nvPr>
        </p:nvSpPr>
        <p:spPr>
          <a:xfrm>
            <a:off x="7498630"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6" name="Tijdelijke aanduiding voor afbeelding 16">
            <a:extLst>
              <a:ext uri="{FF2B5EF4-FFF2-40B4-BE49-F238E27FC236}">
                <a16:creationId xmlns:a16="http://schemas.microsoft.com/office/drawing/2014/main" id="{9EAD0D3C-AAEF-8C3F-00BE-D32F4785DE15}"/>
              </a:ext>
            </a:extLst>
          </p:cNvPr>
          <p:cNvSpPr>
            <a:spLocks noGrp="1"/>
          </p:cNvSpPr>
          <p:nvPr>
            <p:ph type="pic" sz="quarter" idx="25" hasCustomPrompt="1"/>
          </p:nvPr>
        </p:nvSpPr>
        <p:spPr>
          <a:xfrm>
            <a:off x="7498630"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7" name="Tijdelijke aanduiding voor afbeelding 16">
            <a:extLst>
              <a:ext uri="{FF2B5EF4-FFF2-40B4-BE49-F238E27FC236}">
                <a16:creationId xmlns:a16="http://schemas.microsoft.com/office/drawing/2014/main" id="{30EF81D2-4540-3249-1A86-651424A00147}"/>
              </a:ext>
            </a:extLst>
          </p:cNvPr>
          <p:cNvSpPr>
            <a:spLocks noGrp="1"/>
          </p:cNvSpPr>
          <p:nvPr>
            <p:ph type="pic" sz="quarter" idx="26" hasCustomPrompt="1"/>
          </p:nvPr>
        </p:nvSpPr>
        <p:spPr>
          <a:xfrm>
            <a:off x="7498630"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8" name="Tijdelijke aanduiding voor afbeelding 16">
            <a:extLst>
              <a:ext uri="{FF2B5EF4-FFF2-40B4-BE49-F238E27FC236}">
                <a16:creationId xmlns:a16="http://schemas.microsoft.com/office/drawing/2014/main" id="{492B8ECF-32CF-BD96-874F-CBEF83CC1EF8}"/>
              </a:ext>
            </a:extLst>
          </p:cNvPr>
          <p:cNvSpPr>
            <a:spLocks noGrp="1"/>
          </p:cNvSpPr>
          <p:nvPr>
            <p:ph type="pic" sz="quarter" idx="27" hasCustomPrompt="1"/>
          </p:nvPr>
        </p:nvSpPr>
        <p:spPr>
          <a:xfrm>
            <a:off x="5227016" y="2778044"/>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9" name="Tijdelijke aanduiding voor afbeelding 16">
            <a:extLst>
              <a:ext uri="{FF2B5EF4-FFF2-40B4-BE49-F238E27FC236}">
                <a16:creationId xmlns:a16="http://schemas.microsoft.com/office/drawing/2014/main" id="{3BC855F2-DC3F-E344-1BDE-FBF91152634D}"/>
              </a:ext>
            </a:extLst>
          </p:cNvPr>
          <p:cNvSpPr>
            <a:spLocks noGrp="1"/>
          </p:cNvSpPr>
          <p:nvPr>
            <p:ph type="pic" sz="quarter" idx="28" hasCustomPrompt="1"/>
          </p:nvPr>
        </p:nvSpPr>
        <p:spPr>
          <a:xfrm>
            <a:off x="5227016" y="3979046"/>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0" name="Tijdelijke aanduiding voor afbeelding 16">
            <a:extLst>
              <a:ext uri="{FF2B5EF4-FFF2-40B4-BE49-F238E27FC236}">
                <a16:creationId xmlns:a16="http://schemas.microsoft.com/office/drawing/2014/main" id="{863202A7-B6B5-D7B9-B9CA-F6F0ACA141A3}"/>
              </a:ext>
            </a:extLst>
          </p:cNvPr>
          <p:cNvSpPr>
            <a:spLocks noGrp="1"/>
          </p:cNvSpPr>
          <p:nvPr>
            <p:ph type="pic" sz="quarter" idx="29" hasCustomPrompt="1"/>
          </p:nvPr>
        </p:nvSpPr>
        <p:spPr>
          <a:xfrm>
            <a:off x="5227016" y="5180052"/>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1" name="Tijdelijke aanduiding voor afbeelding 16">
            <a:extLst>
              <a:ext uri="{FF2B5EF4-FFF2-40B4-BE49-F238E27FC236}">
                <a16:creationId xmlns:a16="http://schemas.microsoft.com/office/drawing/2014/main" id="{CB3B811E-5B01-AD47-1D0C-50D68CDB2352}"/>
              </a:ext>
            </a:extLst>
          </p:cNvPr>
          <p:cNvSpPr>
            <a:spLocks noGrp="1"/>
          </p:cNvSpPr>
          <p:nvPr>
            <p:ph type="pic" sz="quarter" idx="30" hasCustomPrompt="1"/>
          </p:nvPr>
        </p:nvSpPr>
        <p:spPr>
          <a:xfrm>
            <a:off x="2978653"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2" name="Tijdelijke aanduiding voor afbeelding 16">
            <a:extLst>
              <a:ext uri="{FF2B5EF4-FFF2-40B4-BE49-F238E27FC236}">
                <a16:creationId xmlns:a16="http://schemas.microsoft.com/office/drawing/2014/main" id="{8A08A704-C443-FFC1-34E0-97B44A82EED7}"/>
              </a:ext>
            </a:extLst>
          </p:cNvPr>
          <p:cNvSpPr>
            <a:spLocks noGrp="1"/>
          </p:cNvSpPr>
          <p:nvPr>
            <p:ph type="pic" sz="quarter" idx="31" hasCustomPrompt="1"/>
          </p:nvPr>
        </p:nvSpPr>
        <p:spPr>
          <a:xfrm>
            <a:off x="2978653"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3" name="Tijdelijke aanduiding voor afbeelding 16">
            <a:extLst>
              <a:ext uri="{FF2B5EF4-FFF2-40B4-BE49-F238E27FC236}">
                <a16:creationId xmlns:a16="http://schemas.microsoft.com/office/drawing/2014/main" id="{64C76DC2-803D-5A19-8417-3F6CDF05241E}"/>
              </a:ext>
            </a:extLst>
          </p:cNvPr>
          <p:cNvSpPr>
            <a:spLocks noGrp="1"/>
          </p:cNvSpPr>
          <p:nvPr>
            <p:ph type="pic" sz="quarter" idx="32" hasCustomPrompt="1"/>
          </p:nvPr>
        </p:nvSpPr>
        <p:spPr>
          <a:xfrm>
            <a:off x="2978653"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4" name="Tijdelijke aanduiding voor afbeelding 16">
            <a:extLst>
              <a:ext uri="{FF2B5EF4-FFF2-40B4-BE49-F238E27FC236}">
                <a16:creationId xmlns:a16="http://schemas.microsoft.com/office/drawing/2014/main" id="{4977DEBF-6C15-FC79-52AD-3FB9F4386884}"/>
              </a:ext>
            </a:extLst>
          </p:cNvPr>
          <p:cNvSpPr>
            <a:spLocks noGrp="1"/>
          </p:cNvSpPr>
          <p:nvPr>
            <p:ph type="pic" sz="quarter" idx="33" hasCustomPrompt="1"/>
          </p:nvPr>
        </p:nvSpPr>
        <p:spPr>
          <a:xfrm>
            <a:off x="718664"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5" name="Tijdelijke aanduiding voor afbeelding 16">
            <a:extLst>
              <a:ext uri="{FF2B5EF4-FFF2-40B4-BE49-F238E27FC236}">
                <a16:creationId xmlns:a16="http://schemas.microsoft.com/office/drawing/2014/main" id="{604536E4-BE6F-9ABE-A1F4-2399DC1FD139}"/>
              </a:ext>
            </a:extLst>
          </p:cNvPr>
          <p:cNvSpPr>
            <a:spLocks noGrp="1"/>
          </p:cNvSpPr>
          <p:nvPr>
            <p:ph type="pic" sz="quarter" idx="34" hasCustomPrompt="1"/>
          </p:nvPr>
        </p:nvSpPr>
        <p:spPr>
          <a:xfrm>
            <a:off x="718664"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6" name="Tijdelijke aanduiding voor afbeelding 16">
            <a:extLst>
              <a:ext uri="{FF2B5EF4-FFF2-40B4-BE49-F238E27FC236}">
                <a16:creationId xmlns:a16="http://schemas.microsoft.com/office/drawing/2014/main" id="{325E19DD-1BB5-3397-143B-4B1782CC987A}"/>
              </a:ext>
            </a:extLst>
          </p:cNvPr>
          <p:cNvSpPr>
            <a:spLocks noGrp="1"/>
          </p:cNvSpPr>
          <p:nvPr>
            <p:ph type="pic" sz="quarter" idx="35" hasCustomPrompt="1"/>
          </p:nvPr>
        </p:nvSpPr>
        <p:spPr>
          <a:xfrm>
            <a:off x="718664"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Tree>
    <p:extLst>
      <p:ext uri="{BB962C8B-B14F-4D97-AF65-F5344CB8AC3E}">
        <p14:creationId xmlns:p14="http://schemas.microsoft.com/office/powerpoint/2010/main" val="428717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ure">
    <p:bg>
      <p:bgPr>
        <a:solidFill>
          <a:schemeClr val="accent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C2FF999-F008-1331-E6E0-38EDC8FDB419}"/>
              </a:ext>
            </a:extLst>
          </p:cNvPr>
          <p:cNvSpPr/>
          <p:nvPr userDrawn="1"/>
        </p:nvSpPr>
        <p:spPr>
          <a:xfrm>
            <a:off x="-10750" y="0"/>
            <a:ext cx="122027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Vrije vorm: vorm 41">
            <a:extLst>
              <a:ext uri="{FF2B5EF4-FFF2-40B4-BE49-F238E27FC236}">
                <a16:creationId xmlns:a16="http://schemas.microsoft.com/office/drawing/2014/main" id="{C60BEEE3-6FC2-1913-7D0E-D2FF66473DA8}"/>
              </a:ext>
            </a:extLst>
          </p:cNvPr>
          <p:cNvSpPr/>
          <p:nvPr/>
        </p:nvSpPr>
        <p:spPr>
          <a:xfrm>
            <a:off x="-10750" y="1"/>
            <a:ext cx="12202750" cy="6857999"/>
          </a:xfrm>
          <a:custGeom>
            <a:avLst/>
            <a:gdLst>
              <a:gd name="connsiteX0" fmla="*/ 12202750 w 12202750"/>
              <a:gd name="connsiteY0" fmla="*/ 3750218 h 6857999"/>
              <a:gd name="connsiteX1" fmla="*/ 12202750 w 12202750"/>
              <a:gd name="connsiteY1" fmla="*/ 6857999 h 6857999"/>
              <a:gd name="connsiteX2" fmla="*/ 11114530 w 12202750"/>
              <a:gd name="connsiteY2" fmla="*/ 6857999 h 6857999"/>
              <a:gd name="connsiteX3" fmla="*/ 11256844 w 12202750"/>
              <a:gd name="connsiteY3" fmla="*/ 6595461 h 6857999"/>
              <a:gd name="connsiteX4" fmla="*/ 12121807 w 12202750"/>
              <a:gd name="connsiteY4" fmla="*/ 4108853 h 6857999"/>
              <a:gd name="connsiteX5" fmla="*/ 7260002 w 12202750"/>
              <a:gd name="connsiteY5" fmla="*/ 0 h 6857999"/>
              <a:gd name="connsiteX6" fmla="*/ 12202750 w 12202750"/>
              <a:gd name="connsiteY6" fmla="*/ 0 h 6857999"/>
              <a:gd name="connsiteX7" fmla="*/ 12202750 w 12202750"/>
              <a:gd name="connsiteY7" fmla="*/ 1540137 h 6857999"/>
              <a:gd name="connsiteX8" fmla="*/ 12200549 w 12202750"/>
              <a:gd name="connsiteY8" fmla="*/ 1543414 h 6857999"/>
              <a:gd name="connsiteX9" fmla="*/ 11867141 w 12202750"/>
              <a:gd name="connsiteY9" fmla="*/ 2106148 h 6857999"/>
              <a:gd name="connsiteX10" fmla="*/ 6343721 w 12202750"/>
              <a:gd name="connsiteY10" fmla="*/ 3249151 h 6857999"/>
              <a:gd name="connsiteX11" fmla="*/ 7248419 w 12202750"/>
              <a:gd name="connsiteY11" fmla="*/ 17042 h 6857999"/>
              <a:gd name="connsiteX12" fmla="*/ 0 w 12202750"/>
              <a:gd name="connsiteY12" fmla="*/ 0 h 6857999"/>
              <a:gd name="connsiteX13" fmla="*/ 4336814 w 12202750"/>
              <a:gd name="connsiteY13" fmla="*/ 0 h 6857999"/>
              <a:gd name="connsiteX14" fmla="*/ 3953814 w 12202750"/>
              <a:gd name="connsiteY14" fmla="*/ 290459 h 6857999"/>
              <a:gd name="connsiteX15" fmla="*/ 34757 w 12202750"/>
              <a:gd name="connsiteY15" fmla="*/ 4907294 h 6857999"/>
              <a:gd name="connsiteX16" fmla="*/ 0 w 12202750"/>
              <a:gd name="connsiteY16" fmla="*/ 50220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2750" h="6857999">
                <a:moveTo>
                  <a:pt x="12202750" y="3750218"/>
                </a:moveTo>
                <a:lnTo>
                  <a:pt x="12202750" y="6857999"/>
                </a:lnTo>
                <a:lnTo>
                  <a:pt x="11114530" y="6857999"/>
                </a:lnTo>
                <a:lnTo>
                  <a:pt x="11256844" y="6595461"/>
                </a:lnTo>
                <a:cubicBezTo>
                  <a:pt x="11629965" y="5862402"/>
                  <a:pt x="11898764" y="5050891"/>
                  <a:pt x="12121807" y="4108853"/>
                </a:cubicBezTo>
                <a:close/>
                <a:moveTo>
                  <a:pt x="7260002" y="0"/>
                </a:moveTo>
                <a:lnTo>
                  <a:pt x="12202750" y="0"/>
                </a:lnTo>
                <a:lnTo>
                  <a:pt x="12202750" y="1540137"/>
                </a:lnTo>
                <a:lnTo>
                  <a:pt x="12200549" y="1543414"/>
                </a:lnTo>
                <a:cubicBezTo>
                  <a:pt x="12110526" y="1684115"/>
                  <a:pt x="12003525" y="1893029"/>
                  <a:pt x="11867141" y="2106148"/>
                </a:cubicBezTo>
                <a:cubicBezTo>
                  <a:pt x="10880238" y="3959252"/>
                  <a:pt x="7486531" y="6089453"/>
                  <a:pt x="6343721" y="3249151"/>
                </a:cubicBezTo>
                <a:cubicBezTo>
                  <a:pt x="5919494" y="2184051"/>
                  <a:pt x="6486561" y="1153587"/>
                  <a:pt x="7248419" y="17042"/>
                </a:cubicBezTo>
                <a:close/>
                <a:moveTo>
                  <a:pt x="0" y="0"/>
                </a:moveTo>
                <a:lnTo>
                  <a:pt x="4336814" y="0"/>
                </a:lnTo>
                <a:lnTo>
                  <a:pt x="3953814" y="290459"/>
                </a:lnTo>
                <a:cubicBezTo>
                  <a:pt x="2295623" y="1565228"/>
                  <a:pt x="719287" y="2947698"/>
                  <a:pt x="34757" y="4907294"/>
                </a:cubicBezTo>
                <a:lnTo>
                  <a:pt x="0" y="5022063"/>
                </a:lnTo>
                <a:close/>
              </a:path>
            </a:pathLst>
          </a:custGeom>
          <a:solidFill>
            <a:srgbClr val="00B8C8"/>
          </a:solidFill>
          <a:ln w="1731" cap="flat">
            <a:noFill/>
            <a:prstDash val="solid"/>
            <a:miter/>
          </a:ln>
        </p:spPr>
        <p:txBody>
          <a:bodyPr wrap="square" rtlCol="0" anchor="ctr">
            <a:noAutofit/>
          </a:bodyPr>
          <a:lstStyle/>
          <a:p>
            <a:endParaRPr lang="en-GB"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8592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Closure</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10705040" y="5813671"/>
            <a:ext cx="766235" cy="184666"/>
          </a:xfrm>
        </p:spPr>
        <p:txBody>
          <a:bodyPr/>
          <a:lstStyle>
            <a:lvl1pPr>
              <a:defRPr sz="1200">
                <a:solidFill>
                  <a:schemeClr val="tx2"/>
                </a:solidFill>
              </a:defRPr>
            </a:lvl1pPr>
          </a:lstStyle>
          <a:p>
            <a:fld id="{8356D135-3DCC-4F43-956C-8E084B5B3B73}" type="datetime1">
              <a:rPr lang="nl-NL" smtClean="0"/>
              <a:t>4-4-2024</a:t>
            </a:fld>
            <a:endParaRPr lang="en-GB" dirty="0"/>
          </a:p>
        </p:txBody>
      </p:sp>
      <p:grpSp>
        <p:nvGrpSpPr>
          <p:cNvPr id="21" name="Graphic 4">
            <a:extLst>
              <a:ext uri="{FF2B5EF4-FFF2-40B4-BE49-F238E27FC236}">
                <a16:creationId xmlns:a16="http://schemas.microsoft.com/office/drawing/2014/main" id="{C93E164C-298E-F36F-9136-0AC365C778F8}"/>
              </a:ext>
            </a:extLst>
          </p:cNvPr>
          <p:cNvGrpSpPr/>
          <p:nvPr userDrawn="1"/>
        </p:nvGrpSpPr>
        <p:grpSpPr>
          <a:xfrm>
            <a:off x="721114" y="437497"/>
            <a:ext cx="1530269" cy="594428"/>
            <a:chOff x="717019" y="5865846"/>
            <a:chExt cx="1413341" cy="549008"/>
          </a:xfrm>
          <a:solidFill>
            <a:srgbClr val="FFFFFF"/>
          </a:solidFill>
        </p:grpSpPr>
        <p:sp>
          <p:nvSpPr>
            <p:cNvPr id="22" name="Vrije vorm: vorm 21">
              <a:extLst>
                <a:ext uri="{FF2B5EF4-FFF2-40B4-BE49-F238E27FC236}">
                  <a16:creationId xmlns:a16="http://schemas.microsoft.com/office/drawing/2014/main" id="{C4DE928F-9819-F729-1A30-E5A07740CC27}"/>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dirty="0"/>
            </a:p>
          </p:txBody>
        </p:sp>
        <p:sp>
          <p:nvSpPr>
            <p:cNvPr id="23" name="Vrije vorm: vorm 22">
              <a:extLst>
                <a:ext uri="{FF2B5EF4-FFF2-40B4-BE49-F238E27FC236}">
                  <a16:creationId xmlns:a16="http://schemas.microsoft.com/office/drawing/2014/main" id="{79323DCE-D484-B94A-C1EC-D2F2B931366F}"/>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dirty="0"/>
            </a:p>
          </p:txBody>
        </p:sp>
        <p:sp>
          <p:nvSpPr>
            <p:cNvPr id="24" name="Vrije vorm: vorm 23">
              <a:extLst>
                <a:ext uri="{FF2B5EF4-FFF2-40B4-BE49-F238E27FC236}">
                  <a16:creationId xmlns:a16="http://schemas.microsoft.com/office/drawing/2014/main" id="{3539D6EA-85DB-9F50-4773-B93829862258}"/>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dirty="0"/>
            </a:p>
          </p:txBody>
        </p:sp>
        <p:sp>
          <p:nvSpPr>
            <p:cNvPr id="25" name="Vrije vorm: vorm 24">
              <a:extLst>
                <a:ext uri="{FF2B5EF4-FFF2-40B4-BE49-F238E27FC236}">
                  <a16:creationId xmlns:a16="http://schemas.microsoft.com/office/drawing/2014/main" id="{A996BACF-1310-A75D-F3D9-23D926B05697}"/>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dirty="0"/>
            </a:p>
          </p:txBody>
        </p:sp>
        <p:sp>
          <p:nvSpPr>
            <p:cNvPr id="26" name="Vrije vorm: vorm 25">
              <a:extLst>
                <a:ext uri="{FF2B5EF4-FFF2-40B4-BE49-F238E27FC236}">
                  <a16:creationId xmlns:a16="http://schemas.microsoft.com/office/drawing/2014/main" id="{B50ABAA7-4D3A-64F2-2886-73E38F672A13}"/>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dirty="0"/>
            </a:p>
          </p:txBody>
        </p:sp>
        <p:sp>
          <p:nvSpPr>
            <p:cNvPr id="27" name="Vrije vorm: vorm 26">
              <a:extLst>
                <a:ext uri="{FF2B5EF4-FFF2-40B4-BE49-F238E27FC236}">
                  <a16:creationId xmlns:a16="http://schemas.microsoft.com/office/drawing/2014/main" id="{94E5B70C-D6DE-08E7-481C-59E036E42088}"/>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dirty="0"/>
            </a:p>
          </p:txBody>
        </p:sp>
        <p:sp>
          <p:nvSpPr>
            <p:cNvPr id="28" name="Vrije vorm: vorm 27">
              <a:extLst>
                <a:ext uri="{FF2B5EF4-FFF2-40B4-BE49-F238E27FC236}">
                  <a16:creationId xmlns:a16="http://schemas.microsoft.com/office/drawing/2014/main" id="{8D3E4DAB-6265-0F83-A847-5B7F063D48EC}"/>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dirty="0"/>
            </a:p>
          </p:txBody>
        </p:sp>
        <p:sp>
          <p:nvSpPr>
            <p:cNvPr id="29" name="Vrije vorm: vorm 28">
              <a:extLst>
                <a:ext uri="{FF2B5EF4-FFF2-40B4-BE49-F238E27FC236}">
                  <a16:creationId xmlns:a16="http://schemas.microsoft.com/office/drawing/2014/main" id="{6F52DDD2-B124-1FEF-0F68-3980EB3898A2}"/>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292673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34770700-3D0B-4908-9651-6B19F07C1EC0}"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Tree>
    <p:extLst>
      <p:ext uri="{BB962C8B-B14F-4D97-AF65-F5344CB8AC3E}">
        <p14:creationId xmlns:p14="http://schemas.microsoft.com/office/powerpoint/2010/main" val="2017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roduction | 12x">
    <p:bg>
      <p:bgPr>
        <a:solidFill>
          <a:schemeClr val="bg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EF41B682-064D-4C13-A3B8-5136217113EC}"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
        <p:nvSpPr>
          <p:cNvPr id="25" name="Tijdelijke aanduiding voor afbeelding 16">
            <a:extLst>
              <a:ext uri="{FF2B5EF4-FFF2-40B4-BE49-F238E27FC236}">
                <a16:creationId xmlns:a16="http://schemas.microsoft.com/office/drawing/2014/main" id="{2BDB1DBC-B9F0-84CD-43BD-7C1A120AAC41}"/>
              </a:ext>
            </a:extLst>
          </p:cNvPr>
          <p:cNvSpPr>
            <a:spLocks noGrp="1"/>
          </p:cNvSpPr>
          <p:nvPr>
            <p:ph type="pic" sz="quarter" idx="13" hasCustomPrompt="1"/>
          </p:nvPr>
        </p:nvSpPr>
        <p:spPr>
          <a:xfrm>
            <a:off x="721079"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 name="Titel 2">
            <a:extLst>
              <a:ext uri="{FF2B5EF4-FFF2-40B4-BE49-F238E27FC236}">
                <a16:creationId xmlns:a16="http://schemas.microsoft.com/office/drawing/2014/main" id="{E364AD10-5C90-D368-3C49-DF03503EF23D}"/>
              </a:ext>
            </a:extLst>
          </p:cNvPr>
          <p:cNvSpPr>
            <a:spLocks noGrp="1"/>
          </p:cNvSpPr>
          <p:nvPr>
            <p:ph type="title" hasCustomPrompt="1"/>
          </p:nvPr>
        </p:nvSpPr>
        <p:spPr/>
        <p:txBody>
          <a:bodyPr/>
          <a:lstStyle/>
          <a:p>
            <a:r>
              <a:rPr lang="en-GB" noProof="0" dirty="0"/>
              <a:t>Title goes here</a:t>
            </a:r>
            <a:endParaRPr lang="en-GB" dirty="0"/>
          </a:p>
        </p:txBody>
      </p:sp>
      <p:sp>
        <p:nvSpPr>
          <p:cNvPr id="16" name="Tijdelijke aanduiding voor tekst 5">
            <a:extLst>
              <a:ext uri="{FF2B5EF4-FFF2-40B4-BE49-F238E27FC236}">
                <a16:creationId xmlns:a16="http://schemas.microsoft.com/office/drawing/2014/main" id="{1980A31E-F30A-763D-3DFF-0138D2292480}"/>
              </a:ext>
            </a:extLst>
          </p:cNvPr>
          <p:cNvSpPr>
            <a:spLocks noGrp="1"/>
          </p:cNvSpPr>
          <p:nvPr>
            <p:ph type="body" sz="quarter" idx="11" hasCustomPrompt="1"/>
          </p:nvPr>
        </p:nvSpPr>
        <p:spPr>
          <a:xfrm>
            <a:off x="719137"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17" name="Tijdelijke aanduiding voor tekst 5">
            <a:extLst>
              <a:ext uri="{FF2B5EF4-FFF2-40B4-BE49-F238E27FC236}">
                <a16:creationId xmlns:a16="http://schemas.microsoft.com/office/drawing/2014/main" id="{6E953232-F208-797C-5930-5120F6B4FDAE}"/>
              </a:ext>
            </a:extLst>
          </p:cNvPr>
          <p:cNvSpPr>
            <a:spLocks noGrp="1"/>
          </p:cNvSpPr>
          <p:nvPr>
            <p:ph type="body" sz="quarter" idx="14" hasCustomPrompt="1"/>
          </p:nvPr>
        </p:nvSpPr>
        <p:spPr>
          <a:xfrm>
            <a:off x="718666"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18" name="Tijdelijke aanduiding voor afbeelding 16">
            <a:extLst>
              <a:ext uri="{FF2B5EF4-FFF2-40B4-BE49-F238E27FC236}">
                <a16:creationId xmlns:a16="http://schemas.microsoft.com/office/drawing/2014/main" id="{EA153BDC-8F93-5C07-C432-1AD4BAE5E975}"/>
              </a:ext>
            </a:extLst>
          </p:cNvPr>
          <p:cNvSpPr>
            <a:spLocks noGrp="1"/>
          </p:cNvSpPr>
          <p:nvPr>
            <p:ph type="pic" sz="quarter" idx="15" hasCustomPrompt="1"/>
          </p:nvPr>
        </p:nvSpPr>
        <p:spPr>
          <a:xfrm>
            <a:off x="2540885"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19" name="Tijdelijke aanduiding voor tekst 5">
            <a:extLst>
              <a:ext uri="{FF2B5EF4-FFF2-40B4-BE49-F238E27FC236}">
                <a16:creationId xmlns:a16="http://schemas.microsoft.com/office/drawing/2014/main" id="{C36A79C6-0893-50B8-0905-479BA88713A8}"/>
              </a:ext>
            </a:extLst>
          </p:cNvPr>
          <p:cNvSpPr>
            <a:spLocks noGrp="1"/>
          </p:cNvSpPr>
          <p:nvPr>
            <p:ph type="body" sz="quarter" idx="16" hasCustomPrompt="1"/>
          </p:nvPr>
        </p:nvSpPr>
        <p:spPr>
          <a:xfrm>
            <a:off x="2538943"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20" name="Tijdelijke aanduiding voor tekst 5">
            <a:extLst>
              <a:ext uri="{FF2B5EF4-FFF2-40B4-BE49-F238E27FC236}">
                <a16:creationId xmlns:a16="http://schemas.microsoft.com/office/drawing/2014/main" id="{44D9FE8F-F243-3D3F-0DE9-4AA5E6F25A81}"/>
              </a:ext>
            </a:extLst>
          </p:cNvPr>
          <p:cNvSpPr>
            <a:spLocks noGrp="1"/>
          </p:cNvSpPr>
          <p:nvPr>
            <p:ph type="body" sz="quarter" idx="17" hasCustomPrompt="1"/>
          </p:nvPr>
        </p:nvSpPr>
        <p:spPr>
          <a:xfrm>
            <a:off x="2538472"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21" name="Tijdelijke aanduiding voor afbeelding 16">
            <a:extLst>
              <a:ext uri="{FF2B5EF4-FFF2-40B4-BE49-F238E27FC236}">
                <a16:creationId xmlns:a16="http://schemas.microsoft.com/office/drawing/2014/main" id="{9C5AB2FD-A168-9EB1-6F5A-F5818CC0BF1C}"/>
              </a:ext>
            </a:extLst>
          </p:cNvPr>
          <p:cNvSpPr>
            <a:spLocks noGrp="1"/>
          </p:cNvSpPr>
          <p:nvPr>
            <p:ph type="pic" sz="quarter" idx="18" hasCustomPrompt="1"/>
          </p:nvPr>
        </p:nvSpPr>
        <p:spPr>
          <a:xfrm>
            <a:off x="4360691"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22" name="Tijdelijke aanduiding voor tekst 5">
            <a:extLst>
              <a:ext uri="{FF2B5EF4-FFF2-40B4-BE49-F238E27FC236}">
                <a16:creationId xmlns:a16="http://schemas.microsoft.com/office/drawing/2014/main" id="{515E75E4-D251-917F-2522-DB417794686A}"/>
              </a:ext>
            </a:extLst>
          </p:cNvPr>
          <p:cNvSpPr>
            <a:spLocks noGrp="1"/>
          </p:cNvSpPr>
          <p:nvPr>
            <p:ph type="body" sz="quarter" idx="19" hasCustomPrompt="1"/>
          </p:nvPr>
        </p:nvSpPr>
        <p:spPr>
          <a:xfrm>
            <a:off x="4358749"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23" name="Tijdelijke aanduiding voor tekst 5">
            <a:extLst>
              <a:ext uri="{FF2B5EF4-FFF2-40B4-BE49-F238E27FC236}">
                <a16:creationId xmlns:a16="http://schemas.microsoft.com/office/drawing/2014/main" id="{2B5A2D9A-837E-74CC-9F50-7B1836C6FA5D}"/>
              </a:ext>
            </a:extLst>
          </p:cNvPr>
          <p:cNvSpPr>
            <a:spLocks noGrp="1"/>
          </p:cNvSpPr>
          <p:nvPr>
            <p:ph type="body" sz="quarter" idx="20" hasCustomPrompt="1"/>
          </p:nvPr>
        </p:nvSpPr>
        <p:spPr>
          <a:xfrm>
            <a:off x="4358278"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24" name="Tijdelijke aanduiding voor afbeelding 16">
            <a:extLst>
              <a:ext uri="{FF2B5EF4-FFF2-40B4-BE49-F238E27FC236}">
                <a16:creationId xmlns:a16="http://schemas.microsoft.com/office/drawing/2014/main" id="{E9C8EF3A-3BBF-CF5F-7440-AEE3FD8C7FA4}"/>
              </a:ext>
            </a:extLst>
          </p:cNvPr>
          <p:cNvSpPr>
            <a:spLocks noGrp="1"/>
          </p:cNvSpPr>
          <p:nvPr>
            <p:ph type="pic" sz="quarter" idx="21" hasCustomPrompt="1"/>
          </p:nvPr>
        </p:nvSpPr>
        <p:spPr>
          <a:xfrm>
            <a:off x="6180497"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26" name="Tijdelijke aanduiding voor tekst 5">
            <a:extLst>
              <a:ext uri="{FF2B5EF4-FFF2-40B4-BE49-F238E27FC236}">
                <a16:creationId xmlns:a16="http://schemas.microsoft.com/office/drawing/2014/main" id="{9A161DF5-ECCF-9F8E-D7EB-0A3D7DBAAEB0}"/>
              </a:ext>
            </a:extLst>
          </p:cNvPr>
          <p:cNvSpPr>
            <a:spLocks noGrp="1"/>
          </p:cNvSpPr>
          <p:nvPr>
            <p:ph type="body" sz="quarter" idx="22" hasCustomPrompt="1"/>
          </p:nvPr>
        </p:nvSpPr>
        <p:spPr>
          <a:xfrm>
            <a:off x="6178555"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27" name="Tijdelijke aanduiding voor tekst 5">
            <a:extLst>
              <a:ext uri="{FF2B5EF4-FFF2-40B4-BE49-F238E27FC236}">
                <a16:creationId xmlns:a16="http://schemas.microsoft.com/office/drawing/2014/main" id="{A1489018-5DDF-11B4-0140-D6C25A3F5DBD}"/>
              </a:ext>
            </a:extLst>
          </p:cNvPr>
          <p:cNvSpPr>
            <a:spLocks noGrp="1"/>
          </p:cNvSpPr>
          <p:nvPr>
            <p:ph type="body" sz="quarter" idx="23" hasCustomPrompt="1"/>
          </p:nvPr>
        </p:nvSpPr>
        <p:spPr>
          <a:xfrm>
            <a:off x="6178084"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28" name="Tijdelijke aanduiding voor afbeelding 16">
            <a:extLst>
              <a:ext uri="{FF2B5EF4-FFF2-40B4-BE49-F238E27FC236}">
                <a16:creationId xmlns:a16="http://schemas.microsoft.com/office/drawing/2014/main" id="{6F406607-4D1C-D35C-3C34-9A7E5953B87B}"/>
              </a:ext>
            </a:extLst>
          </p:cNvPr>
          <p:cNvSpPr>
            <a:spLocks noGrp="1"/>
          </p:cNvSpPr>
          <p:nvPr>
            <p:ph type="pic" sz="quarter" idx="24" hasCustomPrompt="1"/>
          </p:nvPr>
        </p:nvSpPr>
        <p:spPr>
          <a:xfrm>
            <a:off x="8000303"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29" name="Tijdelijke aanduiding voor tekst 5">
            <a:extLst>
              <a:ext uri="{FF2B5EF4-FFF2-40B4-BE49-F238E27FC236}">
                <a16:creationId xmlns:a16="http://schemas.microsoft.com/office/drawing/2014/main" id="{4AC378EA-6795-3FCC-96F7-18C3428576E9}"/>
              </a:ext>
            </a:extLst>
          </p:cNvPr>
          <p:cNvSpPr>
            <a:spLocks noGrp="1"/>
          </p:cNvSpPr>
          <p:nvPr>
            <p:ph type="body" sz="quarter" idx="25" hasCustomPrompt="1"/>
          </p:nvPr>
        </p:nvSpPr>
        <p:spPr>
          <a:xfrm>
            <a:off x="7998361"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0" name="Tijdelijke aanduiding voor tekst 5">
            <a:extLst>
              <a:ext uri="{FF2B5EF4-FFF2-40B4-BE49-F238E27FC236}">
                <a16:creationId xmlns:a16="http://schemas.microsoft.com/office/drawing/2014/main" id="{FE1D297D-39D5-78ED-EBB5-CCB867E33417}"/>
              </a:ext>
            </a:extLst>
          </p:cNvPr>
          <p:cNvSpPr>
            <a:spLocks noGrp="1"/>
          </p:cNvSpPr>
          <p:nvPr>
            <p:ph type="body" sz="quarter" idx="26" hasCustomPrompt="1"/>
          </p:nvPr>
        </p:nvSpPr>
        <p:spPr>
          <a:xfrm>
            <a:off x="7997890"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31" name="Tijdelijke aanduiding voor afbeelding 16">
            <a:extLst>
              <a:ext uri="{FF2B5EF4-FFF2-40B4-BE49-F238E27FC236}">
                <a16:creationId xmlns:a16="http://schemas.microsoft.com/office/drawing/2014/main" id="{7A0357DE-D66B-0586-147C-37E6AE239EEC}"/>
              </a:ext>
            </a:extLst>
          </p:cNvPr>
          <p:cNvSpPr>
            <a:spLocks noGrp="1"/>
          </p:cNvSpPr>
          <p:nvPr>
            <p:ph type="pic" sz="quarter" idx="27" hasCustomPrompt="1"/>
          </p:nvPr>
        </p:nvSpPr>
        <p:spPr>
          <a:xfrm>
            <a:off x="9820109"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2" name="Tijdelijke aanduiding voor tekst 5">
            <a:extLst>
              <a:ext uri="{FF2B5EF4-FFF2-40B4-BE49-F238E27FC236}">
                <a16:creationId xmlns:a16="http://schemas.microsoft.com/office/drawing/2014/main" id="{F7FA5D4E-5C58-736C-2190-C0D5C49B743E}"/>
              </a:ext>
            </a:extLst>
          </p:cNvPr>
          <p:cNvSpPr>
            <a:spLocks noGrp="1"/>
          </p:cNvSpPr>
          <p:nvPr>
            <p:ph type="body" sz="quarter" idx="28" hasCustomPrompt="1"/>
          </p:nvPr>
        </p:nvSpPr>
        <p:spPr>
          <a:xfrm>
            <a:off x="9818167"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3" name="Tijdelijke aanduiding voor tekst 5">
            <a:extLst>
              <a:ext uri="{FF2B5EF4-FFF2-40B4-BE49-F238E27FC236}">
                <a16:creationId xmlns:a16="http://schemas.microsoft.com/office/drawing/2014/main" id="{DC347A12-7D9D-2FDE-9916-31C31FAAF7F3}"/>
              </a:ext>
            </a:extLst>
          </p:cNvPr>
          <p:cNvSpPr>
            <a:spLocks noGrp="1"/>
          </p:cNvSpPr>
          <p:nvPr>
            <p:ph type="body" sz="quarter" idx="29" hasCustomPrompt="1"/>
          </p:nvPr>
        </p:nvSpPr>
        <p:spPr>
          <a:xfrm>
            <a:off x="9817696"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34" name="Tijdelijke aanduiding voor afbeelding 16">
            <a:extLst>
              <a:ext uri="{FF2B5EF4-FFF2-40B4-BE49-F238E27FC236}">
                <a16:creationId xmlns:a16="http://schemas.microsoft.com/office/drawing/2014/main" id="{1F654954-AB60-16EA-685C-9146F34179E2}"/>
              </a:ext>
            </a:extLst>
          </p:cNvPr>
          <p:cNvSpPr>
            <a:spLocks noGrp="1"/>
          </p:cNvSpPr>
          <p:nvPr>
            <p:ph type="pic" sz="quarter" idx="30" hasCustomPrompt="1"/>
          </p:nvPr>
        </p:nvSpPr>
        <p:spPr>
          <a:xfrm>
            <a:off x="721079"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5" name="Tijdelijke aanduiding voor tekst 5">
            <a:extLst>
              <a:ext uri="{FF2B5EF4-FFF2-40B4-BE49-F238E27FC236}">
                <a16:creationId xmlns:a16="http://schemas.microsoft.com/office/drawing/2014/main" id="{9CD5912F-34CD-F560-D5DE-E1DD585B2F04}"/>
              </a:ext>
            </a:extLst>
          </p:cNvPr>
          <p:cNvSpPr>
            <a:spLocks noGrp="1"/>
          </p:cNvSpPr>
          <p:nvPr>
            <p:ph type="body" sz="quarter" idx="31" hasCustomPrompt="1"/>
          </p:nvPr>
        </p:nvSpPr>
        <p:spPr>
          <a:xfrm>
            <a:off x="719137"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6" name="Tijdelijke aanduiding voor tekst 5">
            <a:extLst>
              <a:ext uri="{FF2B5EF4-FFF2-40B4-BE49-F238E27FC236}">
                <a16:creationId xmlns:a16="http://schemas.microsoft.com/office/drawing/2014/main" id="{DE7DE2BA-CBA0-7004-0A0E-8EDFCC969E74}"/>
              </a:ext>
            </a:extLst>
          </p:cNvPr>
          <p:cNvSpPr>
            <a:spLocks noGrp="1"/>
          </p:cNvSpPr>
          <p:nvPr>
            <p:ph type="body" sz="quarter" idx="32" hasCustomPrompt="1"/>
          </p:nvPr>
        </p:nvSpPr>
        <p:spPr>
          <a:xfrm>
            <a:off x="718666"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37" name="Tijdelijke aanduiding voor afbeelding 16">
            <a:extLst>
              <a:ext uri="{FF2B5EF4-FFF2-40B4-BE49-F238E27FC236}">
                <a16:creationId xmlns:a16="http://schemas.microsoft.com/office/drawing/2014/main" id="{AE305481-E465-A8C3-D03C-418FB91E4245}"/>
              </a:ext>
            </a:extLst>
          </p:cNvPr>
          <p:cNvSpPr>
            <a:spLocks noGrp="1"/>
          </p:cNvSpPr>
          <p:nvPr>
            <p:ph type="pic" sz="quarter" idx="33" hasCustomPrompt="1"/>
          </p:nvPr>
        </p:nvSpPr>
        <p:spPr>
          <a:xfrm>
            <a:off x="2540885"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8" name="Tijdelijke aanduiding voor tekst 5">
            <a:extLst>
              <a:ext uri="{FF2B5EF4-FFF2-40B4-BE49-F238E27FC236}">
                <a16:creationId xmlns:a16="http://schemas.microsoft.com/office/drawing/2014/main" id="{91FB7B3D-7186-8739-6C9D-64DDB2ED5C11}"/>
              </a:ext>
            </a:extLst>
          </p:cNvPr>
          <p:cNvSpPr>
            <a:spLocks noGrp="1"/>
          </p:cNvSpPr>
          <p:nvPr>
            <p:ph type="body" sz="quarter" idx="34" hasCustomPrompt="1"/>
          </p:nvPr>
        </p:nvSpPr>
        <p:spPr>
          <a:xfrm>
            <a:off x="2538943"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9" name="Tijdelijke aanduiding voor tekst 5">
            <a:extLst>
              <a:ext uri="{FF2B5EF4-FFF2-40B4-BE49-F238E27FC236}">
                <a16:creationId xmlns:a16="http://schemas.microsoft.com/office/drawing/2014/main" id="{2EB90A8F-9EC7-6F6D-E74A-62517124886A}"/>
              </a:ext>
            </a:extLst>
          </p:cNvPr>
          <p:cNvSpPr>
            <a:spLocks noGrp="1"/>
          </p:cNvSpPr>
          <p:nvPr>
            <p:ph type="body" sz="quarter" idx="35" hasCustomPrompt="1"/>
          </p:nvPr>
        </p:nvSpPr>
        <p:spPr>
          <a:xfrm>
            <a:off x="2538472"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0" name="Tijdelijke aanduiding voor afbeelding 16">
            <a:extLst>
              <a:ext uri="{FF2B5EF4-FFF2-40B4-BE49-F238E27FC236}">
                <a16:creationId xmlns:a16="http://schemas.microsoft.com/office/drawing/2014/main" id="{283F3F1F-10EE-8394-B57B-CEF8B5B3DD83}"/>
              </a:ext>
            </a:extLst>
          </p:cNvPr>
          <p:cNvSpPr>
            <a:spLocks noGrp="1"/>
          </p:cNvSpPr>
          <p:nvPr>
            <p:ph type="pic" sz="quarter" idx="36" hasCustomPrompt="1"/>
          </p:nvPr>
        </p:nvSpPr>
        <p:spPr>
          <a:xfrm>
            <a:off x="4360691"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41" name="Tijdelijke aanduiding voor tekst 5">
            <a:extLst>
              <a:ext uri="{FF2B5EF4-FFF2-40B4-BE49-F238E27FC236}">
                <a16:creationId xmlns:a16="http://schemas.microsoft.com/office/drawing/2014/main" id="{6C4CAEDC-1ECC-E009-922A-4D08EAD13D37}"/>
              </a:ext>
            </a:extLst>
          </p:cNvPr>
          <p:cNvSpPr>
            <a:spLocks noGrp="1"/>
          </p:cNvSpPr>
          <p:nvPr>
            <p:ph type="body" sz="quarter" idx="37" hasCustomPrompt="1"/>
          </p:nvPr>
        </p:nvSpPr>
        <p:spPr>
          <a:xfrm>
            <a:off x="4358749"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42" name="Tijdelijke aanduiding voor tekst 5">
            <a:extLst>
              <a:ext uri="{FF2B5EF4-FFF2-40B4-BE49-F238E27FC236}">
                <a16:creationId xmlns:a16="http://schemas.microsoft.com/office/drawing/2014/main" id="{58FA89DB-78FF-3583-31AB-6736C65882AE}"/>
              </a:ext>
            </a:extLst>
          </p:cNvPr>
          <p:cNvSpPr>
            <a:spLocks noGrp="1"/>
          </p:cNvSpPr>
          <p:nvPr>
            <p:ph type="body" sz="quarter" idx="38" hasCustomPrompt="1"/>
          </p:nvPr>
        </p:nvSpPr>
        <p:spPr>
          <a:xfrm>
            <a:off x="4358278"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3" name="Tijdelijke aanduiding voor afbeelding 16">
            <a:extLst>
              <a:ext uri="{FF2B5EF4-FFF2-40B4-BE49-F238E27FC236}">
                <a16:creationId xmlns:a16="http://schemas.microsoft.com/office/drawing/2014/main" id="{F8432D38-8A29-175D-17FD-F2C692432274}"/>
              </a:ext>
            </a:extLst>
          </p:cNvPr>
          <p:cNvSpPr>
            <a:spLocks noGrp="1"/>
          </p:cNvSpPr>
          <p:nvPr>
            <p:ph type="pic" sz="quarter" idx="39" hasCustomPrompt="1"/>
          </p:nvPr>
        </p:nvSpPr>
        <p:spPr>
          <a:xfrm>
            <a:off x="6180497"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44" name="Tijdelijke aanduiding voor tekst 5">
            <a:extLst>
              <a:ext uri="{FF2B5EF4-FFF2-40B4-BE49-F238E27FC236}">
                <a16:creationId xmlns:a16="http://schemas.microsoft.com/office/drawing/2014/main" id="{3A3AAFB4-7BEE-FAAF-A78E-0905095F220C}"/>
              </a:ext>
            </a:extLst>
          </p:cNvPr>
          <p:cNvSpPr>
            <a:spLocks noGrp="1"/>
          </p:cNvSpPr>
          <p:nvPr>
            <p:ph type="body" sz="quarter" idx="40" hasCustomPrompt="1"/>
          </p:nvPr>
        </p:nvSpPr>
        <p:spPr>
          <a:xfrm>
            <a:off x="6178555"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45" name="Tijdelijke aanduiding voor tekst 5">
            <a:extLst>
              <a:ext uri="{FF2B5EF4-FFF2-40B4-BE49-F238E27FC236}">
                <a16:creationId xmlns:a16="http://schemas.microsoft.com/office/drawing/2014/main" id="{4A5A85AC-8A5F-BC99-8225-0C5FF5DBB92F}"/>
              </a:ext>
            </a:extLst>
          </p:cNvPr>
          <p:cNvSpPr>
            <a:spLocks noGrp="1"/>
          </p:cNvSpPr>
          <p:nvPr>
            <p:ph type="body" sz="quarter" idx="41" hasCustomPrompt="1"/>
          </p:nvPr>
        </p:nvSpPr>
        <p:spPr>
          <a:xfrm>
            <a:off x="6178084"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6" name="Tijdelijke aanduiding voor afbeelding 16">
            <a:extLst>
              <a:ext uri="{FF2B5EF4-FFF2-40B4-BE49-F238E27FC236}">
                <a16:creationId xmlns:a16="http://schemas.microsoft.com/office/drawing/2014/main" id="{F0E8F12D-2BC6-2A47-7043-0D28EE7F530F}"/>
              </a:ext>
            </a:extLst>
          </p:cNvPr>
          <p:cNvSpPr>
            <a:spLocks noGrp="1"/>
          </p:cNvSpPr>
          <p:nvPr>
            <p:ph type="pic" sz="quarter" idx="42" hasCustomPrompt="1"/>
          </p:nvPr>
        </p:nvSpPr>
        <p:spPr>
          <a:xfrm>
            <a:off x="8000303"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47" name="Tijdelijke aanduiding voor tekst 5">
            <a:extLst>
              <a:ext uri="{FF2B5EF4-FFF2-40B4-BE49-F238E27FC236}">
                <a16:creationId xmlns:a16="http://schemas.microsoft.com/office/drawing/2014/main" id="{15D5B773-861B-CB88-3BAF-23126ED210AD}"/>
              </a:ext>
            </a:extLst>
          </p:cNvPr>
          <p:cNvSpPr>
            <a:spLocks noGrp="1"/>
          </p:cNvSpPr>
          <p:nvPr>
            <p:ph type="body" sz="quarter" idx="43" hasCustomPrompt="1"/>
          </p:nvPr>
        </p:nvSpPr>
        <p:spPr>
          <a:xfrm>
            <a:off x="7998361"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48" name="Tijdelijke aanduiding voor tekst 5">
            <a:extLst>
              <a:ext uri="{FF2B5EF4-FFF2-40B4-BE49-F238E27FC236}">
                <a16:creationId xmlns:a16="http://schemas.microsoft.com/office/drawing/2014/main" id="{29DC7896-E48D-706F-12F0-557630F99E83}"/>
              </a:ext>
            </a:extLst>
          </p:cNvPr>
          <p:cNvSpPr>
            <a:spLocks noGrp="1"/>
          </p:cNvSpPr>
          <p:nvPr>
            <p:ph type="body" sz="quarter" idx="44" hasCustomPrompt="1"/>
          </p:nvPr>
        </p:nvSpPr>
        <p:spPr>
          <a:xfrm>
            <a:off x="7997890"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9" name="Tijdelijke aanduiding voor afbeelding 16">
            <a:extLst>
              <a:ext uri="{FF2B5EF4-FFF2-40B4-BE49-F238E27FC236}">
                <a16:creationId xmlns:a16="http://schemas.microsoft.com/office/drawing/2014/main" id="{9DB5A94F-4630-E058-0265-9FA53E0E60B7}"/>
              </a:ext>
            </a:extLst>
          </p:cNvPr>
          <p:cNvSpPr>
            <a:spLocks noGrp="1"/>
          </p:cNvSpPr>
          <p:nvPr>
            <p:ph type="pic" sz="quarter" idx="45" hasCustomPrompt="1"/>
          </p:nvPr>
        </p:nvSpPr>
        <p:spPr>
          <a:xfrm>
            <a:off x="9820109"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50" name="Tijdelijke aanduiding voor tekst 5">
            <a:extLst>
              <a:ext uri="{FF2B5EF4-FFF2-40B4-BE49-F238E27FC236}">
                <a16:creationId xmlns:a16="http://schemas.microsoft.com/office/drawing/2014/main" id="{28D4A244-395A-6086-B66C-7DE62EF4355D}"/>
              </a:ext>
            </a:extLst>
          </p:cNvPr>
          <p:cNvSpPr>
            <a:spLocks noGrp="1"/>
          </p:cNvSpPr>
          <p:nvPr>
            <p:ph type="body" sz="quarter" idx="46" hasCustomPrompt="1"/>
          </p:nvPr>
        </p:nvSpPr>
        <p:spPr>
          <a:xfrm>
            <a:off x="9818167"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51" name="Tijdelijke aanduiding voor tekst 5">
            <a:extLst>
              <a:ext uri="{FF2B5EF4-FFF2-40B4-BE49-F238E27FC236}">
                <a16:creationId xmlns:a16="http://schemas.microsoft.com/office/drawing/2014/main" id="{47469A3C-2754-210E-3FF5-D532250190CE}"/>
              </a:ext>
            </a:extLst>
          </p:cNvPr>
          <p:cNvSpPr>
            <a:spLocks noGrp="1"/>
          </p:cNvSpPr>
          <p:nvPr>
            <p:ph type="body" sz="quarter" idx="47" hasCustomPrompt="1"/>
          </p:nvPr>
        </p:nvSpPr>
        <p:spPr>
          <a:xfrm>
            <a:off x="9817696"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52" name="Rechthoek 51">
            <a:extLst>
              <a:ext uri="{FF2B5EF4-FFF2-40B4-BE49-F238E27FC236}">
                <a16:creationId xmlns:a16="http://schemas.microsoft.com/office/drawing/2014/main" id="{6226CD6D-8EAD-A985-C799-BFB10B4D41C5}"/>
              </a:ext>
            </a:extLst>
          </p:cNvPr>
          <p:cNvSpPr/>
          <p:nvPr userDrawn="1"/>
        </p:nvSpPr>
        <p:spPr>
          <a:xfrm>
            <a:off x="0" y="-441330"/>
            <a:ext cx="192360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Introduction | 12x</a:t>
            </a:r>
          </a:p>
        </p:txBody>
      </p:sp>
      <p:grpSp>
        <p:nvGrpSpPr>
          <p:cNvPr id="5" name="INSTRUCTION">
            <a:extLst>
              <a:ext uri="{FF2B5EF4-FFF2-40B4-BE49-F238E27FC236}">
                <a16:creationId xmlns:a16="http://schemas.microsoft.com/office/drawing/2014/main" id="{40225562-8C9F-C926-9FD4-12228E6F5B28}"/>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BF103148-33D4-1D80-311C-80CC3343D8F2}"/>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2B66DCC6-BF1A-B2E9-DCB9-8A8B29DC67B7}"/>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A38B8266-FFFF-0F68-166C-59B8732DA25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B4C90665-7A35-CF11-78E4-D9BBB21743E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7CAAEC92-091A-6F7C-ADDE-5FDBEDD1198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981747D-BCBE-DD0D-00FD-16F2F56E940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Rechthoek 11">
              <a:extLst>
                <a:ext uri="{FF2B5EF4-FFF2-40B4-BE49-F238E27FC236}">
                  <a16:creationId xmlns:a16="http://schemas.microsoft.com/office/drawing/2014/main" id="{28BA27E0-C80A-D311-CCE9-FCB8435FA6D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3" name="Ovaal 12">
              <a:extLst>
                <a:ext uri="{FF2B5EF4-FFF2-40B4-BE49-F238E27FC236}">
                  <a16:creationId xmlns:a16="http://schemas.microsoft.com/office/drawing/2014/main" id="{5B3CA2DC-601D-0006-15AA-54B56F1D751C}"/>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4557D420-57C5-868F-A779-BF44CFC09E85}"/>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 name="Groep 14">
              <a:extLst>
                <a:ext uri="{FF2B5EF4-FFF2-40B4-BE49-F238E27FC236}">
                  <a16:creationId xmlns:a16="http://schemas.microsoft.com/office/drawing/2014/main" id="{D5C3CCAD-C555-D7F4-23F4-2244B1201801}"/>
                </a:ext>
              </a:extLst>
            </p:cNvPr>
            <p:cNvGrpSpPr/>
            <p:nvPr userDrawn="1"/>
          </p:nvGrpSpPr>
          <p:grpSpPr>
            <a:xfrm>
              <a:off x="-3414453" y="3534339"/>
              <a:ext cx="514284" cy="506545"/>
              <a:chOff x="12617641" y="3403239"/>
              <a:chExt cx="752963" cy="741634"/>
            </a:xfrm>
          </p:grpSpPr>
          <p:grpSp>
            <p:nvGrpSpPr>
              <p:cNvPr id="69" name="Groep 68">
                <a:extLst>
                  <a:ext uri="{FF2B5EF4-FFF2-40B4-BE49-F238E27FC236}">
                    <a16:creationId xmlns:a16="http://schemas.microsoft.com/office/drawing/2014/main" id="{884FFE22-3D7D-2A2F-0CB1-5A9734DC4C4C}"/>
                  </a:ext>
                </a:extLst>
              </p:cNvPr>
              <p:cNvGrpSpPr/>
              <p:nvPr userDrawn="1"/>
            </p:nvGrpSpPr>
            <p:grpSpPr>
              <a:xfrm>
                <a:off x="12771530" y="3403239"/>
                <a:ext cx="467176" cy="448491"/>
                <a:chOff x="12782157" y="3403239"/>
                <a:chExt cx="467176" cy="448491"/>
              </a:xfrm>
            </p:grpSpPr>
            <p:grpSp>
              <p:nvGrpSpPr>
                <p:cNvPr id="72" name="Groep 71">
                  <a:extLst>
                    <a:ext uri="{FF2B5EF4-FFF2-40B4-BE49-F238E27FC236}">
                      <a16:creationId xmlns:a16="http://schemas.microsoft.com/office/drawing/2014/main" id="{F2F3268B-1DFB-074D-49B7-2BDEB3E4C946}"/>
                    </a:ext>
                  </a:extLst>
                </p:cNvPr>
                <p:cNvGrpSpPr/>
                <p:nvPr userDrawn="1"/>
              </p:nvGrpSpPr>
              <p:grpSpPr>
                <a:xfrm>
                  <a:off x="12782157" y="3403239"/>
                  <a:ext cx="412976" cy="396132"/>
                  <a:chOff x="13554906" y="3320109"/>
                  <a:chExt cx="443917" cy="425811"/>
                </a:xfrm>
              </p:grpSpPr>
              <p:grpSp>
                <p:nvGrpSpPr>
                  <p:cNvPr id="79" name="Groep 78">
                    <a:extLst>
                      <a:ext uri="{FF2B5EF4-FFF2-40B4-BE49-F238E27FC236}">
                        <a16:creationId xmlns:a16="http://schemas.microsoft.com/office/drawing/2014/main" id="{42F389F5-0C41-A6D5-4FA1-171A8ED6BEED}"/>
                      </a:ext>
                    </a:extLst>
                  </p:cNvPr>
                  <p:cNvGrpSpPr/>
                  <p:nvPr userDrawn="1"/>
                </p:nvGrpSpPr>
                <p:grpSpPr>
                  <a:xfrm>
                    <a:off x="13554906" y="3320109"/>
                    <a:ext cx="443917" cy="425811"/>
                    <a:chOff x="12909684" y="1276143"/>
                    <a:chExt cx="443917" cy="425811"/>
                  </a:xfrm>
                </p:grpSpPr>
                <p:sp>
                  <p:nvSpPr>
                    <p:cNvPr id="82" name="Rechthoek 81">
                      <a:extLst>
                        <a:ext uri="{FF2B5EF4-FFF2-40B4-BE49-F238E27FC236}">
                          <a16:creationId xmlns:a16="http://schemas.microsoft.com/office/drawing/2014/main" id="{928A756D-44BB-9FC0-8C9B-C1ED268AEAF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FCEB55FC-D86E-6D69-3187-CB8EDD86267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4" name="Ovaal 83">
                      <a:extLst>
                        <a:ext uri="{FF2B5EF4-FFF2-40B4-BE49-F238E27FC236}">
                          <a16:creationId xmlns:a16="http://schemas.microsoft.com/office/drawing/2014/main" id="{5E917375-55B8-7010-91CC-0FE8C9A89B4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80" name="Afbeelding 79">
                    <a:extLst>
                      <a:ext uri="{FF2B5EF4-FFF2-40B4-BE49-F238E27FC236}">
                        <a16:creationId xmlns:a16="http://schemas.microsoft.com/office/drawing/2014/main" id="{637A90C8-F2EA-873B-90D5-8A8BA764A16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81" name="Afbeelding 80">
                    <a:extLst>
                      <a:ext uri="{FF2B5EF4-FFF2-40B4-BE49-F238E27FC236}">
                        <a16:creationId xmlns:a16="http://schemas.microsoft.com/office/drawing/2014/main" id="{535A9468-AFA5-EC58-EFEC-A571F8B31D0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73" name="Groep 72">
                  <a:extLst>
                    <a:ext uri="{FF2B5EF4-FFF2-40B4-BE49-F238E27FC236}">
                      <a16:creationId xmlns:a16="http://schemas.microsoft.com/office/drawing/2014/main" id="{08ECD9CF-B6DE-00CC-EE2D-49B77C92E026}"/>
                    </a:ext>
                  </a:extLst>
                </p:cNvPr>
                <p:cNvGrpSpPr/>
                <p:nvPr userDrawn="1"/>
              </p:nvGrpSpPr>
              <p:grpSpPr>
                <a:xfrm>
                  <a:off x="13103513" y="3705268"/>
                  <a:ext cx="145820" cy="146462"/>
                  <a:chOff x="13096169" y="3602278"/>
                  <a:chExt cx="145820" cy="146462"/>
                </a:xfrm>
              </p:grpSpPr>
              <p:sp>
                <p:nvSpPr>
                  <p:cNvPr id="77" name="Rechthoek 76">
                    <a:extLst>
                      <a:ext uri="{FF2B5EF4-FFF2-40B4-BE49-F238E27FC236}">
                        <a16:creationId xmlns:a16="http://schemas.microsoft.com/office/drawing/2014/main" id="{7868EFD9-37FA-9068-C0B9-ADE6933C347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F034925-D42D-5D16-16A8-D5AC0F2EE8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4" name="Groep 73">
                  <a:extLst>
                    <a:ext uri="{FF2B5EF4-FFF2-40B4-BE49-F238E27FC236}">
                      <a16:creationId xmlns:a16="http://schemas.microsoft.com/office/drawing/2014/main" id="{5847DCD3-C76F-3E89-F437-C5754028A3DC}"/>
                    </a:ext>
                  </a:extLst>
                </p:cNvPr>
                <p:cNvGrpSpPr/>
                <p:nvPr userDrawn="1"/>
              </p:nvGrpSpPr>
              <p:grpSpPr>
                <a:xfrm rot="10800000">
                  <a:off x="13061402" y="3665637"/>
                  <a:ext cx="145820" cy="146462"/>
                  <a:chOff x="13096169" y="3602278"/>
                  <a:chExt cx="145820" cy="146462"/>
                </a:xfrm>
              </p:grpSpPr>
              <p:sp>
                <p:nvSpPr>
                  <p:cNvPr id="75" name="Rechthoek 74">
                    <a:extLst>
                      <a:ext uri="{FF2B5EF4-FFF2-40B4-BE49-F238E27FC236}">
                        <a16:creationId xmlns:a16="http://schemas.microsoft.com/office/drawing/2014/main" id="{7E3D2265-B6ED-F356-7223-CF4A7B47574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C0CDF9B4-75C2-82A5-9369-D46ADC65EB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70" name="Rechthoek 69">
                <a:extLst>
                  <a:ext uri="{FF2B5EF4-FFF2-40B4-BE49-F238E27FC236}">
                    <a16:creationId xmlns:a16="http://schemas.microsoft.com/office/drawing/2014/main" id="{4DF1CE7C-E9E6-8B9C-1E32-907AC001439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71" name="Gelijkbenige driehoek 70">
                <a:extLst>
                  <a:ext uri="{FF2B5EF4-FFF2-40B4-BE49-F238E27FC236}">
                    <a16:creationId xmlns:a16="http://schemas.microsoft.com/office/drawing/2014/main" id="{84FB8A36-50FE-4AFD-BF7A-10E2B0EF97B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3" name="ICOON_info">
              <a:extLst>
                <a:ext uri="{FF2B5EF4-FFF2-40B4-BE49-F238E27FC236}">
                  <a16:creationId xmlns:a16="http://schemas.microsoft.com/office/drawing/2014/main" id="{48ACEE1B-242B-B5F0-194F-667EAA66EB0D}"/>
                </a:ext>
              </a:extLst>
            </p:cNvPr>
            <p:cNvGrpSpPr/>
            <p:nvPr userDrawn="1"/>
          </p:nvGrpSpPr>
          <p:grpSpPr>
            <a:xfrm>
              <a:off x="-376736" y="4055594"/>
              <a:ext cx="283685" cy="283685"/>
              <a:chOff x="-510741" y="5913713"/>
              <a:chExt cx="267555" cy="267555"/>
            </a:xfrm>
          </p:grpSpPr>
          <p:sp>
            <p:nvSpPr>
              <p:cNvPr id="67" name="Ovaal 66">
                <a:extLst>
                  <a:ext uri="{FF2B5EF4-FFF2-40B4-BE49-F238E27FC236}">
                    <a16:creationId xmlns:a16="http://schemas.microsoft.com/office/drawing/2014/main" id="{8F340F90-9197-5EF9-7D93-141F1C5999D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50D41316-8DA3-A36E-7B44-324DD2A72A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9ED540E0-7070-DB13-59AB-ABF04EC65687}"/>
                </a:ext>
              </a:extLst>
            </p:cNvPr>
            <p:cNvGrpSpPr/>
            <p:nvPr userDrawn="1"/>
          </p:nvGrpSpPr>
          <p:grpSpPr>
            <a:xfrm>
              <a:off x="-938434" y="4364020"/>
              <a:ext cx="627798" cy="576693"/>
              <a:chOff x="-938434" y="4570310"/>
              <a:chExt cx="627798" cy="576693"/>
            </a:xfrm>
          </p:grpSpPr>
          <p:grpSp>
            <p:nvGrpSpPr>
              <p:cNvPr id="62" name="Inspireren">
                <a:extLst>
                  <a:ext uri="{FF2B5EF4-FFF2-40B4-BE49-F238E27FC236}">
                    <a16:creationId xmlns:a16="http://schemas.microsoft.com/office/drawing/2014/main" id="{62A04428-6E83-32B4-9FAB-DCB1667D0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4" name="Freeform 12">
                  <a:extLst>
                    <a:ext uri="{FF2B5EF4-FFF2-40B4-BE49-F238E27FC236}">
                      <a16:creationId xmlns:a16="http://schemas.microsoft.com/office/drawing/2014/main" id="{BC8457D2-173B-3BAB-5615-0AE5B82F2B9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5" name="Freeform 13">
                  <a:extLst>
                    <a:ext uri="{FF2B5EF4-FFF2-40B4-BE49-F238E27FC236}">
                      <a16:creationId xmlns:a16="http://schemas.microsoft.com/office/drawing/2014/main" id="{E13BEEA4-A04E-AE3C-53CD-59348AA1D7C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6" name="Freeform 14">
                  <a:extLst>
                    <a:ext uri="{FF2B5EF4-FFF2-40B4-BE49-F238E27FC236}">
                      <a16:creationId xmlns:a16="http://schemas.microsoft.com/office/drawing/2014/main" id="{A5835AE3-E5C3-0B7C-B492-564AC14076B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63" name="Tekstvak 62">
                <a:extLst>
                  <a:ext uri="{FF2B5EF4-FFF2-40B4-BE49-F238E27FC236}">
                    <a16:creationId xmlns:a16="http://schemas.microsoft.com/office/drawing/2014/main" id="{27FB5D2B-493D-E964-17BF-D365F4AB027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55" name="Groep 54">
              <a:extLst>
                <a:ext uri="{FF2B5EF4-FFF2-40B4-BE49-F238E27FC236}">
                  <a16:creationId xmlns:a16="http://schemas.microsoft.com/office/drawing/2014/main" id="{55274F88-BD65-7EC3-24B0-0C2420703DD1}"/>
                </a:ext>
              </a:extLst>
            </p:cNvPr>
            <p:cNvGrpSpPr/>
            <p:nvPr userDrawn="1"/>
          </p:nvGrpSpPr>
          <p:grpSpPr>
            <a:xfrm>
              <a:off x="-3365484" y="1226982"/>
              <a:ext cx="446937" cy="406485"/>
              <a:chOff x="-3563526" y="1409294"/>
              <a:chExt cx="354190" cy="322133"/>
            </a:xfrm>
          </p:grpSpPr>
          <p:grpSp>
            <p:nvGrpSpPr>
              <p:cNvPr id="56" name="Groep 55">
                <a:extLst>
                  <a:ext uri="{FF2B5EF4-FFF2-40B4-BE49-F238E27FC236}">
                    <a16:creationId xmlns:a16="http://schemas.microsoft.com/office/drawing/2014/main" id="{7A6085FC-A172-67B5-BB8D-17001DC0A45E}"/>
                  </a:ext>
                </a:extLst>
              </p:cNvPr>
              <p:cNvGrpSpPr/>
              <p:nvPr userDrawn="1"/>
            </p:nvGrpSpPr>
            <p:grpSpPr>
              <a:xfrm>
                <a:off x="-3499992" y="1409294"/>
                <a:ext cx="225195" cy="195499"/>
                <a:chOff x="8987389" y="1361199"/>
                <a:chExt cx="2200275" cy="1914525"/>
              </a:xfrm>
            </p:grpSpPr>
            <p:sp>
              <p:nvSpPr>
                <p:cNvPr id="58" name="Vrije vorm: vorm 57">
                  <a:extLst>
                    <a:ext uri="{FF2B5EF4-FFF2-40B4-BE49-F238E27FC236}">
                      <a16:creationId xmlns:a16="http://schemas.microsoft.com/office/drawing/2014/main" id="{8C460B96-126F-1EEE-8106-D2C3CE2BE58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59" name="Groep 58">
                  <a:extLst>
                    <a:ext uri="{FF2B5EF4-FFF2-40B4-BE49-F238E27FC236}">
                      <a16:creationId xmlns:a16="http://schemas.microsoft.com/office/drawing/2014/main" id="{1A6CC070-0550-5850-74BE-1EB18A25D2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60" name="Vrije vorm: vorm 59">
                    <a:extLst>
                      <a:ext uri="{FF2B5EF4-FFF2-40B4-BE49-F238E27FC236}">
                        <a16:creationId xmlns:a16="http://schemas.microsoft.com/office/drawing/2014/main" id="{1202B739-C50C-952F-22A9-A2DBEE381B78}"/>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61" name="Vrije vorm: vorm 60">
                    <a:extLst>
                      <a:ext uri="{FF2B5EF4-FFF2-40B4-BE49-F238E27FC236}">
                        <a16:creationId xmlns:a16="http://schemas.microsoft.com/office/drawing/2014/main" id="{0F0FA3AA-1DED-70D1-F41C-9531BACAECC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57" name="Tekstvak 56">
                <a:extLst>
                  <a:ext uri="{FF2B5EF4-FFF2-40B4-BE49-F238E27FC236}">
                    <a16:creationId xmlns:a16="http://schemas.microsoft.com/office/drawing/2014/main" id="{2EE8E4D7-969D-CD7D-74C3-E18162B8F8E4}"/>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18466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image | 3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image | 3x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928B543A-2767-43F1-BC4B-829A30DC8451}"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‹nr.›</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4363196"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8007254"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‘Images’,</a:t>
            </a:r>
            <a:br>
              <a:rPr lang="en-GB" noProof="0" dirty="0"/>
            </a:br>
            <a:r>
              <a:rPr lang="en-GB" noProof="0" dirty="0"/>
              <a:t>select the preferred image and click on ‘Insert’.</a:t>
            </a:r>
          </a:p>
        </p:txBody>
      </p:sp>
      <p:grpSp>
        <p:nvGrpSpPr>
          <p:cNvPr id="3" name="INSTRUCTION">
            <a:extLst>
              <a:ext uri="{FF2B5EF4-FFF2-40B4-BE49-F238E27FC236}">
                <a16:creationId xmlns:a16="http://schemas.microsoft.com/office/drawing/2014/main" id="{C1BEDD91-7E11-7F78-0EB1-7A61AEAA1FC3}"/>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92820339-A155-C2DA-5D85-1A8A70891837}"/>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6961C930-793D-30B1-AC1E-F37D153838DF}"/>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E6CA0822-5A7D-01B7-67B7-72AE344145D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F8FFBBD8-5578-28EF-FA1B-A0B704E1BCA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7FC817E7-5A61-D634-3703-AAB1BBE944E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AA8BFC37-3D23-7F23-92C4-E60F9DE2C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012F2198-FA74-4AEB-030B-4F62E89C93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6" name="Ovaal 15">
              <a:extLst>
                <a:ext uri="{FF2B5EF4-FFF2-40B4-BE49-F238E27FC236}">
                  <a16:creationId xmlns:a16="http://schemas.microsoft.com/office/drawing/2014/main" id="{6FFCC9BA-0FE5-6DE6-B88C-0EAF11CF4CD7}"/>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16F1F168-F1B6-04AA-70A1-81E6CF7F5B08}"/>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8" name="Groep 17">
              <a:extLst>
                <a:ext uri="{FF2B5EF4-FFF2-40B4-BE49-F238E27FC236}">
                  <a16:creationId xmlns:a16="http://schemas.microsoft.com/office/drawing/2014/main" id="{D9EAC79E-1839-7C85-0B55-8C84A0ECB027}"/>
                </a:ext>
              </a:extLst>
            </p:cNvPr>
            <p:cNvGrpSpPr/>
            <p:nvPr userDrawn="1"/>
          </p:nvGrpSpPr>
          <p:grpSpPr>
            <a:xfrm>
              <a:off x="-3414453" y="3534339"/>
              <a:ext cx="514284" cy="506545"/>
              <a:chOff x="12617641" y="3403239"/>
              <a:chExt cx="752963" cy="741634"/>
            </a:xfrm>
          </p:grpSpPr>
          <p:grpSp>
            <p:nvGrpSpPr>
              <p:cNvPr id="36" name="Groep 35">
                <a:extLst>
                  <a:ext uri="{FF2B5EF4-FFF2-40B4-BE49-F238E27FC236}">
                    <a16:creationId xmlns:a16="http://schemas.microsoft.com/office/drawing/2014/main" id="{52550A1A-3BDD-E55D-669F-0BB27F2F91C5}"/>
                  </a:ext>
                </a:extLst>
              </p:cNvPr>
              <p:cNvGrpSpPr/>
              <p:nvPr userDrawn="1"/>
            </p:nvGrpSpPr>
            <p:grpSpPr>
              <a:xfrm>
                <a:off x="12771530" y="3403239"/>
                <a:ext cx="467176" cy="448491"/>
                <a:chOff x="12782157" y="3403239"/>
                <a:chExt cx="467176" cy="448491"/>
              </a:xfrm>
            </p:grpSpPr>
            <p:grpSp>
              <p:nvGrpSpPr>
                <p:cNvPr id="39" name="Groep 38">
                  <a:extLst>
                    <a:ext uri="{FF2B5EF4-FFF2-40B4-BE49-F238E27FC236}">
                      <a16:creationId xmlns:a16="http://schemas.microsoft.com/office/drawing/2014/main" id="{9CF74A4B-BB77-E9C9-08E8-7C7BD9A78E6B}"/>
                    </a:ext>
                  </a:extLst>
                </p:cNvPr>
                <p:cNvGrpSpPr/>
                <p:nvPr userDrawn="1"/>
              </p:nvGrpSpPr>
              <p:grpSpPr>
                <a:xfrm>
                  <a:off x="12782157" y="3403239"/>
                  <a:ext cx="412976" cy="396132"/>
                  <a:chOff x="13554906" y="3320109"/>
                  <a:chExt cx="443917" cy="425811"/>
                </a:xfrm>
              </p:grpSpPr>
              <p:grpSp>
                <p:nvGrpSpPr>
                  <p:cNvPr id="46" name="Groep 45">
                    <a:extLst>
                      <a:ext uri="{FF2B5EF4-FFF2-40B4-BE49-F238E27FC236}">
                        <a16:creationId xmlns:a16="http://schemas.microsoft.com/office/drawing/2014/main" id="{4486B5C9-3E8A-2C5B-A620-EC874628EB37}"/>
                      </a:ext>
                    </a:extLst>
                  </p:cNvPr>
                  <p:cNvGrpSpPr/>
                  <p:nvPr userDrawn="1"/>
                </p:nvGrpSpPr>
                <p:grpSpPr>
                  <a:xfrm>
                    <a:off x="13554906" y="3320109"/>
                    <a:ext cx="443917" cy="425811"/>
                    <a:chOff x="12909684" y="1276143"/>
                    <a:chExt cx="443917" cy="425811"/>
                  </a:xfrm>
                </p:grpSpPr>
                <p:sp>
                  <p:nvSpPr>
                    <p:cNvPr id="49" name="Rechthoek 48">
                      <a:extLst>
                        <a:ext uri="{FF2B5EF4-FFF2-40B4-BE49-F238E27FC236}">
                          <a16:creationId xmlns:a16="http://schemas.microsoft.com/office/drawing/2014/main" id="{1C0767B3-757F-89D7-F1B4-E990D162756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1FE88A9-1F9E-DE8F-8122-A542240BDE9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1" name="Ovaal 50">
                      <a:extLst>
                        <a:ext uri="{FF2B5EF4-FFF2-40B4-BE49-F238E27FC236}">
                          <a16:creationId xmlns:a16="http://schemas.microsoft.com/office/drawing/2014/main" id="{5C5972BC-6B4B-8135-3095-DDB33A0AC0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7" name="Afbeelding 46">
                    <a:extLst>
                      <a:ext uri="{FF2B5EF4-FFF2-40B4-BE49-F238E27FC236}">
                        <a16:creationId xmlns:a16="http://schemas.microsoft.com/office/drawing/2014/main" id="{5B62A33F-4BCF-D95A-63D2-C2D31ECA03C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8" name="Afbeelding 47">
                    <a:extLst>
                      <a:ext uri="{FF2B5EF4-FFF2-40B4-BE49-F238E27FC236}">
                        <a16:creationId xmlns:a16="http://schemas.microsoft.com/office/drawing/2014/main" id="{CF326FF7-A89B-A394-24D9-34D0801F197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0" name="Groep 39">
                  <a:extLst>
                    <a:ext uri="{FF2B5EF4-FFF2-40B4-BE49-F238E27FC236}">
                      <a16:creationId xmlns:a16="http://schemas.microsoft.com/office/drawing/2014/main" id="{E9F9AFC9-F44B-0EEA-AE3D-7E090A28A757}"/>
                    </a:ext>
                  </a:extLst>
                </p:cNvPr>
                <p:cNvGrpSpPr/>
                <p:nvPr userDrawn="1"/>
              </p:nvGrpSpPr>
              <p:grpSpPr>
                <a:xfrm>
                  <a:off x="13103513" y="3705268"/>
                  <a:ext cx="145820" cy="146462"/>
                  <a:chOff x="13096169" y="3602278"/>
                  <a:chExt cx="145820" cy="146462"/>
                </a:xfrm>
              </p:grpSpPr>
              <p:sp>
                <p:nvSpPr>
                  <p:cNvPr id="44" name="Rechthoek 43">
                    <a:extLst>
                      <a:ext uri="{FF2B5EF4-FFF2-40B4-BE49-F238E27FC236}">
                        <a16:creationId xmlns:a16="http://schemas.microsoft.com/office/drawing/2014/main" id="{C25A64C3-0F2E-346A-181C-A2FA9D28C88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BE2B41-F6F0-AB25-7D38-E170ED6821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35F0D4D3-BFCD-B452-4F65-96DF194749C4}"/>
                    </a:ext>
                  </a:extLst>
                </p:cNvPr>
                <p:cNvGrpSpPr/>
                <p:nvPr userDrawn="1"/>
              </p:nvGrpSpPr>
              <p:grpSpPr>
                <a:xfrm rot="10800000">
                  <a:off x="13061402" y="3665637"/>
                  <a:ext cx="145820" cy="146462"/>
                  <a:chOff x="13096169" y="3602278"/>
                  <a:chExt cx="145820" cy="146462"/>
                </a:xfrm>
              </p:grpSpPr>
              <p:sp>
                <p:nvSpPr>
                  <p:cNvPr id="42" name="Rechthoek 41">
                    <a:extLst>
                      <a:ext uri="{FF2B5EF4-FFF2-40B4-BE49-F238E27FC236}">
                        <a16:creationId xmlns:a16="http://schemas.microsoft.com/office/drawing/2014/main" id="{9960AEAD-8CB3-84FA-B65D-0EB643A332B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DF1021CD-36D0-EF67-730B-36367E1B08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7" name="Rechthoek 36">
                <a:extLst>
                  <a:ext uri="{FF2B5EF4-FFF2-40B4-BE49-F238E27FC236}">
                    <a16:creationId xmlns:a16="http://schemas.microsoft.com/office/drawing/2014/main" id="{A11B84C2-DCA7-50A0-7574-C562CA55F26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8" name="Gelijkbenige driehoek 37">
                <a:extLst>
                  <a:ext uri="{FF2B5EF4-FFF2-40B4-BE49-F238E27FC236}">
                    <a16:creationId xmlns:a16="http://schemas.microsoft.com/office/drawing/2014/main" id="{01F4FC81-A7BE-A3DF-305C-5252593B9F7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659DC2D3-96F0-8050-694C-44A67A579679}"/>
                </a:ext>
              </a:extLst>
            </p:cNvPr>
            <p:cNvGrpSpPr/>
            <p:nvPr userDrawn="1"/>
          </p:nvGrpSpPr>
          <p:grpSpPr>
            <a:xfrm>
              <a:off x="-376736" y="4055594"/>
              <a:ext cx="283685" cy="283685"/>
              <a:chOff x="-510741" y="5913713"/>
              <a:chExt cx="267555" cy="267555"/>
            </a:xfrm>
          </p:grpSpPr>
          <p:sp>
            <p:nvSpPr>
              <p:cNvPr id="34" name="Ovaal 33">
                <a:extLst>
                  <a:ext uri="{FF2B5EF4-FFF2-40B4-BE49-F238E27FC236}">
                    <a16:creationId xmlns:a16="http://schemas.microsoft.com/office/drawing/2014/main" id="{64EE95DD-EF7A-7797-9D56-47E5E7EF55A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5" name="Graphic 163" descr="Informatie">
                <a:extLst>
                  <a:ext uri="{FF2B5EF4-FFF2-40B4-BE49-F238E27FC236}">
                    <a16:creationId xmlns:a16="http://schemas.microsoft.com/office/drawing/2014/main" id="{866667A0-93C8-1B83-28A5-F68E5D3DD9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0" name="Groep 19">
              <a:extLst>
                <a:ext uri="{FF2B5EF4-FFF2-40B4-BE49-F238E27FC236}">
                  <a16:creationId xmlns:a16="http://schemas.microsoft.com/office/drawing/2014/main" id="{16C13EA5-FB01-E446-D20C-CE31F2D2ED67}"/>
                </a:ext>
              </a:extLst>
            </p:cNvPr>
            <p:cNvGrpSpPr/>
            <p:nvPr userDrawn="1"/>
          </p:nvGrpSpPr>
          <p:grpSpPr>
            <a:xfrm>
              <a:off x="-938434" y="4364020"/>
              <a:ext cx="627798" cy="576693"/>
              <a:chOff x="-938434" y="4570310"/>
              <a:chExt cx="627798" cy="576693"/>
            </a:xfrm>
          </p:grpSpPr>
          <p:grpSp>
            <p:nvGrpSpPr>
              <p:cNvPr id="29" name="Inspireren">
                <a:extLst>
                  <a:ext uri="{FF2B5EF4-FFF2-40B4-BE49-F238E27FC236}">
                    <a16:creationId xmlns:a16="http://schemas.microsoft.com/office/drawing/2014/main" id="{D854E2D5-E630-6E4D-2C9C-E43E5809F34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1" name="Freeform 12">
                  <a:extLst>
                    <a:ext uri="{FF2B5EF4-FFF2-40B4-BE49-F238E27FC236}">
                      <a16:creationId xmlns:a16="http://schemas.microsoft.com/office/drawing/2014/main" id="{C7C23C67-E152-981A-0599-915F68294D4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2" name="Freeform 13">
                  <a:extLst>
                    <a:ext uri="{FF2B5EF4-FFF2-40B4-BE49-F238E27FC236}">
                      <a16:creationId xmlns:a16="http://schemas.microsoft.com/office/drawing/2014/main" id="{CA4712CF-C6C5-F02F-DF6F-B6F3E57A08D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3" name="Freeform 14">
                  <a:extLst>
                    <a:ext uri="{FF2B5EF4-FFF2-40B4-BE49-F238E27FC236}">
                      <a16:creationId xmlns:a16="http://schemas.microsoft.com/office/drawing/2014/main" id="{0EFCC7D7-5360-288B-55CE-D031D66BDC4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0" name="Tekstvak 29">
                <a:extLst>
                  <a:ext uri="{FF2B5EF4-FFF2-40B4-BE49-F238E27FC236}">
                    <a16:creationId xmlns:a16="http://schemas.microsoft.com/office/drawing/2014/main" id="{BB1FA0C5-74E3-6395-EB06-85F2A649ADA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2" name="Groep 21">
              <a:extLst>
                <a:ext uri="{FF2B5EF4-FFF2-40B4-BE49-F238E27FC236}">
                  <a16:creationId xmlns:a16="http://schemas.microsoft.com/office/drawing/2014/main" id="{284CE24E-1A41-6401-51A4-E142A49BE9DC}"/>
                </a:ext>
              </a:extLst>
            </p:cNvPr>
            <p:cNvGrpSpPr/>
            <p:nvPr userDrawn="1"/>
          </p:nvGrpSpPr>
          <p:grpSpPr>
            <a:xfrm>
              <a:off x="-3365484" y="1226982"/>
              <a:ext cx="446937" cy="406485"/>
              <a:chOff x="-3563526" y="1409294"/>
              <a:chExt cx="354190" cy="322133"/>
            </a:xfrm>
          </p:grpSpPr>
          <p:grpSp>
            <p:nvGrpSpPr>
              <p:cNvPr id="23" name="Groep 22">
                <a:extLst>
                  <a:ext uri="{FF2B5EF4-FFF2-40B4-BE49-F238E27FC236}">
                    <a16:creationId xmlns:a16="http://schemas.microsoft.com/office/drawing/2014/main" id="{A4F3D131-9E41-8F32-049B-F8987CF2154A}"/>
                  </a:ext>
                </a:extLst>
              </p:cNvPr>
              <p:cNvGrpSpPr/>
              <p:nvPr userDrawn="1"/>
            </p:nvGrpSpPr>
            <p:grpSpPr>
              <a:xfrm>
                <a:off x="-3499992" y="1409294"/>
                <a:ext cx="225195" cy="195499"/>
                <a:chOff x="8987389" y="1361199"/>
                <a:chExt cx="2200275" cy="1914525"/>
              </a:xfrm>
            </p:grpSpPr>
            <p:sp>
              <p:nvSpPr>
                <p:cNvPr id="25" name="Vrije vorm: vorm 24">
                  <a:extLst>
                    <a:ext uri="{FF2B5EF4-FFF2-40B4-BE49-F238E27FC236}">
                      <a16:creationId xmlns:a16="http://schemas.microsoft.com/office/drawing/2014/main" id="{43398105-4A43-D472-F6F8-6E4F71A90E4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6" name="Groep 25">
                  <a:extLst>
                    <a:ext uri="{FF2B5EF4-FFF2-40B4-BE49-F238E27FC236}">
                      <a16:creationId xmlns:a16="http://schemas.microsoft.com/office/drawing/2014/main" id="{02ABAC87-F648-BAB6-0A09-F85CD3FF3AD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7" name="Vrije vorm: vorm 26">
                    <a:extLst>
                      <a:ext uri="{FF2B5EF4-FFF2-40B4-BE49-F238E27FC236}">
                        <a16:creationId xmlns:a16="http://schemas.microsoft.com/office/drawing/2014/main" id="{77FF17EC-FDAB-C3E5-33DC-82585BEECF8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8" name="Vrije vorm: vorm 27">
                    <a:extLst>
                      <a:ext uri="{FF2B5EF4-FFF2-40B4-BE49-F238E27FC236}">
                        <a16:creationId xmlns:a16="http://schemas.microsoft.com/office/drawing/2014/main" id="{28C53FCD-B8B8-729F-D8ED-C1414AFC8F0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4" name="Tekstvak 23">
                <a:extLst>
                  <a:ext uri="{FF2B5EF4-FFF2-40B4-BE49-F238E27FC236}">
                    <a16:creationId xmlns:a16="http://schemas.microsoft.com/office/drawing/2014/main" id="{8E442BAC-76B0-CA2C-5ED4-D0F695C293F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11488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image | 5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image | 5x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01B212C8-27CD-44C7-8A57-6587493DD57A}"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‹nr.›</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290478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509043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4" name="Tijdelijke aanduiding voor afbeelding 16">
            <a:extLst>
              <a:ext uri="{FF2B5EF4-FFF2-40B4-BE49-F238E27FC236}">
                <a16:creationId xmlns:a16="http://schemas.microsoft.com/office/drawing/2014/main" id="{F3249781-074E-A875-B16D-B50D91448332}"/>
              </a:ext>
            </a:extLst>
          </p:cNvPr>
          <p:cNvSpPr>
            <a:spLocks noGrp="1"/>
          </p:cNvSpPr>
          <p:nvPr>
            <p:ph type="pic" sz="quarter" idx="23" hasCustomPrompt="1"/>
          </p:nvPr>
        </p:nvSpPr>
        <p:spPr>
          <a:xfrm>
            <a:off x="727608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5" name="Tijdelijke aanduiding voor afbeelding 16">
            <a:extLst>
              <a:ext uri="{FF2B5EF4-FFF2-40B4-BE49-F238E27FC236}">
                <a16:creationId xmlns:a16="http://schemas.microsoft.com/office/drawing/2014/main" id="{F0A1C48D-CC16-E6F4-8EB6-4ED779A22739}"/>
              </a:ext>
            </a:extLst>
          </p:cNvPr>
          <p:cNvSpPr>
            <a:spLocks noGrp="1"/>
          </p:cNvSpPr>
          <p:nvPr>
            <p:ph type="pic" sz="quarter" idx="24" hasCustomPrompt="1"/>
          </p:nvPr>
        </p:nvSpPr>
        <p:spPr>
          <a:xfrm>
            <a:off x="9461739"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grpSp>
        <p:nvGrpSpPr>
          <p:cNvPr id="3" name="INSTRUCTION">
            <a:extLst>
              <a:ext uri="{FF2B5EF4-FFF2-40B4-BE49-F238E27FC236}">
                <a16:creationId xmlns:a16="http://schemas.microsoft.com/office/drawing/2014/main" id="{A0E3E43A-7F53-A1B6-9718-E03EB7CACED5}"/>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098200CA-17D3-37BE-D275-4E510B099910}"/>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C52B005B-DFE8-D219-ED34-4A925CD3374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7547CCA6-FF94-E275-2C59-08F01F6333C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FCDBAD4-61BC-E5B8-2689-52FBF923FFBD}"/>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36CEA1BB-6A1A-7A2B-52BC-2A654FCD53B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D435A2C1-288D-FD3D-C18D-B1C829ECA50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Rechthoek 16">
              <a:extLst>
                <a:ext uri="{FF2B5EF4-FFF2-40B4-BE49-F238E27FC236}">
                  <a16:creationId xmlns:a16="http://schemas.microsoft.com/office/drawing/2014/main" id="{EF52C089-2E3E-52D9-1437-114FC559397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8" name="Ovaal 17">
              <a:extLst>
                <a:ext uri="{FF2B5EF4-FFF2-40B4-BE49-F238E27FC236}">
                  <a16:creationId xmlns:a16="http://schemas.microsoft.com/office/drawing/2014/main" id="{810B2407-0469-814E-88E3-304AA60EDF5C}"/>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4DF8C078-39F0-2187-08F3-73CEE719435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0" name="Groep 19">
              <a:extLst>
                <a:ext uri="{FF2B5EF4-FFF2-40B4-BE49-F238E27FC236}">
                  <a16:creationId xmlns:a16="http://schemas.microsoft.com/office/drawing/2014/main" id="{A749A02A-9780-3C48-8024-5209C1347169}"/>
                </a:ext>
              </a:extLst>
            </p:cNvPr>
            <p:cNvGrpSpPr/>
            <p:nvPr userDrawn="1"/>
          </p:nvGrpSpPr>
          <p:grpSpPr>
            <a:xfrm>
              <a:off x="-3414453" y="3534339"/>
              <a:ext cx="514284" cy="506545"/>
              <a:chOff x="12617641" y="3403239"/>
              <a:chExt cx="752963" cy="741634"/>
            </a:xfrm>
          </p:grpSpPr>
          <p:grpSp>
            <p:nvGrpSpPr>
              <p:cNvPr id="38" name="Groep 37">
                <a:extLst>
                  <a:ext uri="{FF2B5EF4-FFF2-40B4-BE49-F238E27FC236}">
                    <a16:creationId xmlns:a16="http://schemas.microsoft.com/office/drawing/2014/main" id="{32E06948-C237-0DAF-527C-B61A8C191549}"/>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EF4C4060-F043-8A29-9F21-8C3F1046A1C2}"/>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FFF34B06-FF44-AFD0-1680-853AD66FDD92}"/>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D0763BA-D2E9-B036-6E36-C6A99F75D40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3C9319DF-5232-122B-07DF-D9F76D801C9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B0FB3FFE-7322-E2DD-8E8A-7750CC6FC30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23A6B195-D9EF-0E32-CA0B-2D221ADDA89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0EBED73B-124F-1B99-0424-ADF575CD106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ED7DA034-74EF-C7C2-B8AA-93316AF25AF8}"/>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C0EF78E2-6267-E152-6147-8A5125E9E58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1884C5A3-B370-7711-EEB2-537CA359B0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BFE67339-F951-CE41-9F1F-03039B0FA1C2}"/>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70AD5692-032A-B084-E224-332AE1DACB4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EBAD3D83-D98D-425D-2E15-41B03427784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9F62CA87-1483-B839-895C-0B4CE565A8F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A583FB57-8434-EBE9-1790-5262A73063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2" name="ICOON_info">
              <a:extLst>
                <a:ext uri="{FF2B5EF4-FFF2-40B4-BE49-F238E27FC236}">
                  <a16:creationId xmlns:a16="http://schemas.microsoft.com/office/drawing/2014/main" id="{AFEE2C5A-6B0A-E7FE-F573-B31CA047FA3E}"/>
                </a:ext>
              </a:extLst>
            </p:cNvPr>
            <p:cNvGrpSpPr/>
            <p:nvPr userDrawn="1"/>
          </p:nvGrpSpPr>
          <p:grpSpPr>
            <a:xfrm>
              <a:off x="-376736" y="4055594"/>
              <a:ext cx="283685" cy="283685"/>
              <a:chOff x="-510741" y="5913713"/>
              <a:chExt cx="267555" cy="267555"/>
            </a:xfrm>
          </p:grpSpPr>
          <p:sp>
            <p:nvSpPr>
              <p:cNvPr id="36" name="Ovaal 35">
                <a:extLst>
                  <a:ext uri="{FF2B5EF4-FFF2-40B4-BE49-F238E27FC236}">
                    <a16:creationId xmlns:a16="http://schemas.microsoft.com/office/drawing/2014/main" id="{85A16AD0-2DBD-A2EB-D958-6BA821B1971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5DAF385E-2D5E-87DE-FE7E-9BB028A73E0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3" name="Groep 22">
              <a:extLst>
                <a:ext uri="{FF2B5EF4-FFF2-40B4-BE49-F238E27FC236}">
                  <a16:creationId xmlns:a16="http://schemas.microsoft.com/office/drawing/2014/main" id="{E1CA5E7D-2515-2552-D47E-01C94BDF9E31}"/>
                </a:ext>
              </a:extLst>
            </p:cNvPr>
            <p:cNvGrpSpPr/>
            <p:nvPr userDrawn="1"/>
          </p:nvGrpSpPr>
          <p:grpSpPr>
            <a:xfrm>
              <a:off x="-938434" y="4364020"/>
              <a:ext cx="627798" cy="576693"/>
              <a:chOff x="-938434" y="4570310"/>
              <a:chExt cx="627798" cy="576693"/>
            </a:xfrm>
          </p:grpSpPr>
          <p:grpSp>
            <p:nvGrpSpPr>
              <p:cNvPr id="31" name="Inspireren">
                <a:extLst>
                  <a:ext uri="{FF2B5EF4-FFF2-40B4-BE49-F238E27FC236}">
                    <a16:creationId xmlns:a16="http://schemas.microsoft.com/office/drawing/2014/main" id="{A6FFB968-B2E5-FDAD-4424-F5911DC0149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60750295-01BF-49A3-0E88-76C8CD6CBDE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4" name="Freeform 13">
                  <a:extLst>
                    <a:ext uri="{FF2B5EF4-FFF2-40B4-BE49-F238E27FC236}">
                      <a16:creationId xmlns:a16="http://schemas.microsoft.com/office/drawing/2014/main" id="{76B5E774-8A39-9479-5698-A2AD37518E9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5" name="Freeform 14">
                  <a:extLst>
                    <a:ext uri="{FF2B5EF4-FFF2-40B4-BE49-F238E27FC236}">
                      <a16:creationId xmlns:a16="http://schemas.microsoft.com/office/drawing/2014/main" id="{843BD78B-6440-32E7-5230-5F86091EC9E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2" name="Tekstvak 31">
                <a:extLst>
                  <a:ext uri="{FF2B5EF4-FFF2-40B4-BE49-F238E27FC236}">
                    <a16:creationId xmlns:a16="http://schemas.microsoft.com/office/drawing/2014/main" id="{1BE2473F-CBEA-2BAE-AB58-22F9CCBA9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4" name="Groep 23">
              <a:extLst>
                <a:ext uri="{FF2B5EF4-FFF2-40B4-BE49-F238E27FC236}">
                  <a16:creationId xmlns:a16="http://schemas.microsoft.com/office/drawing/2014/main" id="{6D974928-309B-8EE2-9125-1E515AB01D33}"/>
                </a:ext>
              </a:extLst>
            </p:cNvPr>
            <p:cNvGrpSpPr/>
            <p:nvPr userDrawn="1"/>
          </p:nvGrpSpPr>
          <p:grpSpPr>
            <a:xfrm>
              <a:off x="-3365484" y="1226982"/>
              <a:ext cx="446937" cy="406485"/>
              <a:chOff x="-3563526" y="1409294"/>
              <a:chExt cx="354190" cy="322133"/>
            </a:xfrm>
          </p:grpSpPr>
          <p:grpSp>
            <p:nvGrpSpPr>
              <p:cNvPr id="25" name="Groep 24">
                <a:extLst>
                  <a:ext uri="{FF2B5EF4-FFF2-40B4-BE49-F238E27FC236}">
                    <a16:creationId xmlns:a16="http://schemas.microsoft.com/office/drawing/2014/main" id="{49C5526B-71F9-B8DD-557E-B6E417F9E706}"/>
                  </a:ext>
                </a:extLst>
              </p:cNvPr>
              <p:cNvGrpSpPr/>
              <p:nvPr userDrawn="1"/>
            </p:nvGrpSpPr>
            <p:grpSpPr>
              <a:xfrm>
                <a:off x="-3499992" y="1409294"/>
                <a:ext cx="225195" cy="195499"/>
                <a:chOff x="8987389" y="1361199"/>
                <a:chExt cx="2200275" cy="1914525"/>
              </a:xfrm>
            </p:grpSpPr>
            <p:sp>
              <p:nvSpPr>
                <p:cNvPr id="27" name="Vrije vorm: vorm 26">
                  <a:extLst>
                    <a:ext uri="{FF2B5EF4-FFF2-40B4-BE49-F238E27FC236}">
                      <a16:creationId xmlns:a16="http://schemas.microsoft.com/office/drawing/2014/main" id="{CC9CF50E-686E-9602-D618-9A4E4CE65C49}"/>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8" name="Groep 27">
                  <a:extLst>
                    <a:ext uri="{FF2B5EF4-FFF2-40B4-BE49-F238E27FC236}">
                      <a16:creationId xmlns:a16="http://schemas.microsoft.com/office/drawing/2014/main" id="{1BA39192-088B-2668-9BDA-5A08B47F8F41}"/>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9" name="Vrije vorm: vorm 28">
                    <a:extLst>
                      <a:ext uri="{FF2B5EF4-FFF2-40B4-BE49-F238E27FC236}">
                        <a16:creationId xmlns:a16="http://schemas.microsoft.com/office/drawing/2014/main" id="{BF49DE5B-DC59-607C-F2AE-5E7E0909AE51}"/>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0" name="Vrije vorm: vorm 29">
                    <a:extLst>
                      <a:ext uri="{FF2B5EF4-FFF2-40B4-BE49-F238E27FC236}">
                        <a16:creationId xmlns:a16="http://schemas.microsoft.com/office/drawing/2014/main" id="{83E1E69C-61A8-769E-82D2-E36E930D304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6" name="Tekstvak 25">
                <a:extLst>
                  <a:ext uri="{FF2B5EF4-FFF2-40B4-BE49-F238E27FC236}">
                    <a16:creationId xmlns:a16="http://schemas.microsoft.com/office/drawing/2014/main" id="{6969B41F-B5FF-F469-B023-3644137AC52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28167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image | 8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image | 8x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72C72D20-EA3A-4D73-B70D-F8B50ABB8C04}"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‹nr.›</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3452029"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6184920"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6" name="Tijdelijke aanduiding voor afbeelding 16">
            <a:extLst>
              <a:ext uri="{FF2B5EF4-FFF2-40B4-BE49-F238E27FC236}">
                <a16:creationId xmlns:a16="http://schemas.microsoft.com/office/drawing/2014/main" id="{52797F0B-0AF1-F7E9-0750-13796D373834}"/>
              </a:ext>
            </a:extLst>
          </p:cNvPr>
          <p:cNvSpPr>
            <a:spLocks noGrp="1"/>
          </p:cNvSpPr>
          <p:nvPr>
            <p:ph type="pic" sz="quarter" idx="23" hasCustomPrompt="1"/>
          </p:nvPr>
        </p:nvSpPr>
        <p:spPr>
          <a:xfrm>
            <a:off x="8917812"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7" name="Tijdelijke aanduiding voor afbeelding 16">
            <a:extLst>
              <a:ext uri="{FF2B5EF4-FFF2-40B4-BE49-F238E27FC236}">
                <a16:creationId xmlns:a16="http://schemas.microsoft.com/office/drawing/2014/main" id="{35F313C6-9854-9ED7-895D-E50D00D3194F}"/>
              </a:ext>
            </a:extLst>
          </p:cNvPr>
          <p:cNvSpPr>
            <a:spLocks noGrp="1"/>
          </p:cNvSpPr>
          <p:nvPr>
            <p:ph type="pic" sz="quarter" idx="24" hasCustomPrompt="1"/>
          </p:nvPr>
        </p:nvSpPr>
        <p:spPr>
          <a:xfrm>
            <a:off x="719138"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8" name="Tijdelijke aanduiding voor afbeelding 16">
            <a:extLst>
              <a:ext uri="{FF2B5EF4-FFF2-40B4-BE49-F238E27FC236}">
                <a16:creationId xmlns:a16="http://schemas.microsoft.com/office/drawing/2014/main" id="{BE5F5E03-4E60-317C-16DE-CC9BFA274009}"/>
              </a:ext>
            </a:extLst>
          </p:cNvPr>
          <p:cNvSpPr>
            <a:spLocks noGrp="1"/>
          </p:cNvSpPr>
          <p:nvPr>
            <p:ph type="pic" sz="quarter" idx="25" hasCustomPrompt="1"/>
          </p:nvPr>
        </p:nvSpPr>
        <p:spPr>
          <a:xfrm>
            <a:off x="3452029"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9" name="Tijdelijke aanduiding voor afbeelding 16">
            <a:extLst>
              <a:ext uri="{FF2B5EF4-FFF2-40B4-BE49-F238E27FC236}">
                <a16:creationId xmlns:a16="http://schemas.microsoft.com/office/drawing/2014/main" id="{6D5AE00A-4952-4650-00D2-088812CF6097}"/>
              </a:ext>
            </a:extLst>
          </p:cNvPr>
          <p:cNvSpPr>
            <a:spLocks noGrp="1"/>
          </p:cNvSpPr>
          <p:nvPr>
            <p:ph type="pic" sz="quarter" idx="26" hasCustomPrompt="1"/>
          </p:nvPr>
        </p:nvSpPr>
        <p:spPr>
          <a:xfrm>
            <a:off x="6184920"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20" name="Tijdelijke aanduiding voor afbeelding 16">
            <a:extLst>
              <a:ext uri="{FF2B5EF4-FFF2-40B4-BE49-F238E27FC236}">
                <a16:creationId xmlns:a16="http://schemas.microsoft.com/office/drawing/2014/main" id="{306A1CD5-9B56-C6CC-4635-1C924F009B02}"/>
              </a:ext>
            </a:extLst>
          </p:cNvPr>
          <p:cNvSpPr>
            <a:spLocks noGrp="1"/>
          </p:cNvSpPr>
          <p:nvPr>
            <p:ph type="pic" sz="quarter" idx="27" hasCustomPrompt="1"/>
          </p:nvPr>
        </p:nvSpPr>
        <p:spPr>
          <a:xfrm>
            <a:off x="8917812"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grpSp>
        <p:nvGrpSpPr>
          <p:cNvPr id="3" name="INSTRUCTION">
            <a:extLst>
              <a:ext uri="{FF2B5EF4-FFF2-40B4-BE49-F238E27FC236}">
                <a16:creationId xmlns:a16="http://schemas.microsoft.com/office/drawing/2014/main" id="{FB5B2E14-BE84-BCEB-9AC3-EEDB2B723C44}"/>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76A04E10-5665-EB80-FAD8-F675B240DC23}"/>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21257885-B6DA-DB4A-8CC7-1328C4A68A7B}"/>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30315B7A-18FD-B178-357A-1F4C5440026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174BFAC-0F16-F3CD-AB7B-2E11A27AF443}"/>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BF39497E-BA05-10A9-E984-07063809D74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53F2B080-A614-9B47-601D-AEEBF2038E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3B24963F-C8E3-B24C-8CAD-A30D8B558C25}"/>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22" name="Ovaal 21">
              <a:extLst>
                <a:ext uri="{FF2B5EF4-FFF2-40B4-BE49-F238E27FC236}">
                  <a16:creationId xmlns:a16="http://schemas.microsoft.com/office/drawing/2014/main" id="{6BDAAF35-0FF4-74CD-31C5-D987A2862A2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931265B2-769C-5458-629C-AD17D757943D}"/>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1E914D9A-BB84-A9B7-D52F-147F5807070D}"/>
                </a:ext>
              </a:extLst>
            </p:cNvPr>
            <p:cNvGrpSpPr/>
            <p:nvPr userDrawn="1"/>
          </p:nvGrpSpPr>
          <p:grpSpPr>
            <a:xfrm>
              <a:off x="-3414453" y="3534339"/>
              <a:ext cx="514284" cy="506545"/>
              <a:chOff x="12617641" y="3403239"/>
              <a:chExt cx="752963" cy="741634"/>
            </a:xfrm>
          </p:grpSpPr>
          <p:grpSp>
            <p:nvGrpSpPr>
              <p:cNvPr id="41" name="Groep 40">
                <a:extLst>
                  <a:ext uri="{FF2B5EF4-FFF2-40B4-BE49-F238E27FC236}">
                    <a16:creationId xmlns:a16="http://schemas.microsoft.com/office/drawing/2014/main" id="{9DDA8086-293C-2A67-6D52-75CC30369B06}"/>
                  </a:ext>
                </a:extLst>
              </p:cNvPr>
              <p:cNvGrpSpPr/>
              <p:nvPr userDrawn="1"/>
            </p:nvGrpSpPr>
            <p:grpSpPr>
              <a:xfrm>
                <a:off x="12771530" y="3403239"/>
                <a:ext cx="467176" cy="448491"/>
                <a:chOff x="12782157" y="3403239"/>
                <a:chExt cx="467176" cy="448491"/>
              </a:xfrm>
            </p:grpSpPr>
            <p:grpSp>
              <p:nvGrpSpPr>
                <p:cNvPr id="44" name="Groep 43">
                  <a:extLst>
                    <a:ext uri="{FF2B5EF4-FFF2-40B4-BE49-F238E27FC236}">
                      <a16:creationId xmlns:a16="http://schemas.microsoft.com/office/drawing/2014/main" id="{34A2D32E-1F3F-4227-1A84-3AEDE2465BB3}"/>
                    </a:ext>
                  </a:extLst>
                </p:cNvPr>
                <p:cNvGrpSpPr/>
                <p:nvPr userDrawn="1"/>
              </p:nvGrpSpPr>
              <p:grpSpPr>
                <a:xfrm>
                  <a:off x="12782157" y="3403239"/>
                  <a:ext cx="412976" cy="396132"/>
                  <a:chOff x="13554906" y="3320109"/>
                  <a:chExt cx="443917" cy="425811"/>
                </a:xfrm>
              </p:grpSpPr>
              <p:grpSp>
                <p:nvGrpSpPr>
                  <p:cNvPr id="51" name="Groep 50">
                    <a:extLst>
                      <a:ext uri="{FF2B5EF4-FFF2-40B4-BE49-F238E27FC236}">
                        <a16:creationId xmlns:a16="http://schemas.microsoft.com/office/drawing/2014/main" id="{01856909-64A5-463F-5163-AD91C76BEE75}"/>
                      </a:ext>
                    </a:extLst>
                  </p:cNvPr>
                  <p:cNvGrpSpPr/>
                  <p:nvPr userDrawn="1"/>
                </p:nvGrpSpPr>
                <p:grpSpPr>
                  <a:xfrm>
                    <a:off x="13554906" y="3320109"/>
                    <a:ext cx="443917" cy="425811"/>
                    <a:chOff x="12909684" y="1276143"/>
                    <a:chExt cx="443917" cy="425811"/>
                  </a:xfrm>
                </p:grpSpPr>
                <p:sp>
                  <p:nvSpPr>
                    <p:cNvPr id="54" name="Rechthoek 53">
                      <a:extLst>
                        <a:ext uri="{FF2B5EF4-FFF2-40B4-BE49-F238E27FC236}">
                          <a16:creationId xmlns:a16="http://schemas.microsoft.com/office/drawing/2014/main" id="{A43CC0AA-532C-1137-5C22-3FDD91E29A4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4CA0B3D9-19A9-33E3-4581-40AB2C4CB82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6" name="Ovaal 55">
                      <a:extLst>
                        <a:ext uri="{FF2B5EF4-FFF2-40B4-BE49-F238E27FC236}">
                          <a16:creationId xmlns:a16="http://schemas.microsoft.com/office/drawing/2014/main" id="{06226EF2-ECAD-CF83-2DBF-0DC9810CCD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2" name="Afbeelding 51">
                    <a:extLst>
                      <a:ext uri="{FF2B5EF4-FFF2-40B4-BE49-F238E27FC236}">
                        <a16:creationId xmlns:a16="http://schemas.microsoft.com/office/drawing/2014/main" id="{F7E58752-4579-1268-E934-2636C5688C5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3" name="Afbeelding 52">
                    <a:extLst>
                      <a:ext uri="{FF2B5EF4-FFF2-40B4-BE49-F238E27FC236}">
                        <a16:creationId xmlns:a16="http://schemas.microsoft.com/office/drawing/2014/main" id="{8812E136-8448-D3FA-BB8E-F9C78E55303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5" name="Groep 44">
                  <a:extLst>
                    <a:ext uri="{FF2B5EF4-FFF2-40B4-BE49-F238E27FC236}">
                      <a16:creationId xmlns:a16="http://schemas.microsoft.com/office/drawing/2014/main" id="{2C8EF9AE-11C9-B2FF-60C0-38F4F8B1D32E}"/>
                    </a:ext>
                  </a:extLst>
                </p:cNvPr>
                <p:cNvGrpSpPr/>
                <p:nvPr userDrawn="1"/>
              </p:nvGrpSpPr>
              <p:grpSpPr>
                <a:xfrm>
                  <a:off x="13103513" y="3705268"/>
                  <a:ext cx="145820" cy="146462"/>
                  <a:chOff x="13096169" y="3602278"/>
                  <a:chExt cx="145820" cy="146462"/>
                </a:xfrm>
              </p:grpSpPr>
              <p:sp>
                <p:nvSpPr>
                  <p:cNvPr id="49" name="Rechthoek 48">
                    <a:extLst>
                      <a:ext uri="{FF2B5EF4-FFF2-40B4-BE49-F238E27FC236}">
                        <a16:creationId xmlns:a16="http://schemas.microsoft.com/office/drawing/2014/main" id="{0F40C97F-1BDD-3698-D9F6-244DDE629C1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96902304-93AF-9BC8-2EB5-1A4E1B75481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2521AAC5-33A0-F6EF-60C0-9461A95BCF66}"/>
                    </a:ext>
                  </a:extLst>
                </p:cNvPr>
                <p:cNvGrpSpPr/>
                <p:nvPr userDrawn="1"/>
              </p:nvGrpSpPr>
              <p:grpSpPr>
                <a:xfrm rot="10800000">
                  <a:off x="13061402" y="3665637"/>
                  <a:ext cx="145820" cy="146462"/>
                  <a:chOff x="13096169" y="3602278"/>
                  <a:chExt cx="145820" cy="146462"/>
                </a:xfrm>
              </p:grpSpPr>
              <p:sp>
                <p:nvSpPr>
                  <p:cNvPr id="47" name="Rechthoek 46">
                    <a:extLst>
                      <a:ext uri="{FF2B5EF4-FFF2-40B4-BE49-F238E27FC236}">
                        <a16:creationId xmlns:a16="http://schemas.microsoft.com/office/drawing/2014/main" id="{17F38B84-DA9B-40A7-58DC-9DC147FAE96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702DE6E3-6279-76AB-C77D-8768786086C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2" name="Rechthoek 41">
                <a:extLst>
                  <a:ext uri="{FF2B5EF4-FFF2-40B4-BE49-F238E27FC236}">
                    <a16:creationId xmlns:a16="http://schemas.microsoft.com/office/drawing/2014/main" id="{6B642DE9-EB8A-F0E3-60A4-D910D5AFDBC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3" name="Gelijkbenige driehoek 42">
                <a:extLst>
                  <a:ext uri="{FF2B5EF4-FFF2-40B4-BE49-F238E27FC236}">
                    <a16:creationId xmlns:a16="http://schemas.microsoft.com/office/drawing/2014/main" id="{6353C08C-FA3D-FB3D-8A97-00D623FCC50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5" name="ICOON_info">
              <a:extLst>
                <a:ext uri="{FF2B5EF4-FFF2-40B4-BE49-F238E27FC236}">
                  <a16:creationId xmlns:a16="http://schemas.microsoft.com/office/drawing/2014/main" id="{030E1DAE-0AF9-0F8B-9FB8-F0243DD24CCB}"/>
                </a:ext>
              </a:extLst>
            </p:cNvPr>
            <p:cNvGrpSpPr/>
            <p:nvPr userDrawn="1"/>
          </p:nvGrpSpPr>
          <p:grpSpPr>
            <a:xfrm>
              <a:off x="-376736" y="4055594"/>
              <a:ext cx="283685" cy="283685"/>
              <a:chOff x="-510741" y="5913713"/>
              <a:chExt cx="267555" cy="267555"/>
            </a:xfrm>
          </p:grpSpPr>
          <p:sp>
            <p:nvSpPr>
              <p:cNvPr id="39" name="Ovaal 38">
                <a:extLst>
                  <a:ext uri="{FF2B5EF4-FFF2-40B4-BE49-F238E27FC236}">
                    <a16:creationId xmlns:a16="http://schemas.microsoft.com/office/drawing/2014/main" id="{66BD7785-19CD-67DE-9656-F6935ED9423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9B462E07-E5CE-82E4-843E-6261EE8493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B9B15E22-9455-C06D-36AF-3631E3E76FEF}"/>
                </a:ext>
              </a:extLst>
            </p:cNvPr>
            <p:cNvGrpSpPr/>
            <p:nvPr userDrawn="1"/>
          </p:nvGrpSpPr>
          <p:grpSpPr>
            <a:xfrm>
              <a:off x="-938434" y="4364020"/>
              <a:ext cx="627798" cy="576693"/>
              <a:chOff x="-938434" y="4570310"/>
              <a:chExt cx="627798" cy="576693"/>
            </a:xfrm>
          </p:grpSpPr>
          <p:grpSp>
            <p:nvGrpSpPr>
              <p:cNvPr id="34" name="Inspireren">
                <a:extLst>
                  <a:ext uri="{FF2B5EF4-FFF2-40B4-BE49-F238E27FC236}">
                    <a16:creationId xmlns:a16="http://schemas.microsoft.com/office/drawing/2014/main" id="{B6CB7955-883F-36A7-AACD-06C1DE7D11E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B3B3EF27-68C2-61F0-12C3-76DBC71A63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7" name="Freeform 13">
                  <a:extLst>
                    <a:ext uri="{FF2B5EF4-FFF2-40B4-BE49-F238E27FC236}">
                      <a16:creationId xmlns:a16="http://schemas.microsoft.com/office/drawing/2014/main" id="{1B6C3523-3C33-D9B2-8539-AF66D032A3E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4">
                  <a:extLst>
                    <a:ext uri="{FF2B5EF4-FFF2-40B4-BE49-F238E27FC236}">
                      <a16:creationId xmlns:a16="http://schemas.microsoft.com/office/drawing/2014/main" id="{39FDF4F7-04E6-9A05-0D75-978B1B3807A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5" name="Tekstvak 34">
                <a:extLst>
                  <a:ext uri="{FF2B5EF4-FFF2-40B4-BE49-F238E27FC236}">
                    <a16:creationId xmlns:a16="http://schemas.microsoft.com/office/drawing/2014/main" id="{72D21BEA-A69C-16A6-DCC7-CA3006D123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7" name="Groep 26">
              <a:extLst>
                <a:ext uri="{FF2B5EF4-FFF2-40B4-BE49-F238E27FC236}">
                  <a16:creationId xmlns:a16="http://schemas.microsoft.com/office/drawing/2014/main" id="{80626468-5D29-A9DB-66B7-1E4726E386E4}"/>
                </a:ext>
              </a:extLst>
            </p:cNvPr>
            <p:cNvGrpSpPr/>
            <p:nvPr userDrawn="1"/>
          </p:nvGrpSpPr>
          <p:grpSpPr>
            <a:xfrm>
              <a:off x="-3365484" y="1226982"/>
              <a:ext cx="446937" cy="406485"/>
              <a:chOff x="-3563526" y="1409294"/>
              <a:chExt cx="354190" cy="322133"/>
            </a:xfrm>
          </p:grpSpPr>
          <p:grpSp>
            <p:nvGrpSpPr>
              <p:cNvPr id="28" name="Groep 27">
                <a:extLst>
                  <a:ext uri="{FF2B5EF4-FFF2-40B4-BE49-F238E27FC236}">
                    <a16:creationId xmlns:a16="http://schemas.microsoft.com/office/drawing/2014/main" id="{27992852-BCC4-126C-8321-ACA295BFDA62}"/>
                  </a:ext>
                </a:extLst>
              </p:cNvPr>
              <p:cNvGrpSpPr/>
              <p:nvPr userDrawn="1"/>
            </p:nvGrpSpPr>
            <p:grpSpPr>
              <a:xfrm>
                <a:off x="-3499992" y="1409294"/>
                <a:ext cx="225195" cy="195499"/>
                <a:chOff x="8987389" y="1361199"/>
                <a:chExt cx="2200275" cy="1914525"/>
              </a:xfrm>
            </p:grpSpPr>
            <p:sp>
              <p:nvSpPr>
                <p:cNvPr id="30" name="Vrije vorm: vorm 29">
                  <a:extLst>
                    <a:ext uri="{FF2B5EF4-FFF2-40B4-BE49-F238E27FC236}">
                      <a16:creationId xmlns:a16="http://schemas.microsoft.com/office/drawing/2014/main" id="{1B5825DA-3CAF-4502-1DB0-D5AD050257BD}"/>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31" name="Groep 30">
                  <a:extLst>
                    <a:ext uri="{FF2B5EF4-FFF2-40B4-BE49-F238E27FC236}">
                      <a16:creationId xmlns:a16="http://schemas.microsoft.com/office/drawing/2014/main" id="{E633C8F6-2BB3-F3B2-65B1-EE43B8FC7D3B}"/>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2" name="Vrije vorm: vorm 31">
                    <a:extLst>
                      <a:ext uri="{FF2B5EF4-FFF2-40B4-BE49-F238E27FC236}">
                        <a16:creationId xmlns:a16="http://schemas.microsoft.com/office/drawing/2014/main" id="{13F1A64B-6C10-11FF-0F9A-315E2F499FD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3" name="Vrije vorm: vorm 32">
                    <a:extLst>
                      <a:ext uri="{FF2B5EF4-FFF2-40B4-BE49-F238E27FC236}">
                        <a16:creationId xmlns:a16="http://schemas.microsoft.com/office/drawing/2014/main" id="{228AE0C0-4720-B79B-2A72-A4C9EAD28A6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9" name="Tekstvak 28">
                <a:extLst>
                  <a:ext uri="{FF2B5EF4-FFF2-40B4-BE49-F238E27FC236}">
                    <a16:creationId xmlns:a16="http://schemas.microsoft.com/office/drawing/2014/main" id="{E95F67C1-91F8-1589-A683-24D5B4E6B39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6933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1">
    <p:bg>
      <p:bgPr>
        <a:solidFill>
          <a:schemeClr val="accent1"/>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17CC9AC3-D9AB-29D8-6FE9-89ABF562749F}"/>
              </a:ext>
            </a:extLst>
          </p:cNvPr>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Custom #1</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lvl1pPr>
              <a:defRPr>
                <a:solidFill>
                  <a:schemeClr val="bg1"/>
                </a:solidFill>
              </a:defRPr>
            </a:lvl1pPr>
          </a:lstStyle>
          <a:p>
            <a:fld id="{900833BC-2BCD-459A-A07F-8BF3DC2B6D64}"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lvl1pPr>
              <a:defRPr>
                <a:solidFill>
                  <a:schemeClr val="bg1"/>
                </a:solidFill>
              </a:defRPr>
            </a:lvl1pPr>
          </a:lstStyle>
          <a:p>
            <a:fld id="{9E843DB9-9987-4157-AB9C-CEA8D7D910BB}" type="slidenum">
              <a:rPr lang="en-GB" smtClean="0"/>
              <a:pPr/>
              <a:t>‹nr.›</a:t>
            </a:fld>
            <a:endParaRPr lang="en-GB" dirty="0"/>
          </a:p>
        </p:txBody>
      </p:sp>
      <p:sp>
        <p:nvSpPr>
          <p:cNvPr id="3" name="Tijdelijke aanduiding voor afbeelding 16">
            <a:extLst>
              <a:ext uri="{FF2B5EF4-FFF2-40B4-BE49-F238E27FC236}">
                <a16:creationId xmlns:a16="http://schemas.microsoft.com/office/drawing/2014/main" id="{FB7B2255-55E9-265C-8D2D-CD4015864A01}"/>
              </a:ext>
            </a:extLst>
          </p:cNvPr>
          <p:cNvSpPr>
            <a:spLocks noGrp="1"/>
          </p:cNvSpPr>
          <p:nvPr>
            <p:ph type="pic" sz="quarter" idx="13" hasCustomPrompt="1"/>
          </p:nvPr>
        </p:nvSpPr>
        <p:spPr>
          <a:xfrm>
            <a:off x="0" y="0"/>
            <a:ext cx="4883643" cy="6858000"/>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a:t>
            </a:r>
            <a:br>
              <a:rPr lang="en-GB" noProof="0" dirty="0"/>
            </a:br>
            <a:r>
              <a:rPr lang="en-GB" noProof="0" dirty="0"/>
              <a:t>click on ‘Images’, select the preferred image </a:t>
            </a:r>
            <a:br>
              <a:rPr lang="en-GB" noProof="0" dirty="0"/>
            </a:br>
            <a:r>
              <a:rPr lang="en-GB" noProof="0" dirty="0"/>
              <a:t>and click on ‘Insert’.</a:t>
            </a:r>
          </a:p>
        </p:txBody>
      </p:sp>
      <p:sp>
        <p:nvSpPr>
          <p:cNvPr id="6" name="Tijdelijke aanduiding voor tekst 18">
            <a:extLst>
              <a:ext uri="{FF2B5EF4-FFF2-40B4-BE49-F238E27FC236}">
                <a16:creationId xmlns:a16="http://schemas.microsoft.com/office/drawing/2014/main" id="{07A92A2F-B28E-1AA4-B7E6-A22A1775AC6C}"/>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8" name="INSTRUCTION">
            <a:extLst>
              <a:ext uri="{FF2B5EF4-FFF2-40B4-BE49-F238E27FC236}">
                <a16:creationId xmlns:a16="http://schemas.microsoft.com/office/drawing/2014/main" id="{133248AD-A0A6-2D3B-438C-304B5EF815A9}"/>
              </a:ext>
            </a:extLst>
          </p:cNvPr>
          <p:cNvGrpSpPr/>
          <p:nvPr userDrawn="1"/>
        </p:nvGrpSpPr>
        <p:grpSpPr>
          <a:xfrm>
            <a:off x="-3786165" y="-1"/>
            <a:ext cx="3693386" cy="6640349"/>
            <a:chOff x="-3786165" y="-1"/>
            <a:chExt cx="3693386" cy="6640349"/>
          </a:xfrm>
        </p:grpSpPr>
        <p:sp>
          <p:nvSpPr>
            <p:cNvPr id="9" name="Rechthoek 8">
              <a:extLst>
                <a:ext uri="{FF2B5EF4-FFF2-40B4-BE49-F238E27FC236}">
                  <a16:creationId xmlns:a16="http://schemas.microsoft.com/office/drawing/2014/main" id="{84B57176-6381-2658-EAC8-53F5B9AE3AB2}"/>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0" name="Ovaal 9">
              <a:extLst>
                <a:ext uri="{FF2B5EF4-FFF2-40B4-BE49-F238E27FC236}">
                  <a16:creationId xmlns:a16="http://schemas.microsoft.com/office/drawing/2014/main" id="{D7A6116A-ED1E-3B64-4A50-CB00B8CBA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CC547444-80ED-529A-5F0B-7AB4BAC6AEB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554F99AC-DE0A-0C96-3C09-83A1F519C53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EB62EF6E-3E46-BAF1-107C-4B52A9EBA7D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63E8D66F-D464-1A68-F87A-623BB632C035}"/>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69481C4E-806D-6479-6F69-E6CD84F2ED1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 name="Rechthoek 15">
              <a:extLst>
                <a:ext uri="{FF2B5EF4-FFF2-40B4-BE49-F238E27FC236}">
                  <a16:creationId xmlns:a16="http://schemas.microsoft.com/office/drawing/2014/main" id="{4EA8BC04-D980-7068-7FE5-DA9973C62957}"/>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7" name="Groep 16">
              <a:extLst>
                <a:ext uri="{FF2B5EF4-FFF2-40B4-BE49-F238E27FC236}">
                  <a16:creationId xmlns:a16="http://schemas.microsoft.com/office/drawing/2014/main" id="{CB8E3829-1E33-57F5-F9BA-8BCF0A2592FD}"/>
                </a:ext>
              </a:extLst>
            </p:cNvPr>
            <p:cNvGrpSpPr/>
            <p:nvPr userDrawn="1"/>
          </p:nvGrpSpPr>
          <p:grpSpPr>
            <a:xfrm>
              <a:off x="-2485819" y="3479783"/>
              <a:ext cx="1222990" cy="563933"/>
              <a:chOff x="-2485819" y="3399207"/>
              <a:chExt cx="1222990" cy="563933"/>
            </a:xfrm>
          </p:grpSpPr>
          <p:sp>
            <p:nvSpPr>
              <p:cNvPr id="56" name="Rechthoek 55">
                <a:extLst>
                  <a:ext uri="{FF2B5EF4-FFF2-40B4-BE49-F238E27FC236}">
                    <a16:creationId xmlns:a16="http://schemas.microsoft.com/office/drawing/2014/main" id="{FB41667F-93A4-24C5-523D-482A73C650E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C0AF4A3F-6B37-88A6-4CC8-22DA55E5DA6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8" name="Groep 57">
                <a:extLst>
                  <a:ext uri="{FF2B5EF4-FFF2-40B4-BE49-F238E27FC236}">
                    <a16:creationId xmlns:a16="http://schemas.microsoft.com/office/drawing/2014/main" id="{3AEF362C-E2AB-29A4-DFF0-CF9BB9AEFA31}"/>
                  </a:ext>
                </a:extLst>
              </p:cNvPr>
              <p:cNvGrpSpPr/>
              <p:nvPr userDrawn="1"/>
            </p:nvGrpSpPr>
            <p:grpSpPr>
              <a:xfrm>
                <a:off x="-2403869" y="3460544"/>
                <a:ext cx="155951" cy="131922"/>
                <a:chOff x="12968836" y="3354170"/>
                <a:chExt cx="404806" cy="342433"/>
              </a:xfrm>
            </p:grpSpPr>
            <p:sp>
              <p:nvSpPr>
                <p:cNvPr id="71" name="Rechthoek: afgeronde hoeken 70">
                  <a:extLst>
                    <a:ext uri="{FF2B5EF4-FFF2-40B4-BE49-F238E27FC236}">
                      <a16:creationId xmlns:a16="http://schemas.microsoft.com/office/drawing/2014/main" id="{7A7569BE-476B-D15D-1F04-6B9A5315F10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C7911B75-8C19-886B-41FC-0AB2981ADF4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4512AB1-2B48-0756-A801-ABF43E269DA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B0383D3D-0F6A-8D49-FE9E-F623C63B482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8B368D1-F727-1163-7316-69040A0C404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23CEDC4C-0285-4631-02E3-E4561F8B26E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9" name="Groep 58">
                <a:extLst>
                  <a:ext uri="{FF2B5EF4-FFF2-40B4-BE49-F238E27FC236}">
                    <a16:creationId xmlns:a16="http://schemas.microsoft.com/office/drawing/2014/main" id="{64827018-4DEE-07CC-0540-715F04C86007}"/>
                  </a:ext>
                </a:extLst>
              </p:cNvPr>
              <p:cNvGrpSpPr/>
              <p:nvPr userDrawn="1"/>
            </p:nvGrpSpPr>
            <p:grpSpPr>
              <a:xfrm>
                <a:off x="-2423424" y="3690208"/>
                <a:ext cx="166739" cy="218963"/>
                <a:chOff x="12940828" y="3950597"/>
                <a:chExt cx="432813" cy="568367"/>
              </a:xfrm>
            </p:grpSpPr>
            <p:grpSp>
              <p:nvGrpSpPr>
                <p:cNvPr id="63" name="Groep 62">
                  <a:extLst>
                    <a:ext uri="{FF2B5EF4-FFF2-40B4-BE49-F238E27FC236}">
                      <a16:creationId xmlns:a16="http://schemas.microsoft.com/office/drawing/2014/main" id="{276300A3-9ADC-B42D-DEDD-4875A5743A81}"/>
                    </a:ext>
                  </a:extLst>
                </p:cNvPr>
                <p:cNvGrpSpPr/>
                <p:nvPr userDrawn="1"/>
              </p:nvGrpSpPr>
              <p:grpSpPr>
                <a:xfrm>
                  <a:off x="13000382" y="4006891"/>
                  <a:ext cx="373259" cy="315747"/>
                  <a:chOff x="12968836" y="3354170"/>
                  <a:chExt cx="404806" cy="342433"/>
                </a:xfrm>
              </p:grpSpPr>
              <p:sp>
                <p:nvSpPr>
                  <p:cNvPr id="65" name="Rechthoek: afgeronde hoeken 64">
                    <a:extLst>
                      <a:ext uri="{FF2B5EF4-FFF2-40B4-BE49-F238E27FC236}">
                        <a16:creationId xmlns:a16="http://schemas.microsoft.com/office/drawing/2014/main" id="{E570D19C-E531-91C5-90FC-3928FB50A32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AE74BC55-03C3-7B72-4866-367E98D6C83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2630DA57-E337-D891-B33F-8E625E9E76D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F8555A2D-ABB9-D838-A024-040DE3F4E5D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1E5EE0E-9881-331D-DF7B-2187570B64F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67138DF9-A551-A9D3-68B6-B54FAB78BC8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4" name="Boog 63">
                  <a:extLst>
                    <a:ext uri="{FF2B5EF4-FFF2-40B4-BE49-F238E27FC236}">
                      <a16:creationId xmlns:a16="http://schemas.microsoft.com/office/drawing/2014/main" id="{E81D3D0A-8805-6A16-9BF6-A20E047254D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0" name="Tekstvak 59">
                <a:extLst>
                  <a:ext uri="{FF2B5EF4-FFF2-40B4-BE49-F238E27FC236}">
                    <a16:creationId xmlns:a16="http://schemas.microsoft.com/office/drawing/2014/main" id="{A9E0FAAC-8DD1-3D73-1CA9-5D2F3A00E22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1" name="Tekstvak 60">
                <a:extLst>
                  <a:ext uri="{FF2B5EF4-FFF2-40B4-BE49-F238E27FC236}">
                    <a16:creationId xmlns:a16="http://schemas.microsoft.com/office/drawing/2014/main" id="{0976B0B1-25C0-BFF0-37D5-4EB32C9AC32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2" name="Vrije vorm: vorm 61">
                <a:extLst>
                  <a:ext uri="{FF2B5EF4-FFF2-40B4-BE49-F238E27FC236}">
                    <a16:creationId xmlns:a16="http://schemas.microsoft.com/office/drawing/2014/main" id="{232A06D6-54EE-9ED9-01F3-E91BE9F8E15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98E1E616-7B5B-F74D-B980-985B2AA7C426}"/>
                </a:ext>
              </a:extLst>
            </p:cNvPr>
            <p:cNvGrpSpPr/>
            <p:nvPr userDrawn="1"/>
          </p:nvGrpSpPr>
          <p:grpSpPr>
            <a:xfrm>
              <a:off x="-3786165" y="5680652"/>
              <a:ext cx="3693386" cy="959696"/>
              <a:chOff x="-3786437" y="6163468"/>
              <a:chExt cx="3693386" cy="959696"/>
            </a:xfrm>
          </p:grpSpPr>
          <p:sp>
            <p:nvSpPr>
              <p:cNvPr id="46" name="Rechthoek 45">
                <a:extLst>
                  <a:ext uri="{FF2B5EF4-FFF2-40B4-BE49-F238E27FC236}">
                    <a16:creationId xmlns:a16="http://schemas.microsoft.com/office/drawing/2014/main" id="{98D9ED74-1AD5-5014-DF30-3D4842CA966F}"/>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7" name="ICOON_info">
                <a:extLst>
                  <a:ext uri="{FF2B5EF4-FFF2-40B4-BE49-F238E27FC236}">
                    <a16:creationId xmlns:a16="http://schemas.microsoft.com/office/drawing/2014/main" id="{9B88CCA6-5B35-458B-0E8A-63F5A9E1F54E}"/>
                  </a:ext>
                </a:extLst>
              </p:cNvPr>
              <p:cNvGrpSpPr/>
              <p:nvPr userDrawn="1"/>
            </p:nvGrpSpPr>
            <p:grpSpPr>
              <a:xfrm>
                <a:off x="-376736" y="6163468"/>
                <a:ext cx="283685" cy="283685"/>
                <a:chOff x="-510741" y="5913713"/>
                <a:chExt cx="267555" cy="267555"/>
              </a:xfrm>
            </p:grpSpPr>
            <p:sp>
              <p:nvSpPr>
                <p:cNvPr id="54" name="Ovaal 53">
                  <a:extLst>
                    <a:ext uri="{FF2B5EF4-FFF2-40B4-BE49-F238E27FC236}">
                      <a16:creationId xmlns:a16="http://schemas.microsoft.com/office/drawing/2014/main" id="{AD65FAE4-EC0E-A22F-AA95-55B638FAD1A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5" name="Graphic 163" descr="Informatie">
                  <a:extLst>
                    <a:ext uri="{FF2B5EF4-FFF2-40B4-BE49-F238E27FC236}">
                      <a16:creationId xmlns:a16="http://schemas.microsoft.com/office/drawing/2014/main" id="{4233DE8C-3F14-C8DD-635A-9D426BAE813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FDA1C175-CECC-604D-3734-99E3964F5268}"/>
                  </a:ext>
                </a:extLst>
              </p:cNvPr>
              <p:cNvGrpSpPr/>
              <p:nvPr userDrawn="1"/>
            </p:nvGrpSpPr>
            <p:grpSpPr>
              <a:xfrm>
                <a:off x="-938434" y="6420818"/>
                <a:ext cx="627798" cy="576693"/>
                <a:chOff x="-938434" y="4570310"/>
                <a:chExt cx="627798" cy="576693"/>
              </a:xfrm>
            </p:grpSpPr>
            <p:grpSp>
              <p:nvGrpSpPr>
                <p:cNvPr id="49" name="Inspireren">
                  <a:extLst>
                    <a:ext uri="{FF2B5EF4-FFF2-40B4-BE49-F238E27FC236}">
                      <a16:creationId xmlns:a16="http://schemas.microsoft.com/office/drawing/2014/main" id="{E7765A71-94D8-CDE8-96C2-1CD685DDE61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1" name="Freeform 12">
                    <a:extLst>
                      <a:ext uri="{FF2B5EF4-FFF2-40B4-BE49-F238E27FC236}">
                        <a16:creationId xmlns:a16="http://schemas.microsoft.com/office/drawing/2014/main" id="{C20174A2-3C20-245C-1E00-6561A39EA20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2" name="Freeform 13">
                    <a:extLst>
                      <a:ext uri="{FF2B5EF4-FFF2-40B4-BE49-F238E27FC236}">
                        <a16:creationId xmlns:a16="http://schemas.microsoft.com/office/drawing/2014/main" id="{FF1CE016-5CF4-C0F0-84BC-5C1A4E327FE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3" name="Freeform 14">
                    <a:extLst>
                      <a:ext uri="{FF2B5EF4-FFF2-40B4-BE49-F238E27FC236}">
                        <a16:creationId xmlns:a16="http://schemas.microsoft.com/office/drawing/2014/main" id="{84345FED-FB36-DB21-33EA-41564C7DF3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0" name="Tekstvak 49">
                  <a:extLst>
                    <a:ext uri="{FF2B5EF4-FFF2-40B4-BE49-F238E27FC236}">
                      <a16:creationId xmlns:a16="http://schemas.microsoft.com/office/drawing/2014/main" id="{BE1E7670-35A1-6B6B-8583-A84BDD20458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9" name="Groep 18">
              <a:extLst>
                <a:ext uri="{FF2B5EF4-FFF2-40B4-BE49-F238E27FC236}">
                  <a16:creationId xmlns:a16="http://schemas.microsoft.com/office/drawing/2014/main" id="{AF765724-9C66-95D7-6070-3B3B15783E9C}"/>
                </a:ext>
              </a:extLst>
            </p:cNvPr>
            <p:cNvGrpSpPr/>
            <p:nvPr userDrawn="1"/>
          </p:nvGrpSpPr>
          <p:grpSpPr>
            <a:xfrm>
              <a:off x="-3426806" y="5129582"/>
              <a:ext cx="514284" cy="506545"/>
              <a:chOff x="12617641" y="3403239"/>
              <a:chExt cx="752963" cy="741634"/>
            </a:xfrm>
          </p:grpSpPr>
          <p:grpSp>
            <p:nvGrpSpPr>
              <p:cNvPr id="30" name="Groep 29">
                <a:extLst>
                  <a:ext uri="{FF2B5EF4-FFF2-40B4-BE49-F238E27FC236}">
                    <a16:creationId xmlns:a16="http://schemas.microsoft.com/office/drawing/2014/main" id="{E93A3E43-818E-6CC3-3F7B-B0F337BB6902}"/>
                  </a:ext>
                </a:extLst>
              </p:cNvPr>
              <p:cNvGrpSpPr/>
              <p:nvPr userDrawn="1"/>
            </p:nvGrpSpPr>
            <p:grpSpPr>
              <a:xfrm>
                <a:off x="12771530" y="3403239"/>
                <a:ext cx="467176" cy="448491"/>
                <a:chOff x="12782157" y="3403239"/>
                <a:chExt cx="467176" cy="448491"/>
              </a:xfrm>
            </p:grpSpPr>
            <p:grpSp>
              <p:nvGrpSpPr>
                <p:cNvPr id="33" name="Groep 32">
                  <a:extLst>
                    <a:ext uri="{FF2B5EF4-FFF2-40B4-BE49-F238E27FC236}">
                      <a16:creationId xmlns:a16="http://schemas.microsoft.com/office/drawing/2014/main" id="{FF37F186-F0B9-EED9-B225-714846200964}"/>
                    </a:ext>
                  </a:extLst>
                </p:cNvPr>
                <p:cNvGrpSpPr/>
                <p:nvPr userDrawn="1"/>
              </p:nvGrpSpPr>
              <p:grpSpPr>
                <a:xfrm>
                  <a:off x="12782157" y="3403239"/>
                  <a:ext cx="412976" cy="396132"/>
                  <a:chOff x="13554906" y="3320109"/>
                  <a:chExt cx="443917" cy="425811"/>
                </a:xfrm>
              </p:grpSpPr>
              <p:grpSp>
                <p:nvGrpSpPr>
                  <p:cNvPr id="40" name="Groep 39">
                    <a:extLst>
                      <a:ext uri="{FF2B5EF4-FFF2-40B4-BE49-F238E27FC236}">
                        <a16:creationId xmlns:a16="http://schemas.microsoft.com/office/drawing/2014/main" id="{6BD11237-19B4-5185-FFF1-8C8A14FF8ECB}"/>
                      </a:ext>
                    </a:extLst>
                  </p:cNvPr>
                  <p:cNvGrpSpPr/>
                  <p:nvPr userDrawn="1"/>
                </p:nvGrpSpPr>
                <p:grpSpPr>
                  <a:xfrm>
                    <a:off x="13554906" y="3320109"/>
                    <a:ext cx="443917" cy="425811"/>
                    <a:chOff x="12909684" y="1276143"/>
                    <a:chExt cx="443917" cy="425811"/>
                  </a:xfrm>
                </p:grpSpPr>
                <p:sp>
                  <p:nvSpPr>
                    <p:cNvPr id="43" name="Rechthoek 42">
                      <a:extLst>
                        <a:ext uri="{FF2B5EF4-FFF2-40B4-BE49-F238E27FC236}">
                          <a16:creationId xmlns:a16="http://schemas.microsoft.com/office/drawing/2014/main" id="{3D83449F-FB8C-AF05-3B2C-42C87126BAB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9CDDDB78-4AAD-3638-2ED6-323D651F7F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 name="Ovaal 44">
                      <a:extLst>
                        <a:ext uri="{FF2B5EF4-FFF2-40B4-BE49-F238E27FC236}">
                          <a16:creationId xmlns:a16="http://schemas.microsoft.com/office/drawing/2014/main" id="{F2B22B3D-1CBF-3344-FCD7-5518FFECBCA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1" name="Afbeelding 40">
                    <a:extLst>
                      <a:ext uri="{FF2B5EF4-FFF2-40B4-BE49-F238E27FC236}">
                        <a16:creationId xmlns:a16="http://schemas.microsoft.com/office/drawing/2014/main" id="{190B7933-2492-FD86-F2EB-E8A5F51F6E7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2" name="Afbeelding 41">
                    <a:extLst>
                      <a:ext uri="{FF2B5EF4-FFF2-40B4-BE49-F238E27FC236}">
                        <a16:creationId xmlns:a16="http://schemas.microsoft.com/office/drawing/2014/main" id="{DEE37091-CE67-952C-4C95-C1956352AE5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4" name="Groep 33">
                  <a:extLst>
                    <a:ext uri="{FF2B5EF4-FFF2-40B4-BE49-F238E27FC236}">
                      <a16:creationId xmlns:a16="http://schemas.microsoft.com/office/drawing/2014/main" id="{7A54D89E-DBB7-5416-47D7-56CE8C3AC54C}"/>
                    </a:ext>
                  </a:extLst>
                </p:cNvPr>
                <p:cNvGrpSpPr/>
                <p:nvPr userDrawn="1"/>
              </p:nvGrpSpPr>
              <p:grpSpPr>
                <a:xfrm>
                  <a:off x="13103513" y="3705268"/>
                  <a:ext cx="145820" cy="146462"/>
                  <a:chOff x="13096169" y="3602278"/>
                  <a:chExt cx="145820" cy="146462"/>
                </a:xfrm>
              </p:grpSpPr>
              <p:sp>
                <p:nvSpPr>
                  <p:cNvPr id="38" name="Rechthoek 37">
                    <a:extLst>
                      <a:ext uri="{FF2B5EF4-FFF2-40B4-BE49-F238E27FC236}">
                        <a16:creationId xmlns:a16="http://schemas.microsoft.com/office/drawing/2014/main" id="{3231722A-E3C0-BAEA-FD3E-D9671AEBFC4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5DC297C-69E0-021B-0180-64DBBCD551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4DB9BDF5-BDB5-6ADF-3FC7-B98825E7472C}"/>
                    </a:ext>
                  </a:extLst>
                </p:cNvPr>
                <p:cNvGrpSpPr/>
                <p:nvPr userDrawn="1"/>
              </p:nvGrpSpPr>
              <p:grpSpPr>
                <a:xfrm rot="10800000">
                  <a:off x="13061402" y="3665637"/>
                  <a:ext cx="145820" cy="146462"/>
                  <a:chOff x="13096169" y="3602278"/>
                  <a:chExt cx="145820" cy="146462"/>
                </a:xfrm>
              </p:grpSpPr>
              <p:sp>
                <p:nvSpPr>
                  <p:cNvPr id="36" name="Rechthoek 35">
                    <a:extLst>
                      <a:ext uri="{FF2B5EF4-FFF2-40B4-BE49-F238E27FC236}">
                        <a16:creationId xmlns:a16="http://schemas.microsoft.com/office/drawing/2014/main" id="{51F6AB17-4D72-AADE-4691-561D8FE7CD9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E06707BD-8D58-4B7E-9FBD-873CBA4D9B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1" name="Rechthoek 30">
                <a:extLst>
                  <a:ext uri="{FF2B5EF4-FFF2-40B4-BE49-F238E27FC236}">
                    <a16:creationId xmlns:a16="http://schemas.microsoft.com/office/drawing/2014/main" id="{3FCBDD2E-52D0-C77E-9BC9-322056F973A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2" name="Gelijkbenige driehoek 31">
                <a:extLst>
                  <a:ext uri="{FF2B5EF4-FFF2-40B4-BE49-F238E27FC236}">
                    <a16:creationId xmlns:a16="http://schemas.microsoft.com/office/drawing/2014/main" id="{B5A5A520-81D4-6646-B913-48ABF3062FA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0" name="Ovaal 19">
              <a:extLst>
                <a:ext uri="{FF2B5EF4-FFF2-40B4-BE49-F238E27FC236}">
                  <a16:creationId xmlns:a16="http://schemas.microsoft.com/office/drawing/2014/main" id="{639171F4-F349-A96C-AB4E-BA447DAF2C3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0AA92F3A-EA27-C75D-0F6A-A66F373980A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Rechthoek 21">
              <a:extLst>
                <a:ext uri="{FF2B5EF4-FFF2-40B4-BE49-F238E27FC236}">
                  <a16:creationId xmlns:a16="http://schemas.microsoft.com/office/drawing/2014/main" id="{1C8FD130-EB1E-A8E8-D3D1-EE0F312980E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3" name="Groep 22">
              <a:extLst>
                <a:ext uri="{FF2B5EF4-FFF2-40B4-BE49-F238E27FC236}">
                  <a16:creationId xmlns:a16="http://schemas.microsoft.com/office/drawing/2014/main" id="{021267EF-4526-4C7E-7E80-C111BC8FE00D}"/>
                </a:ext>
              </a:extLst>
            </p:cNvPr>
            <p:cNvGrpSpPr/>
            <p:nvPr userDrawn="1"/>
          </p:nvGrpSpPr>
          <p:grpSpPr>
            <a:xfrm>
              <a:off x="-3365484" y="1226982"/>
              <a:ext cx="446937" cy="406485"/>
              <a:chOff x="-3563526" y="1409294"/>
              <a:chExt cx="354190" cy="322133"/>
            </a:xfrm>
          </p:grpSpPr>
          <p:grpSp>
            <p:nvGrpSpPr>
              <p:cNvPr id="24" name="Groep 23">
                <a:extLst>
                  <a:ext uri="{FF2B5EF4-FFF2-40B4-BE49-F238E27FC236}">
                    <a16:creationId xmlns:a16="http://schemas.microsoft.com/office/drawing/2014/main" id="{9C99F11D-A747-1125-3BA5-AAE89C907FFE}"/>
                  </a:ext>
                </a:extLst>
              </p:cNvPr>
              <p:cNvGrpSpPr/>
              <p:nvPr userDrawn="1"/>
            </p:nvGrpSpPr>
            <p:grpSpPr>
              <a:xfrm>
                <a:off x="-3499992" y="1409294"/>
                <a:ext cx="225195" cy="195499"/>
                <a:chOff x="8987389" y="1361199"/>
                <a:chExt cx="2200275" cy="1914525"/>
              </a:xfrm>
            </p:grpSpPr>
            <p:sp>
              <p:nvSpPr>
                <p:cNvPr id="26" name="Vrije vorm: vorm 25">
                  <a:extLst>
                    <a:ext uri="{FF2B5EF4-FFF2-40B4-BE49-F238E27FC236}">
                      <a16:creationId xmlns:a16="http://schemas.microsoft.com/office/drawing/2014/main" id="{2A320BCF-281D-1D04-73A6-F3E8B18CD0A7}"/>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7" name="Groep 26">
                  <a:extLst>
                    <a:ext uri="{FF2B5EF4-FFF2-40B4-BE49-F238E27FC236}">
                      <a16:creationId xmlns:a16="http://schemas.microsoft.com/office/drawing/2014/main" id="{0DBFF3F2-CAF2-C5C4-B710-AB08E289527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8" name="Vrije vorm: vorm 27">
                    <a:extLst>
                      <a:ext uri="{FF2B5EF4-FFF2-40B4-BE49-F238E27FC236}">
                        <a16:creationId xmlns:a16="http://schemas.microsoft.com/office/drawing/2014/main" id="{2FC58FA6-B03C-87DE-F027-9E478190EA5A}"/>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9" name="Vrije vorm: vorm 28">
                    <a:extLst>
                      <a:ext uri="{FF2B5EF4-FFF2-40B4-BE49-F238E27FC236}">
                        <a16:creationId xmlns:a16="http://schemas.microsoft.com/office/drawing/2014/main" id="{7913F690-116B-4778-BE13-1AD2B05345D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5" name="Tekstvak 24">
                <a:extLst>
                  <a:ext uri="{FF2B5EF4-FFF2-40B4-BE49-F238E27FC236}">
                    <a16:creationId xmlns:a16="http://schemas.microsoft.com/office/drawing/2014/main" id="{E7A88F5A-AA24-CCF1-7B20-1908D65F2FEE}"/>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76783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image">
    <p:bg>
      <p:bgPr>
        <a:solidFill>
          <a:schemeClr val="accent1"/>
        </a:solidFill>
        <a:effectLst/>
      </p:bgPr>
    </p:bg>
    <p:spTree>
      <p:nvGrpSpPr>
        <p:cNvPr id="1" name=""/>
        <p:cNvGrpSpPr/>
        <p:nvPr/>
      </p:nvGrpSpPr>
      <p:grpSpPr>
        <a:xfrm>
          <a:off x="0" y="0"/>
          <a:ext cx="0" cy="0"/>
          <a:chOff x="0" y="0"/>
          <a:chExt cx="0" cy="0"/>
        </a:xfrm>
      </p:grpSpPr>
      <p:sp>
        <p:nvSpPr>
          <p:cNvPr id="20" name="Vrije vorm: vorm 19">
            <a:extLst>
              <a:ext uri="{FF2B5EF4-FFF2-40B4-BE49-F238E27FC236}">
                <a16:creationId xmlns:a16="http://schemas.microsoft.com/office/drawing/2014/main" id="{D511B4CD-103C-593D-613C-2346A35667C7}"/>
              </a:ext>
            </a:extLst>
          </p:cNvPr>
          <p:cNvSpPr>
            <a:spLocks noGrp="1" noRot="1" noMove="1" noResize="1" noEditPoints="1" noAdjustHandles="1" noChangeArrowheads="1" noChangeShapeType="1"/>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1989968"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Title slide + image</a:t>
            </a:r>
          </a:p>
        </p:txBody>
      </p:sp>
      <p:grpSp>
        <p:nvGrpSpPr>
          <p:cNvPr id="8" name="Graphic 4">
            <a:extLst>
              <a:ext uri="{FF2B5EF4-FFF2-40B4-BE49-F238E27FC236}">
                <a16:creationId xmlns:a16="http://schemas.microsoft.com/office/drawing/2014/main" id="{F8EDA2E5-8990-6524-1F90-5CF9A0ABE743}"/>
              </a:ext>
            </a:extLst>
          </p:cNvPr>
          <p:cNvGrpSpPr/>
          <p:nvPr/>
        </p:nvGrpSpPr>
        <p:grpSpPr>
          <a:xfrm>
            <a:off x="721114" y="437497"/>
            <a:ext cx="1530269" cy="594428"/>
            <a:chOff x="717019" y="5865846"/>
            <a:chExt cx="1413341" cy="549008"/>
          </a:xfrm>
          <a:solidFill>
            <a:srgbClr val="FFFFFF"/>
          </a:solidFill>
        </p:grpSpPr>
        <p:sp>
          <p:nvSpPr>
            <p:cNvPr id="9" name="Vrije vorm: vorm 8">
              <a:extLst>
                <a:ext uri="{FF2B5EF4-FFF2-40B4-BE49-F238E27FC236}">
                  <a16:creationId xmlns:a16="http://schemas.microsoft.com/office/drawing/2014/main" id="{14F687E5-3F7F-C866-9EB7-85E0F55F5463}"/>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dirty="0"/>
            </a:p>
          </p:txBody>
        </p:sp>
        <p:sp>
          <p:nvSpPr>
            <p:cNvPr id="10" name="Vrije vorm: vorm 9">
              <a:extLst>
                <a:ext uri="{FF2B5EF4-FFF2-40B4-BE49-F238E27FC236}">
                  <a16:creationId xmlns:a16="http://schemas.microsoft.com/office/drawing/2014/main" id="{59449444-9956-51CD-FA6E-807D2DAA76C3}"/>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dirty="0"/>
            </a:p>
          </p:txBody>
        </p:sp>
        <p:sp>
          <p:nvSpPr>
            <p:cNvPr id="11" name="Vrije vorm: vorm 10">
              <a:extLst>
                <a:ext uri="{FF2B5EF4-FFF2-40B4-BE49-F238E27FC236}">
                  <a16:creationId xmlns:a16="http://schemas.microsoft.com/office/drawing/2014/main" id="{38D46059-DB59-DD28-5BD0-842E6FDED580}"/>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dirty="0"/>
            </a:p>
          </p:txBody>
        </p:sp>
        <p:sp>
          <p:nvSpPr>
            <p:cNvPr id="12" name="Vrije vorm: vorm 11">
              <a:extLst>
                <a:ext uri="{FF2B5EF4-FFF2-40B4-BE49-F238E27FC236}">
                  <a16:creationId xmlns:a16="http://schemas.microsoft.com/office/drawing/2014/main" id="{1D9EED3E-2DF3-39B2-4ABF-9A9E2C76D6B1}"/>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dirty="0"/>
            </a:p>
          </p:txBody>
        </p:sp>
        <p:sp>
          <p:nvSpPr>
            <p:cNvPr id="13" name="Vrije vorm: vorm 12">
              <a:extLst>
                <a:ext uri="{FF2B5EF4-FFF2-40B4-BE49-F238E27FC236}">
                  <a16:creationId xmlns:a16="http://schemas.microsoft.com/office/drawing/2014/main" id="{FE872223-5E47-AEA4-3F51-C5DC13B053E8}"/>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dirty="0"/>
            </a:p>
          </p:txBody>
        </p:sp>
        <p:sp>
          <p:nvSpPr>
            <p:cNvPr id="14" name="Vrije vorm: vorm 13">
              <a:extLst>
                <a:ext uri="{FF2B5EF4-FFF2-40B4-BE49-F238E27FC236}">
                  <a16:creationId xmlns:a16="http://schemas.microsoft.com/office/drawing/2014/main" id="{3E81D4D2-DEFC-7F03-C7F1-7B01AE4AF1EC}"/>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dirty="0"/>
            </a:p>
          </p:txBody>
        </p:sp>
        <p:sp>
          <p:nvSpPr>
            <p:cNvPr id="15" name="Vrije vorm: vorm 14">
              <a:extLst>
                <a:ext uri="{FF2B5EF4-FFF2-40B4-BE49-F238E27FC236}">
                  <a16:creationId xmlns:a16="http://schemas.microsoft.com/office/drawing/2014/main" id="{22E0BAD8-5DCF-72B7-FB7A-91979F996E51}"/>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dirty="0"/>
            </a:p>
          </p:txBody>
        </p:sp>
        <p:sp>
          <p:nvSpPr>
            <p:cNvPr id="16" name="Vrije vorm: vorm 15">
              <a:extLst>
                <a:ext uri="{FF2B5EF4-FFF2-40B4-BE49-F238E27FC236}">
                  <a16:creationId xmlns:a16="http://schemas.microsoft.com/office/drawing/2014/main" id="{6779A44D-156E-169E-45E9-81901A8F6C6D}"/>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dirty="0"/>
            </a:p>
          </p:txBody>
        </p:sp>
      </p:gr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5865553" cy="1333698"/>
          </a:xfrm>
        </p:spPr>
        <p:txBody>
          <a:bodyPr wrap="square" anchor="b" anchorCtr="0">
            <a:spAutoFit/>
          </a:bodyPr>
          <a:lstStyle>
            <a:lvl1pPr marL="0" indent="0" algn="l">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3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5871541" cy="332399"/>
          </a:xfrm>
        </p:spPr>
        <p:txBody>
          <a:bodyPr wrap="square">
            <a:spAutoFit/>
          </a:bodyPr>
          <a:lstStyle>
            <a:lvl1pPr marL="0" indent="0" algn="l">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719137" y="5813671"/>
            <a:ext cx="766235" cy="184666"/>
          </a:xfrm>
        </p:spPr>
        <p:txBody>
          <a:bodyPr/>
          <a:lstStyle>
            <a:lvl1pPr algn="l">
              <a:defRPr sz="1200">
                <a:solidFill>
                  <a:schemeClr val="tx2"/>
                </a:solidFill>
              </a:defRPr>
            </a:lvl1pPr>
          </a:lstStyle>
          <a:p>
            <a:fld id="{190CA508-B273-4D53-A64E-FB05E270E0EA}" type="datetime1">
              <a:rPr lang="nl-NL" smtClean="0"/>
              <a:t>4-4-2024</a:t>
            </a:fld>
            <a:endParaRPr lang="en-GB" dirty="0"/>
          </a:p>
        </p:txBody>
      </p:sp>
      <p:sp>
        <p:nvSpPr>
          <p:cNvPr id="5" name="Tijdelijke aanduiding voor afbeelding 16">
            <a:extLst>
              <a:ext uri="{FF2B5EF4-FFF2-40B4-BE49-F238E27FC236}">
                <a16:creationId xmlns:a16="http://schemas.microsoft.com/office/drawing/2014/main" id="{7797F04D-8400-F770-AED2-A49B8F1C477F}"/>
              </a:ext>
            </a:extLst>
          </p:cNvPr>
          <p:cNvSpPr>
            <a:spLocks noGrp="1" noRot="1" noMove="1" noResize="1" noEditPoints="1" noAdjustHandles="1" noChangeArrowheads="1" noChangeShapeType="1"/>
          </p:cNvSpPr>
          <p:nvPr>
            <p:ph type="pic" sz="quarter" idx="13" hasCustomPrompt="1"/>
          </p:nvPr>
        </p:nvSpPr>
        <p:spPr>
          <a:xfrm>
            <a:off x="7308357" y="0"/>
            <a:ext cx="488364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a:t>
            </a:r>
            <a:br>
              <a:rPr lang="en-GB" noProof="0" dirty="0"/>
            </a:br>
            <a:r>
              <a:rPr lang="en-GB" noProof="0" dirty="0"/>
              <a:t>click on ‘Images’, select the preferred image </a:t>
            </a:r>
            <a:br>
              <a:rPr lang="en-GB" noProof="0" dirty="0"/>
            </a:br>
            <a:r>
              <a:rPr lang="en-GB" noProof="0" dirty="0"/>
              <a:t>and click on ‘Insert’.</a:t>
            </a:r>
          </a:p>
        </p:txBody>
      </p:sp>
      <p:grpSp>
        <p:nvGrpSpPr>
          <p:cNvPr id="3" name="INSTRUCTION">
            <a:extLst>
              <a:ext uri="{FF2B5EF4-FFF2-40B4-BE49-F238E27FC236}">
                <a16:creationId xmlns:a16="http://schemas.microsoft.com/office/drawing/2014/main" id="{83D36BAF-6A46-FC70-F348-9474E690DA0E}"/>
              </a:ext>
            </a:extLst>
          </p:cNvPr>
          <p:cNvGrpSpPr/>
          <p:nvPr userDrawn="1"/>
        </p:nvGrpSpPr>
        <p:grpSpPr>
          <a:xfrm>
            <a:off x="12377595" y="-1"/>
            <a:ext cx="3693386" cy="6640349"/>
            <a:chOff x="-3786165" y="-1"/>
            <a:chExt cx="3693386" cy="6640349"/>
          </a:xfrm>
        </p:grpSpPr>
        <p:sp>
          <p:nvSpPr>
            <p:cNvPr id="7" name="Rechthoek 6">
              <a:extLst>
                <a:ext uri="{FF2B5EF4-FFF2-40B4-BE49-F238E27FC236}">
                  <a16:creationId xmlns:a16="http://schemas.microsoft.com/office/drawing/2014/main" id="{90DBC8A3-9289-CF0F-D83A-22ACEA901D9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8" name="Ovaal 17">
              <a:extLst>
                <a:ext uri="{FF2B5EF4-FFF2-40B4-BE49-F238E27FC236}">
                  <a16:creationId xmlns:a16="http://schemas.microsoft.com/office/drawing/2014/main" id="{4B3C2751-ECA8-33FA-C952-CE2744AF394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153EE913-A752-7B9F-74CE-B992B74D85E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Ovaal 20">
              <a:extLst>
                <a:ext uri="{FF2B5EF4-FFF2-40B4-BE49-F238E27FC236}">
                  <a16:creationId xmlns:a16="http://schemas.microsoft.com/office/drawing/2014/main" id="{2E075884-D63D-46F1-2CE9-D356783C747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CB282691-AE0D-DE69-2960-8B2159DDCF0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3" name="Ovaal 22">
              <a:extLst>
                <a:ext uri="{FF2B5EF4-FFF2-40B4-BE49-F238E27FC236}">
                  <a16:creationId xmlns:a16="http://schemas.microsoft.com/office/drawing/2014/main" id="{7D772366-0161-D434-5A40-B5AB54A2111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4" name="Rechthoek 23">
              <a:extLst>
                <a:ext uri="{FF2B5EF4-FFF2-40B4-BE49-F238E27FC236}">
                  <a16:creationId xmlns:a16="http://schemas.microsoft.com/office/drawing/2014/main" id="{405EF644-5856-009F-B6B2-2388E6B26ED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25" name="Rechthoek 24">
              <a:extLst>
                <a:ext uri="{FF2B5EF4-FFF2-40B4-BE49-F238E27FC236}">
                  <a16:creationId xmlns:a16="http://schemas.microsoft.com/office/drawing/2014/main" id="{956B1FB0-6592-EF9B-BE28-215FB072E5A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26" name="Groep 25">
              <a:extLst>
                <a:ext uri="{FF2B5EF4-FFF2-40B4-BE49-F238E27FC236}">
                  <a16:creationId xmlns:a16="http://schemas.microsoft.com/office/drawing/2014/main" id="{50F71E3C-E372-CF85-F539-0EF7E3B9730B}"/>
                </a:ext>
              </a:extLst>
            </p:cNvPr>
            <p:cNvGrpSpPr/>
            <p:nvPr userDrawn="1"/>
          </p:nvGrpSpPr>
          <p:grpSpPr>
            <a:xfrm>
              <a:off x="-2485819" y="3479783"/>
              <a:ext cx="1222990" cy="563933"/>
              <a:chOff x="-2485819" y="3399207"/>
              <a:chExt cx="1222990" cy="563933"/>
            </a:xfrm>
          </p:grpSpPr>
          <p:sp>
            <p:nvSpPr>
              <p:cNvPr id="65" name="Rechthoek 64">
                <a:extLst>
                  <a:ext uri="{FF2B5EF4-FFF2-40B4-BE49-F238E27FC236}">
                    <a16:creationId xmlns:a16="http://schemas.microsoft.com/office/drawing/2014/main" id="{D1D8DD9D-7249-438D-35D0-2B2C4567EF4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882E159-1ED3-DF4C-C190-0DCB38B3E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0196836D-26AB-A279-ACAB-AB403730A39D}"/>
                  </a:ext>
                </a:extLst>
              </p:cNvPr>
              <p:cNvGrpSpPr/>
              <p:nvPr userDrawn="1"/>
            </p:nvGrpSpPr>
            <p:grpSpPr>
              <a:xfrm>
                <a:off x="-2403869" y="3460544"/>
                <a:ext cx="155951" cy="131922"/>
                <a:chOff x="12968836" y="3354170"/>
                <a:chExt cx="404806" cy="342433"/>
              </a:xfrm>
            </p:grpSpPr>
            <p:sp>
              <p:nvSpPr>
                <p:cNvPr id="80" name="Rechthoek: afgeronde hoeken 79">
                  <a:extLst>
                    <a:ext uri="{FF2B5EF4-FFF2-40B4-BE49-F238E27FC236}">
                      <a16:creationId xmlns:a16="http://schemas.microsoft.com/office/drawing/2014/main" id="{7F8EFFB0-0CC4-7DB1-BE0B-6DB955BD606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18F9C8D2-CE79-6EAE-50AF-9849C54D692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D3E71A50-FF9D-B0D1-159A-433E0E0212C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92A06DF3-7127-E117-C4FA-058C92952B7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CAE7B77C-A11C-A7B6-ED26-0A86A8D0318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95FC68D1-45F6-ED57-6C16-27D094F4F43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8" name="Groep 67">
                <a:extLst>
                  <a:ext uri="{FF2B5EF4-FFF2-40B4-BE49-F238E27FC236}">
                    <a16:creationId xmlns:a16="http://schemas.microsoft.com/office/drawing/2014/main" id="{501764F9-4AFD-49E8-A051-14921FBEB23C}"/>
                  </a:ext>
                </a:extLst>
              </p:cNvPr>
              <p:cNvGrpSpPr/>
              <p:nvPr userDrawn="1"/>
            </p:nvGrpSpPr>
            <p:grpSpPr>
              <a:xfrm>
                <a:off x="-2423424" y="3690208"/>
                <a:ext cx="166739" cy="218963"/>
                <a:chOff x="12940828" y="3950597"/>
                <a:chExt cx="432813" cy="568367"/>
              </a:xfrm>
            </p:grpSpPr>
            <p:grpSp>
              <p:nvGrpSpPr>
                <p:cNvPr id="72" name="Groep 71">
                  <a:extLst>
                    <a:ext uri="{FF2B5EF4-FFF2-40B4-BE49-F238E27FC236}">
                      <a16:creationId xmlns:a16="http://schemas.microsoft.com/office/drawing/2014/main" id="{8550AB30-CCC2-55D0-DBC6-968B8DC17794}"/>
                    </a:ext>
                  </a:extLst>
                </p:cNvPr>
                <p:cNvGrpSpPr/>
                <p:nvPr userDrawn="1"/>
              </p:nvGrpSpPr>
              <p:grpSpPr>
                <a:xfrm>
                  <a:off x="13000382" y="4006891"/>
                  <a:ext cx="373259" cy="315747"/>
                  <a:chOff x="12968836" y="3354170"/>
                  <a:chExt cx="404806" cy="342433"/>
                </a:xfrm>
              </p:grpSpPr>
              <p:sp>
                <p:nvSpPr>
                  <p:cNvPr id="74" name="Rechthoek: afgeronde hoeken 73">
                    <a:extLst>
                      <a:ext uri="{FF2B5EF4-FFF2-40B4-BE49-F238E27FC236}">
                        <a16:creationId xmlns:a16="http://schemas.microsoft.com/office/drawing/2014/main" id="{9AD397C1-9A0D-4045-5CFE-4CB7616B8F7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D6FB3632-AE4D-BD05-04B5-283C1C0A72F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3825DE90-E1E8-E8E9-7FFA-20EF5879843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0A9C8C9-1044-AAA0-FA7C-0EEDC36BDB0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5F22B0D9-CD89-E8BF-06C7-727E559C996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0E97EF3-D92F-40DC-6800-1E4D6FBE86C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73" name="Boog 72">
                  <a:extLst>
                    <a:ext uri="{FF2B5EF4-FFF2-40B4-BE49-F238E27FC236}">
                      <a16:creationId xmlns:a16="http://schemas.microsoft.com/office/drawing/2014/main" id="{49E1B6D8-6B64-EED4-4C17-8D0A2188029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9" name="Tekstvak 68">
                <a:extLst>
                  <a:ext uri="{FF2B5EF4-FFF2-40B4-BE49-F238E27FC236}">
                    <a16:creationId xmlns:a16="http://schemas.microsoft.com/office/drawing/2014/main" id="{2F5337C6-56DA-3C8C-0AD5-CC6BCBCA0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70" name="Tekstvak 69">
                <a:extLst>
                  <a:ext uri="{FF2B5EF4-FFF2-40B4-BE49-F238E27FC236}">
                    <a16:creationId xmlns:a16="http://schemas.microsoft.com/office/drawing/2014/main" id="{3E753270-D0FD-33A8-CD11-C4E6B9F3A94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71" name="Vrije vorm: vorm 70">
                <a:extLst>
                  <a:ext uri="{FF2B5EF4-FFF2-40B4-BE49-F238E27FC236}">
                    <a16:creationId xmlns:a16="http://schemas.microsoft.com/office/drawing/2014/main" id="{38CAF6E8-E8ED-D666-5B19-37C9B432DF6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4DDCD2BF-56A1-C7A7-1E59-921EF643774B}"/>
                </a:ext>
              </a:extLst>
            </p:cNvPr>
            <p:cNvGrpSpPr/>
            <p:nvPr userDrawn="1"/>
          </p:nvGrpSpPr>
          <p:grpSpPr>
            <a:xfrm>
              <a:off x="-3786165" y="5680652"/>
              <a:ext cx="3693386" cy="959696"/>
              <a:chOff x="-3786437" y="6163468"/>
              <a:chExt cx="3693386" cy="959696"/>
            </a:xfrm>
          </p:grpSpPr>
          <p:sp>
            <p:nvSpPr>
              <p:cNvPr id="55" name="Rechthoek 54">
                <a:extLst>
                  <a:ext uri="{FF2B5EF4-FFF2-40B4-BE49-F238E27FC236}">
                    <a16:creationId xmlns:a16="http://schemas.microsoft.com/office/drawing/2014/main" id="{2F30809B-DBBE-F925-DC39-FF534F14819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56" name="ICOON_info">
                <a:extLst>
                  <a:ext uri="{FF2B5EF4-FFF2-40B4-BE49-F238E27FC236}">
                    <a16:creationId xmlns:a16="http://schemas.microsoft.com/office/drawing/2014/main" id="{A1CC24CF-86A8-0341-843B-C83E7B3CA33E}"/>
                  </a:ext>
                </a:extLst>
              </p:cNvPr>
              <p:cNvGrpSpPr/>
              <p:nvPr userDrawn="1"/>
            </p:nvGrpSpPr>
            <p:grpSpPr>
              <a:xfrm>
                <a:off x="-376736" y="6163468"/>
                <a:ext cx="283685" cy="283685"/>
                <a:chOff x="-510741" y="5913713"/>
                <a:chExt cx="267555" cy="267555"/>
              </a:xfrm>
            </p:grpSpPr>
            <p:sp>
              <p:nvSpPr>
                <p:cNvPr id="63" name="Ovaal 62">
                  <a:extLst>
                    <a:ext uri="{FF2B5EF4-FFF2-40B4-BE49-F238E27FC236}">
                      <a16:creationId xmlns:a16="http://schemas.microsoft.com/office/drawing/2014/main" id="{4A16FB29-FA8B-47B1-FEC2-19BD7198879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4" name="Graphic 163" descr="Informatie">
                  <a:extLst>
                    <a:ext uri="{FF2B5EF4-FFF2-40B4-BE49-F238E27FC236}">
                      <a16:creationId xmlns:a16="http://schemas.microsoft.com/office/drawing/2014/main" id="{17E78844-0BC9-1CDF-B1E9-D9B35A17B8E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AFCFFF33-03DE-784A-46BF-341491AD82C0}"/>
                  </a:ext>
                </a:extLst>
              </p:cNvPr>
              <p:cNvGrpSpPr/>
              <p:nvPr userDrawn="1"/>
            </p:nvGrpSpPr>
            <p:grpSpPr>
              <a:xfrm>
                <a:off x="-938434" y="6420818"/>
                <a:ext cx="627798" cy="576693"/>
                <a:chOff x="-938434" y="4570310"/>
                <a:chExt cx="627798" cy="576693"/>
              </a:xfrm>
            </p:grpSpPr>
            <p:grpSp>
              <p:nvGrpSpPr>
                <p:cNvPr id="58" name="Inspireren">
                  <a:extLst>
                    <a:ext uri="{FF2B5EF4-FFF2-40B4-BE49-F238E27FC236}">
                      <a16:creationId xmlns:a16="http://schemas.microsoft.com/office/drawing/2014/main" id="{1EBCEBD5-B620-0008-D93C-CD46A9E4DC7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0" name="Freeform 12">
                    <a:extLst>
                      <a:ext uri="{FF2B5EF4-FFF2-40B4-BE49-F238E27FC236}">
                        <a16:creationId xmlns:a16="http://schemas.microsoft.com/office/drawing/2014/main" id="{664BC5D7-F973-42A1-046B-9FAA1A70EA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1" name="Freeform 13">
                    <a:extLst>
                      <a:ext uri="{FF2B5EF4-FFF2-40B4-BE49-F238E27FC236}">
                        <a16:creationId xmlns:a16="http://schemas.microsoft.com/office/drawing/2014/main" id="{CB24A030-65C8-B635-D99A-2DE8D174DCD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2" name="Freeform 14">
                    <a:extLst>
                      <a:ext uri="{FF2B5EF4-FFF2-40B4-BE49-F238E27FC236}">
                        <a16:creationId xmlns:a16="http://schemas.microsoft.com/office/drawing/2014/main" id="{2E2608C8-94F2-68AD-B9A3-7E3A53AA88F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9" name="Tekstvak 58">
                  <a:extLst>
                    <a:ext uri="{FF2B5EF4-FFF2-40B4-BE49-F238E27FC236}">
                      <a16:creationId xmlns:a16="http://schemas.microsoft.com/office/drawing/2014/main" id="{934212D2-1CC6-46C2-A7C9-1B6FA93A12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28" name="Groep 27">
              <a:extLst>
                <a:ext uri="{FF2B5EF4-FFF2-40B4-BE49-F238E27FC236}">
                  <a16:creationId xmlns:a16="http://schemas.microsoft.com/office/drawing/2014/main" id="{FC14F5F2-A02F-5E50-6A14-8376C8361542}"/>
                </a:ext>
              </a:extLst>
            </p:cNvPr>
            <p:cNvGrpSpPr/>
            <p:nvPr userDrawn="1"/>
          </p:nvGrpSpPr>
          <p:grpSpPr>
            <a:xfrm>
              <a:off x="-3426806" y="5129582"/>
              <a:ext cx="514284" cy="506545"/>
              <a:chOff x="12617641" y="3403239"/>
              <a:chExt cx="752963" cy="741634"/>
            </a:xfrm>
          </p:grpSpPr>
          <p:grpSp>
            <p:nvGrpSpPr>
              <p:cNvPr id="39" name="Groep 38">
                <a:extLst>
                  <a:ext uri="{FF2B5EF4-FFF2-40B4-BE49-F238E27FC236}">
                    <a16:creationId xmlns:a16="http://schemas.microsoft.com/office/drawing/2014/main" id="{1359FB6E-97D1-FE9C-24B0-3A3C7BC9CAE1}"/>
                  </a:ext>
                </a:extLst>
              </p:cNvPr>
              <p:cNvGrpSpPr/>
              <p:nvPr userDrawn="1"/>
            </p:nvGrpSpPr>
            <p:grpSpPr>
              <a:xfrm>
                <a:off x="12771530" y="3403239"/>
                <a:ext cx="467176" cy="448491"/>
                <a:chOff x="12782157" y="3403239"/>
                <a:chExt cx="467176" cy="448491"/>
              </a:xfrm>
            </p:grpSpPr>
            <p:grpSp>
              <p:nvGrpSpPr>
                <p:cNvPr id="42" name="Groep 41">
                  <a:extLst>
                    <a:ext uri="{FF2B5EF4-FFF2-40B4-BE49-F238E27FC236}">
                      <a16:creationId xmlns:a16="http://schemas.microsoft.com/office/drawing/2014/main" id="{7D8E78B9-21BE-2D3A-A385-42849214C480}"/>
                    </a:ext>
                  </a:extLst>
                </p:cNvPr>
                <p:cNvGrpSpPr/>
                <p:nvPr userDrawn="1"/>
              </p:nvGrpSpPr>
              <p:grpSpPr>
                <a:xfrm>
                  <a:off x="12782157" y="3403239"/>
                  <a:ext cx="412976" cy="396132"/>
                  <a:chOff x="13554906" y="3320109"/>
                  <a:chExt cx="443917" cy="425811"/>
                </a:xfrm>
              </p:grpSpPr>
              <p:grpSp>
                <p:nvGrpSpPr>
                  <p:cNvPr id="49" name="Groep 48">
                    <a:extLst>
                      <a:ext uri="{FF2B5EF4-FFF2-40B4-BE49-F238E27FC236}">
                        <a16:creationId xmlns:a16="http://schemas.microsoft.com/office/drawing/2014/main" id="{CD013D78-525B-059E-963E-23A760AF2C85}"/>
                      </a:ext>
                    </a:extLst>
                  </p:cNvPr>
                  <p:cNvGrpSpPr/>
                  <p:nvPr userDrawn="1"/>
                </p:nvGrpSpPr>
                <p:grpSpPr>
                  <a:xfrm>
                    <a:off x="13554906" y="3320109"/>
                    <a:ext cx="443917" cy="425811"/>
                    <a:chOff x="12909684" y="1276143"/>
                    <a:chExt cx="443917" cy="425811"/>
                  </a:xfrm>
                </p:grpSpPr>
                <p:sp>
                  <p:nvSpPr>
                    <p:cNvPr id="52" name="Rechthoek 51">
                      <a:extLst>
                        <a:ext uri="{FF2B5EF4-FFF2-40B4-BE49-F238E27FC236}">
                          <a16:creationId xmlns:a16="http://schemas.microsoft.com/office/drawing/2014/main" id="{7C74C419-82F3-C3A9-4CB6-BC24111FE33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97B16C7-D52D-71EF-1439-2E7BC3CBA4D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4" name="Ovaal 53">
                      <a:extLst>
                        <a:ext uri="{FF2B5EF4-FFF2-40B4-BE49-F238E27FC236}">
                          <a16:creationId xmlns:a16="http://schemas.microsoft.com/office/drawing/2014/main" id="{D55B39D2-4BAE-ADC3-26B7-F399857FAFF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0" name="Afbeelding 49">
                    <a:extLst>
                      <a:ext uri="{FF2B5EF4-FFF2-40B4-BE49-F238E27FC236}">
                        <a16:creationId xmlns:a16="http://schemas.microsoft.com/office/drawing/2014/main" id="{1FB4176A-87C0-215F-7224-5B51FEFB67D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1" name="Afbeelding 50">
                    <a:extLst>
                      <a:ext uri="{FF2B5EF4-FFF2-40B4-BE49-F238E27FC236}">
                        <a16:creationId xmlns:a16="http://schemas.microsoft.com/office/drawing/2014/main" id="{1A29BF32-DB27-0F5C-C35B-C1564D2FA93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3" name="Groep 42">
                  <a:extLst>
                    <a:ext uri="{FF2B5EF4-FFF2-40B4-BE49-F238E27FC236}">
                      <a16:creationId xmlns:a16="http://schemas.microsoft.com/office/drawing/2014/main" id="{874A8D92-0691-A56C-A1F6-FF9982D3AB27}"/>
                    </a:ext>
                  </a:extLst>
                </p:cNvPr>
                <p:cNvGrpSpPr/>
                <p:nvPr userDrawn="1"/>
              </p:nvGrpSpPr>
              <p:grpSpPr>
                <a:xfrm>
                  <a:off x="13103513" y="3705268"/>
                  <a:ext cx="145820" cy="146462"/>
                  <a:chOff x="13096169" y="3602278"/>
                  <a:chExt cx="145820" cy="146462"/>
                </a:xfrm>
              </p:grpSpPr>
              <p:sp>
                <p:nvSpPr>
                  <p:cNvPr id="47" name="Rechthoek 46">
                    <a:extLst>
                      <a:ext uri="{FF2B5EF4-FFF2-40B4-BE49-F238E27FC236}">
                        <a16:creationId xmlns:a16="http://schemas.microsoft.com/office/drawing/2014/main" id="{0D7559F1-D122-8FE2-D04A-D1E9D7CF62F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CB2E1E51-E0F4-ED2F-6D47-B5E635C3220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B20A7472-851D-3CBE-039E-867905EC7CA2}"/>
                    </a:ext>
                  </a:extLst>
                </p:cNvPr>
                <p:cNvGrpSpPr/>
                <p:nvPr userDrawn="1"/>
              </p:nvGrpSpPr>
              <p:grpSpPr>
                <a:xfrm rot="10800000">
                  <a:off x="13061402" y="3665637"/>
                  <a:ext cx="145820" cy="146462"/>
                  <a:chOff x="13096169" y="3602278"/>
                  <a:chExt cx="145820" cy="146462"/>
                </a:xfrm>
              </p:grpSpPr>
              <p:sp>
                <p:nvSpPr>
                  <p:cNvPr id="45" name="Rechthoek 44">
                    <a:extLst>
                      <a:ext uri="{FF2B5EF4-FFF2-40B4-BE49-F238E27FC236}">
                        <a16:creationId xmlns:a16="http://schemas.microsoft.com/office/drawing/2014/main" id="{7F0241A6-93EC-6B9E-D265-D69E8EC0877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2D6E925-8607-C578-819D-48C0847C578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0" name="Rechthoek 39">
                <a:extLst>
                  <a:ext uri="{FF2B5EF4-FFF2-40B4-BE49-F238E27FC236}">
                    <a16:creationId xmlns:a16="http://schemas.microsoft.com/office/drawing/2014/main" id="{24514FF6-A8F5-5D82-43A9-25335D2E2AB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1" name="Gelijkbenige driehoek 40">
                <a:extLst>
                  <a:ext uri="{FF2B5EF4-FFF2-40B4-BE49-F238E27FC236}">
                    <a16:creationId xmlns:a16="http://schemas.microsoft.com/office/drawing/2014/main" id="{D4645E96-47C9-6A85-74BF-91A9F504C58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Ovaal 28">
              <a:extLst>
                <a:ext uri="{FF2B5EF4-FFF2-40B4-BE49-F238E27FC236}">
                  <a16:creationId xmlns:a16="http://schemas.microsoft.com/office/drawing/2014/main" id="{7447DC81-DAF1-BC5C-7227-5C73C07C3A2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 name="Rechthoek 29">
              <a:extLst>
                <a:ext uri="{FF2B5EF4-FFF2-40B4-BE49-F238E27FC236}">
                  <a16:creationId xmlns:a16="http://schemas.microsoft.com/office/drawing/2014/main" id="{96DF473B-A274-D352-2252-11610BC8E15D}"/>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1" name="Rechthoek 30">
              <a:extLst>
                <a:ext uri="{FF2B5EF4-FFF2-40B4-BE49-F238E27FC236}">
                  <a16:creationId xmlns:a16="http://schemas.microsoft.com/office/drawing/2014/main" id="{A14006B4-E1E5-D6BC-0279-4A3208C9047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32" name="Groep 31">
              <a:extLst>
                <a:ext uri="{FF2B5EF4-FFF2-40B4-BE49-F238E27FC236}">
                  <a16:creationId xmlns:a16="http://schemas.microsoft.com/office/drawing/2014/main" id="{B30A9797-A377-19E2-5757-2556ABDBC3C1}"/>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39696BC7-29FA-2D1C-435A-539D319391AC}"/>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F3989D1B-0E51-EF74-F735-A317ADA5C7C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36" name="Groep 35">
                  <a:extLst>
                    <a:ext uri="{FF2B5EF4-FFF2-40B4-BE49-F238E27FC236}">
                      <a16:creationId xmlns:a16="http://schemas.microsoft.com/office/drawing/2014/main" id="{5F6C71FC-BCA9-229A-F6C7-077055F7974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5A41684E-F2CE-5023-633D-6D7337B8EC68}"/>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8" name="Vrije vorm: vorm 37">
                    <a:extLst>
                      <a:ext uri="{FF2B5EF4-FFF2-40B4-BE49-F238E27FC236}">
                        <a16:creationId xmlns:a16="http://schemas.microsoft.com/office/drawing/2014/main" id="{262BF2D2-D3B0-7919-3557-F356FE48418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34" name="Tekstvak 33">
                <a:extLst>
                  <a:ext uri="{FF2B5EF4-FFF2-40B4-BE49-F238E27FC236}">
                    <a16:creationId xmlns:a16="http://schemas.microsoft.com/office/drawing/2014/main" id="{447868DC-4E78-0363-A8D7-CF69A490970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43570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2">
    <p:bg>
      <p:bgPr>
        <a:solidFill>
          <a:schemeClr val="accent1"/>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40562B5D-4BCD-1D4E-BB65-7F5FCBABE005}"/>
              </a:ext>
            </a:extLst>
          </p:cNvPr>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Custom #2</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A66AAF32-20FA-402F-AED8-2A700200A599}"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
        <p:nvSpPr>
          <p:cNvPr id="3" name="Rechthoek 2">
            <a:extLst>
              <a:ext uri="{FF2B5EF4-FFF2-40B4-BE49-F238E27FC236}">
                <a16:creationId xmlns:a16="http://schemas.microsoft.com/office/drawing/2014/main" id="{2B460069-16B0-DE5C-7C45-BAB07D3C0B9F}"/>
              </a:ext>
            </a:extLst>
          </p:cNvPr>
          <p:cNvSpPr/>
          <p:nvPr userDrawn="1"/>
        </p:nvSpPr>
        <p:spPr>
          <a:xfrm>
            <a:off x="-10751" y="3282846"/>
            <a:ext cx="12192000" cy="3575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5" name="Tijdelijke aanduiding voor afbeelding 16">
            <a:extLst>
              <a:ext uri="{FF2B5EF4-FFF2-40B4-BE49-F238E27FC236}">
                <a16:creationId xmlns:a16="http://schemas.microsoft.com/office/drawing/2014/main" id="{2BDB1DBC-B9F0-84CD-43BD-7C1A120AAC41}"/>
              </a:ext>
            </a:extLst>
          </p:cNvPr>
          <p:cNvSpPr>
            <a:spLocks noGrp="1"/>
          </p:cNvSpPr>
          <p:nvPr>
            <p:ph type="pic" sz="quarter" idx="13" hasCustomPrompt="1"/>
          </p:nvPr>
        </p:nvSpPr>
        <p:spPr>
          <a:xfrm>
            <a:off x="721079" y="719138"/>
            <a:ext cx="3318867" cy="5281612"/>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grpSp>
        <p:nvGrpSpPr>
          <p:cNvPr id="77" name="INSTRUCTION">
            <a:extLst>
              <a:ext uri="{FF2B5EF4-FFF2-40B4-BE49-F238E27FC236}">
                <a16:creationId xmlns:a16="http://schemas.microsoft.com/office/drawing/2014/main" id="{6727D08B-166C-E220-C65A-4C6CF286CBC0}"/>
              </a:ext>
            </a:extLst>
          </p:cNvPr>
          <p:cNvGrpSpPr/>
          <p:nvPr userDrawn="1"/>
        </p:nvGrpSpPr>
        <p:grpSpPr>
          <a:xfrm>
            <a:off x="-3786164" y="0"/>
            <a:ext cx="3693113" cy="5054643"/>
            <a:chOff x="-3786164" y="0"/>
            <a:chExt cx="3693113" cy="5054643"/>
          </a:xfrm>
        </p:grpSpPr>
        <p:sp>
          <p:nvSpPr>
            <p:cNvPr id="78" name="Rechthoek 77">
              <a:extLst>
                <a:ext uri="{FF2B5EF4-FFF2-40B4-BE49-F238E27FC236}">
                  <a16:creationId xmlns:a16="http://schemas.microsoft.com/office/drawing/2014/main" id="{982C114D-4EFE-C875-84BD-A1CE7AD31CB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9" name="Rechthoek 78">
              <a:extLst>
                <a:ext uri="{FF2B5EF4-FFF2-40B4-BE49-F238E27FC236}">
                  <a16:creationId xmlns:a16="http://schemas.microsoft.com/office/drawing/2014/main" id="{F5F23281-7424-FD20-47C9-D062D2185EB2}"/>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0" name="Ovaal 79">
              <a:extLst>
                <a:ext uri="{FF2B5EF4-FFF2-40B4-BE49-F238E27FC236}">
                  <a16:creationId xmlns:a16="http://schemas.microsoft.com/office/drawing/2014/main" id="{4C243F47-F3A7-733B-E9A3-262CD6642BF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1" name="Rechthoek 80">
              <a:extLst>
                <a:ext uri="{FF2B5EF4-FFF2-40B4-BE49-F238E27FC236}">
                  <a16:creationId xmlns:a16="http://schemas.microsoft.com/office/drawing/2014/main" id="{089F710C-E487-E596-3890-24CEF5FCE9D0}"/>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2" name="Ovaal 81">
              <a:extLst>
                <a:ext uri="{FF2B5EF4-FFF2-40B4-BE49-F238E27FC236}">
                  <a16:creationId xmlns:a16="http://schemas.microsoft.com/office/drawing/2014/main" id="{BB4E3693-18B2-F2AE-2B86-4D729CD8ED6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3" name="Rechthoek 82">
              <a:extLst>
                <a:ext uri="{FF2B5EF4-FFF2-40B4-BE49-F238E27FC236}">
                  <a16:creationId xmlns:a16="http://schemas.microsoft.com/office/drawing/2014/main" id="{9DDB2448-43DC-D522-A2AF-2F7F78AA844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Rechthoek 83">
              <a:extLst>
                <a:ext uri="{FF2B5EF4-FFF2-40B4-BE49-F238E27FC236}">
                  <a16:creationId xmlns:a16="http://schemas.microsoft.com/office/drawing/2014/main" id="{94F7C7F5-84EE-08A5-C2A8-D40863C44D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5" name="Ovaal 84">
              <a:extLst>
                <a:ext uri="{FF2B5EF4-FFF2-40B4-BE49-F238E27FC236}">
                  <a16:creationId xmlns:a16="http://schemas.microsoft.com/office/drawing/2014/main" id="{36C87FE6-659D-FB5D-2B4D-4C68F02586C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8D0654E8-0407-3E0C-07B6-54D13B858C44}"/>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7" name="Groep 86">
              <a:extLst>
                <a:ext uri="{FF2B5EF4-FFF2-40B4-BE49-F238E27FC236}">
                  <a16:creationId xmlns:a16="http://schemas.microsoft.com/office/drawing/2014/main" id="{1B77EC59-F841-70DB-26E5-CE9B30D388B6}"/>
                </a:ext>
              </a:extLst>
            </p:cNvPr>
            <p:cNvGrpSpPr/>
            <p:nvPr userDrawn="1"/>
          </p:nvGrpSpPr>
          <p:grpSpPr>
            <a:xfrm>
              <a:off x="-3414453" y="3534339"/>
              <a:ext cx="514284" cy="506545"/>
              <a:chOff x="12617641" y="3403239"/>
              <a:chExt cx="752963" cy="741634"/>
            </a:xfrm>
          </p:grpSpPr>
          <p:grpSp>
            <p:nvGrpSpPr>
              <p:cNvPr id="104" name="Groep 103">
                <a:extLst>
                  <a:ext uri="{FF2B5EF4-FFF2-40B4-BE49-F238E27FC236}">
                    <a16:creationId xmlns:a16="http://schemas.microsoft.com/office/drawing/2014/main" id="{D601E5B5-6A3C-925D-B3DA-0F098B5634F2}"/>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484B9510-A7DE-3DD7-A80D-8A0B0B0C4EB8}"/>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12DEEEF7-AEB5-09F8-5822-3D8484867157}"/>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A4017AF6-03CB-3D6B-8B14-379F8B6827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3495504B-7940-4E65-5F69-67711EE3128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1898BC6E-051E-9288-F6FD-986FC16B60F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A3070010-4F72-D403-7D2F-FCFA7991046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60E55EC3-343D-AD8D-76DF-3702E8AD904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E55E20E0-3758-7265-9512-AA24D5A025D0}"/>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68DC690D-6824-D7CF-CB6F-51B7434679A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A54E62A1-E56D-AE7D-96FC-C4D19C33B98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708CA9C1-69AF-1E21-0D5E-D6DCEBC337FD}"/>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93115381-446F-4BCA-F0E0-EB297ABCA56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BC0E1C64-7500-6EA8-C9C9-0965D89191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62656C27-C3C4-3986-70C6-DD93E192432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51CE933D-DBFC-7BD3-4475-6C5C7788017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8" name="ICOON_info">
              <a:extLst>
                <a:ext uri="{FF2B5EF4-FFF2-40B4-BE49-F238E27FC236}">
                  <a16:creationId xmlns:a16="http://schemas.microsoft.com/office/drawing/2014/main" id="{C38AF839-02B0-B463-4B31-ABCCD3D0BD26}"/>
                </a:ext>
              </a:extLst>
            </p:cNvPr>
            <p:cNvGrpSpPr/>
            <p:nvPr userDrawn="1"/>
          </p:nvGrpSpPr>
          <p:grpSpPr>
            <a:xfrm>
              <a:off x="-376736" y="4055594"/>
              <a:ext cx="283685" cy="283685"/>
              <a:chOff x="-510741" y="5913713"/>
              <a:chExt cx="267555" cy="267555"/>
            </a:xfrm>
          </p:grpSpPr>
          <p:sp>
            <p:nvSpPr>
              <p:cNvPr id="102" name="Ovaal 101">
                <a:extLst>
                  <a:ext uri="{FF2B5EF4-FFF2-40B4-BE49-F238E27FC236}">
                    <a16:creationId xmlns:a16="http://schemas.microsoft.com/office/drawing/2014/main" id="{7D5D1986-BAAE-9314-F7AD-47D03D8282E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3" name="Graphic 163" descr="Informatie">
                <a:extLst>
                  <a:ext uri="{FF2B5EF4-FFF2-40B4-BE49-F238E27FC236}">
                    <a16:creationId xmlns:a16="http://schemas.microsoft.com/office/drawing/2014/main" id="{B2BAC2C0-C711-77EF-73CB-035DD8B57B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9" name="Groep 88">
              <a:extLst>
                <a:ext uri="{FF2B5EF4-FFF2-40B4-BE49-F238E27FC236}">
                  <a16:creationId xmlns:a16="http://schemas.microsoft.com/office/drawing/2014/main" id="{D4E706EA-4885-65F8-12D4-2DF68C3F7074}"/>
                </a:ext>
              </a:extLst>
            </p:cNvPr>
            <p:cNvGrpSpPr/>
            <p:nvPr userDrawn="1"/>
          </p:nvGrpSpPr>
          <p:grpSpPr>
            <a:xfrm>
              <a:off x="-938434" y="4364020"/>
              <a:ext cx="627798" cy="576693"/>
              <a:chOff x="-938434" y="4570310"/>
              <a:chExt cx="627798" cy="576693"/>
            </a:xfrm>
          </p:grpSpPr>
          <p:grpSp>
            <p:nvGrpSpPr>
              <p:cNvPr id="97" name="Inspireren">
                <a:extLst>
                  <a:ext uri="{FF2B5EF4-FFF2-40B4-BE49-F238E27FC236}">
                    <a16:creationId xmlns:a16="http://schemas.microsoft.com/office/drawing/2014/main" id="{5339DD9A-85F2-94EE-5BCC-071F283B9E4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9" name="Freeform 12">
                  <a:extLst>
                    <a:ext uri="{FF2B5EF4-FFF2-40B4-BE49-F238E27FC236}">
                      <a16:creationId xmlns:a16="http://schemas.microsoft.com/office/drawing/2014/main" id="{B75CC60E-C9CD-959A-331E-93A944BFDA8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0" name="Freeform 13">
                  <a:extLst>
                    <a:ext uri="{FF2B5EF4-FFF2-40B4-BE49-F238E27FC236}">
                      <a16:creationId xmlns:a16="http://schemas.microsoft.com/office/drawing/2014/main" id="{5F1712B6-19E1-0828-C287-151DF8A7805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1" name="Freeform 14">
                  <a:extLst>
                    <a:ext uri="{FF2B5EF4-FFF2-40B4-BE49-F238E27FC236}">
                      <a16:creationId xmlns:a16="http://schemas.microsoft.com/office/drawing/2014/main" id="{3A2561F4-9F85-5A87-463A-7A2A0799387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8" name="Tekstvak 97">
                <a:extLst>
                  <a:ext uri="{FF2B5EF4-FFF2-40B4-BE49-F238E27FC236}">
                    <a16:creationId xmlns:a16="http://schemas.microsoft.com/office/drawing/2014/main" id="{D8BBD7EF-A3E0-DA7E-5462-D6E918B1B8B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0" name="Groep 89">
              <a:extLst>
                <a:ext uri="{FF2B5EF4-FFF2-40B4-BE49-F238E27FC236}">
                  <a16:creationId xmlns:a16="http://schemas.microsoft.com/office/drawing/2014/main" id="{BBED0169-CBA1-01B4-9D3C-4ACF33C8A4FB}"/>
                </a:ext>
              </a:extLst>
            </p:cNvPr>
            <p:cNvGrpSpPr/>
            <p:nvPr userDrawn="1"/>
          </p:nvGrpSpPr>
          <p:grpSpPr>
            <a:xfrm>
              <a:off x="-3365484" y="1226982"/>
              <a:ext cx="446937" cy="406485"/>
              <a:chOff x="-3563526" y="1409294"/>
              <a:chExt cx="354190" cy="322133"/>
            </a:xfrm>
          </p:grpSpPr>
          <p:grpSp>
            <p:nvGrpSpPr>
              <p:cNvPr id="91" name="Groep 90">
                <a:extLst>
                  <a:ext uri="{FF2B5EF4-FFF2-40B4-BE49-F238E27FC236}">
                    <a16:creationId xmlns:a16="http://schemas.microsoft.com/office/drawing/2014/main" id="{8B41351A-A077-08EB-1C6B-CAF91E68BC5A}"/>
                  </a:ext>
                </a:extLst>
              </p:cNvPr>
              <p:cNvGrpSpPr/>
              <p:nvPr userDrawn="1"/>
            </p:nvGrpSpPr>
            <p:grpSpPr>
              <a:xfrm>
                <a:off x="-3499992" y="1409294"/>
                <a:ext cx="225195" cy="195499"/>
                <a:chOff x="8987389" y="1361199"/>
                <a:chExt cx="2200275" cy="1914525"/>
              </a:xfrm>
            </p:grpSpPr>
            <p:sp>
              <p:nvSpPr>
                <p:cNvPr id="93" name="Vrije vorm: vorm 92">
                  <a:extLst>
                    <a:ext uri="{FF2B5EF4-FFF2-40B4-BE49-F238E27FC236}">
                      <a16:creationId xmlns:a16="http://schemas.microsoft.com/office/drawing/2014/main" id="{EE0EF60D-874E-8208-480B-DD484BBF443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94" name="Groep 93">
                  <a:extLst>
                    <a:ext uri="{FF2B5EF4-FFF2-40B4-BE49-F238E27FC236}">
                      <a16:creationId xmlns:a16="http://schemas.microsoft.com/office/drawing/2014/main" id="{2C51480B-00EB-CBA7-F51F-4B07FFCE094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5" name="Vrije vorm: vorm 94">
                    <a:extLst>
                      <a:ext uri="{FF2B5EF4-FFF2-40B4-BE49-F238E27FC236}">
                        <a16:creationId xmlns:a16="http://schemas.microsoft.com/office/drawing/2014/main" id="{DB05D42B-D730-A5EE-3228-DC4E98A9D95D}"/>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96" name="Vrije vorm: vorm 95">
                    <a:extLst>
                      <a:ext uri="{FF2B5EF4-FFF2-40B4-BE49-F238E27FC236}">
                        <a16:creationId xmlns:a16="http://schemas.microsoft.com/office/drawing/2014/main" id="{B755D216-ABA2-6F82-0A6F-AA0E941971E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2" name="Tekstvak 91">
                <a:extLst>
                  <a:ext uri="{FF2B5EF4-FFF2-40B4-BE49-F238E27FC236}">
                    <a16:creationId xmlns:a16="http://schemas.microsoft.com/office/drawing/2014/main" id="{0D9230C9-C94F-50B9-217C-348BF10D06C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8603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3">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Custom #3</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2B34ED40-DA41-4441-97A5-FD26E542C26E}"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
        <p:nvSpPr>
          <p:cNvPr id="5" name="Tijdelijke aanduiding voor afbeelding 16">
            <a:extLst>
              <a:ext uri="{FF2B5EF4-FFF2-40B4-BE49-F238E27FC236}">
                <a16:creationId xmlns:a16="http://schemas.microsoft.com/office/drawing/2014/main" id="{87611670-58DA-B79F-CA76-4F57F88930B5}"/>
              </a:ext>
            </a:extLst>
          </p:cNvPr>
          <p:cNvSpPr>
            <a:spLocks noGrp="1"/>
          </p:cNvSpPr>
          <p:nvPr>
            <p:ph type="pic" sz="quarter" idx="13" hasCustomPrompt="1"/>
          </p:nvPr>
        </p:nvSpPr>
        <p:spPr>
          <a:xfrm>
            <a:off x="3818238" y="719138"/>
            <a:ext cx="7651524" cy="5281612"/>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3" name="INSTRUCTION">
            <a:extLst>
              <a:ext uri="{FF2B5EF4-FFF2-40B4-BE49-F238E27FC236}">
                <a16:creationId xmlns:a16="http://schemas.microsoft.com/office/drawing/2014/main" id="{EC2C8F9D-7B0D-9FDE-26A1-FD90378B3D8A}"/>
              </a:ext>
            </a:extLst>
          </p:cNvPr>
          <p:cNvGrpSpPr/>
          <p:nvPr userDrawn="1"/>
        </p:nvGrpSpPr>
        <p:grpSpPr>
          <a:xfrm>
            <a:off x="12377595" y="0"/>
            <a:ext cx="3693113" cy="5054643"/>
            <a:chOff x="-3786164" y="0"/>
            <a:chExt cx="3693113" cy="5054643"/>
          </a:xfrm>
        </p:grpSpPr>
        <p:sp>
          <p:nvSpPr>
            <p:cNvPr id="6" name="Rechthoek 5">
              <a:extLst>
                <a:ext uri="{FF2B5EF4-FFF2-40B4-BE49-F238E27FC236}">
                  <a16:creationId xmlns:a16="http://schemas.microsoft.com/office/drawing/2014/main" id="{978FB479-8A76-1C9D-5023-FA566C503C79}"/>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5CF71405-DC9F-7B52-1C87-32135C66368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6E40A625-2D49-F59E-4DCA-60B46DA3B65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72E59A89-BDFB-77A0-0B5C-BC3122FC65BA}"/>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6E206292-8A2B-5D74-7AAF-DA77D592B28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18C8DF89-B5D7-AF37-C2C6-3E9123D4D97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Rechthoek 12">
              <a:extLst>
                <a:ext uri="{FF2B5EF4-FFF2-40B4-BE49-F238E27FC236}">
                  <a16:creationId xmlns:a16="http://schemas.microsoft.com/office/drawing/2014/main" id="{4F465291-34CB-2150-E4F6-3F17AAC0242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 name="Ovaal 13">
              <a:extLst>
                <a:ext uri="{FF2B5EF4-FFF2-40B4-BE49-F238E27FC236}">
                  <a16:creationId xmlns:a16="http://schemas.microsoft.com/office/drawing/2014/main" id="{A32ADE78-9D33-8D97-B074-951FCED8DB99}"/>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B8BA398F-BD5B-9CCE-7366-8401706989A4}"/>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6" name="Groep 15">
              <a:extLst>
                <a:ext uri="{FF2B5EF4-FFF2-40B4-BE49-F238E27FC236}">
                  <a16:creationId xmlns:a16="http://schemas.microsoft.com/office/drawing/2014/main" id="{CDC505D3-7713-3FFF-8D72-E7C0B389DE59}"/>
                </a:ext>
              </a:extLst>
            </p:cNvPr>
            <p:cNvGrpSpPr/>
            <p:nvPr userDrawn="1"/>
          </p:nvGrpSpPr>
          <p:grpSpPr>
            <a:xfrm>
              <a:off x="-3414453" y="3534339"/>
              <a:ext cx="514284" cy="506545"/>
              <a:chOff x="12617641" y="3403239"/>
              <a:chExt cx="752963" cy="741634"/>
            </a:xfrm>
          </p:grpSpPr>
          <p:grpSp>
            <p:nvGrpSpPr>
              <p:cNvPr id="33" name="Groep 32">
                <a:extLst>
                  <a:ext uri="{FF2B5EF4-FFF2-40B4-BE49-F238E27FC236}">
                    <a16:creationId xmlns:a16="http://schemas.microsoft.com/office/drawing/2014/main" id="{FB827EDC-B331-1ED5-DE8E-E14A84DD673A}"/>
                  </a:ext>
                </a:extLst>
              </p:cNvPr>
              <p:cNvGrpSpPr/>
              <p:nvPr userDrawn="1"/>
            </p:nvGrpSpPr>
            <p:grpSpPr>
              <a:xfrm>
                <a:off x="12771530" y="3403239"/>
                <a:ext cx="467176" cy="448491"/>
                <a:chOff x="12782157" y="3403239"/>
                <a:chExt cx="467176" cy="448491"/>
              </a:xfrm>
            </p:grpSpPr>
            <p:grpSp>
              <p:nvGrpSpPr>
                <p:cNvPr id="36" name="Groep 35">
                  <a:extLst>
                    <a:ext uri="{FF2B5EF4-FFF2-40B4-BE49-F238E27FC236}">
                      <a16:creationId xmlns:a16="http://schemas.microsoft.com/office/drawing/2014/main" id="{3FF31C92-EC27-50E2-4D86-4E19F9883997}"/>
                    </a:ext>
                  </a:extLst>
                </p:cNvPr>
                <p:cNvGrpSpPr/>
                <p:nvPr userDrawn="1"/>
              </p:nvGrpSpPr>
              <p:grpSpPr>
                <a:xfrm>
                  <a:off x="12782157" y="3403239"/>
                  <a:ext cx="412976" cy="396132"/>
                  <a:chOff x="13554906" y="3320109"/>
                  <a:chExt cx="443917" cy="425811"/>
                </a:xfrm>
              </p:grpSpPr>
              <p:grpSp>
                <p:nvGrpSpPr>
                  <p:cNvPr id="43" name="Groep 42">
                    <a:extLst>
                      <a:ext uri="{FF2B5EF4-FFF2-40B4-BE49-F238E27FC236}">
                        <a16:creationId xmlns:a16="http://schemas.microsoft.com/office/drawing/2014/main" id="{BF8C4EB6-B737-A181-D87A-30791E9B96CA}"/>
                      </a:ext>
                    </a:extLst>
                  </p:cNvPr>
                  <p:cNvGrpSpPr/>
                  <p:nvPr userDrawn="1"/>
                </p:nvGrpSpPr>
                <p:grpSpPr>
                  <a:xfrm>
                    <a:off x="13554906" y="3320109"/>
                    <a:ext cx="443917" cy="425811"/>
                    <a:chOff x="12909684" y="1276143"/>
                    <a:chExt cx="443917" cy="425811"/>
                  </a:xfrm>
                </p:grpSpPr>
                <p:sp>
                  <p:nvSpPr>
                    <p:cNvPr id="46" name="Rechthoek 45">
                      <a:extLst>
                        <a:ext uri="{FF2B5EF4-FFF2-40B4-BE49-F238E27FC236}">
                          <a16:creationId xmlns:a16="http://schemas.microsoft.com/office/drawing/2014/main" id="{93F0B661-D7F0-2DFD-EF6F-DFCA7E60DD5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2332BAE2-9F34-2559-B4C9-FD5BDDB2B23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Ovaal 47">
                      <a:extLst>
                        <a:ext uri="{FF2B5EF4-FFF2-40B4-BE49-F238E27FC236}">
                          <a16:creationId xmlns:a16="http://schemas.microsoft.com/office/drawing/2014/main" id="{6CDDF950-0EBF-0B86-2078-43036B8791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4" name="Afbeelding 43">
                    <a:extLst>
                      <a:ext uri="{FF2B5EF4-FFF2-40B4-BE49-F238E27FC236}">
                        <a16:creationId xmlns:a16="http://schemas.microsoft.com/office/drawing/2014/main" id="{2D8A04A6-4492-C8F8-E611-421B0E5F8F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5" name="Afbeelding 44">
                    <a:extLst>
                      <a:ext uri="{FF2B5EF4-FFF2-40B4-BE49-F238E27FC236}">
                        <a16:creationId xmlns:a16="http://schemas.microsoft.com/office/drawing/2014/main" id="{CA16BBFD-31DB-C954-34B0-CEB3DAC460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7" name="Groep 36">
                  <a:extLst>
                    <a:ext uri="{FF2B5EF4-FFF2-40B4-BE49-F238E27FC236}">
                      <a16:creationId xmlns:a16="http://schemas.microsoft.com/office/drawing/2014/main" id="{919A039E-3D01-ECFD-6439-822EF143DAB1}"/>
                    </a:ext>
                  </a:extLst>
                </p:cNvPr>
                <p:cNvGrpSpPr/>
                <p:nvPr userDrawn="1"/>
              </p:nvGrpSpPr>
              <p:grpSpPr>
                <a:xfrm>
                  <a:off x="13103513" y="3705268"/>
                  <a:ext cx="145820" cy="146462"/>
                  <a:chOff x="13096169" y="3602278"/>
                  <a:chExt cx="145820" cy="146462"/>
                </a:xfrm>
              </p:grpSpPr>
              <p:sp>
                <p:nvSpPr>
                  <p:cNvPr id="41" name="Rechthoek 40">
                    <a:extLst>
                      <a:ext uri="{FF2B5EF4-FFF2-40B4-BE49-F238E27FC236}">
                        <a16:creationId xmlns:a16="http://schemas.microsoft.com/office/drawing/2014/main" id="{2B3626F2-D44F-1275-7CEF-4457D18D05D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5051741A-C949-09C0-55E4-55C0D39A0F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66AB9058-C084-AC82-3AF9-3637F00B5EE5}"/>
                    </a:ext>
                  </a:extLst>
                </p:cNvPr>
                <p:cNvGrpSpPr/>
                <p:nvPr userDrawn="1"/>
              </p:nvGrpSpPr>
              <p:grpSpPr>
                <a:xfrm rot="10800000">
                  <a:off x="13061402" y="3665637"/>
                  <a:ext cx="145820" cy="146462"/>
                  <a:chOff x="13096169" y="3602278"/>
                  <a:chExt cx="145820" cy="146462"/>
                </a:xfrm>
              </p:grpSpPr>
              <p:sp>
                <p:nvSpPr>
                  <p:cNvPr id="39" name="Rechthoek 38">
                    <a:extLst>
                      <a:ext uri="{FF2B5EF4-FFF2-40B4-BE49-F238E27FC236}">
                        <a16:creationId xmlns:a16="http://schemas.microsoft.com/office/drawing/2014/main" id="{F84CB722-6F8C-D7AB-A828-838A37389B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A144ADDA-6DC2-F2F7-7F91-43C0850BFE7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4" name="Rechthoek 33">
                <a:extLst>
                  <a:ext uri="{FF2B5EF4-FFF2-40B4-BE49-F238E27FC236}">
                    <a16:creationId xmlns:a16="http://schemas.microsoft.com/office/drawing/2014/main" id="{1DBA312D-EC97-889F-D4C5-B9200205BF9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5" name="Gelijkbenige driehoek 34">
                <a:extLst>
                  <a:ext uri="{FF2B5EF4-FFF2-40B4-BE49-F238E27FC236}">
                    <a16:creationId xmlns:a16="http://schemas.microsoft.com/office/drawing/2014/main" id="{09A15732-BDE8-542D-5863-316C755C92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 name="ICOON_info">
              <a:extLst>
                <a:ext uri="{FF2B5EF4-FFF2-40B4-BE49-F238E27FC236}">
                  <a16:creationId xmlns:a16="http://schemas.microsoft.com/office/drawing/2014/main" id="{5F28FCA8-57DD-0197-93A4-84AFCD5EE482}"/>
                </a:ext>
              </a:extLst>
            </p:cNvPr>
            <p:cNvGrpSpPr/>
            <p:nvPr userDrawn="1"/>
          </p:nvGrpSpPr>
          <p:grpSpPr>
            <a:xfrm>
              <a:off x="-376736" y="4055594"/>
              <a:ext cx="283685" cy="283685"/>
              <a:chOff x="-510741" y="5913713"/>
              <a:chExt cx="267555" cy="267555"/>
            </a:xfrm>
          </p:grpSpPr>
          <p:sp>
            <p:nvSpPr>
              <p:cNvPr id="31" name="Ovaal 30">
                <a:extLst>
                  <a:ext uri="{FF2B5EF4-FFF2-40B4-BE49-F238E27FC236}">
                    <a16:creationId xmlns:a16="http://schemas.microsoft.com/office/drawing/2014/main" id="{49AF1E89-FCE1-D59C-6D39-7A08E0D23A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2" name="Graphic 163" descr="Informatie">
                <a:extLst>
                  <a:ext uri="{FF2B5EF4-FFF2-40B4-BE49-F238E27FC236}">
                    <a16:creationId xmlns:a16="http://schemas.microsoft.com/office/drawing/2014/main" id="{540B2A05-F9AC-7D19-C7C7-DE0BEF7CCDD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C03A1CCB-33FB-0D14-6F44-E3A9704533F7}"/>
                </a:ext>
              </a:extLst>
            </p:cNvPr>
            <p:cNvGrpSpPr/>
            <p:nvPr userDrawn="1"/>
          </p:nvGrpSpPr>
          <p:grpSpPr>
            <a:xfrm>
              <a:off x="-938434" y="4364020"/>
              <a:ext cx="627798" cy="576693"/>
              <a:chOff x="-938434" y="4570310"/>
              <a:chExt cx="627798" cy="576693"/>
            </a:xfrm>
          </p:grpSpPr>
          <p:grpSp>
            <p:nvGrpSpPr>
              <p:cNvPr id="26" name="Inspireren">
                <a:extLst>
                  <a:ext uri="{FF2B5EF4-FFF2-40B4-BE49-F238E27FC236}">
                    <a16:creationId xmlns:a16="http://schemas.microsoft.com/office/drawing/2014/main" id="{5202B4B5-D03A-6A4F-130F-687E22D4B16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8" name="Freeform 12">
                  <a:extLst>
                    <a:ext uri="{FF2B5EF4-FFF2-40B4-BE49-F238E27FC236}">
                      <a16:creationId xmlns:a16="http://schemas.microsoft.com/office/drawing/2014/main" id="{BC546C31-F5B8-F00D-920A-7E308F668E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9" name="Freeform 13">
                  <a:extLst>
                    <a:ext uri="{FF2B5EF4-FFF2-40B4-BE49-F238E27FC236}">
                      <a16:creationId xmlns:a16="http://schemas.microsoft.com/office/drawing/2014/main" id="{42CD2A26-4A3D-0A9E-6C94-FADFA142843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4">
                  <a:extLst>
                    <a:ext uri="{FF2B5EF4-FFF2-40B4-BE49-F238E27FC236}">
                      <a16:creationId xmlns:a16="http://schemas.microsoft.com/office/drawing/2014/main" id="{D398C350-960B-03E2-ABA1-A85D931A1A8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7" name="Tekstvak 26">
                <a:extLst>
                  <a:ext uri="{FF2B5EF4-FFF2-40B4-BE49-F238E27FC236}">
                    <a16:creationId xmlns:a16="http://schemas.microsoft.com/office/drawing/2014/main" id="{90EE85A7-9A15-E82D-7576-416C83AF37A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9" name="Groep 18">
              <a:extLst>
                <a:ext uri="{FF2B5EF4-FFF2-40B4-BE49-F238E27FC236}">
                  <a16:creationId xmlns:a16="http://schemas.microsoft.com/office/drawing/2014/main" id="{58360425-34BB-7D4E-B0EF-D56C36FC9766}"/>
                </a:ext>
              </a:extLst>
            </p:cNvPr>
            <p:cNvGrpSpPr/>
            <p:nvPr userDrawn="1"/>
          </p:nvGrpSpPr>
          <p:grpSpPr>
            <a:xfrm>
              <a:off x="-3365484" y="1226982"/>
              <a:ext cx="446937" cy="406485"/>
              <a:chOff x="-3563526" y="1409294"/>
              <a:chExt cx="354190" cy="322133"/>
            </a:xfrm>
          </p:grpSpPr>
          <p:grpSp>
            <p:nvGrpSpPr>
              <p:cNvPr id="20" name="Groep 19">
                <a:extLst>
                  <a:ext uri="{FF2B5EF4-FFF2-40B4-BE49-F238E27FC236}">
                    <a16:creationId xmlns:a16="http://schemas.microsoft.com/office/drawing/2014/main" id="{D0D8D8EA-1FFA-DC03-0677-7B12ADBF2FD6}"/>
                  </a:ext>
                </a:extLst>
              </p:cNvPr>
              <p:cNvGrpSpPr/>
              <p:nvPr userDrawn="1"/>
            </p:nvGrpSpPr>
            <p:grpSpPr>
              <a:xfrm>
                <a:off x="-3499992" y="1409294"/>
                <a:ext cx="225195" cy="195499"/>
                <a:chOff x="8987389" y="1361199"/>
                <a:chExt cx="2200275" cy="1914525"/>
              </a:xfrm>
            </p:grpSpPr>
            <p:sp>
              <p:nvSpPr>
                <p:cNvPr id="22" name="Vrije vorm: vorm 21">
                  <a:extLst>
                    <a:ext uri="{FF2B5EF4-FFF2-40B4-BE49-F238E27FC236}">
                      <a16:creationId xmlns:a16="http://schemas.microsoft.com/office/drawing/2014/main" id="{305D4A91-0C36-8B95-B019-10AD9F87D53E}"/>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3" name="Groep 22">
                  <a:extLst>
                    <a:ext uri="{FF2B5EF4-FFF2-40B4-BE49-F238E27FC236}">
                      <a16:creationId xmlns:a16="http://schemas.microsoft.com/office/drawing/2014/main" id="{368CC647-2084-DC74-39C7-3472C3D59441}"/>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4" name="Vrije vorm: vorm 23">
                    <a:extLst>
                      <a:ext uri="{FF2B5EF4-FFF2-40B4-BE49-F238E27FC236}">
                        <a16:creationId xmlns:a16="http://schemas.microsoft.com/office/drawing/2014/main" id="{789CE6E4-DDE0-7703-952A-785709CD61D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5" name="Vrije vorm: vorm 24">
                    <a:extLst>
                      <a:ext uri="{FF2B5EF4-FFF2-40B4-BE49-F238E27FC236}">
                        <a16:creationId xmlns:a16="http://schemas.microsoft.com/office/drawing/2014/main" id="{5E232362-C8EC-E5D3-F552-0E8E1F88041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1" name="Tekstvak 20">
                <a:extLst>
                  <a:ext uri="{FF2B5EF4-FFF2-40B4-BE49-F238E27FC236}">
                    <a16:creationId xmlns:a16="http://schemas.microsoft.com/office/drawing/2014/main" id="{CE3D5211-797B-ABF8-8A93-B51A9707807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31349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4">
    <p:spTree>
      <p:nvGrpSpPr>
        <p:cNvPr id="1" name=""/>
        <p:cNvGrpSpPr/>
        <p:nvPr/>
      </p:nvGrpSpPr>
      <p:grpSpPr>
        <a:xfrm>
          <a:off x="0" y="0"/>
          <a:ext cx="0" cy="0"/>
          <a:chOff x="0" y="0"/>
          <a:chExt cx="0" cy="0"/>
        </a:xfrm>
      </p:grpSpPr>
      <p:sp>
        <p:nvSpPr>
          <p:cNvPr id="7" name="Tijdelijke aanduiding voor afbeelding 16">
            <a:extLst>
              <a:ext uri="{FF2B5EF4-FFF2-40B4-BE49-F238E27FC236}">
                <a16:creationId xmlns:a16="http://schemas.microsoft.com/office/drawing/2014/main" id="{345EB16D-6C07-A3A7-C8EF-77B6EB08CFCA}"/>
              </a:ext>
            </a:extLst>
          </p:cNvPr>
          <p:cNvSpPr>
            <a:spLocks noGrp="1"/>
          </p:cNvSpPr>
          <p:nvPr>
            <p:ph type="pic" sz="quarter" idx="13" hasCustomPrompt="1"/>
          </p:nvPr>
        </p:nvSpPr>
        <p:spPr>
          <a:xfrm>
            <a:off x="1204687" y="1814286"/>
            <a:ext cx="5863770" cy="3643085"/>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lvl1pPr>
              <a:defRPr/>
            </a:lvl1pPr>
          </a:lstStyle>
          <a:p>
            <a:r>
              <a:rPr lang="nl-NL" dirty="0"/>
              <a:t>Title </a:t>
            </a:r>
            <a:r>
              <a:rPr lang="nl-NL" dirty="0" err="1"/>
              <a:t>goes</a:t>
            </a:r>
            <a:r>
              <a:rPr lang="nl-NL" dirty="0"/>
              <a:t> here</a:t>
            </a:r>
            <a:endParaRPr lang="en-GB" dirty="0"/>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fld id="{C8BE1A8B-F89F-4D82-BAB1-3F1AC15D38D8}"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‹nr.›</a:t>
            </a:fld>
            <a:endParaRPr lang="en-GB" dirty="0"/>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Custom #4</a:t>
            </a:r>
          </a:p>
        </p:txBody>
      </p:sp>
      <p:grpSp>
        <p:nvGrpSpPr>
          <p:cNvPr id="5" name="INSTRUCTION">
            <a:extLst>
              <a:ext uri="{FF2B5EF4-FFF2-40B4-BE49-F238E27FC236}">
                <a16:creationId xmlns:a16="http://schemas.microsoft.com/office/drawing/2014/main" id="{B363B4BC-660F-1009-3438-1B55FDF3B068}"/>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DFAF34E6-1AA3-BCFC-9137-2FF3ADFFE044}"/>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E704BC09-1D9B-D092-E6F9-6FE2DED28C7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A7F8C2B0-F4D2-617E-A9EA-637C20EA98F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D4A22585-9B16-848E-03FD-55DE9D7CF1E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BAC1470C-9968-0128-1046-E5819ABC52A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55D5E45-0893-B0B4-CD07-A88BFFFC71A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A80811B9-36F7-DDDE-B671-34DFC153B08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6A1B1C9B-0982-912E-4346-576967CC7E20}"/>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7CE0C77D-5AEF-CB17-2396-E24DC62B6DA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480C35BB-83B3-A5E6-E7B3-40DCA33A0859}"/>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3BA383B2-11F7-2AD9-A22B-8634DF84DC7D}"/>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AD78E440-34A8-0D9D-0A2E-0BB5698A01E8}"/>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075C3B1D-0444-E93A-0DC9-B32800B1C295}"/>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411236DF-7524-CFCB-3476-23A187B8D44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DBB99C89-658C-0DEE-DBAB-F6DF7898E8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05D6F6A9-7824-28A5-3544-35E60F77E25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D82A12A5-8BC4-B727-83B4-DD46F1139F5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F6C6E924-76EC-652B-BF00-2A0082096A3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AC64C1A5-1051-2CF4-0848-169A3E70C455}"/>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322D296E-B234-EBD7-90A6-59EED8D32E4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56916F65-0C15-0270-FDBC-984AB0D5434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2DEEAE6B-90C4-1A11-2F35-FAC7B069769F}"/>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A8118F3-F514-0179-2B82-B62EEF71C13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BBB96390-779B-2462-3C1D-18131C25213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19A85CDD-2CFA-571C-EB57-DD934FCD602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9D5A31E1-ECFA-F2FB-2686-020348684FA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0EE35539-F4F0-C67D-26BD-D7DC9F990210}"/>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93F83CE2-389E-329A-9BE1-50FA7B02C08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5923D4E0-D396-469C-6B8E-31DCEA24EF3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B2DF9228-1C68-0571-9843-7278A8480AB9}"/>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D309083F-00DA-B9E5-8236-D5042FB5377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6AB84804-07E6-59E4-70CE-B877F125C9B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1A30D9F0-2E34-3C10-BF44-3CF7455EFA2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05B598AE-F4F7-C756-2036-7AE12D52D76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D6C305F2-3BFB-928F-082E-23E37A4D1A4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F8DFEDCC-E904-5DFC-1ECD-9A44E436373F}"/>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DA4DA024-7465-20A0-E5D1-8FC0324988E0}"/>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249612A2-2B03-C417-BD46-A5B59216D3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C34B0607-D71B-E547-FB7B-7B87EACB156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D8BF9584-2FE5-2C1D-EA1B-B29ACBD20A47}"/>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86D9B74A-CD58-7A0B-E988-F7028EC94141}"/>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810385CB-2139-23B5-B218-1437820776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404197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p>
            <a:r>
              <a:rPr lang="nl-NL"/>
              <a:t>Title goes here</a:t>
            </a:r>
            <a:endParaRPr lang="en-GB" dirty="0"/>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fld id="{933BF85A-6FAC-416C-BBCB-AB119E35F9D1}"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‹nr.›</a:t>
            </a:fld>
            <a:endParaRPr lang="en-GB" dirty="0"/>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Custom #5</a:t>
            </a:r>
          </a:p>
        </p:txBody>
      </p:sp>
      <p:sp>
        <p:nvSpPr>
          <p:cNvPr id="5" name="Tijdelijke aanduiding voor afbeelding 16">
            <a:extLst>
              <a:ext uri="{FF2B5EF4-FFF2-40B4-BE49-F238E27FC236}">
                <a16:creationId xmlns:a16="http://schemas.microsoft.com/office/drawing/2014/main" id="{097D3568-BED0-E753-083E-C86FFB3B280D}"/>
              </a:ext>
            </a:extLst>
          </p:cNvPr>
          <p:cNvSpPr>
            <a:spLocks noGrp="1"/>
          </p:cNvSpPr>
          <p:nvPr>
            <p:ph type="pic" sz="quarter" idx="14" hasCustomPrompt="1"/>
          </p:nvPr>
        </p:nvSpPr>
        <p:spPr>
          <a:xfrm>
            <a:off x="5123543" y="1814286"/>
            <a:ext cx="5863770" cy="3643085"/>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6" name="INSTRUCTION">
            <a:extLst>
              <a:ext uri="{FF2B5EF4-FFF2-40B4-BE49-F238E27FC236}">
                <a16:creationId xmlns:a16="http://schemas.microsoft.com/office/drawing/2014/main" id="{5D5AB300-4DA9-FD86-33AE-B47C1A7E3C0C}"/>
              </a:ext>
            </a:extLst>
          </p:cNvPr>
          <p:cNvGrpSpPr/>
          <p:nvPr userDrawn="1"/>
        </p:nvGrpSpPr>
        <p:grpSpPr>
          <a:xfrm>
            <a:off x="12377595" y="0"/>
            <a:ext cx="3693113" cy="5054643"/>
            <a:chOff x="-3786164" y="0"/>
            <a:chExt cx="3693113" cy="5054643"/>
          </a:xfrm>
        </p:grpSpPr>
        <p:sp>
          <p:nvSpPr>
            <p:cNvPr id="7" name="Rechthoek 6">
              <a:extLst>
                <a:ext uri="{FF2B5EF4-FFF2-40B4-BE49-F238E27FC236}">
                  <a16:creationId xmlns:a16="http://schemas.microsoft.com/office/drawing/2014/main" id="{DB286456-4F71-17CE-AB3B-8F2303243695}"/>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0730A949-EDF9-97EC-7EBA-646F8FA1EB13}"/>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29C6FDBA-7DF7-A3D8-776F-AD9C0842650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223BD816-294B-6061-87EE-4414B13A145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22FDCDF5-46AC-2034-FBD8-2662FFB6795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A39336E4-7981-247F-C6F1-21EB05BDAF9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FD885712-AFA0-8A34-1854-54A57FD9B17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008C34EF-72AF-1F36-AABF-806E55A8CCB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575222EC-36CC-0394-144F-604580963B0E}"/>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03B92EB2-074A-F0B2-4284-205FAD938F7F}"/>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D96186F1-4444-7CDA-48D0-36B200FDBA57}"/>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FF078E09-72EA-D5E3-241F-D80E9C2261CA}"/>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C83AF6C7-8092-A6AB-C0C5-77B9E2CE1D08}"/>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FF5C9E9E-F8B0-B277-AF4C-BFC9C501E72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F1098A8-26DD-06E6-E641-D839AD0323C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C17A3A52-8EFD-8048-45EA-7564869CC42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1D3D8E8A-5D88-5469-6E57-75C21DAAB06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75DDE359-E0A6-B364-C024-7311A00F75A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B6311CE7-A21C-092D-7C9D-4F5A2A508B3E}"/>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E3970E51-0459-5EA3-075D-9F851ABB73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6041FAB-B4CA-8BF7-5114-19AC090DAEF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DDB4A2CF-2910-E114-AC1B-A38A186A0DDD}"/>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CB7EB5C3-B27C-1374-AB1A-0F9008265B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D05622B2-F0B7-0B27-552A-9B18BF9B7F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0E39195F-DC9B-C19D-7442-066D0E3D13B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87F7F1DE-5960-178D-9957-C22D9B1853F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73E9B773-3672-8B03-9C29-67B85B77C4E7}"/>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3AD2260C-5899-1869-384D-F3CE067C2E8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FAF743CB-30F6-587C-85BC-FB9BFF2A5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D61C68B6-F436-A129-0103-A3E6E372ADF9}"/>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B79D49FB-C297-FF16-CC00-4DD48870E59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2F25B28A-CD31-3F03-C3F3-F5532CE7D76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DDB34996-3328-1226-48ED-B020DB49AD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9050C5E1-C70E-9C68-D9FA-02CAB6510BD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A5E1CD04-5FD7-9767-41A6-FDE233D0C2C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C242BDAC-55B2-14E8-B5FF-814AEEA40C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0C7C8A08-3E2A-1162-8DD8-A5A8B53A898B}"/>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590A9B62-F552-8744-9B80-6BDF69A3BD4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DB96C67F-35F7-27F7-8C32-20350747A33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9517932-4071-E718-FE16-55CBE7058F7F}"/>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EC814FDF-6D01-FCC3-B0EE-84F3A8E7151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06E580C5-AC4F-7D21-11CE-48A2A215B2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11189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6">
    <p:bg>
      <p:bgPr>
        <a:solidFill>
          <a:srgbClr val="FFFFFF"/>
        </a:solidFill>
        <a:effectLst/>
      </p:bgPr>
    </p:bg>
    <p:spTree>
      <p:nvGrpSpPr>
        <p:cNvPr id="1" name=""/>
        <p:cNvGrpSpPr/>
        <p:nvPr/>
      </p:nvGrpSpPr>
      <p:grpSpPr>
        <a:xfrm>
          <a:off x="0" y="0"/>
          <a:ext cx="0" cy="0"/>
          <a:chOff x="0" y="0"/>
          <a:chExt cx="0" cy="0"/>
        </a:xfrm>
      </p:grpSpPr>
      <p:pic>
        <p:nvPicPr>
          <p:cNvPr id="76" name="Afbeelding 75">
            <a:extLst>
              <a:ext uri="{FF2B5EF4-FFF2-40B4-BE49-F238E27FC236}">
                <a16:creationId xmlns:a16="http://schemas.microsoft.com/office/drawing/2014/main" id="{F11C090B-A315-5C91-5D8F-993589E67F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29" y="591602"/>
            <a:ext cx="4964492" cy="6266397"/>
          </a:xfrm>
          <a:prstGeom prst="rect">
            <a:avLst/>
          </a:prstGeom>
        </p:spPr>
      </p:pic>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p>
            <a:r>
              <a:rPr lang="nl-NL"/>
              <a:t>Title goes here</a:t>
            </a:r>
            <a:endParaRPr lang="en-GB" dirty="0"/>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fld id="{0253DB16-AC71-4CDA-9ED6-7D38E7C3EFA9}"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‹nr.›</a:t>
            </a:fld>
            <a:endParaRPr lang="en-GB" dirty="0"/>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Custom #6</a:t>
            </a:r>
          </a:p>
        </p:txBody>
      </p:sp>
      <p:grpSp>
        <p:nvGrpSpPr>
          <p:cNvPr id="5" name="INSTRUCTION">
            <a:extLst>
              <a:ext uri="{FF2B5EF4-FFF2-40B4-BE49-F238E27FC236}">
                <a16:creationId xmlns:a16="http://schemas.microsoft.com/office/drawing/2014/main" id="{75DD9D33-202B-6899-A7F7-99913987FBDD}"/>
              </a:ext>
            </a:extLst>
          </p:cNvPr>
          <p:cNvGrpSpPr/>
          <p:nvPr userDrawn="1"/>
        </p:nvGrpSpPr>
        <p:grpSpPr>
          <a:xfrm>
            <a:off x="12377595" y="-1"/>
            <a:ext cx="3693386" cy="6640349"/>
            <a:chOff x="-3786165" y="-1"/>
            <a:chExt cx="3693386" cy="6640349"/>
          </a:xfrm>
        </p:grpSpPr>
        <p:sp>
          <p:nvSpPr>
            <p:cNvPr id="6" name="Rechthoek 5">
              <a:extLst>
                <a:ext uri="{FF2B5EF4-FFF2-40B4-BE49-F238E27FC236}">
                  <a16:creationId xmlns:a16="http://schemas.microsoft.com/office/drawing/2014/main" id="{09585C01-523D-AC04-63B7-8CB8F02AE763}"/>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Ovaal 6">
              <a:extLst>
                <a:ext uri="{FF2B5EF4-FFF2-40B4-BE49-F238E27FC236}">
                  <a16:creationId xmlns:a16="http://schemas.microsoft.com/office/drawing/2014/main" id="{20984A5A-F131-4BF4-9869-C353E9114EE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D7E20B74-7D5D-049B-ED65-9FF3094E4ADE}"/>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 name="Ovaal 8">
              <a:extLst>
                <a:ext uri="{FF2B5EF4-FFF2-40B4-BE49-F238E27FC236}">
                  <a16:creationId xmlns:a16="http://schemas.microsoft.com/office/drawing/2014/main" id="{69398259-8233-7941-9853-2CF3D5CF0A1D}"/>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 name="Rechthoek 9">
              <a:extLst>
                <a:ext uri="{FF2B5EF4-FFF2-40B4-BE49-F238E27FC236}">
                  <a16:creationId xmlns:a16="http://schemas.microsoft.com/office/drawing/2014/main" id="{26A06B40-5451-1B08-78DD-7126CE7858F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4EABD929-8916-8FEB-7233-950346FCD1A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154CCF5F-EDEB-2427-15DF-D4758954864C}"/>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F428C417-C3C0-810F-98D7-D0E3E4DC3B1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D9FEC2EE-FAD3-4FD3-FA2D-958C9AA42FD7}"/>
                </a:ext>
              </a:extLst>
            </p:cNvPr>
            <p:cNvGrpSpPr/>
            <p:nvPr userDrawn="1"/>
          </p:nvGrpSpPr>
          <p:grpSpPr>
            <a:xfrm>
              <a:off x="-2485819" y="3479783"/>
              <a:ext cx="1222990" cy="563933"/>
              <a:chOff x="-2485819" y="3399207"/>
              <a:chExt cx="1222990" cy="563933"/>
            </a:xfrm>
          </p:grpSpPr>
          <p:sp>
            <p:nvSpPr>
              <p:cNvPr id="55" name="Rechthoek 54">
                <a:extLst>
                  <a:ext uri="{FF2B5EF4-FFF2-40B4-BE49-F238E27FC236}">
                    <a16:creationId xmlns:a16="http://schemas.microsoft.com/office/drawing/2014/main" id="{93D4046F-6CF2-87BE-79E3-F9E7061A9F1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8493541F-5996-56F2-83D8-3225B54AE9FD}"/>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43F18F60-B241-351F-536D-5DC389F3E42C}"/>
                  </a:ext>
                </a:extLst>
              </p:cNvPr>
              <p:cNvGrpSpPr/>
              <p:nvPr userDrawn="1"/>
            </p:nvGrpSpPr>
            <p:grpSpPr>
              <a:xfrm>
                <a:off x="-2403869" y="3460544"/>
                <a:ext cx="155951" cy="131922"/>
                <a:chOff x="12968836" y="3354170"/>
                <a:chExt cx="404806" cy="342433"/>
              </a:xfrm>
            </p:grpSpPr>
            <p:sp>
              <p:nvSpPr>
                <p:cNvPr id="70" name="Rechthoek: afgeronde hoeken 69">
                  <a:extLst>
                    <a:ext uri="{FF2B5EF4-FFF2-40B4-BE49-F238E27FC236}">
                      <a16:creationId xmlns:a16="http://schemas.microsoft.com/office/drawing/2014/main" id="{43E107B2-D1A2-72A2-41FA-7467CB318E2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BAA2188E-DAC5-C72A-AEB0-BDBF92BF80F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9088517-F43A-EBE0-0169-FA0ABE7F39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BA646467-598B-F5AE-AEB4-D7A0270F619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982B8980-029E-EA8E-2FA3-9492245BBD8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2D77F7AC-C8E7-9EFA-A319-AECB566BDE9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C90CA8E9-94F8-C7D8-181E-D8FC4076A584}"/>
                  </a:ext>
                </a:extLst>
              </p:cNvPr>
              <p:cNvGrpSpPr/>
              <p:nvPr userDrawn="1"/>
            </p:nvGrpSpPr>
            <p:grpSpPr>
              <a:xfrm>
                <a:off x="-2423424" y="3690208"/>
                <a:ext cx="166739" cy="218963"/>
                <a:chOff x="12940828" y="3950597"/>
                <a:chExt cx="432813" cy="568367"/>
              </a:xfrm>
            </p:grpSpPr>
            <p:grpSp>
              <p:nvGrpSpPr>
                <p:cNvPr id="62" name="Groep 61">
                  <a:extLst>
                    <a:ext uri="{FF2B5EF4-FFF2-40B4-BE49-F238E27FC236}">
                      <a16:creationId xmlns:a16="http://schemas.microsoft.com/office/drawing/2014/main" id="{E8EC30BF-EE1B-B7F8-E9E8-F1C65AD1B1DC}"/>
                    </a:ext>
                  </a:extLst>
                </p:cNvPr>
                <p:cNvGrpSpPr/>
                <p:nvPr userDrawn="1"/>
              </p:nvGrpSpPr>
              <p:grpSpPr>
                <a:xfrm>
                  <a:off x="13000382" y="4006891"/>
                  <a:ext cx="373259" cy="315747"/>
                  <a:chOff x="12968836" y="3354170"/>
                  <a:chExt cx="404806" cy="342433"/>
                </a:xfrm>
              </p:grpSpPr>
              <p:sp>
                <p:nvSpPr>
                  <p:cNvPr id="64" name="Rechthoek: afgeronde hoeken 63">
                    <a:extLst>
                      <a:ext uri="{FF2B5EF4-FFF2-40B4-BE49-F238E27FC236}">
                        <a16:creationId xmlns:a16="http://schemas.microsoft.com/office/drawing/2014/main" id="{3E91DEF0-22C9-3507-8EEC-F96DEA9D6EE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81CD2612-9A39-2732-2A19-88B1D2DA01B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F2665B27-322A-2DD8-E363-48A1F0D1BF5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50E7AFE9-86BF-8477-257F-D3C2EDC827A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ADDF5FF3-7DE8-6BF9-BCF0-30C51CDF707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F50E6A79-EEA0-6F66-B93E-7DBDF7EE96E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3" name="Boog 62">
                  <a:extLst>
                    <a:ext uri="{FF2B5EF4-FFF2-40B4-BE49-F238E27FC236}">
                      <a16:creationId xmlns:a16="http://schemas.microsoft.com/office/drawing/2014/main" id="{79CF4826-97D7-DE67-8C81-07C65798E57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59" name="Tekstvak 58">
                <a:extLst>
                  <a:ext uri="{FF2B5EF4-FFF2-40B4-BE49-F238E27FC236}">
                    <a16:creationId xmlns:a16="http://schemas.microsoft.com/office/drawing/2014/main" id="{489AE3B1-DFAE-1F1D-8504-2F7CB8B273A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0" name="Tekstvak 59">
                <a:extLst>
                  <a:ext uri="{FF2B5EF4-FFF2-40B4-BE49-F238E27FC236}">
                    <a16:creationId xmlns:a16="http://schemas.microsoft.com/office/drawing/2014/main" id="{D200B1A1-330F-59C4-ECD3-1D269F3AA865}"/>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1" name="Vrije vorm: vorm 60">
                <a:extLst>
                  <a:ext uri="{FF2B5EF4-FFF2-40B4-BE49-F238E27FC236}">
                    <a16:creationId xmlns:a16="http://schemas.microsoft.com/office/drawing/2014/main" id="{27DFBA19-E9A4-0373-374B-CD458E33EC9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0EB07808-AC7D-3D1E-1233-58039BE5E06D}"/>
                </a:ext>
              </a:extLst>
            </p:cNvPr>
            <p:cNvGrpSpPr/>
            <p:nvPr userDrawn="1"/>
          </p:nvGrpSpPr>
          <p:grpSpPr>
            <a:xfrm>
              <a:off x="-3786165" y="5680652"/>
              <a:ext cx="3693386" cy="959696"/>
              <a:chOff x="-3786437" y="6163468"/>
              <a:chExt cx="3693386" cy="959696"/>
            </a:xfrm>
          </p:grpSpPr>
          <p:sp>
            <p:nvSpPr>
              <p:cNvPr id="45" name="Rechthoek 44">
                <a:extLst>
                  <a:ext uri="{FF2B5EF4-FFF2-40B4-BE49-F238E27FC236}">
                    <a16:creationId xmlns:a16="http://schemas.microsoft.com/office/drawing/2014/main" id="{D2ED2937-F1D7-B2B0-176A-13B9EE25E0A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6" name="ICOON_info">
                <a:extLst>
                  <a:ext uri="{FF2B5EF4-FFF2-40B4-BE49-F238E27FC236}">
                    <a16:creationId xmlns:a16="http://schemas.microsoft.com/office/drawing/2014/main" id="{82047AF5-CB56-D93C-0369-7D22A862F5BE}"/>
                  </a:ext>
                </a:extLst>
              </p:cNvPr>
              <p:cNvGrpSpPr/>
              <p:nvPr userDrawn="1"/>
            </p:nvGrpSpPr>
            <p:grpSpPr>
              <a:xfrm>
                <a:off x="-376736" y="6163468"/>
                <a:ext cx="283685" cy="283685"/>
                <a:chOff x="-510741" y="5913713"/>
                <a:chExt cx="267555" cy="267555"/>
              </a:xfrm>
            </p:grpSpPr>
            <p:sp>
              <p:nvSpPr>
                <p:cNvPr id="53" name="Ovaal 52">
                  <a:extLst>
                    <a:ext uri="{FF2B5EF4-FFF2-40B4-BE49-F238E27FC236}">
                      <a16:creationId xmlns:a16="http://schemas.microsoft.com/office/drawing/2014/main" id="{5C389F78-2591-5655-15F0-8FAF053F975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4" name="Graphic 163" descr="Informatie">
                  <a:extLst>
                    <a:ext uri="{FF2B5EF4-FFF2-40B4-BE49-F238E27FC236}">
                      <a16:creationId xmlns:a16="http://schemas.microsoft.com/office/drawing/2014/main" id="{8D4B8379-3D07-3E2B-2C8A-3164E78D01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B79EB739-0EEB-E1A2-AEBE-DF356768B77E}"/>
                  </a:ext>
                </a:extLst>
              </p:cNvPr>
              <p:cNvGrpSpPr/>
              <p:nvPr userDrawn="1"/>
            </p:nvGrpSpPr>
            <p:grpSpPr>
              <a:xfrm>
                <a:off x="-938434" y="6420818"/>
                <a:ext cx="627798" cy="576693"/>
                <a:chOff x="-938434" y="4570310"/>
                <a:chExt cx="627798" cy="576693"/>
              </a:xfrm>
            </p:grpSpPr>
            <p:grpSp>
              <p:nvGrpSpPr>
                <p:cNvPr id="48" name="Inspireren">
                  <a:extLst>
                    <a:ext uri="{FF2B5EF4-FFF2-40B4-BE49-F238E27FC236}">
                      <a16:creationId xmlns:a16="http://schemas.microsoft.com/office/drawing/2014/main" id="{54AF5229-376C-9D3D-7F25-A0E522C23A7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0" name="Freeform 12">
                    <a:extLst>
                      <a:ext uri="{FF2B5EF4-FFF2-40B4-BE49-F238E27FC236}">
                        <a16:creationId xmlns:a16="http://schemas.microsoft.com/office/drawing/2014/main" id="{5C081ADA-60D1-0C6A-9CAF-DAAD1A7D58E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1" name="Freeform 13">
                    <a:extLst>
                      <a:ext uri="{FF2B5EF4-FFF2-40B4-BE49-F238E27FC236}">
                        <a16:creationId xmlns:a16="http://schemas.microsoft.com/office/drawing/2014/main" id="{A6D9AAE5-F352-4EB1-B8F4-0D0997C44C1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2" name="Freeform 14">
                    <a:extLst>
                      <a:ext uri="{FF2B5EF4-FFF2-40B4-BE49-F238E27FC236}">
                        <a16:creationId xmlns:a16="http://schemas.microsoft.com/office/drawing/2014/main" id="{D4FD9B01-A4B1-72D9-13A7-C9EDD4493EE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9" name="Tekstvak 48">
                  <a:extLst>
                    <a:ext uri="{FF2B5EF4-FFF2-40B4-BE49-F238E27FC236}">
                      <a16:creationId xmlns:a16="http://schemas.microsoft.com/office/drawing/2014/main" id="{D7DCB898-CF0F-D429-3EB5-BE3141AFA24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8" name="Groep 17">
              <a:extLst>
                <a:ext uri="{FF2B5EF4-FFF2-40B4-BE49-F238E27FC236}">
                  <a16:creationId xmlns:a16="http://schemas.microsoft.com/office/drawing/2014/main" id="{CF8451A8-3CF8-E424-9E34-A86C9A8A62B7}"/>
                </a:ext>
              </a:extLst>
            </p:cNvPr>
            <p:cNvGrpSpPr/>
            <p:nvPr userDrawn="1"/>
          </p:nvGrpSpPr>
          <p:grpSpPr>
            <a:xfrm>
              <a:off x="-3426806" y="5129582"/>
              <a:ext cx="514284" cy="506545"/>
              <a:chOff x="12617641" y="3403239"/>
              <a:chExt cx="752963" cy="741634"/>
            </a:xfrm>
          </p:grpSpPr>
          <p:grpSp>
            <p:nvGrpSpPr>
              <p:cNvPr id="29" name="Groep 28">
                <a:extLst>
                  <a:ext uri="{FF2B5EF4-FFF2-40B4-BE49-F238E27FC236}">
                    <a16:creationId xmlns:a16="http://schemas.microsoft.com/office/drawing/2014/main" id="{6A9BC0C4-8269-9130-7ECB-5C7D1FDFB22D}"/>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62D36D3B-0BE5-5340-8AD4-4484C9AFE844}"/>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D34084E2-F642-4DE3-B4BF-023CBC040294}"/>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CB1B463F-F2BF-EE8A-D0FB-3197153F285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09B0EF92-436D-C3AC-78B9-FC4EECBDF5F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F2D29199-EA5F-DF38-41ED-F356F5DA8E9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96223DF4-2561-3476-1B30-10EDF7B0092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CEF42391-6825-A42F-1181-83AEFCB4F43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20FFB9EE-E5FF-B480-E4B5-EE55A6A00211}"/>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0FFF6592-BDC8-C371-516F-E416B0F304F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A96F141D-2307-45E9-402A-D7429EBFA55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C721246E-C1D7-4929-023A-0CFA385A525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7037DD3F-3595-AD11-C08C-2A51EEEE34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6074542-5A8F-F8DB-3147-A68CF99CFE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0" name="Rechthoek 29">
                <a:extLst>
                  <a:ext uri="{FF2B5EF4-FFF2-40B4-BE49-F238E27FC236}">
                    <a16:creationId xmlns:a16="http://schemas.microsoft.com/office/drawing/2014/main" id="{78CA011E-E98B-9DB2-9347-D3141FD9738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1" name="Gelijkbenige driehoek 30">
                <a:extLst>
                  <a:ext uri="{FF2B5EF4-FFF2-40B4-BE49-F238E27FC236}">
                    <a16:creationId xmlns:a16="http://schemas.microsoft.com/office/drawing/2014/main" id="{64B4346D-4A88-8576-AE70-911C53E165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DE2E95A3-75B5-6C23-DDC3-BC26AD0B4CD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 name="Rechthoek 19">
              <a:extLst>
                <a:ext uri="{FF2B5EF4-FFF2-40B4-BE49-F238E27FC236}">
                  <a16:creationId xmlns:a16="http://schemas.microsoft.com/office/drawing/2014/main" id="{62326430-5A79-56D4-4666-582CBE337DE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hthoek 20">
              <a:extLst>
                <a:ext uri="{FF2B5EF4-FFF2-40B4-BE49-F238E27FC236}">
                  <a16:creationId xmlns:a16="http://schemas.microsoft.com/office/drawing/2014/main" id="{A6DC167B-8273-BD7B-7F02-C340DA9874C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2" name="Groep 21">
              <a:extLst>
                <a:ext uri="{FF2B5EF4-FFF2-40B4-BE49-F238E27FC236}">
                  <a16:creationId xmlns:a16="http://schemas.microsoft.com/office/drawing/2014/main" id="{B853C7C4-0D13-558B-DB63-FAD961B27DB5}"/>
                </a:ext>
              </a:extLst>
            </p:cNvPr>
            <p:cNvGrpSpPr/>
            <p:nvPr userDrawn="1"/>
          </p:nvGrpSpPr>
          <p:grpSpPr>
            <a:xfrm>
              <a:off x="-3365484" y="1226982"/>
              <a:ext cx="446937" cy="406485"/>
              <a:chOff x="-3563526" y="1409294"/>
              <a:chExt cx="354190" cy="322133"/>
            </a:xfrm>
          </p:grpSpPr>
          <p:grpSp>
            <p:nvGrpSpPr>
              <p:cNvPr id="23" name="Groep 22">
                <a:extLst>
                  <a:ext uri="{FF2B5EF4-FFF2-40B4-BE49-F238E27FC236}">
                    <a16:creationId xmlns:a16="http://schemas.microsoft.com/office/drawing/2014/main" id="{F6AACDE6-A411-4487-4D44-FAE94A3EAD55}"/>
                  </a:ext>
                </a:extLst>
              </p:cNvPr>
              <p:cNvGrpSpPr/>
              <p:nvPr userDrawn="1"/>
            </p:nvGrpSpPr>
            <p:grpSpPr>
              <a:xfrm>
                <a:off x="-3499992" y="1409294"/>
                <a:ext cx="225195" cy="195499"/>
                <a:chOff x="8987389" y="1361199"/>
                <a:chExt cx="2200275" cy="1914525"/>
              </a:xfrm>
            </p:grpSpPr>
            <p:sp>
              <p:nvSpPr>
                <p:cNvPr id="25" name="Vrije vorm: vorm 24">
                  <a:extLst>
                    <a:ext uri="{FF2B5EF4-FFF2-40B4-BE49-F238E27FC236}">
                      <a16:creationId xmlns:a16="http://schemas.microsoft.com/office/drawing/2014/main" id="{A3C2117B-1D03-F4B3-C481-D36BBAA4B7B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6" name="Groep 25">
                  <a:extLst>
                    <a:ext uri="{FF2B5EF4-FFF2-40B4-BE49-F238E27FC236}">
                      <a16:creationId xmlns:a16="http://schemas.microsoft.com/office/drawing/2014/main" id="{411EF59D-B20F-CC37-095E-82AC6B78D746}"/>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7" name="Vrije vorm: vorm 26">
                    <a:extLst>
                      <a:ext uri="{FF2B5EF4-FFF2-40B4-BE49-F238E27FC236}">
                        <a16:creationId xmlns:a16="http://schemas.microsoft.com/office/drawing/2014/main" id="{662E67D3-F576-606E-F8EB-215307737419}"/>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8" name="Vrije vorm: vorm 27">
                    <a:extLst>
                      <a:ext uri="{FF2B5EF4-FFF2-40B4-BE49-F238E27FC236}">
                        <a16:creationId xmlns:a16="http://schemas.microsoft.com/office/drawing/2014/main" id="{C13AD0C7-E49C-BD03-2900-4B852A92842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4" name="Tekstvak 23">
                <a:extLst>
                  <a:ext uri="{FF2B5EF4-FFF2-40B4-BE49-F238E27FC236}">
                    <a16:creationId xmlns:a16="http://schemas.microsoft.com/office/drawing/2014/main" id="{23982F7B-B12A-8A68-CEB8-8BFE6CBA356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8" name="Tijdelijke aanduiding voor afbeelding 77">
            <a:extLst>
              <a:ext uri="{FF2B5EF4-FFF2-40B4-BE49-F238E27FC236}">
                <a16:creationId xmlns:a16="http://schemas.microsoft.com/office/drawing/2014/main" id="{B73FE5B2-4BA7-E720-C6FA-DA399F2460E1}"/>
              </a:ext>
            </a:extLst>
          </p:cNvPr>
          <p:cNvSpPr>
            <a:spLocks noGrp="1"/>
          </p:cNvSpPr>
          <p:nvPr>
            <p:ph type="pic" sz="quarter" idx="14" hasCustomPrompt="1"/>
          </p:nvPr>
        </p:nvSpPr>
        <p:spPr>
          <a:xfrm>
            <a:off x="7841304" y="904637"/>
            <a:ext cx="2426050" cy="5267563"/>
          </a:xfrm>
          <a:custGeom>
            <a:avLst/>
            <a:gdLst>
              <a:gd name="connsiteX0" fmla="*/ 243624 w 2426050"/>
              <a:gd name="connsiteY0" fmla="*/ 0 h 5267563"/>
              <a:gd name="connsiteX1" fmla="*/ 541127 w 2426050"/>
              <a:gd name="connsiteY1" fmla="*/ 0 h 5267563"/>
              <a:gd name="connsiteX2" fmla="*/ 541127 w 2426050"/>
              <a:gd name="connsiteY2" fmla="*/ 57271 h 5267563"/>
              <a:gd name="connsiteX3" fmla="*/ 678732 w 2426050"/>
              <a:gd name="connsiteY3" fmla="*/ 195049 h 5267563"/>
              <a:gd name="connsiteX4" fmla="*/ 1744312 w 2426050"/>
              <a:gd name="connsiteY4" fmla="*/ 195049 h 5267563"/>
              <a:gd name="connsiteX5" fmla="*/ 1881918 w 2426050"/>
              <a:gd name="connsiteY5" fmla="*/ 57271 h 5267563"/>
              <a:gd name="connsiteX6" fmla="*/ 1881918 w 2426050"/>
              <a:gd name="connsiteY6" fmla="*/ 0 h 5267563"/>
              <a:gd name="connsiteX7" fmla="*/ 2182426 w 2426050"/>
              <a:gd name="connsiteY7" fmla="*/ 0 h 5267563"/>
              <a:gd name="connsiteX8" fmla="*/ 2426050 w 2426050"/>
              <a:gd name="connsiteY8" fmla="*/ 243930 h 5267563"/>
              <a:gd name="connsiteX9" fmla="*/ 2426050 w 2426050"/>
              <a:gd name="connsiteY9" fmla="*/ 5023633 h 5267563"/>
              <a:gd name="connsiteX10" fmla="*/ 2182426 w 2426050"/>
              <a:gd name="connsiteY10" fmla="*/ 5267563 h 5267563"/>
              <a:gd name="connsiteX11" fmla="*/ 243624 w 2426050"/>
              <a:gd name="connsiteY11" fmla="*/ 5267563 h 5267563"/>
              <a:gd name="connsiteX12" fmla="*/ 0 w 2426050"/>
              <a:gd name="connsiteY12" fmla="*/ 5023633 h 5267563"/>
              <a:gd name="connsiteX13" fmla="*/ 0 w 2426050"/>
              <a:gd name="connsiteY13" fmla="*/ 243930 h 5267563"/>
              <a:gd name="connsiteX14" fmla="*/ 243624 w 2426050"/>
              <a:gd name="connsiteY14" fmla="*/ 0 h 526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6050" h="5267563">
                <a:moveTo>
                  <a:pt x="243624" y="0"/>
                </a:moveTo>
                <a:lnTo>
                  <a:pt x="541127" y="0"/>
                </a:lnTo>
                <a:lnTo>
                  <a:pt x="541127" y="57271"/>
                </a:lnTo>
                <a:cubicBezTo>
                  <a:pt x="541127" y="133363"/>
                  <a:pt x="602735" y="195049"/>
                  <a:pt x="678732" y="195049"/>
                </a:cubicBezTo>
                <a:lnTo>
                  <a:pt x="1744312" y="195049"/>
                </a:lnTo>
                <a:cubicBezTo>
                  <a:pt x="1820309" y="195049"/>
                  <a:pt x="1881918" y="133363"/>
                  <a:pt x="1881918" y="57271"/>
                </a:cubicBezTo>
                <a:lnTo>
                  <a:pt x="1881918" y="0"/>
                </a:lnTo>
                <a:lnTo>
                  <a:pt x="2182426" y="0"/>
                </a:lnTo>
                <a:cubicBezTo>
                  <a:pt x="2316976" y="0"/>
                  <a:pt x="2426050" y="109211"/>
                  <a:pt x="2426050" y="243930"/>
                </a:cubicBezTo>
                <a:lnTo>
                  <a:pt x="2426050" y="5023633"/>
                </a:lnTo>
                <a:cubicBezTo>
                  <a:pt x="2426050" y="5158352"/>
                  <a:pt x="2316976" y="5267563"/>
                  <a:pt x="2182426" y="5267563"/>
                </a:cubicBezTo>
                <a:lnTo>
                  <a:pt x="243624" y="5267563"/>
                </a:lnTo>
                <a:cubicBezTo>
                  <a:pt x="109074" y="5267563"/>
                  <a:pt x="0" y="5158352"/>
                  <a:pt x="0" y="5023633"/>
                </a:cubicBezTo>
                <a:lnTo>
                  <a:pt x="0" y="243930"/>
                </a:lnTo>
                <a:cubicBezTo>
                  <a:pt x="0" y="109211"/>
                  <a:pt x="109074" y="0"/>
                  <a:pt x="243624" y="0"/>
                </a:cubicBezTo>
                <a:close/>
              </a:path>
            </a:pathLst>
          </a:custGeom>
          <a:pattFill prst="pct60">
            <a:fgClr>
              <a:schemeClr val="bg1">
                <a:lumMod val="95000"/>
              </a:schemeClr>
            </a:fgClr>
            <a:bgClr>
              <a:schemeClr val="bg1">
                <a:lumMod val="85000"/>
              </a:schemeClr>
            </a:bgClr>
          </a:pattFill>
        </p:spPr>
        <p:txBody>
          <a:bodyPr wrap="square" tIns="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t>
            </a:r>
            <a:br>
              <a:rPr lang="en-GB" noProof="0" dirty="0"/>
            </a:br>
            <a:r>
              <a:rPr lang="en-GB" noProof="0" dirty="0"/>
              <a:t>and click on ‘Insert’.</a:t>
            </a:r>
          </a:p>
        </p:txBody>
      </p:sp>
    </p:spTree>
    <p:extLst>
      <p:ext uri="{BB962C8B-B14F-4D97-AF65-F5344CB8AC3E}">
        <p14:creationId xmlns:p14="http://schemas.microsoft.com/office/powerpoint/2010/main" val="67700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1">
    <p:bg>
      <p:bgPr>
        <a:solidFill>
          <a:schemeClr val="accent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7845BA37-C4F4-4F41-A19C-52FAB2DC1D39}"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
        <p:nvSpPr>
          <p:cNvPr id="5" name="Tijdelijke aanduiding voor afbeelding 15">
            <a:extLst>
              <a:ext uri="{FF2B5EF4-FFF2-40B4-BE49-F238E27FC236}">
                <a16:creationId xmlns:a16="http://schemas.microsoft.com/office/drawing/2014/main" id="{2B5C508B-DF1E-5C02-9C06-98C5F4940A55}"/>
              </a:ext>
            </a:extLst>
          </p:cNvPr>
          <p:cNvSpPr>
            <a:spLocks noGrp="1"/>
          </p:cNvSpPr>
          <p:nvPr>
            <p:ph type="pic" sz="quarter" idx="14" hasCustomPrompt="1"/>
          </p:nvPr>
        </p:nvSpPr>
        <p:spPr>
          <a:xfrm>
            <a:off x="5242839" y="785399"/>
            <a:ext cx="1706322" cy="1706010"/>
          </a:xfrm>
          <a:prstGeom prst="rect">
            <a:avLst/>
          </a:prstGeom>
          <a:pattFill prst="pct60">
            <a:fgClr>
              <a:schemeClr val="bg1">
                <a:lumMod val="95000"/>
              </a:schemeClr>
            </a:fgClr>
            <a:bgClr>
              <a:schemeClr val="bg1">
                <a:lumMod val="85000"/>
              </a:schemeClr>
            </a:bgClr>
          </a:pattFill>
          <a:ln w="127000">
            <a:solidFill>
              <a:schemeClr val="bg2"/>
            </a:solidFill>
            <a:miter lim="800000"/>
          </a:ln>
        </p:spPr>
        <p:txBody>
          <a:bodyPr wrap="square" tIns="0" bIns="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t>
            </a:r>
            <a:br>
              <a:rPr lang="en-GB" noProof="0" dirty="0"/>
            </a:br>
            <a:r>
              <a:rPr lang="en-GB" noProof="0" dirty="0"/>
              <a:t>and click on ‘Insert’.</a:t>
            </a:r>
          </a:p>
        </p:txBody>
      </p:sp>
      <p:grpSp>
        <p:nvGrpSpPr>
          <p:cNvPr id="6" name="INSTRUCTION">
            <a:extLst>
              <a:ext uri="{FF2B5EF4-FFF2-40B4-BE49-F238E27FC236}">
                <a16:creationId xmlns:a16="http://schemas.microsoft.com/office/drawing/2014/main" id="{A7CDC7A9-1E6C-CF24-2C23-21BA38844791}"/>
              </a:ext>
            </a:extLst>
          </p:cNvPr>
          <p:cNvGrpSpPr/>
          <p:nvPr userDrawn="1"/>
        </p:nvGrpSpPr>
        <p:grpSpPr>
          <a:xfrm>
            <a:off x="-3786164" y="0"/>
            <a:ext cx="3693113" cy="5054643"/>
            <a:chOff x="-3786164" y="0"/>
            <a:chExt cx="3693113" cy="5054643"/>
          </a:xfrm>
        </p:grpSpPr>
        <p:sp>
          <p:nvSpPr>
            <p:cNvPr id="8" name="Rechthoek 7">
              <a:extLst>
                <a:ext uri="{FF2B5EF4-FFF2-40B4-BE49-F238E27FC236}">
                  <a16:creationId xmlns:a16="http://schemas.microsoft.com/office/drawing/2014/main" id="{50C04F9B-A35F-E618-4F8E-A2CADA07FBDA}"/>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9" name="Rechthoek 8">
              <a:extLst>
                <a:ext uri="{FF2B5EF4-FFF2-40B4-BE49-F238E27FC236}">
                  <a16:creationId xmlns:a16="http://schemas.microsoft.com/office/drawing/2014/main" id="{FD36A594-8DDA-F22F-0D0B-8336FA6BA9F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0" name="Ovaal 9">
              <a:extLst>
                <a:ext uri="{FF2B5EF4-FFF2-40B4-BE49-F238E27FC236}">
                  <a16:creationId xmlns:a16="http://schemas.microsoft.com/office/drawing/2014/main" id="{1AE0A3C6-CF49-9394-F5DA-A2041311558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19E797D2-F9E1-FA68-DA92-04E21B2C285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6C5B633F-726B-65E9-AF32-5BD842E4471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41A8C12C-9327-E4A7-8AD6-404E0124B22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406C8A9B-E7A7-CC7C-5EA7-660741791C9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95B117C1-025E-B159-D5F5-012FD6EBD481}"/>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CE33996F-4F00-CAAD-F3B3-1FE994C05C6C}"/>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C5C40F7C-CA56-9588-AF42-03943BB83BAC}"/>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5098700C-E12C-774F-CB38-ECE1F3422DD7}"/>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963816BD-0CB8-CCFE-4403-3C76A81B32C3}"/>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320BB8BB-80F1-095B-7034-915457A8023C}"/>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6B529153-48BB-E822-6B74-DA98B7C4DBD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FA327AE5-F1DE-EB06-A20C-B6E6A0F6E0F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BF6463E-70CD-45C2-1DCB-3B112E066E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B97A5AC5-51F7-F69A-D374-EE11CE0DA6D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1829FB17-4856-1000-791B-7E6C0EE5EBC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6118B8D4-D4DD-7E26-4A88-BFA308959D61}"/>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2C8A4C79-DD02-62F9-BC79-095A4DA5654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098C3B34-BFAB-87E5-F989-6545C582E9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6C8B5076-17B8-438E-AC67-32A029A42B1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12BECE2-5CFE-5F46-8A6D-7CB6F2FA70B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B8E27213-449F-3686-95E3-CDF0F0877B6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6177498F-3FDE-29F9-AF09-BAEB9E8B05C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C26E74BF-A561-43D9-C730-A925D14D96D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F8B3130F-7E04-766B-43BF-0A6733B44A1C}"/>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DD302C40-B32E-2A46-E265-8D89D949687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B3F8A3DC-3836-63D1-F470-6409FF9FE9C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88D54503-7674-4B12-94F6-7C4CD8AE908F}"/>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FE15AB32-691F-94EE-60EB-E7068CC1E46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7B3E6E21-380B-6D82-80C3-84DB54C0447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6631EEFB-EC92-30C5-5C15-CBE234674A0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C28FEDB3-7189-4640-C5D5-B08243F720C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46C56384-EEFF-6973-A62F-1EBBE0F1AF0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4A22A1BB-F028-7F6F-42F3-4FB85D8D118A}"/>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0CFC1199-CD29-3405-2540-549B3855E19A}"/>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5FDA499C-D1FF-66B1-56F5-AA5A2D3B0EE6}"/>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AE72049E-1946-A8DA-5155-C65213B1E1E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67BDFF98-F67B-61A5-B6C8-2F8A3F9326C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F7768E5C-F088-BFC8-F99E-4BEFCC133F4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F0F7C992-A9F7-65B7-9A4E-F812607D2694}"/>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13318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2">
    <p:bg>
      <p:bgPr>
        <a:solidFill>
          <a:srgbClr val="FFFFFF"/>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DFC3F29B-BF0D-43D7-8C3F-CBAF48527E2D}"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
        <p:nvSpPr>
          <p:cNvPr id="3" name="Tijdelijke aanduiding voor afbeelding 16">
            <a:extLst>
              <a:ext uri="{FF2B5EF4-FFF2-40B4-BE49-F238E27FC236}">
                <a16:creationId xmlns:a16="http://schemas.microsoft.com/office/drawing/2014/main" id="{CA3F2D38-67FE-D2C6-F8BC-2EA5359702E0}"/>
              </a:ext>
            </a:extLst>
          </p:cNvPr>
          <p:cNvSpPr>
            <a:spLocks noGrp="1"/>
          </p:cNvSpPr>
          <p:nvPr>
            <p:ph type="pic" sz="quarter" idx="14" hasCustomPrompt="1"/>
          </p:nvPr>
        </p:nvSpPr>
        <p:spPr>
          <a:xfrm>
            <a:off x="0" y="1"/>
            <a:ext cx="12192000" cy="6000749"/>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6" name="INSTRUCTION">
            <a:extLst>
              <a:ext uri="{FF2B5EF4-FFF2-40B4-BE49-F238E27FC236}">
                <a16:creationId xmlns:a16="http://schemas.microsoft.com/office/drawing/2014/main" id="{16382744-8AA4-99F0-5F88-ADC343663506}"/>
              </a:ext>
            </a:extLst>
          </p:cNvPr>
          <p:cNvGrpSpPr/>
          <p:nvPr userDrawn="1"/>
        </p:nvGrpSpPr>
        <p:grpSpPr>
          <a:xfrm>
            <a:off x="-3786164" y="0"/>
            <a:ext cx="3693113" cy="5054643"/>
            <a:chOff x="-3786164" y="0"/>
            <a:chExt cx="3693113" cy="5054643"/>
          </a:xfrm>
        </p:grpSpPr>
        <p:sp>
          <p:nvSpPr>
            <p:cNvPr id="8" name="Rechthoek 7">
              <a:extLst>
                <a:ext uri="{FF2B5EF4-FFF2-40B4-BE49-F238E27FC236}">
                  <a16:creationId xmlns:a16="http://schemas.microsoft.com/office/drawing/2014/main" id="{157590B8-5967-3CA8-1D7C-D870FB46709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9" name="Rechthoek 8">
              <a:extLst>
                <a:ext uri="{FF2B5EF4-FFF2-40B4-BE49-F238E27FC236}">
                  <a16:creationId xmlns:a16="http://schemas.microsoft.com/office/drawing/2014/main" id="{33C87924-05BA-94C7-22AF-CB020E198BA4}"/>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0" name="Ovaal 9">
              <a:extLst>
                <a:ext uri="{FF2B5EF4-FFF2-40B4-BE49-F238E27FC236}">
                  <a16:creationId xmlns:a16="http://schemas.microsoft.com/office/drawing/2014/main" id="{86E09189-0B2C-A2A4-122C-36408066514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94A30E10-DC3E-1C51-2F35-C3180308FF3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41B33B60-14D0-CA1B-CC4B-69CA8C3C52D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3033C4AA-9152-F2FE-F5DB-D051B613107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CFAEA4E9-8B18-BD18-68F3-92CD39D518A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D1EB4370-A517-1522-41FD-C565942C8A68}"/>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94930651-E28E-64F2-7214-CCDDC09A247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A256E37B-34B7-8FA5-1CF1-A40172C87E94}"/>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331C78CC-DAB4-9B4F-4BEC-A804B78DA98D}"/>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F1FEF6D3-8CE7-7C9B-A391-DAC0766E1F5D}"/>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BC86ABC-DA5D-BEC5-F926-A223AC69D6A9}"/>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21EC932A-8838-AEF6-0292-D6341DB3AFC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6382B95C-58A3-6761-8D18-48B795AD26A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F76BF0EA-D6A8-DA29-B243-45EB0090B45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8C8D0DC7-4CCB-CE0C-2995-45B85CFE075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F27CB82E-AE9F-81E9-529B-73AC80AE1E3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BF083939-19B4-E15C-2EFA-41CA49C9CBD1}"/>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D7C4E1ED-308D-58AC-E195-424EC8A619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67366BA3-BCFB-2569-DF7B-F6F32DD7A32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8D572D6C-8157-CE63-3F30-DFAB1C17C681}"/>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0C9371D-9071-4710-B3BF-2CDA9E52EB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8C70DA76-ACA7-2835-53FE-BF6DD42D145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F2ABBA81-C01A-55F9-011B-9C0C5BBBAB8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91D1B3BB-0100-1F3B-2E94-9B11A4B366A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95CE659A-CD94-2CA7-8323-8D59ED46AE64}"/>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F98648F8-EC2E-EEFE-8F00-8FBC7CE0EF1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83359181-4FC6-12AF-B58C-643B357BF51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BD1D8447-5BBB-F663-3DFF-E4EBBDF67E20}"/>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83FFB17F-BBCF-F944-9C64-728EFBEF4C3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0E09555D-1B81-F8E8-354B-8FCB438D374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E412F8A6-A858-4F6D-EF3B-C7B2423E24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1CEE6F28-C20B-32C9-9153-0FA5272F97E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D6AAA75C-7856-2FD7-CCD6-B4C78A8EC81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CDDF4DB3-720C-78A2-3464-4A49CC27BBEE}"/>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482923B8-20F2-E902-90FF-712C2346C40C}"/>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CA5C5187-7CA8-7360-217A-B86BEBDFAB3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1D96E727-A441-0FE2-1512-27206DBC7C4A}"/>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85735F47-7EDC-E7ED-9DA7-F0C79DDB80DD}"/>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64ADD9D0-6A1C-E76D-0D1B-D8B4331666F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8FF1B72F-398A-5236-80FD-09488796287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37991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3">
    <p:bg>
      <p:bgPr>
        <a:solidFill>
          <a:srgbClr val="FFFFFF"/>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22318AB5-30A8-4FCE-AC3F-75AAFC8B9CFD}"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
        <p:nvSpPr>
          <p:cNvPr id="3" name="Tijdelijke aanduiding voor afbeelding 16">
            <a:extLst>
              <a:ext uri="{FF2B5EF4-FFF2-40B4-BE49-F238E27FC236}">
                <a16:creationId xmlns:a16="http://schemas.microsoft.com/office/drawing/2014/main" id="{CA3F2D38-67FE-D2C6-F8BC-2EA5359702E0}"/>
              </a:ext>
            </a:extLst>
          </p:cNvPr>
          <p:cNvSpPr>
            <a:spLocks noGrp="1"/>
          </p:cNvSpPr>
          <p:nvPr>
            <p:ph type="pic" sz="quarter" idx="14" hasCustomPrompt="1"/>
          </p:nvPr>
        </p:nvSpPr>
        <p:spPr>
          <a:xfrm>
            <a:off x="0" y="1"/>
            <a:ext cx="6096000" cy="3428999"/>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sp>
        <p:nvSpPr>
          <p:cNvPr id="5" name="Tijdelijke aanduiding voor afbeelding 16">
            <a:extLst>
              <a:ext uri="{FF2B5EF4-FFF2-40B4-BE49-F238E27FC236}">
                <a16:creationId xmlns:a16="http://schemas.microsoft.com/office/drawing/2014/main" id="{531E2A2D-79C6-D06B-2FE6-2F61C8923162}"/>
              </a:ext>
            </a:extLst>
          </p:cNvPr>
          <p:cNvSpPr>
            <a:spLocks noGrp="1"/>
          </p:cNvSpPr>
          <p:nvPr>
            <p:ph type="pic" sz="quarter" idx="15" hasCustomPrompt="1"/>
          </p:nvPr>
        </p:nvSpPr>
        <p:spPr>
          <a:xfrm>
            <a:off x="6096000" y="1"/>
            <a:ext cx="6096000" cy="3428999"/>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6" name="INSTRUCTION">
            <a:extLst>
              <a:ext uri="{FF2B5EF4-FFF2-40B4-BE49-F238E27FC236}">
                <a16:creationId xmlns:a16="http://schemas.microsoft.com/office/drawing/2014/main" id="{09509B13-8340-F604-A560-C19E420DCA1E}"/>
              </a:ext>
            </a:extLst>
          </p:cNvPr>
          <p:cNvGrpSpPr/>
          <p:nvPr userDrawn="1"/>
        </p:nvGrpSpPr>
        <p:grpSpPr>
          <a:xfrm>
            <a:off x="-3786164" y="0"/>
            <a:ext cx="3693113" cy="5054643"/>
            <a:chOff x="-3786164" y="0"/>
            <a:chExt cx="3693113" cy="5054643"/>
          </a:xfrm>
        </p:grpSpPr>
        <p:sp>
          <p:nvSpPr>
            <p:cNvPr id="8" name="Rechthoek 7">
              <a:extLst>
                <a:ext uri="{FF2B5EF4-FFF2-40B4-BE49-F238E27FC236}">
                  <a16:creationId xmlns:a16="http://schemas.microsoft.com/office/drawing/2014/main" id="{3DA679F4-2095-1091-2A7C-F31C6F9F124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9" name="Rechthoek 8">
              <a:extLst>
                <a:ext uri="{FF2B5EF4-FFF2-40B4-BE49-F238E27FC236}">
                  <a16:creationId xmlns:a16="http://schemas.microsoft.com/office/drawing/2014/main" id="{04F460DC-42AF-07DB-32C1-AA4D85AD4AC6}"/>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0" name="Ovaal 9">
              <a:extLst>
                <a:ext uri="{FF2B5EF4-FFF2-40B4-BE49-F238E27FC236}">
                  <a16:creationId xmlns:a16="http://schemas.microsoft.com/office/drawing/2014/main" id="{4E09268A-145E-726D-C3B2-70110DB5C8E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35E0FE1A-888B-42A4-0126-28C37FE6A03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6C5F016E-95EE-12F1-858E-B7F490A7376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0E1C6F91-51A6-CE65-B78C-F6EC2C9429A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39197CB0-535E-EB58-01B8-C8A6EEC6142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D3D623D4-6D26-1BCD-D1CB-AEEC9CA70AA7}"/>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D5501B27-DE75-F1C2-9494-A113EB5FA8B9}"/>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0E7EE6DD-5BB9-88AF-2529-1BF8917460E2}"/>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1008AF48-9386-D0B0-828F-F6A1B71C471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996F9CE6-5543-093C-EA77-4BFC760E45B0}"/>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DDDDA1E-06AE-4A1A-8CA1-D717BAFB01C6}"/>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1D12673F-55DB-46FD-8576-3CA01809171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5DB43AC8-81F5-F894-A073-8791CBD0C1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866D1AB2-0B85-BD59-EAD0-7BA5BC3B21E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AA185EB5-6DA0-EA27-A077-B8D66F1AEB6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325BF2B9-4AE9-F56E-96A6-EB5725C7F3F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CE6ADDF7-2265-FBC6-8BFA-71FE4FD46AE3}"/>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55DFEF-D755-C511-D97B-F91A05ACCB6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05C6553C-9E18-DA13-94EE-61339ACB883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216702BD-E213-A3DD-9EBA-247BAE3E0CED}"/>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4FD7D74-B2FC-AC59-1ACF-581CBA8BF9A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CF66662-B019-30A5-0AF3-0109B8387D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479C4171-4B8B-9638-AC8F-AA1CEFDB67F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69276B51-0CE4-CA93-A64F-2984A085A92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113459F2-2CF2-79ED-01F7-F0AE5845F46D}"/>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74D5F4AB-06AD-E142-1575-AD49573F31B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45B974F7-B43B-9682-FD97-80F185034D4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9F1A7910-668A-AECB-8855-A9299967F211}"/>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7F069D6E-A4BD-3798-174D-B3D30CDA2C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0CD367ED-7BCA-5774-669D-5C5CA15ACF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654159CD-7488-E138-B0F0-3EDEBF12A35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443401AD-E362-49D1-88E4-357707C2652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9014D6B6-E5F0-2942-78D9-235F3846918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C920E38F-CE7A-9665-FC5C-056C82C382C2}"/>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A9EEE37-1F5C-1D55-0715-FE96C783989B}"/>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789E76A5-1AAF-BB27-60E7-2408C2FF7BC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1D6D4D30-91B8-E968-ABC6-6E165DB72339}"/>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868BE42C-A5EF-FEA8-BFC8-D5232D3A5A0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2E2B6222-6663-E75A-1E50-CF119B610F1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27D7C6EE-6310-82C9-B2A9-8EDFA3C7552E}"/>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68804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4">
    <p:bg>
      <p:bgPr>
        <a:solidFill>
          <a:schemeClr val="bg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C6363B19-2B39-4E34-A5E3-5515A7D21A04}"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
        <p:nvSpPr>
          <p:cNvPr id="5" name="Tijdelijke aanduiding voor afbeelding 16">
            <a:extLst>
              <a:ext uri="{FF2B5EF4-FFF2-40B4-BE49-F238E27FC236}">
                <a16:creationId xmlns:a16="http://schemas.microsoft.com/office/drawing/2014/main" id="{531E2A2D-79C6-D06B-2FE6-2F61C8923162}"/>
              </a:ext>
            </a:extLst>
          </p:cNvPr>
          <p:cNvSpPr>
            <a:spLocks noGrp="1"/>
          </p:cNvSpPr>
          <p:nvPr>
            <p:ph type="pic" sz="quarter" idx="15" hasCustomPrompt="1"/>
          </p:nvPr>
        </p:nvSpPr>
        <p:spPr>
          <a:xfrm>
            <a:off x="3818238" y="719138"/>
            <a:ext cx="7651524" cy="5281612"/>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8" name="INSTRUCTION">
            <a:extLst>
              <a:ext uri="{FF2B5EF4-FFF2-40B4-BE49-F238E27FC236}">
                <a16:creationId xmlns:a16="http://schemas.microsoft.com/office/drawing/2014/main" id="{F2D547FC-8675-10B0-8D4D-4E73B6F6EBA3}"/>
              </a:ext>
            </a:extLst>
          </p:cNvPr>
          <p:cNvGrpSpPr/>
          <p:nvPr userDrawn="1"/>
        </p:nvGrpSpPr>
        <p:grpSpPr>
          <a:xfrm>
            <a:off x="12377595" y="0"/>
            <a:ext cx="3693113" cy="5054643"/>
            <a:chOff x="-3786164" y="0"/>
            <a:chExt cx="3693113" cy="5054643"/>
          </a:xfrm>
        </p:grpSpPr>
        <p:sp>
          <p:nvSpPr>
            <p:cNvPr id="9" name="Rechthoek 8">
              <a:extLst>
                <a:ext uri="{FF2B5EF4-FFF2-40B4-BE49-F238E27FC236}">
                  <a16:creationId xmlns:a16="http://schemas.microsoft.com/office/drawing/2014/main" id="{AA3D3DE8-FAAA-0CCB-9B1A-DED17E9590E4}"/>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0" name="Rechthoek 9">
              <a:extLst>
                <a:ext uri="{FF2B5EF4-FFF2-40B4-BE49-F238E27FC236}">
                  <a16:creationId xmlns:a16="http://schemas.microsoft.com/office/drawing/2014/main" id="{B0A857C9-A4BB-CC70-C3F9-9195312712E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1" name="Ovaal 10">
              <a:extLst>
                <a:ext uri="{FF2B5EF4-FFF2-40B4-BE49-F238E27FC236}">
                  <a16:creationId xmlns:a16="http://schemas.microsoft.com/office/drawing/2014/main" id="{7A20A025-9E26-4D1B-D703-D0EB1160417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7C1DF6F8-CC48-5685-B365-AA4FDAA708B9}"/>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CF9085E4-187D-A0BC-210C-0136896A41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6210036-0240-8CA2-6EF8-0BD4944070F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B6119F4C-019C-605A-6943-F46F89EB013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6" name="Ovaal 15">
              <a:extLst>
                <a:ext uri="{FF2B5EF4-FFF2-40B4-BE49-F238E27FC236}">
                  <a16:creationId xmlns:a16="http://schemas.microsoft.com/office/drawing/2014/main" id="{4D99191E-B53B-3251-5C4B-1626C4264714}"/>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B5F333A-1CA4-8A38-6DE0-45284DF08CD9}"/>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8" name="Groep 17">
              <a:extLst>
                <a:ext uri="{FF2B5EF4-FFF2-40B4-BE49-F238E27FC236}">
                  <a16:creationId xmlns:a16="http://schemas.microsoft.com/office/drawing/2014/main" id="{4B0F239D-3AF8-92D3-5B8A-C2E0ACC11C38}"/>
                </a:ext>
              </a:extLst>
            </p:cNvPr>
            <p:cNvGrpSpPr/>
            <p:nvPr userDrawn="1"/>
          </p:nvGrpSpPr>
          <p:grpSpPr>
            <a:xfrm>
              <a:off x="-3414453" y="3534339"/>
              <a:ext cx="514284" cy="506545"/>
              <a:chOff x="12617641" y="3403239"/>
              <a:chExt cx="752963" cy="741634"/>
            </a:xfrm>
          </p:grpSpPr>
          <p:grpSp>
            <p:nvGrpSpPr>
              <p:cNvPr id="35" name="Groep 34">
                <a:extLst>
                  <a:ext uri="{FF2B5EF4-FFF2-40B4-BE49-F238E27FC236}">
                    <a16:creationId xmlns:a16="http://schemas.microsoft.com/office/drawing/2014/main" id="{2E2A776D-132D-E444-2B58-839C8E2C1D46}"/>
                  </a:ext>
                </a:extLst>
              </p:cNvPr>
              <p:cNvGrpSpPr/>
              <p:nvPr userDrawn="1"/>
            </p:nvGrpSpPr>
            <p:grpSpPr>
              <a:xfrm>
                <a:off x="12771530" y="3403239"/>
                <a:ext cx="467176" cy="448491"/>
                <a:chOff x="12782157" y="3403239"/>
                <a:chExt cx="467176" cy="448491"/>
              </a:xfrm>
            </p:grpSpPr>
            <p:grpSp>
              <p:nvGrpSpPr>
                <p:cNvPr id="38" name="Groep 37">
                  <a:extLst>
                    <a:ext uri="{FF2B5EF4-FFF2-40B4-BE49-F238E27FC236}">
                      <a16:creationId xmlns:a16="http://schemas.microsoft.com/office/drawing/2014/main" id="{578162D6-E0E1-EDCB-65D0-FF4F6463923E}"/>
                    </a:ext>
                  </a:extLst>
                </p:cNvPr>
                <p:cNvGrpSpPr/>
                <p:nvPr userDrawn="1"/>
              </p:nvGrpSpPr>
              <p:grpSpPr>
                <a:xfrm>
                  <a:off x="12782157" y="3403239"/>
                  <a:ext cx="412976" cy="396132"/>
                  <a:chOff x="13554906" y="3320109"/>
                  <a:chExt cx="443917" cy="425811"/>
                </a:xfrm>
              </p:grpSpPr>
              <p:grpSp>
                <p:nvGrpSpPr>
                  <p:cNvPr id="45" name="Groep 44">
                    <a:extLst>
                      <a:ext uri="{FF2B5EF4-FFF2-40B4-BE49-F238E27FC236}">
                        <a16:creationId xmlns:a16="http://schemas.microsoft.com/office/drawing/2014/main" id="{CF3ACBAF-9D09-81A4-2172-3A5EFD2774B7}"/>
                      </a:ext>
                    </a:extLst>
                  </p:cNvPr>
                  <p:cNvGrpSpPr/>
                  <p:nvPr userDrawn="1"/>
                </p:nvGrpSpPr>
                <p:grpSpPr>
                  <a:xfrm>
                    <a:off x="13554906" y="3320109"/>
                    <a:ext cx="443917" cy="425811"/>
                    <a:chOff x="12909684" y="1276143"/>
                    <a:chExt cx="443917" cy="425811"/>
                  </a:xfrm>
                </p:grpSpPr>
                <p:sp>
                  <p:nvSpPr>
                    <p:cNvPr id="48" name="Rechthoek 47">
                      <a:extLst>
                        <a:ext uri="{FF2B5EF4-FFF2-40B4-BE49-F238E27FC236}">
                          <a16:creationId xmlns:a16="http://schemas.microsoft.com/office/drawing/2014/main" id="{76511F38-8A3D-C488-C13D-14B9267C171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F6F0872-D6E6-0129-5AFD-80A6EA82AE4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 name="Ovaal 49">
                      <a:extLst>
                        <a:ext uri="{FF2B5EF4-FFF2-40B4-BE49-F238E27FC236}">
                          <a16:creationId xmlns:a16="http://schemas.microsoft.com/office/drawing/2014/main" id="{26698984-53EE-AD20-A983-6D8809F487B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6" name="Afbeelding 45">
                    <a:extLst>
                      <a:ext uri="{FF2B5EF4-FFF2-40B4-BE49-F238E27FC236}">
                        <a16:creationId xmlns:a16="http://schemas.microsoft.com/office/drawing/2014/main" id="{1EFA564B-F7F8-A3E1-EA0E-20857182072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7" name="Afbeelding 46">
                    <a:extLst>
                      <a:ext uri="{FF2B5EF4-FFF2-40B4-BE49-F238E27FC236}">
                        <a16:creationId xmlns:a16="http://schemas.microsoft.com/office/drawing/2014/main" id="{9F272245-01A0-E0AB-464E-B4F26BF0A3F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9" name="Groep 38">
                  <a:extLst>
                    <a:ext uri="{FF2B5EF4-FFF2-40B4-BE49-F238E27FC236}">
                      <a16:creationId xmlns:a16="http://schemas.microsoft.com/office/drawing/2014/main" id="{58BADA06-F25C-E0D3-E4E1-FC344AEEEFCC}"/>
                    </a:ext>
                  </a:extLst>
                </p:cNvPr>
                <p:cNvGrpSpPr/>
                <p:nvPr userDrawn="1"/>
              </p:nvGrpSpPr>
              <p:grpSpPr>
                <a:xfrm>
                  <a:off x="13103513" y="3705268"/>
                  <a:ext cx="145820" cy="146462"/>
                  <a:chOff x="13096169" y="3602278"/>
                  <a:chExt cx="145820" cy="146462"/>
                </a:xfrm>
              </p:grpSpPr>
              <p:sp>
                <p:nvSpPr>
                  <p:cNvPr id="43" name="Rechthoek 42">
                    <a:extLst>
                      <a:ext uri="{FF2B5EF4-FFF2-40B4-BE49-F238E27FC236}">
                        <a16:creationId xmlns:a16="http://schemas.microsoft.com/office/drawing/2014/main" id="{F6158168-D2A9-51D8-2ED0-FA5053AB5A2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5616C0FA-E4BF-A970-F7DA-5A617A4671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60643B8C-9422-2E4D-55D0-06B3FBBD8034}"/>
                    </a:ext>
                  </a:extLst>
                </p:cNvPr>
                <p:cNvGrpSpPr/>
                <p:nvPr userDrawn="1"/>
              </p:nvGrpSpPr>
              <p:grpSpPr>
                <a:xfrm rot="10800000">
                  <a:off x="13061402" y="3665637"/>
                  <a:ext cx="145820" cy="146462"/>
                  <a:chOff x="13096169" y="3602278"/>
                  <a:chExt cx="145820" cy="146462"/>
                </a:xfrm>
              </p:grpSpPr>
              <p:sp>
                <p:nvSpPr>
                  <p:cNvPr id="41" name="Rechthoek 40">
                    <a:extLst>
                      <a:ext uri="{FF2B5EF4-FFF2-40B4-BE49-F238E27FC236}">
                        <a16:creationId xmlns:a16="http://schemas.microsoft.com/office/drawing/2014/main" id="{BBD94545-F851-9570-0905-C56C6AEEC85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2F7CBAA-658A-DECF-422D-2CE41F3F449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6" name="Rechthoek 35">
                <a:extLst>
                  <a:ext uri="{FF2B5EF4-FFF2-40B4-BE49-F238E27FC236}">
                    <a16:creationId xmlns:a16="http://schemas.microsoft.com/office/drawing/2014/main" id="{A6141E01-F200-8684-4E99-022433B43F0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7" name="Gelijkbenige driehoek 36">
                <a:extLst>
                  <a:ext uri="{FF2B5EF4-FFF2-40B4-BE49-F238E27FC236}">
                    <a16:creationId xmlns:a16="http://schemas.microsoft.com/office/drawing/2014/main" id="{8A0896F9-45E2-5154-3241-BEF098A96DC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FDCE1B62-58AF-60A6-6A99-AE72625DDD57}"/>
                </a:ext>
              </a:extLst>
            </p:cNvPr>
            <p:cNvGrpSpPr/>
            <p:nvPr userDrawn="1"/>
          </p:nvGrpSpPr>
          <p:grpSpPr>
            <a:xfrm>
              <a:off x="-376736" y="4055594"/>
              <a:ext cx="283685" cy="283685"/>
              <a:chOff x="-510741" y="5913713"/>
              <a:chExt cx="267555" cy="267555"/>
            </a:xfrm>
          </p:grpSpPr>
          <p:sp>
            <p:nvSpPr>
              <p:cNvPr id="33" name="Ovaal 32">
                <a:extLst>
                  <a:ext uri="{FF2B5EF4-FFF2-40B4-BE49-F238E27FC236}">
                    <a16:creationId xmlns:a16="http://schemas.microsoft.com/office/drawing/2014/main" id="{2D496AE7-1ABA-D72E-46F0-58B7BE51ACB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4" name="Graphic 163" descr="Informatie">
                <a:extLst>
                  <a:ext uri="{FF2B5EF4-FFF2-40B4-BE49-F238E27FC236}">
                    <a16:creationId xmlns:a16="http://schemas.microsoft.com/office/drawing/2014/main" id="{3DB5CA68-B8B8-4748-ADB8-4F13D1DBEBB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0" name="Groep 19">
              <a:extLst>
                <a:ext uri="{FF2B5EF4-FFF2-40B4-BE49-F238E27FC236}">
                  <a16:creationId xmlns:a16="http://schemas.microsoft.com/office/drawing/2014/main" id="{B73AE3F6-8136-DEF3-A216-4FC50C1EE599}"/>
                </a:ext>
              </a:extLst>
            </p:cNvPr>
            <p:cNvGrpSpPr/>
            <p:nvPr userDrawn="1"/>
          </p:nvGrpSpPr>
          <p:grpSpPr>
            <a:xfrm>
              <a:off x="-938434" y="4364020"/>
              <a:ext cx="627798" cy="576693"/>
              <a:chOff x="-938434" y="4570310"/>
              <a:chExt cx="627798" cy="576693"/>
            </a:xfrm>
          </p:grpSpPr>
          <p:grpSp>
            <p:nvGrpSpPr>
              <p:cNvPr id="28" name="Inspireren">
                <a:extLst>
                  <a:ext uri="{FF2B5EF4-FFF2-40B4-BE49-F238E27FC236}">
                    <a16:creationId xmlns:a16="http://schemas.microsoft.com/office/drawing/2014/main" id="{4C38CBEE-B7AF-C9D6-47BB-49DB1163CD2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DECBDD8D-668F-D23C-6138-82CEB7F038A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3">
                  <a:extLst>
                    <a:ext uri="{FF2B5EF4-FFF2-40B4-BE49-F238E27FC236}">
                      <a16:creationId xmlns:a16="http://schemas.microsoft.com/office/drawing/2014/main" id="{557EF1EB-BB59-B21D-0636-6A3C4DF9F0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2" name="Freeform 14">
                  <a:extLst>
                    <a:ext uri="{FF2B5EF4-FFF2-40B4-BE49-F238E27FC236}">
                      <a16:creationId xmlns:a16="http://schemas.microsoft.com/office/drawing/2014/main" id="{94A51CC8-8EE5-8E00-5783-6B4451D770E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9" name="Tekstvak 28">
                <a:extLst>
                  <a:ext uri="{FF2B5EF4-FFF2-40B4-BE49-F238E27FC236}">
                    <a16:creationId xmlns:a16="http://schemas.microsoft.com/office/drawing/2014/main" id="{8BAD05E6-A5ED-164E-E4E5-975F841244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1" name="Groep 20">
              <a:extLst>
                <a:ext uri="{FF2B5EF4-FFF2-40B4-BE49-F238E27FC236}">
                  <a16:creationId xmlns:a16="http://schemas.microsoft.com/office/drawing/2014/main" id="{058AFC21-D9B4-B91D-8D8B-88AA9904D2B2}"/>
                </a:ext>
              </a:extLst>
            </p:cNvPr>
            <p:cNvGrpSpPr/>
            <p:nvPr userDrawn="1"/>
          </p:nvGrpSpPr>
          <p:grpSpPr>
            <a:xfrm>
              <a:off x="-3365484" y="1226982"/>
              <a:ext cx="446937" cy="406485"/>
              <a:chOff x="-3563526" y="1409294"/>
              <a:chExt cx="354190" cy="322133"/>
            </a:xfrm>
          </p:grpSpPr>
          <p:grpSp>
            <p:nvGrpSpPr>
              <p:cNvPr id="22" name="Groep 21">
                <a:extLst>
                  <a:ext uri="{FF2B5EF4-FFF2-40B4-BE49-F238E27FC236}">
                    <a16:creationId xmlns:a16="http://schemas.microsoft.com/office/drawing/2014/main" id="{AA2CE0ED-6859-D1FF-5735-251BAC091E34}"/>
                  </a:ext>
                </a:extLst>
              </p:cNvPr>
              <p:cNvGrpSpPr/>
              <p:nvPr userDrawn="1"/>
            </p:nvGrpSpPr>
            <p:grpSpPr>
              <a:xfrm>
                <a:off x="-3499992" y="1409294"/>
                <a:ext cx="225195" cy="195499"/>
                <a:chOff x="8987389" y="1361199"/>
                <a:chExt cx="2200275" cy="1914525"/>
              </a:xfrm>
            </p:grpSpPr>
            <p:sp>
              <p:nvSpPr>
                <p:cNvPr id="24" name="Vrije vorm: vorm 23">
                  <a:extLst>
                    <a:ext uri="{FF2B5EF4-FFF2-40B4-BE49-F238E27FC236}">
                      <a16:creationId xmlns:a16="http://schemas.microsoft.com/office/drawing/2014/main" id="{773A49B1-D791-D338-52B9-7A0C3E6BEFB4}"/>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5" name="Groep 24">
                  <a:extLst>
                    <a:ext uri="{FF2B5EF4-FFF2-40B4-BE49-F238E27FC236}">
                      <a16:creationId xmlns:a16="http://schemas.microsoft.com/office/drawing/2014/main" id="{F8CAB3EA-89F1-FD57-5480-C862D780C9A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B63E97C4-1E41-758F-5C19-324A74E209D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7" name="Vrije vorm: vorm 26">
                    <a:extLst>
                      <a:ext uri="{FF2B5EF4-FFF2-40B4-BE49-F238E27FC236}">
                        <a16:creationId xmlns:a16="http://schemas.microsoft.com/office/drawing/2014/main" id="{714CF8C4-EE70-3331-DDB1-86D78BE8330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3" name="Tekstvak 22">
                <a:extLst>
                  <a:ext uri="{FF2B5EF4-FFF2-40B4-BE49-F238E27FC236}">
                    <a16:creationId xmlns:a16="http://schemas.microsoft.com/office/drawing/2014/main" id="{15343C1B-78D4-A6E7-5DCD-92F16A4D7D23}"/>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01980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5">
    <p:bg>
      <p:bgPr>
        <a:solidFill>
          <a:srgbClr val="FFFFFF"/>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EE2A37EB-E652-4E10-A650-6F08373E825C}"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Tree>
    <p:extLst>
      <p:ext uri="{BB962C8B-B14F-4D97-AF65-F5344CB8AC3E}">
        <p14:creationId xmlns:p14="http://schemas.microsoft.com/office/powerpoint/2010/main" val="39049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457369"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303B48DA-2759-4DC2-ADEB-419D18991E4A}"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‹nr.›</a:t>
            </a:fld>
            <a:endParaRPr lang="en-GB" dirty="0"/>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19139" y="1565274"/>
            <a:ext cx="10752136" cy="4435476"/>
          </a:xfrm>
        </p:spPr>
        <p:txBody>
          <a:body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grpSp>
        <p:nvGrpSpPr>
          <p:cNvPr id="3" name="INSTRUCTION">
            <a:extLst>
              <a:ext uri="{FF2B5EF4-FFF2-40B4-BE49-F238E27FC236}">
                <a16:creationId xmlns:a16="http://schemas.microsoft.com/office/drawing/2014/main" id="{C37508DF-E7AE-13D6-A5D2-641AAF042AAA}"/>
              </a:ext>
            </a:extLst>
          </p:cNvPr>
          <p:cNvGrpSpPr/>
          <p:nvPr userDrawn="1"/>
        </p:nvGrpSpPr>
        <p:grpSpPr>
          <a:xfrm>
            <a:off x="-3786437" y="0"/>
            <a:ext cx="3693386" cy="5359349"/>
            <a:chOff x="-3786437" y="0"/>
            <a:chExt cx="3693386" cy="5359349"/>
          </a:xfrm>
        </p:grpSpPr>
        <p:sp>
          <p:nvSpPr>
            <p:cNvPr id="6" name="Rechthoek 5">
              <a:extLst>
                <a:ext uri="{FF2B5EF4-FFF2-40B4-BE49-F238E27FC236}">
                  <a16:creationId xmlns:a16="http://schemas.microsoft.com/office/drawing/2014/main" id="{5B292675-B31B-1A55-BD2C-CDC7BD1CA44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A35309F0-A4E8-85D2-9E3E-CD49CB4ACB6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274035FC-FAE5-FEDD-FC98-2DC0B4C24BC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0" name="Ovaal 9">
              <a:extLst>
                <a:ext uri="{FF2B5EF4-FFF2-40B4-BE49-F238E27FC236}">
                  <a16:creationId xmlns:a16="http://schemas.microsoft.com/office/drawing/2014/main" id="{37703DCC-3613-510F-E6EF-B5E9E9799A4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857BEEE0-E6E0-FB2B-D415-EFFBE579EBC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2" name="Rechthoek 11">
              <a:extLst>
                <a:ext uri="{FF2B5EF4-FFF2-40B4-BE49-F238E27FC236}">
                  <a16:creationId xmlns:a16="http://schemas.microsoft.com/office/drawing/2014/main" id="{4A8D04C8-99F4-D837-93EF-0CEF277D20B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3" name="Ovaal 12">
              <a:extLst>
                <a:ext uri="{FF2B5EF4-FFF2-40B4-BE49-F238E27FC236}">
                  <a16:creationId xmlns:a16="http://schemas.microsoft.com/office/drawing/2014/main" id="{885181B5-3158-376F-D926-AFA9513F2A9E}"/>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B32DDA1C-171F-8981-2B90-6FD5AE5AE94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5" name="Ovaal 14">
              <a:extLst>
                <a:ext uri="{FF2B5EF4-FFF2-40B4-BE49-F238E27FC236}">
                  <a16:creationId xmlns:a16="http://schemas.microsoft.com/office/drawing/2014/main" id="{3A02263B-52A4-C14C-D38F-4716D86E6247}"/>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A6C7CC7F-B1A2-466F-BC08-67D17171E5C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17" name="Ovaal 16">
              <a:extLst>
                <a:ext uri="{FF2B5EF4-FFF2-40B4-BE49-F238E27FC236}">
                  <a16:creationId xmlns:a16="http://schemas.microsoft.com/office/drawing/2014/main" id="{6A00CAE5-EA4E-3025-8837-EA7504B1D9F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F41C09A2-C386-E45E-EA25-81D4F165148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19" name="Ovaal 18">
              <a:extLst>
                <a:ext uri="{FF2B5EF4-FFF2-40B4-BE49-F238E27FC236}">
                  <a16:creationId xmlns:a16="http://schemas.microsoft.com/office/drawing/2014/main" id="{9B5207EA-F3B0-451A-9F45-19370FF77EB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0" name="Rechthoek 19">
              <a:extLst>
                <a:ext uri="{FF2B5EF4-FFF2-40B4-BE49-F238E27FC236}">
                  <a16:creationId xmlns:a16="http://schemas.microsoft.com/office/drawing/2014/main" id="{205AA4BC-7FD8-C844-72C1-057F452AA55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2" name="Ovaal 21">
              <a:extLst>
                <a:ext uri="{FF2B5EF4-FFF2-40B4-BE49-F238E27FC236}">
                  <a16:creationId xmlns:a16="http://schemas.microsoft.com/office/drawing/2014/main" id="{AFC95C2C-6412-7491-A24B-BE1590B0990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3" name="Rechthoek 22">
              <a:extLst>
                <a:ext uri="{FF2B5EF4-FFF2-40B4-BE49-F238E27FC236}">
                  <a16:creationId xmlns:a16="http://schemas.microsoft.com/office/drawing/2014/main" id="{032E4A44-CF49-C369-C31E-82F68244C422}"/>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4" name="Ovaal 23">
              <a:extLst>
                <a:ext uri="{FF2B5EF4-FFF2-40B4-BE49-F238E27FC236}">
                  <a16:creationId xmlns:a16="http://schemas.microsoft.com/office/drawing/2014/main" id="{B88B0BBC-401D-B4B9-EAB9-5F732A603B2F}"/>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5" name="Rechthoek 24">
              <a:extLst>
                <a:ext uri="{FF2B5EF4-FFF2-40B4-BE49-F238E27FC236}">
                  <a16:creationId xmlns:a16="http://schemas.microsoft.com/office/drawing/2014/main" id="{10923C3B-92D8-3D47-9A1C-12BD19290B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6" name="Ovaal 25">
              <a:extLst>
                <a:ext uri="{FF2B5EF4-FFF2-40B4-BE49-F238E27FC236}">
                  <a16:creationId xmlns:a16="http://schemas.microsoft.com/office/drawing/2014/main" id="{00353552-7BED-DF4A-354B-1CF349A225A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7" name="Rechthoek 26">
              <a:extLst>
                <a:ext uri="{FF2B5EF4-FFF2-40B4-BE49-F238E27FC236}">
                  <a16:creationId xmlns:a16="http://schemas.microsoft.com/office/drawing/2014/main" id="{A0A50B02-FA01-EBB9-5857-57CCBD40A9D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28" name="Rechthoek 27">
              <a:extLst>
                <a:ext uri="{FF2B5EF4-FFF2-40B4-BE49-F238E27FC236}">
                  <a16:creationId xmlns:a16="http://schemas.microsoft.com/office/drawing/2014/main" id="{4D2AF1E5-FFF3-DAA5-C984-86F4BCBE2FB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9" name="ICOON_info">
              <a:extLst>
                <a:ext uri="{FF2B5EF4-FFF2-40B4-BE49-F238E27FC236}">
                  <a16:creationId xmlns:a16="http://schemas.microsoft.com/office/drawing/2014/main" id="{2748128B-F3DF-8964-29ED-3D14A1FB1EF0}"/>
                </a:ext>
              </a:extLst>
            </p:cNvPr>
            <p:cNvGrpSpPr/>
            <p:nvPr userDrawn="1"/>
          </p:nvGrpSpPr>
          <p:grpSpPr>
            <a:xfrm>
              <a:off x="-376736" y="4400186"/>
              <a:ext cx="283685" cy="283685"/>
              <a:chOff x="-510741" y="5913713"/>
              <a:chExt cx="267555" cy="267555"/>
            </a:xfrm>
          </p:grpSpPr>
          <p:sp>
            <p:nvSpPr>
              <p:cNvPr id="77" name="Ovaal 76">
                <a:extLst>
                  <a:ext uri="{FF2B5EF4-FFF2-40B4-BE49-F238E27FC236}">
                    <a16:creationId xmlns:a16="http://schemas.microsoft.com/office/drawing/2014/main" id="{DDA583D6-D08D-95C4-A005-D82C60FD32F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C4BE452F-9BDF-A18D-0A7D-AE18F26993F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0" name="VOORBEELD">
              <a:extLst>
                <a:ext uri="{FF2B5EF4-FFF2-40B4-BE49-F238E27FC236}">
                  <a16:creationId xmlns:a16="http://schemas.microsoft.com/office/drawing/2014/main" id="{BCBE1EE9-F025-40A3-DAA5-C00A8F948100}"/>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6D4FCD4E-E6C2-559E-740C-BD3369614F9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8" name="Rechthoek 37">
                <a:extLst>
                  <a:ext uri="{FF2B5EF4-FFF2-40B4-BE49-F238E27FC236}">
                    <a16:creationId xmlns:a16="http://schemas.microsoft.com/office/drawing/2014/main" id="{F538757F-568E-4976-EF92-B878B06C834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8174DEE9-1EA6-20ED-3D9D-BB2603482DE8}"/>
                  </a:ext>
                </a:extLst>
              </p:cNvPr>
              <p:cNvGrpSpPr/>
              <p:nvPr userDrawn="1"/>
            </p:nvGrpSpPr>
            <p:grpSpPr>
              <a:xfrm>
                <a:off x="-3386247" y="830871"/>
                <a:ext cx="139423" cy="109566"/>
                <a:chOff x="-2866744" y="827071"/>
                <a:chExt cx="168701" cy="132575"/>
              </a:xfrm>
            </p:grpSpPr>
            <p:grpSp>
              <p:nvGrpSpPr>
                <p:cNvPr id="70" name="Groep 69">
                  <a:extLst>
                    <a:ext uri="{FF2B5EF4-FFF2-40B4-BE49-F238E27FC236}">
                      <a16:creationId xmlns:a16="http://schemas.microsoft.com/office/drawing/2014/main" id="{0D1A3735-2B7A-FFC7-051F-149C12647F5A}"/>
                    </a:ext>
                  </a:extLst>
                </p:cNvPr>
                <p:cNvGrpSpPr/>
                <p:nvPr userDrawn="1"/>
              </p:nvGrpSpPr>
              <p:grpSpPr>
                <a:xfrm>
                  <a:off x="-2866744" y="827071"/>
                  <a:ext cx="168701" cy="132575"/>
                  <a:chOff x="-2866744" y="827071"/>
                  <a:chExt cx="168701" cy="132575"/>
                </a:xfrm>
              </p:grpSpPr>
              <p:cxnSp>
                <p:nvCxnSpPr>
                  <p:cNvPr id="72" name="Rechte verbindingslijn 71">
                    <a:extLst>
                      <a:ext uri="{FF2B5EF4-FFF2-40B4-BE49-F238E27FC236}">
                        <a16:creationId xmlns:a16="http://schemas.microsoft.com/office/drawing/2014/main" id="{64E3276F-49E2-0662-ECF1-9C8A1C0E0CB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64D2204-8B03-7D97-0C60-288B8466B4C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2604207-5D6B-EF04-2B7A-80E2010DBE8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B408F0C2-D0E5-B3F9-CDCB-95445399A27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724B0BCE-2A38-E76C-9EA2-2C55A56D349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C33085CB-98EA-39F4-85B3-7753B789EE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211BFD96-7DB8-EEE6-7010-BCB6BA4C543F}"/>
                  </a:ext>
                </a:extLst>
              </p:cNvPr>
              <p:cNvGrpSpPr/>
              <p:nvPr userDrawn="1"/>
            </p:nvGrpSpPr>
            <p:grpSpPr>
              <a:xfrm>
                <a:off x="-3605171" y="830871"/>
                <a:ext cx="139423" cy="109566"/>
                <a:chOff x="-2866744" y="518074"/>
                <a:chExt cx="168701" cy="132575"/>
              </a:xfrm>
            </p:grpSpPr>
            <p:grpSp>
              <p:nvGrpSpPr>
                <p:cNvPr id="63" name="Groep 62">
                  <a:extLst>
                    <a:ext uri="{FF2B5EF4-FFF2-40B4-BE49-F238E27FC236}">
                      <a16:creationId xmlns:a16="http://schemas.microsoft.com/office/drawing/2014/main" id="{259AB1ED-C075-609B-CE74-4A2A4D0B2906}"/>
                    </a:ext>
                  </a:extLst>
                </p:cNvPr>
                <p:cNvGrpSpPr/>
                <p:nvPr userDrawn="1"/>
              </p:nvGrpSpPr>
              <p:grpSpPr>
                <a:xfrm>
                  <a:off x="-2866744" y="518074"/>
                  <a:ext cx="168701" cy="132575"/>
                  <a:chOff x="-2866744" y="518074"/>
                  <a:chExt cx="168701" cy="132575"/>
                </a:xfrm>
              </p:grpSpPr>
              <p:cxnSp>
                <p:nvCxnSpPr>
                  <p:cNvPr id="65" name="Rechte verbindingslijn 64">
                    <a:extLst>
                      <a:ext uri="{FF2B5EF4-FFF2-40B4-BE49-F238E27FC236}">
                        <a16:creationId xmlns:a16="http://schemas.microsoft.com/office/drawing/2014/main" id="{CD8A9BA2-5A9F-EAE1-5568-4D6D601A866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2D8F76A-79D8-E421-3CA4-A053AE88A4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B7FB5FE-22DF-9FE1-40CA-3DF9C034060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78A052E-2E80-0B09-7391-A07054E9D63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EE57897-7B96-6834-B33C-C46342E0F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1EE7C1A8-F4A3-2DFD-F5D3-1DBBD741C63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D5EE5550-53F1-A3FA-624E-D82C7A4806C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976EC336-1566-A061-0BFC-9D665C8B018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4CCB6AAC-6450-2ED9-21C1-390C5D84C5D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4" name="Rechthoek 43">
                <a:extLst>
                  <a:ext uri="{FF2B5EF4-FFF2-40B4-BE49-F238E27FC236}">
                    <a16:creationId xmlns:a16="http://schemas.microsoft.com/office/drawing/2014/main" id="{D09BBA50-E454-731D-445E-61A0E20CAFD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5" name="Groep 44">
                <a:extLst>
                  <a:ext uri="{FF2B5EF4-FFF2-40B4-BE49-F238E27FC236}">
                    <a16:creationId xmlns:a16="http://schemas.microsoft.com/office/drawing/2014/main" id="{E6299F8D-2530-CD86-49B1-B21076DE7FD1}"/>
                  </a:ext>
                </a:extLst>
              </p:cNvPr>
              <p:cNvGrpSpPr/>
              <p:nvPr userDrawn="1"/>
            </p:nvGrpSpPr>
            <p:grpSpPr>
              <a:xfrm>
                <a:off x="-2916763" y="769168"/>
                <a:ext cx="268738" cy="248381"/>
                <a:chOff x="-2916763" y="769168"/>
                <a:chExt cx="268738" cy="248381"/>
              </a:xfrm>
            </p:grpSpPr>
            <p:sp>
              <p:nvSpPr>
                <p:cNvPr id="55" name="Rechthoek 54">
                  <a:extLst>
                    <a:ext uri="{FF2B5EF4-FFF2-40B4-BE49-F238E27FC236}">
                      <a16:creationId xmlns:a16="http://schemas.microsoft.com/office/drawing/2014/main" id="{B6BA80A6-3080-1B5D-9BA0-2E05C4C2DFC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9554AB33-7133-1169-EDDC-77429B9C16A4}"/>
                    </a:ext>
                  </a:extLst>
                </p:cNvPr>
                <p:cNvGrpSpPr/>
                <p:nvPr userDrawn="1"/>
              </p:nvGrpSpPr>
              <p:grpSpPr>
                <a:xfrm>
                  <a:off x="-2866744" y="827071"/>
                  <a:ext cx="168701" cy="132575"/>
                  <a:chOff x="-2866744" y="827071"/>
                  <a:chExt cx="168701" cy="132575"/>
                </a:xfrm>
              </p:grpSpPr>
              <p:cxnSp>
                <p:nvCxnSpPr>
                  <p:cNvPr id="58" name="Rechte verbindingslijn 57">
                    <a:extLst>
                      <a:ext uri="{FF2B5EF4-FFF2-40B4-BE49-F238E27FC236}">
                        <a16:creationId xmlns:a16="http://schemas.microsoft.com/office/drawing/2014/main" id="{493F65E9-5995-281D-B5E6-D05B120B5DB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4968D85-AB9D-DDFB-CDDD-8430ECE46EB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D3ADD57-7DCA-42D2-78F4-7D31A2159A9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DD1210B4-9A58-1F7D-1F68-6FA23AD1B64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ABAC1B0-CED1-B770-5C1F-1E28A9CF594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0D11D7DA-EA9F-B8F5-4069-C3537032C7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339BAD63-756C-7F62-0EBB-D926343AC496}"/>
                  </a:ext>
                </a:extLst>
              </p:cNvPr>
              <p:cNvGrpSpPr/>
              <p:nvPr userDrawn="1"/>
            </p:nvGrpSpPr>
            <p:grpSpPr>
              <a:xfrm>
                <a:off x="-2916763" y="460171"/>
                <a:ext cx="268738" cy="248381"/>
                <a:chOff x="-2916763" y="460171"/>
                <a:chExt cx="268738" cy="248381"/>
              </a:xfrm>
            </p:grpSpPr>
            <p:sp>
              <p:nvSpPr>
                <p:cNvPr id="47" name="Rechthoek 46">
                  <a:extLst>
                    <a:ext uri="{FF2B5EF4-FFF2-40B4-BE49-F238E27FC236}">
                      <a16:creationId xmlns:a16="http://schemas.microsoft.com/office/drawing/2014/main" id="{6390F651-A213-85A1-438F-DA57CB84D7D3}"/>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94CE63C1-616F-141B-D19C-DED13D6C6588}"/>
                    </a:ext>
                  </a:extLst>
                </p:cNvPr>
                <p:cNvGrpSpPr/>
                <p:nvPr userDrawn="1"/>
              </p:nvGrpSpPr>
              <p:grpSpPr>
                <a:xfrm>
                  <a:off x="-2866744" y="518074"/>
                  <a:ext cx="168701" cy="132575"/>
                  <a:chOff x="-2866744" y="518074"/>
                  <a:chExt cx="168701" cy="132575"/>
                </a:xfrm>
              </p:grpSpPr>
              <p:cxnSp>
                <p:nvCxnSpPr>
                  <p:cNvPr id="50" name="Rechte verbindingslijn 49">
                    <a:extLst>
                      <a:ext uri="{FF2B5EF4-FFF2-40B4-BE49-F238E27FC236}">
                        <a16:creationId xmlns:a16="http://schemas.microsoft.com/office/drawing/2014/main" id="{BF0C2197-CACB-B4E4-A2E4-566797CD7E2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190BDEE9-CF49-BE46-5188-5D10ACDA5F2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C52FB0A9-A081-6ABD-0104-4D69BC6047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90AADF44-5DAD-C621-08AF-BA2CECCC286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F34EBD70-3E9F-6F1F-5976-97222BD624C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9" name="Pijl: rechts 48">
                  <a:extLst>
                    <a:ext uri="{FF2B5EF4-FFF2-40B4-BE49-F238E27FC236}">
                      <a16:creationId xmlns:a16="http://schemas.microsoft.com/office/drawing/2014/main" id="{F2DF7555-0BAD-5E82-C70F-311AF2D096A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1" name="Groep 30">
              <a:extLst>
                <a:ext uri="{FF2B5EF4-FFF2-40B4-BE49-F238E27FC236}">
                  <a16:creationId xmlns:a16="http://schemas.microsoft.com/office/drawing/2014/main" id="{F5190837-775F-410C-906A-BB5FCA95E368}"/>
                </a:ext>
              </a:extLst>
            </p:cNvPr>
            <p:cNvGrpSpPr/>
            <p:nvPr userDrawn="1"/>
          </p:nvGrpSpPr>
          <p:grpSpPr>
            <a:xfrm>
              <a:off x="-938434" y="4663037"/>
              <a:ext cx="627798" cy="576693"/>
              <a:chOff x="-1753862" y="6112775"/>
              <a:chExt cx="759635" cy="697798"/>
            </a:xfrm>
          </p:grpSpPr>
          <p:grpSp>
            <p:nvGrpSpPr>
              <p:cNvPr id="32" name="Inspireren">
                <a:extLst>
                  <a:ext uri="{FF2B5EF4-FFF2-40B4-BE49-F238E27FC236}">
                    <a16:creationId xmlns:a16="http://schemas.microsoft.com/office/drawing/2014/main" id="{D30132C9-2025-5C44-46AE-221ABEFB5E0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4" name="Freeform 12">
                  <a:extLst>
                    <a:ext uri="{FF2B5EF4-FFF2-40B4-BE49-F238E27FC236}">
                      <a16:creationId xmlns:a16="http://schemas.microsoft.com/office/drawing/2014/main" id="{DCDB8C4F-1930-4C7B-600F-9099358475E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5" name="Freeform 13">
                  <a:extLst>
                    <a:ext uri="{FF2B5EF4-FFF2-40B4-BE49-F238E27FC236}">
                      <a16:creationId xmlns:a16="http://schemas.microsoft.com/office/drawing/2014/main" id="{0F4655FA-5BCA-5C0C-7839-6BDE067F0D8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6" name="Freeform 14">
                  <a:extLst>
                    <a:ext uri="{FF2B5EF4-FFF2-40B4-BE49-F238E27FC236}">
                      <a16:creationId xmlns:a16="http://schemas.microsoft.com/office/drawing/2014/main" id="{4C8E76B0-8063-A13C-8266-95910CE7688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3" name="Tekstvak 32">
                <a:extLst>
                  <a:ext uri="{FF2B5EF4-FFF2-40B4-BE49-F238E27FC236}">
                    <a16:creationId xmlns:a16="http://schemas.microsoft.com/office/drawing/2014/main" id="{771AE7A1-D522-5F70-E69D-F82BBBDBD65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72783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S)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a:t>
            </a:r>
            <a:r>
              <a:rPr lang="en-GB" noProof="0" dirty="0" err="1"/>
              <a:t>Images’,select</a:t>
            </a:r>
            <a:r>
              <a:rPr lang="en-GB" noProof="0" dirty="0"/>
              <a:t> </a:t>
            </a:r>
            <a:br>
              <a:rPr lang="en-GB" noProof="0" dirty="0"/>
            </a:br>
            <a:r>
              <a:rPr lang="en-GB" noProof="0" dirty="0"/>
              <a:t>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2" y="1569104"/>
            <a:ext cx="7016140"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(S)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fld id="{9B7BD317-F894-490B-8E6F-4B6041A41485}"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4057" y="722454"/>
            <a:ext cx="7015484" cy="323709"/>
          </a:xfrm>
        </p:spPr>
        <p:txBody>
          <a:body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F2D62E5B-2074-698F-2ECC-2F629ED1F9D9}"/>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DB779EAF-1727-F745-6A6C-C9D3A21E85F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D061AF3C-542B-3065-D7FA-87C187BFF5B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7DF58987-30D3-B3E7-6656-59120C32F32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E3E31377-AA32-F0E7-8FF5-8568C5F3723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15530573-E1FC-465C-55E0-FD584D31F42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1AEB255B-2AE6-F3C5-A98C-707217F48EE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317F4415-A25D-5BE7-8828-3AF1F7DAA69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48334B0-BF47-BCFA-0C40-E1F429EE42E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DC6FD95F-976B-269D-4186-B75729CD714A}"/>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4B7A3AA-4D64-87DF-FBFA-A59A9F96F08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28533E2A-FD24-9778-2EDC-E3D3CD9D60A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4083A13B-CAE8-A226-9C18-F8829598B96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294AC230-1397-3FB7-B911-34A02D739D7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42037223-D6EC-4526-061E-7A21582C2C7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C9D60FED-AFA3-9011-59E2-9AB9DDB70A9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EF2D8110-1AB1-E82E-7D0B-8005EE7C98B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92EE8558-8338-C4E8-72FE-284A99CD299E}"/>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71413106-EBB7-D694-601B-91490FE31E5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EA319190-B9BE-0765-C13B-F85B2BB46D4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1A39CB4E-B08D-2C2D-4E41-C42BEA024B5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464F77B1-FBCC-549F-1253-55858E0F5F1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55C141B3-F47C-1AEC-3847-96FF2961C57F}"/>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91F5BDB0-552B-D2B8-4B2E-57D49CC53BE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A6DAFFFB-B084-4DB9-A933-9F5B16D9237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50AAA542-4BCC-0EE0-976F-1781EB9510BE}"/>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BCDAF1CB-FD29-2263-7B57-995F325160B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5DD665FC-CAB4-DB70-8A26-F70A68BA262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F9570531-D919-CF89-891C-71147CB20968}"/>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F1F37F6E-097D-A403-BBA8-FCF9377B18AE}"/>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488DE7C6-9E72-2A7E-08AD-EB0AC37375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9C692C52-74F3-FBF3-3373-EB0A29B6055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6D93FD4F-8A93-D0ED-D4CA-9C0255BE0BA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353B41E-D9EE-26D1-D438-72FE51B8B3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3ECC67C-0DD9-A05E-0B91-B1A82E8A034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8B98149A-7494-152C-47AE-EF176E48D06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D8EA0292-CA67-2E7E-89E6-5A78AFA08573}"/>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FA30CDC8-AECF-2585-86CA-DD4B5AB86D86}"/>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7FD9C2AC-B4D1-1B71-8523-FC60799DFAF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F86668BF-D2CF-56F5-4A47-4C43628627C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6F08D18-FB9D-3A6E-6333-C7C9A9CD420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0245CC1-B341-F028-9E70-C08D3965B8A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1A96C893-3927-1C51-62A0-86D2109CAAB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778D3D8A-59D1-08E1-1A76-CA152634440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9D561C4-FC9F-608D-0E76-FD88B154459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754303A0-9AB8-0CA0-0963-A77BB2930FB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E6BD6786-4ABE-4397-EE12-7117D1A4F10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7730A5A6-8748-9212-B6AF-39CA7E01BC2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B7F9FEB9-F7C3-B4A0-E7E0-9A519EC68BD5}"/>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0D6878FC-941E-F472-7B87-8025D7C5049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24C80858-D8B5-0624-1A8D-04D62D7EAD5C}"/>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DC020272-888E-6CC3-62D6-0C63BBCF75F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09CAEFA9-C16D-4F89-DF93-815E8EC9EFA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FC889B46-F148-A595-F04F-EA4F0FDD30D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8328551-B190-B7EC-20F4-338C933117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67600FAD-2744-E9ED-A5B3-A6971000E25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CD6CDAA6-ADD0-4B3D-98F9-E192F500424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ECA40C87-7E11-EAEF-1C26-96C44996BECA}"/>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C158E530-CE1B-0D0F-B973-F9D0071411C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05FCA82F-943B-8BDB-531B-DBD99C044943}"/>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480088CD-0B77-0C4D-2704-6915EE31288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BA688F1-F6FB-8D20-F0F0-2ABD7500CE0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1A8F60E-4621-4E5F-D36D-B9D2EF5EEB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CE24B179-D800-3170-2E8F-97C08D9083F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94B07A75-449D-F416-8485-796FF9BBF97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080E1A40-A48B-2DB2-8EA6-E65F41FC3E9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F2ED51CD-EB01-CFE1-07C3-1BD9CF4C82FA}"/>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01F1314B-A7B8-951F-51BA-663A8BEC98B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10FDD520-CC5F-3212-B855-10D0F2E4F0C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52170D27-2311-BE61-A8E0-C51958F08AD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BAFB5E16-14AB-BC95-6E55-69B28145E22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BD52C0B8-3072-B9F1-6646-4D194EF8734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54" name="INSTRUCTION">
            <a:extLst>
              <a:ext uri="{FF2B5EF4-FFF2-40B4-BE49-F238E27FC236}">
                <a16:creationId xmlns:a16="http://schemas.microsoft.com/office/drawing/2014/main" id="{AEDF01EE-0106-4162-27F4-6555CE7C7874}"/>
              </a:ext>
            </a:extLst>
          </p:cNvPr>
          <p:cNvGrpSpPr/>
          <p:nvPr userDrawn="1"/>
        </p:nvGrpSpPr>
        <p:grpSpPr>
          <a:xfrm>
            <a:off x="-3786165" y="-1"/>
            <a:ext cx="3693386" cy="6640349"/>
            <a:chOff x="-3786165" y="-1"/>
            <a:chExt cx="3693386" cy="6640349"/>
          </a:xfrm>
        </p:grpSpPr>
        <p:sp>
          <p:nvSpPr>
            <p:cNvPr id="155" name="Rechthoek 154">
              <a:extLst>
                <a:ext uri="{FF2B5EF4-FFF2-40B4-BE49-F238E27FC236}">
                  <a16:creationId xmlns:a16="http://schemas.microsoft.com/office/drawing/2014/main" id="{A7DBA7C6-1EBD-F527-AF22-C450B9652195}"/>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56" name="Ovaal 155">
              <a:extLst>
                <a:ext uri="{FF2B5EF4-FFF2-40B4-BE49-F238E27FC236}">
                  <a16:creationId xmlns:a16="http://schemas.microsoft.com/office/drawing/2014/main" id="{9B1C743E-0910-B66F-1FA7-51BBE01C1C6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7BCB2128-684A-4EFE-E69D-1CA11EC2D83D}"/>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8" name="Ovaal 157">
              <a:extLst>
                <a:ext uri="{FF2B5EF4-FFF2-40B4-BE49-F238E27FC236}">
                  <a16:creationId xmlns:a16="http://schemas.microsoft.com/office/drawing/2014/main" id="{76AC11AA-C724-A455-9C7E-CE27C2B005A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9" name="Rechthoek 158">
              <a:extLst>
                <a:ext uri="{FF2B5EF4-FFF2-40B4-BE49-F238E27FC236}">
                  <a16:creationId xmlns:a16="http://schemas.microsoft.com/office/drawing/2014/main" id="{9A2C3CE8-172F-3EAE-6352-C9C92B5AAF65}"/>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0" name="Ovaal 159">
              <a:extLst>
                <a:ext uri="{FF2B5EF4-FFF2-40B4-BE49-F238E27FC236}">
                  <a16:creationId xmlns:a16="http://schemas.microsoft.com/office/drawing/2014/main" id="{0690548B-7700-D72B-2728-896750195804}"/>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1" name="Rechthoek 160">
              <a:extLst>
                <a:ext uri="{FF2B5EF4-FFF2-40B4-BE49-F238E27FC236}">
                  <a16:creationId xmlns:a16="http://schemas.microsoft.com/office/drawing/2014/main" id="{3D13594F-EAE3-5152-F310-3471C0753D6B}"/>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2" name="Rechthoek 161">
              <a:extLst>
                <a:ext uri="{FF2B5EF4-FFF2-40B4-BE49-F238E27FC236}">
                  <a16:creationId xmlns:a16="http://schemas.microsoft.com/office/drawing/2014/main" id="{9AE496F3-7F4F-D464-7681-5C204E437F30}"/>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63" name="Groep 162">
              <a:extLst>
                <a:ext uri="{FF2B5EF4-FFF2-40B4-BE49-F238E27FC236}">
                  <a16:creationId xmlns:a16="http://schemas.microsoft.com/office/drawing/2014/main" id="{5A3ED984-533E-D084-0A98-66490E424A81}"/>
                </a:ext>
              </a:extLst>
            </p:cNvPr>
            <p:cNvGrpSpPr/>
            <p:nvPr userDrawn="1"/>
          </p:nvGrpSpPr>
          <p:grpSpPr>
            <a:xfrm>
              <a:off x="-2485819" y="3479783"/>
              <a:ext cx="1222990" cy="563933"/>
              <a:chOff x="-2485819" y="3399207"/>
              <a:chExt cx="1222990" cy="563933"/>
            </a:xfrm>
          </p:grpSpPr>
          <p:sp>
            <p:nvSpPr>
              <p:cNvPr id="202" name="Rechthoek 201">
                <a:extLst>
                  <a:ext uri="{FF2B5EF4-FFF2-40B4-BE49-F238E27FC236}">
                    <a16:creationId xmlns:a16="http://schemas.microsoft.com/office/drawing/2014/main" id="{608160CE-4124-1405-D2C3-9F27805BAF8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3" name="Rechthoek 202">
                <a:extLst>
                  <a:ext uri="{FF2B5EF4-FFF2-40B4-BE49-F238E27FC236}">
                    <a16:creationId xmlns:a16="http://schemas.microsoft.com/office/drawing/2014/main" id="{357544C1-8E16-FD08-5667-598CD49F291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04" name="Groep 203">
                <a:extLst>
                  <a:ext uri="{FF2B5EF4-FFF2-40B4-BE49-F238E27FC236}">
                    <a16:creationId xmlns:a16="http://schemas.microsoft.com/office/drawing/2014/main" id="{5E70F474-6682-0844-8E52-F40B95E26B1D}"/>
                  </a:ext>
                </a:extLst>
              </p:cNvPr>
              <p:cNvGrpSpPr/>
              <p:nvPr userDrawn="1"/>
            </p:nvGrpSpPr>
            <p:grpSpPr>
              <a:xfrm>
                <a:off x="-2403869" y="3460544"/>
                <a:ext cx="155951" cy="131922"/>
                <a:chOff x="12968836" y="3354170"/>
                <a:chExt cx="404806" cy="342433"/>
              </a:xfrm>
            </p:grpSpPr>
            <p:sp>
              <p:nvSpPr>
                <p:cNvPr id="217" name="Rechthoek: afgeronde hoeken 216">
                  <a:extLst>
                    <a:ext uri="{FF2B5EF4-FFF2-40B4-BE49-F238E27FC236}">
                      <a16:creationId xmlns:a16="http://schemas.microsoft.com/office/drawing/2014/main" id="{807E0271-3133-E4BD-18F8-48057DBD1B5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8" name="Rechthoek 217">
                  <a:extLst>
                    <a:ext uri="{FF2B5EF4-FFF2-40B4-BE49-F238E27FC236}">
                      <a16:creationId xmlns:a16="http://schemas.microsoft.com/office/drawing/2014/main" id="{794DA430-249C-C317-D93E-AF2B423DC6C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9" name="Rechthoek 218">
                  <a:extLst>
                    <a:ext uri="{FF2B5EF4-FFF2-40B4-BE49-F238E27FC236}">
                      <a16:creationId xmlns:a16="http://schemas.microsoft.com/office/drawing/2014/main" id="{383EA3D7-16DE-EEBB-E500-EFB010D282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0" name="Rechthoek 219">
                  <a:extLst>
                    <a:ext uri="{FF2B5EF4-FFF2-40B4-BE49-F238E27FC236}">
                      <a16:creationId xmlns:a16="http://schemas.microsoft.com/office/drawing/2014/main" id="{DDE1B982-75D4-8DE8-C1A5-580C8F0C468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1" name="Rechthoek 220">
                  <a:extLst>
                    <a:ext uri="{FF2B5EF4-FFF2-40B4-BE49-F238E27FC236}">
                      <a16:creationId xmlns:a16="http://schemas.microsoft.com/office/drawing/2014/main" id="{0ECC5E71-A908-F04D-D13A-306F9B5FC47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17FEB298-C4BF-5689-1723-52BB4DF0256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05" name="Groep 204">
                <a:extLst>
                  <a:ext uri="{FF2B5EF4-FFF2-40B4-BE49-F238E27FC236}">
                    <a16:creationId xmlns:a16="http://schemas.microsoft.com/office/drawing/2014/main" id="{3631E47D-3D52-7E0E-59E8-C4AB92EB4AD4}"/>
                  </a:ext>
                </a:extLst>
              </p:cNvPr>
              <p:cNvGrpSpPr/>
              <p:nvPr userDrawn="1"/>
            </p:nvGrpSpPr>
            <p:grpSpPr>
              <a:xfrm>
                <a:off x="-2423424" y="3690208"/>
                <a:ext cx="166739" cy="218963"/>
                <a:chOff x="12940828" y="3950597"/>
                <a:chExt cx="432813" cy="568367"/>
              </a:xfrm>
            </p:grpSpPr>
            <p:grpSp>
              <p:nvGrpSpPr>
                <p:cNvPr id="209" name="Groep 208">
                  <a:extLst>
                    <a:ext uri="{FF2B5EF4-FFF2-40B4-BE49-F238E27FC236}">
                      <a16:creationId xmlns:a16="http://schemas.microsoft.com/office/drawing/2014/main" id="{E5B2A353-ED37-3D31-82B3-6813DFD8AE01}"/>
                    </a:ext>
                  </a:extLst>
                </p:cNvPr>
                <p:cNvGrpSpPr/>
                <p:nvPr userDrawn="1"/>
              </p:nvGrpSpPr>
              <p:grpSpPr>
                <a:xfrm>
                  <a:off x="13000382" y="4006891"/>
                  <a:ext cx="373259" cy="315747"/>
                  <a:chOff x="12968836" y="3354170"/>
                  <a:chExt cx="404806" cy="342433"/>
                </a:xfrm>
              </p:grpSpPr>
              <p:sp>
                <p:nvSpPr>
                  <p:cNvPr id="211" name="Rechthoek: afgeronde hoeken 210">
                    <a:extLst>
                      <a:ext uri="{FF2B5EF4-FFF2-40B4-BE49-F238E27FC236}">
                        <a16:creationId xmlns:a16="http://schemas.microsoft.com/office/drawing/2014/main" id="{9C37C452-A579-D643-1581-216BEABC4BE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43249E8-3DA3-10B7-F358-4A85465DD21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32206FB8-B56D-A49E-2A72-82E6D978B44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B3D132A6-13DE-D312-C5D0-BEA8A27A4B7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67F167F3-D3B3-2A32-900D-4DEB95B1D95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ADBE5A09-83B7-10BB-CF6C-877F3189FAA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10" name="Boog 209">
                  <a:extLst>
                    <a:ext uri="{FF2B5EF4-FFF2-40B4-BE49-F238E27FC236}">
                      <a16:creationId xmlns:a16="http://schemas.microsoft.com/office/drawing/2014/main" id="{9510AC96-0A9F-B11E-AA15-DF7206B4DC2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206" name="Tekstvak 205">
                <a:extLst>
                  <a:ext uri="{FF2B5EF4-FFF2-40B4-BE49-F238E27FC236}">
                    <a16:creationId xmlns:a16="http://schemas.microsoft.com/office/drawing/2014/main" id="{D5BB96CC-B91B-703B-84EA-B7EDA84490F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207" name="Tekstvak 206">
                <a:extLst>
                  <a:ext uri="{FF2B5EF4-FFF2-40B4-BE49-F238E27FC236}">
                    <a16:creationId xmlns:a16="http://schemas.microsoft.com/office/drawing/2014/main" id="{87AA12A6-A8A1-BD00-EE89-881D937504A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208" name="Vrije vorm: vorm 207">
                <a:extLst>
                  <a:ext uri="{FF2B5EF4-FFF2-40B4-BE49-F238E27FC236}">
                    <a16:creationId xmlns:a16="http://schemas.microsoft.com/office/drawing/2014/main" id="{6A20EAF3-4320-C094-D78B-1BC11FD3135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4" name="Groep 163">
              <a:extLst>
                <a:ext uri="{FF2B5EF4-FFF2-40B4-BE49-F238E27FC236}">
                  <a16:creationId xmlns:a16="http://schemas.microsoft.com/office/drawing/2014/main" id="{50AA196A-548A-A1AF-556C-A158C265DBFE}"/>
                </a:ext>
              </a:extLst>
            </p:cNvPr>
            <p:cNvGrpSpPr/>
            <p:nvPr userDrawn="1"/>
          </p:nvGrpSpPr>
          <p:grpSpPr>
            <a:xfrm>
              <a:off x="-3786165" y="5680652"/>
              <a:ext cx="3693386" cy="959696"/>
              <a:chOff x="-3786437" y="6163468"/>
              <a:chExt cx="3693386" cy="959696"/>
            </a:xfrm>
          </p:grpSpPr>
          <p:sp>
            <p:nvSpPr>
              <p:cNvPr id="192" name="Rechthoek 191">
                <a:extLst>
                  <a:ext uri="{FF2B5EF4-FFF2-40B4-BE49-F238E27FC236}">
                    <a16:creationId xmlns:a16="http://schemas.microsoft.com/office/drawing/2014/main" id="{60F9E4E8-8BF9-0B67-4B78-2EEB1AFE14F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93" name="ICOON_info">
                <a:extLst>
                  <a:ext uri="{FF2B5EF4-FFF2-40B4-BE49-F238E27FC236}">
                    <a16:creationId xmlns:a16="http://schemas.microsoft.com/office/drawing/2014/main" id="{1CD9022C-3003-25E9-E0F8-1E3033CDD749}"/>
                  </a:ext>
                </a:extLst>
              </p:cNvPr>
              <p:cNvGrpSpPr/>
              <p:nvPr userDrawn="1"/>
            </p:nvGrpSpPr>
            <p:grpSpPr>
              <a:xfrm>
                <a:off x="-376736" y="6163468"/>
                <a:ext cx="283685" cy="283685"/>
                <a:chOff x="-510741" y="5913713"/>
                <a:chExt cx="267555" cy="267555"/>
              </a:xfrm>
            </p:grpSpPr>
            <p:sp>
              <p:nvSpPr>
                <p:cNvPr id="200" name="Ovaal 199">
                  <a:extLst>
                    <a:ext uri="{FF2B5EF4-FFF2-40B4-BE49-F238E27FC236}">
                      <a16:creationId xmlns:a16="http://schemas.microsoft.com/office/drawing/2014/main" id="{7867242F-3D65-349B-AB92-0B62654CDC2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1" name="Graphic 163" descr="Informatie">
                  <a:extLst>
                    <a:ext uri="{FF2B5EF4-FFF2-40B4-BE49-F238E27FC236}">
                      <a16:creationId xmlns:a16="http://schemas.microsoft.com/office/drawing/2014/main" id="{8A3777D6-A1EB-5CFE-1504-ACE2FB4A062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4" name="Groep 193">
                <a:extLst>
                  <a:ext uri="{FF2B5EF4-FFF2-40B4-BE49-F238E27FC236}">
                    <a16:creationId xmlns:a16="http://schemas.microsoft.com/office/drawing/2014/main" id="{A9749D19-5EEB-5F95-0635-013B64914270}"/>
                  </a:ext>
                </a:extLst>
              </p:cNvPr>
              <p:cNvGrpSpPr/>
              <p:nvPr userDrawn="1"/>
            </p:nvGrpSpPr>
            <p:grpSpPr>
              <a:xfrm>
                <a:off x="-938434" y="6420818"/>
                <a:ext cx="627798" cy="576693"/>
                <a:chOff x="-938434" y="4570310"/>
                <a:chExt cx="627798" cy="576693"/>
              </a:xfrm>
            </p:grpSpPr>
            <p:grpSp>
              <p:nvGrpSpPr>
                <p:cNvPr id="195" name="Inspireren">
                  <a:extLst>
                    <a:ext uri="{FF2B5EF4-FFF2-40B4-BE49-F238E27FC236}">
                      <a16:creationId xmlns:a16="http://schemas.microsoft.com/office/drawing/2014/main" id="{F449D423-055B-89BE-3E65-35742355633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7" name="Freeform 12">
                    <a:extLst>
                      <a:ext uri="{FF2B5EF4-FFF2-40B4-BE49-F238E27FC236}">
                        <a16:creationId xmlns:a16="http://schemas.microsoft.com/office/drawing/2014/main" id="{EBAD858F-3990-35E7-4D4C-CB4929E7C8A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8" name="Freeform 13">
                    <a:extLst>
                      <a:ext uri="{FF2B5EF4-FFF2-40B4-BE49-F238E27FC236}">
                        <a16:creationId xmlns:a16="http://schemas.microsoft.com/office/drawing/2014/main" id="{01EC15E9-7F03-36B1-5E8B-35940F8786F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9" name="Freeform 14">
                    <a:extLst>
                      <a:ext uri="{FF2B5EF4-FFF2-40B4-BE49-F238E27FC236}">
                        <a16:creationId xmlns:a16="http://schemas.microsoft.com/office/drawing/2014/main" id="{D827E11A-C39B-D3A4-EC2A-0A5F65C99E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96" name="Tekstvak 195">
                  <a:extLst>
                    <a:ext uri="{FF2B5EF4-FFF2-40B4-BE49-F238E27FC236}">
                      <a16:creationId xmlns:a16="http://schemas.microsoft.com/office/drawing/2014/main" id="{94CDDA7F-1AEC-40FA-A8B9-652D299A961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5" name="Groep 164">
              <a:extLst>
                <a:ext uri="{FF2B5EF4-FFF2-40B4-BE49-F238E27FC236}">
                  <a16:creationId xmlns:a16="http://schemas.microsoft.com/office/drawing/2014/main" id="{A534071F-493F-E5C1-7FF4-76BD5B39DE95}"/>
                </a:ext>
              </a:extLst>
            </p:cNvPr>
            <p:cNvGrpSpPr/>
            <p:nvPr userDrawn="1"/>
          </p:nvGrpSpPr>
          <p:grpSpPr>
            <a:xfrm>
              <a:off x="-3426806" y="5129582"/>
              <a:ext cx="514284" cy="506545"/>
              <a:chOff x="12617641" y="3403239"/>
              <a:chExt cx="752963" cy="741634"/>
            </a:xfrm>
          </p:grpSpPr>
          <p:grpSp>
            <p:nvGrpSpPr>
              <p:cNvPr id="176" name="Groep 175">
                <a:extLst>
                  <a:ext uri="{FF2B5EF4-FFF2-40B4-BE49-F238E27FC236}">
                    <a16:creationId xmlns:a16="http://schemas.microsoft.com/office/drawing/2014/main" id="{E913446D-A519-D1A6-F1DC-D4BB144D8CBC}"/>
                  </a:ext>
                </a:extLst>
              </p:cNvPr>
              <p:cNvGrpSpPr/>
              <p:nvPr userDrawn="1"/>
            </p:nvGrpSpPr>
            <p:grpSpPr>
              <a:xfrm>
                <a:off x="12771530" y="3403239"/>
                <a:ext cx="467176" cy="448491"/>
                <a:chOff x="12782157" y="3403239"/>
                <a:chExt cx="467176" cy="448491"/>
              </a:xfrm>
            </p:grpSpPr>
            <p:grpSp>
              <p:nvGrpSpPr>
                <p:cNvPr id="179" name="Groep 178">
                  <a:extLst>
                    <a:ext uri="{FF2B5EF4-FFF2-40B4-BE49-F238E27FC236}">
                      <a16:creationId xmlns:a16="http://schemas.microsoft.com/office/drawing/2014/main" id="{5B22225C-E16F-B4FA-7E3C-4FB64A5795C4}"/>
                    </a:ext>
                  </a:extLst>
                </p:cNvPr>
                <p:cNvGrpSpPr/>
                <p:nvPr userDrawn="1"/>
              </p:nvGrpSpPr>
              <p:grpSpPr>
                <a:xfrm>
                  <a:off x="12782157" y="3403239"/>
                  <a:ext cx="412976" cy="396132"/>
                  <a:chOff x="13554906" y="3320109"/>
                  <a:chExt cx="443917" cy="425811"/>
                </a:xfrm>
              </p:grpSpPr>
              <p:grpSp>
                <p:nvGrpSpPr>
                  <p:cNvPr id="186" name="Groep 185">
                    <a:extLst>
                      <a:ext uri="{FF2B5EF4-FFF2-40B4-BE49-F238E27FC236}">
                        <a16:creationId xmlns:a16="http://schemas.microsoft.com/office/drawing/2014/main" id="{5645C2E9-0E3F-493C-06F5-4DBACD1C76DF}"/>
                      </a:ext>
                    </a:extLst>
                  </p:cNvPr>
                  <p:cNvGrpSpPr/>
                  <p:nvPr userDrawn="1"/>
                </p:nvGrpSpPr>
                <p:grpSpPr>
                  <a:xfrm>
                    <a:off x="13554906" y="3320109"/>
                    <a:ext cx="443917" cy="425811"/>
                    <a:chOff x="12909684" y="1276143"/>
                    <a:chExt cx="443917" cy="425811"/>
                  </a:xfrm>
                </p:grpSpPr>
                <p:sp>
                  <p:nvSpPr>
                    <p:cNvPr id="189" name="Rechthoek 188">
                      <a:extLst>
                        <a:ext uri="{FF2B5EF4-FFF2-40B4-BE49-F238E27FC236}">
                          <a16:creationId xmlns:a16="http://schemas.microsoft.com/office/drawing/2014/main" id="{62284D8C-3900-974C-E1A6-1B0B14A182C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0" name="Rechthoek 189">
                      <a:extLst>
                        <a:ext uri="{FF2B5EF4-FFF2-40B4-BE49-F238E27FC236}">
                          <a16:creationId xmlns:a16="http://schemas.microsoft.com/office/drawing/2014/main" id="{FB464925-6F21-3244-5313-27DEC6A5FBA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1" name="Ovaal 190">
                      <a:extLst>
                        <a:ext uri="{FF2B5EF4-FFF2-40B4-BE49-F238E27FC236}">
                          <a16:creationId xmlns:a16="http://schemas.microsoft.com/office/drawing/2014/main" id="{E0B800B4-F4E4-9D7F-44A3-E8D451B28CE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87" name="Afbeelding 186">
                    <a:extLst>
                      <a:ext uri="{FF2B5EF4-FFF2-40B4-BE49-F238E27FC236}">
                        <a16:creationId xmlns:a16="http://schemas.microsoft.com/office/drawing/2014/main" id="{638CDF03-CBE0-F53E-AC37-0614050110C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8" name="Afbeelding 187">
                    <a:extLst>
                      <a:ext uri="{FF2B5EF4-FFF2-40B4-BE49-F238E27FC236}">
                        <a16:creationId xmlns:a16="http://schemas.microsoft.com/office/drawing/2014/main" id="{68687D1D-E631-54D4-86D2-FEC778DF6026}"/>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0" name="Groep 179">
                  <a:extLst>
                    <a:ext uri="{FF2B5EF4-FFF2-40B4-BE49-F238E27FC236}">
                      <a16:creationId xmlns:a16="http://schemas.microsoft.com/office/drawing/2014/main" id="{433EE0ED-9FFD-3CEE-CBDB-FC718D98A869}"/>
                    </a:ext>
                  </a:extLst>
                </p:cNvPr>
                <p:cNvGrpSpPr/>
                <p:nvPr userDrawn="1"/>
              </p:nvGrpSpPr>
              <p:grpSpPr>
                <a:xfrm>
                  <a:off x="13103513" y="3705268"/>
                  <a:ext cx="145820" cy="146462"/>
                  <a:chOff x="13096169" y="3602278"/>
                  <a:chExt cx="145820" cy="146462"/>
                </a:xfrm>
              </p:grpSpPr>
              <p:sp>
                <p:nvSpPr>
                  <p:cNvPr id="184" name="Rechthoek 183">
                    <a:extLst>
                      <a:ext uri="{FF2B5EF4-FFF2-40B4-BE49-F238E27FC236}">
                        <a16:creationId xmlns:a16="http://schemas.microsoft.com/office/drawing/2014/main" id="{E24F3181-9B5D-2BBD-59F6-7001EB2B0B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5" name="Rechthoek 184">
                    <a:extLst>
                      <a:ext uri="{FF2B5EF4-FFF2-40B4-BE49-F238E27FC236}">
                        <a16:creationId xmlns:a16="http://schemas.microsoft.com/office/drawing/2014/main" id="{D3B7F4F0-EFE0-76F3-8696-4C72926E57A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1" name="Groep 180">
                  <a:extLst>
                    <a:ext uri="{FF2B5EF4-FFF2-40B4-BE49-F238E27FC236}">
                      <a16:creationId xmlns:a16="http://schemas.microsoft.com/office/drawing/2014/main" id="{3F890A04-B977-1C31-B5E5-B92E2FE43978}"/>
                    </a:ext>
                  </a:extLst>
                </p:cNvPr>
                <p:cNvGrpSpPr/>
                <p:nvPr userDrawn="1"/>
              </p:nvGrpSpPr>
              <p:grpSpPr>
                <a:xfrm rot="10800000">
                  <a:off x="13061402" y="3665637"/>
                  <a:ext cx="145820" cy="146462"/>
                  <a:chOff x="13096169" y="3602278"/>
                  <a:chExt cx="145820" cy="146462"/>
                </a:xfrm>
              </p:grpSpPr>
              <p:sp>
                <p:nvSpPr>
                  <p:cNvPr id="182" name="Rechthoek 181">
                    <a:extLst>
                      <a:ext uri="{FF2B5EF4-FFF2-40B4-BE49-F238E27FC236}">
                        <a16:creationId xmlns:a16="http://schemas.microsoft.com/office/drawing/2014/main" id="{6A4500C2-416B-B3ED-E007-0A8CE9C96E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3456EAC2-F9F3-1007-A2FF-AEB38A23C8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77" name="Rechthoek 176">
                <a:extLst>
                  <a:ext uri="{FF2B5EF4-FFF2-40B4-BE49-F238E27FC236}">
                    <a16:creationId xmlns:a16="http://schemas.microsoft.com/office/drawing/2014/main" id="{ED81E4D8-20EA-C456-2544-F2EB1139CD7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78" name="Gelijkbenige driehoek 177">
                <a:extLst>
                  <a:ext uri="{FF2B5EF4-FFF2-40B4-BE49-F238E27FC236}">
                    <a16:creationId xmlns:a16="http://schemas.microsoft.com/office/drawing/2014/main" id="{F85CA207-58FD-8750-75F2-94097F91D07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6" name="Ovaal 165">
              <a:extLst>
                <a:ext uri="{FF2B5EF4-FFF2-40B4-BE49-F238E27FC236}">
                  <a16:creationId xmlns:a16="http://schemas.microsoft.com/office/drawing/2014/main" id="{A2E2AE58-B5A8-4177-51AF-486C40C2D37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7" name="Rechthoek 166">
              <a:extLst>
                <a:ext uri="{FF2B5EF4-FFF2-40B4-BE49-F238E27FC236}">
                  <a16:creationId xmlns:a16="http://schemas.microsoft.com/office/drawing/2014/main" id="{98CB1725-6A40-28C5-4D29-1125808D1F5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8" name="Rechthoek 167">
              <a:extLst>
                <a:ext uri="{FF2B5EF4-FFF2-40B4-BE49-F238E27FC236}">
                  <a16:creationId xmlns:a16="http://schemas.microsoft.com/office/drawing/2014/main" id="{CAF34E4C-9143-60EE-B37F-F634647FDF0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9" name="Groep 168">
              <a:extLst>
                <a:ext uri="{FF2B5EF4-FFF2-40B4-BE49-F238E27FC236}">
                  <a16:creationId xmlns:a16="http://schemas.microsoft.com/office/drawing/2014/main" id="{3F345693-1496-5D36-D8A4-3BD8577C7A8C}"/>
                </a:ext>
              </a:extLst>
            </p:cNvPr>
            <p:cNvGrpSpPr/>
            <p:nvPr userDrawn="1"/>
          </p:nvGrpSpPr>
          <p:grpSpPr>
            <a:xfrm>
              <a:off x="-3365484" y="1226982"/>
              <a:ext cx="446937" cy="406485"/>
              <a:chOff x="-3563526" y="1409294"/>
              <a:chExt cx="354190" cy="322133"/>
            </a:xfrm>
          </p:grpSpPr>
          <p:grpSp>
            <p:nvGrpSpPr>
              <p:cNvPr id="170" name="Groep 169">
                <a:extLst>
                  <a:ext uri="{FF2B5EF4-FFF2-40B4-BE49-F238E27FC236}">
                    <a16:creationId xmlns:a16="http://schemas.microsoft.com/office/drawing/2014/main" id="{3765ABC2-1D66-7EB0-7484-D404D39E572D}"/>
                  </a:ext>
                </a:extLst>
              </p:cNvPr>
              <p:cNvGrpSpPr/>
              <p:nvPr userDrawn="1"/>
            </p:nvGrpSpPr>
            <p:grpSpPr>
              <a:xfrm>
                <a:off x="-3499992" y="1409294"/>
                <a:ext cx="225195" cy="195499"/>
                <a:chOff x="8987389" y="1361199"/>
                <a:chExt cx="2200275" cy="1914525"/>
              </a:xfrm>
            </p:grpSpPr>
            <p:sp>
              <p:nvSpPr>
                <p:cNvPr id="172" name="Vrije vorm: vorm 171">
                  <a:extLst>
                    <a:ext uri="{FF2B5EF4-FFF2-40B4-BE49-F238E27FC236}">
                      <a16:creationId xmlns:a16="http://schemas.microsoft.com/office/drawing/2014/main" id="{6105C4EC-C48C-C099-35D5-B7B2CE69865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73" name="Groep 172">
                  <a:extLst>
                    <a:ext uri="{FF2B5EF4-FFF2-40B4-BE49-F238E27FC236}">
                      <a16:creationId xmlns:a16="http://schemas.microsoft.com/office/drawing/2014/main" id="{70BC74F2-6C9C-64AB-51E0-D12D079EAE8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74" name="Vrije vorm: vorm 173">
                    <a:extLst>
                      <a:ext uri="{FF2B5EF4-FFF2-40B4-BE49-F238E27FC236}">
                        <a16:creationId xmlns:a16="http://schemas.microsoft.com/office/drawing/2014/main" id="{26EB3650-9C0A-4889-5E25-74A14FA6063C}"/>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75" name="Vrije vorm: vorm 174">
                    <a:extLst>
                      <a:ext uri="{FF2B5EF4-FFF2-40B4-BE49-F238E27FC236}">
                        <a16:creationId xmlns:a16="http://schemas.microsoft.com/office/drawing/2014/main" id="{37AE32A1-A930-83DF-3861-6C4E7683F177}"/>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71" name="Tekstvak 170">
                <a:extLst>
                  <a:ext uri="{FF2B5EF4-FFF2-40B4-BE49-F238E27FC236}">
                    <a16:creationId xmlns:a16="http://schemas.microsoft.com/office/drawing/2014/main" id="{8976F661-9C74-4EEE-5E1B-643ADE70D526}"/>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69059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 + text | blue mode">
    <p:bg>
      <p:bgPr>
        <a:solidFill>
          <a:schemeClr val="accent1"/>
        </a:solidFill>
        <a:effectLst/>
      </p:bgPr>
    </p:bg>
    <p:spTree>
      <p:nvGrpSpPr>
        <p:cNvPr id="1" name=""/>
        <p:cNvGrpSpPr/>
        <p:nvPr/>
      </p:nvGrpSpPr>
      <p:grpSpPr>
        <a:xfrm>
          <a:off x="0" y="0"/>
          <a:ext cx="0" cy="0"/>
          <a:chOff x="0" y="0"/>
          <a:chExt cx="0" cy="0"/>
        </a:xfrm>
      </p:grpSpPr>
      <p:sp>
        <p:nvSpPr>
          <p:cNvPr id="4" name="Tijdelijke aanduiding voor afbeelding 16">
            <a:extLst>
              <a:ext uri="{FF2B5EF4-FFF2-40B4-BE49-F238E27FC236}">
                <a16:creationId xmlns:a16="http://schemas.microsoft.com/office/drawing/2014/main" id="{61F36D1D-AE33-D8F4-F1EC-9C92E82AD61F}"/>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a:t>
            </a:r>
            <a:r>
              <a:rPr lang="en-GB" noProof="0" dirty="0" err="1"/>
              <a:t>Images’,select</a:t>
            </a:r>
            <a:r>
              <a:rPr lang="en-GB" noProof="0" dirty="0"/>
              <a:t> </a:t>
            </a:r>
            <a:br>
              <a:rPr lang="en-GB" noProof="0" dirty="0"/>
            </a:br>
            <a:r>
              <a:rPr lang="en-GB" noProof="0" dirty="0"/>
              <a:t>the preferred image and click on ‘Insert’.</a:t>
            </a:r>
          </a:p>
        </p:txBody>
      </p:sp>
      <p:sp>
        <p:nvSpPr>
          <p:cNvPr id="7" name="Tijdelijke aanduiding voor tekst 18">
            <a:extLst>
              <a:ext uri="{FF2B5EF4-FFF2-40B4-BE49-F238E27FC236}">
                <a16:creationId xmlns:a16="http://schemas.microsoft.com/office/drawing/2014/main" id="{AA9F6C2C-6967-33E9-B1F2-D2151E251AEA}"/>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3" y="1569104"/>
            <a:ext cx="7016140"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(S)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9B5B241B-9737-4E4D-AE95-240A2B2A4420}"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3622" y="722454"/>
            <a:ext cx="7016140" cy="323709"/>
          </a:xfrm>
        </p:spPr>
        <p:txBody>
          <a:bodyPr/>
          <a:lstStyle>
            <a:lvl1pPr>
              <a:defRPr>
                <a:solidFill>
                  <a:schemeClr val="tx2"/>
                </a:solidFill>
              </a:defRPr>
            </a:lvl1pPr>
          </a:lstStyle>
          <a:p>
            <a:r>
              <a:rPr lang="en-GB" noProof="0" dirty="0"/>
              <a:t>Title goes here</a:t>
            </a:r>
            <a:endParaRPr lang="en-GB" dirty="0"/>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9" name="INSTRUCTION">
            <a:extLst>
              <a:ext uri="{FF2B5EF4-FFF2-40B4-BE49-F238E27FC236}">
                <a16:creationId xmlns:a16="http://schemas.microsoft.com/office/drawing/2014/main" id="{6D07E421-802D-1AE7-499D-23D2A87E021E}"/>
              </a:ext>
            </a:extLst>
          </p:cNvPr>
          <p:cNvGrpSpPr/>
          <p:nvPr userDrawn="1"/>
        </p:nvGrpSpPr>
        <p:grpSpPr>
          <a:xfrm>
            <a:off x="12377595" y="0"/>
            <a:ext cx="3693386" cy="5359349"/>
            <a:chOff x="-3786437" y="0"/>
            <a:chExt cx="3693386" cy="5359349"/>
          </a:xfrm>
        </p:grpSpPr>
        <p:sp>
          <p:nvSpPr>
            <p:cNvPr id="10" name="Rechthoek 9">
              <a:extLst>
                <a:ext uri="{FF2B5EF4-FFF2-40B4-BE49-F238E27FC236}">
                  <a16:creationId xmlns:a16="http://schemas.microsoft.com/office/drawing/2014/main" id="{91FC304D-357C-06BF-C5FF-3D046F7F6AB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82" name="Rechthoek 81">
              <a:extLst>
                <a:ext uri="{FF2B5EF4-FFF2-40B4-BE49-F238E27FC236}">
                  <a16:creationId xmlns:a16="http://schemas.microsoft.com/office/drawing/2014/main" id="{F9882C7C-88A1-41F0-7D86-1B6585FB08A2}"/>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532503FE-9BFB-4451-9202-2AE4E0C89B34}"/>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2129915-D12A-A7CF-B1BD-52E3FCC93E3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8B02F4ED-FD93-570B-17D1-E244D19CC3FE}"/>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83401FAF-502A-5A46-E8BB-F5E46D87AC87}"/>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8C57B91E-0D76-DAF7-7D66-B21823D7C33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06699EF6-D2E5-2AC2-4F8F-06B0B8C23BC7}"/>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0F6C70FD-81C5-B018-8CB3-6D0E09345DB9}"/>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A4FF5F39-B742-ECAF-D28B-FDEBB8078336}"/>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0" name="Rechthoek 19">
              <a:extLst>
                <a:ext uri="{FF2B5EF4-FFF2-40B4-BE49-F238E27FC236}">
                  <a16:creationId xmlns:a16="http://schemas.microsoft.com/office/drawing/2014/main" id="{A8A7A46B-021E-6D64-C7A9-910DA38CD0A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34E32B02-2B80-1814-047E-6972593C3A10}"/>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DB06FD1D-1C1C-7292-3998-AC099DC3E95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4B43B46C-4318-9F2E-4FAD-30021A080B6A}"/>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CF1D1366-7BC2-689C-C4C4-BC7A183FD177}"/>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5BBF4D97-EADD-24E9-C347-62C2D8E7C0FD}"/>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D2791377-8520-FDD1-637F-42176130994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3381929D-B36F-C1D9-67D7-4CF11EFD66B2}"/>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D29F4CE9-70F9-1DC7-2B76-2F8551EA532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4F431478-31A3-5F7E-1005-27B065D86053}"/>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C6771B1E-60C7-A57D-3192-B6AC419B8AD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7B0A68CE-9999-1948-4E7B-6A080CC532D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80B157DB-68E0-624E-B7A0-5221729D590E}"/>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D7B01AB8-F34A-82EF-E2E9-61803E45852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156A4BC5-042D-A6FB-AD3F-1F2BB8D09C8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691BCF54-16AB-6BE6-0C54-A41085B73309}"/>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E771F974-DDFD-E578-4A2A-9385135C24C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F3B6CBF2-A72E-BC3A-CB4B-A2FFA8ED24B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075421AE-7C9C-FD82-340B-670C0FC7AB38}"/>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DDA0F6E1-7EDC-B2C0-788D-C621BD4F24D8}"/>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E1FCD5C1-7ECC-F6D5-26DF-2CD82787059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A8466D84-E30A-6566-1B67-6F73EE0F37B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B8EB5C4C-19EB-6AEB-9855-B20C411C48B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46981410-460A-3D40-F5A5-591C091EFB3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7B8B9C0-5569-60E3-3058-06240A39FA5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A5B1B2EF-46B6-8DE1-55DC-A6FDE718FF3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4ABBCECB-3951-3D8A-8851-11DEBA960BB6}"/>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212BF66F-3648-2DA0-7602-FA3AE21E2EB0}"/>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F5F3A2A6-6447-E940-CF7D-FB682A15FB4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976FB9F5-7CC9-5C58-F011-1E7C6E18E79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C235DFE0-B5C3-D285-613B-772E7C8811B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6875F0E-2B10-D647-DD3C-7794D1252F8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2252262-8D30-D6FB-4CD2-A26513DFF0C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309C41FF-5EC9-FC9D-B5CE-055235B7B5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F8E44A1F-BD52-F362-7C32-65470E1E47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807E99BB-32BB-D89C-8876-BA033ED9FA4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D1D609C5-FA7F-D727-0F1A-12BB5327620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1ECF685B-28B9-2E7E-D2AE-9B364B51642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E36E85C9-6C5D-821E-F549-D537CDB59CC9}"/>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6458F2AE-2DBB-E310-61EE-12958360DDB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BDD0D37F-E4CF-02CF-CAF3-C287E1CC7B80}"/>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F11F41CA-0A24-5396-9777-96B78145CD6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21C930B-F1C1-2535-4B4E-39BC524E33A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36C11671-7728-E07E-893C-25BB3E54552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C72ADC80-B7FB-F003-21EA-E8B732D2DF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07F1F97D-A5BF-EF8E-5D3B-DB27EB5FEB7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4E29640E-CB6D-7E8D-2B65-8CF0ED5FEF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EFD05B29-DA41-992B-56A6-470CDDB647BE}"/>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D5953846-2FC0-5DFA-0DB3-69118675D6B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1E4054AC-711D-11A1-FADF-4F2DFC4C5672}"/>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31C174A1-6DDD-4538-83AD-012057C2C2B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160297FD-6A0A-25D9-1E9B-CF8C2AC623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1D28259-FF64-05A0-9DF5-FF441981BED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C86C6E9-73B9-FC12-1A19-9FCB3FFE34D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530B3578-71E4-B7C9-49F6-B345E2FA6AF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E4B02E61-A882-F065-FF7C-B735D5D923D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44A2C5E5-9032-0B25-BF2B-3CA33CC20173}"/>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03006E55-7C53-8453-CE0E-3D9347BDB77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378A8968-EA95-A0C2-DC98-5EDA20D776C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10D57F30-040E-5883-E14C-22FBFBB37A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2295BB9D-159A-5B44-CF42-3229905449F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C81A82DB-0786-98FB-4C70-1D5252036186}"/>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E5FA1DB2-0A2B-1411-8977-F91C2D831D5B}"/>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744ED7B5-EA83-C1FB-D901-E1DB97D37BF2}"/>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EEC1556-9467-3873-4110-19148DE7F8D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473AD748-C8C8-79D7-7AD3-441EF77E4737}"/>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82A3C38D-869D-C883-6F26-8BBFCAB2C79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2F40731F-D730-8186-DF20-778671B1F9BD}"/>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503F90D2-7B58-CE04-99D7-98987CC148B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938DE611-C579-69E1-3022-D7AAB44DADA3}"/>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346656C8-922B-910F-D66B-D42489DB6D5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36175948-B77F-494D-0547-22A0318A9306}"/>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3384AFE0-31FD-C9DB-4BDF-673177ACEE4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A27E0397-783F-6578-3EA4-7322DE621D3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2685C4F1-8A77-8476-23C3-EA9CD1ECD2AD}"/>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A38C77F5-5A2A-2223-C841-9D059242ADB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6F2E5F66-77A4-984D-3A00-5493D37FC17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BEBB2900-152B-B205-77CE-05960C571BE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ABF3876-D6EE-F465-983B-DE53C69EECB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02C22475-AC20-D5C7-45AA-93A01FB4B1A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8B710D46-5200-2D05-2D85-42D9761393D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82F422D4-4061-D0A1-23EE-7EB368116A17}"/>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CAD1CD72-BB6F-907A-F464-1020B169C906}"/>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09A4519E-89B6-B10F-2881-C62BDE37BB0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21D72C5C-3F61-3156-F613-D5FFEBBCEC7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25206289-9CBD-55C9-AF12-0BE599632A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9E4890D4-A620-6C49-7C7A-318D5974C30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50C3CCC-15F9-4C42-43E9-2F0EA7D7733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D0347A76-0532-3B3F-A218-A793EFACACB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2BE66F2F-5D15-6AD6-2A9D-D44AE76E2F0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0FEA4718-4D4D-1617-D163-11132A8185B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23B2506C-4AAF-36DF-E919-92EBD47D5761}"/>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FBE37F18-6C87-D68A-227B-194D32FFD1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61376C46-51F8-C1B6-1F13-9C32C2553E91}"/>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49F14BC0-ECE2-741D-3912-754D1A4F3A2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4905C5D0-C2B5-571B-7B85-241A5F1C901E}"/>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4FD9ED76-7C2E-6024-1BEC-FABD48B9A56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8E1E99F7-4369-2234-B9F2-6660914B6B6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83A9FC98-212B-0B17-5042-A24C87F0F5D6}"/>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CA83A769-3DB9-9B3C-2605-65CD93F0106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47519440-B415-9907-162A-E62EDF15F3C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804AFE93-0C44-E21D-8948-A4DBBFD1179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09E97041-6CFF-246D-0D18-DDEF17A8AA2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FF9BF36D-DE3D-8D8B-A514-44ADF9F440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62C10834-E850-E2AF-C864-730029A1D800}"/>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10EF3C23-E070-74D0-83D7-6E229E657D0C}"/>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D8D80824-3641-538A-27F0-AA145F3BF2FD}"/>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9DCCDB47-19B1-49EF-D699-2A26C8AF55DE}"/>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8D7AF03C-5ED2-A8C3-13A6-220E07E8261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7EFBEB2D-8F06-F546-6803-6C2B26BF8B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81AE6F84-80BC-804F-A5AB-72BDB8FD79B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4A2DAF85-3539-604C-6247-322DDD154726}"/>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063CD94F-E1E4-BE78-9700-1613594DE96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B2936B82-A285-59FC-C0E4-2B76D864291D}"/>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86B52D1B-015E-8BF8-6B88-ED6B40CB321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BBF9BECD-B461-A866-B746-30B72F9B317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3041923D-F8BD-65D6-B6B2-99A634560077}"/>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A8FA6EF4-EFCD-03EE-1E60-923EA48DE1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24D2D25E-DD4D-B282-1EEF-23ADDB65A00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A8799E50-6A1E-5DFE-7FAC-79B2636E9B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832AC579-6DED-F7D4-2167-02164A03AAE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D2324287-62C9-A1F0-FC2D-5C6429FD393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51EB588A-AB08-816D-A6C3-2FD559EE269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1C465F6F-4E5A-1F0B-D07D-B51A988FAAC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F2DBA7EC-9F0D-7BFB-75DA-258D035FD2D9}"/>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F4425EC9-7BF7-5605-128B-37C078FC47C3}"/>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D0CEF8D7-F560-2C3F-EBD4-A55265C5960B}"/>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B5D0A59C-11E7-DEDB-343F-ADA8AE2FD1C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17BCEF51-6EB2-17FD-1C06-346362FEF9FF}"/>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CA09521B-74E4-3240-53A1-C4A91709674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600E0002-C4B5-BB83-0991-54BC74D25B9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33169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S) + text | dark mode">
    <p:bg>
      <p:bgPr>
        <a:solidFill>
          <a:schemeClr val="accent2"/>
        </a:solidFill>
        <a:effectLst/>
      </p:bgPr>
    </p:bg>
    <p:spTree>
      <p:nvGrpSpPr>
        <p:cNvPr id="1" name=""/>
        <p:cNvGrpSpPr/>
        <p:nvPr/>
      </p:nvGrpSpPr>
      <p:grpSpPr>
        <a:xfrm>
          <a:off x="0" y="0"/>
          <a:ext cx="0" cy="0"/>
          <a:chOff x="0" y="0"/>
          <a:chExt cx="0" cy="0"/>
        </a:xfrm>
      </p:grpSpPr>
      <p:sp>
        <p:nvSpPr>
          <p:cNvPr id="7" name="Tijdelijke aanduiding voor afbeelding 16">
            <a:extLst>
              <a:ext uri="{FF2B5EF4-FFF2-40B4-BE49-F238E27FC236}">
                <a16:creationId xmlns:a16="http://schemas.microsoft.com/office/drawing/2014/main" id="{998950D4-3158-5AF8-50A9-B3ED06B5711D}"/>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a:t>
            </a:r>
            <a:r>
              <a:rPr lang="en-GB" noProof="0" dirty="0" err="1"/>
              <a:t>Images’,select</a:t>
            </a:r>
            <a:r>
              <a:rPr lang="en-GB" noProof="0" dirty="0"/>
              <a:t> </a:t>
            </a:r>
            <a:br>
              <a:rPr lang="en-GB" noProof="0" dirty="0"/>
            </a:br>
            <a:r>
              <a:rPr lang="en-GB" noProof="0" dirty="0"/>
              <a:t>the preferred image and click on ‘Insert’.</a:t>
            </a:r>
          </a:p>
        </p:txBody>
      </p:sp>
      <p:sp>
        <p:nvSpPr>
          <p:cNvPr id="10" name="Tijdelijke aanduiding voor tekst 18">
            <a:extLst>
              <a:ext uri="{FF2B5EF4-FFF2-40B4-BE49-F238E27FC236}">
                <a16:creationId xmlns:a16="http://schemas.microsoft.com/office/drawing/2014/main" id="{B08C0826-31A1-3DEF-7271-51202B96A14E}"/>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3" y="1569104"/>
            <a:ext cx="7016140"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dirty="0">
                <a:solidFill>
                  <a:schemeClr val="accent1"/>
                </a:solidFill>
                <a:latin typeface="+mj-lt"/>
              </a:rPr>
              <a:t>Image (S) + text | dark mode</a:t>
            </a:r>
            <a:endParaRPr lang="en-GB" sz="1800" b="1" cap="none" baseline="0" noProof="0" dirty="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213FD8A6-1A56-466C-A3B1-8DD37067D17D}"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3622" y="722454"/>
            <a:ext cx="7016140" cy="323709"/>
          </a:xfrm>
        </p:spPr>
        <p:txBody>
          <a:bodyPr/>
          <a:lstStyle>
            <a:lvl1pPr>
              <a:defRPr>
                <a:solidFill>
                  <a:schemeClr val="bg1"/>
                </a:solidFill>
              </a:defRPr>
            </a:lvl1pPr>
          </a:lstStyle>
          <a:p>
            <a:r>
              <a:rPr lang="en-GB" noProof="0" dirty="0"/>
              <a:t>Title goes here</a:t>
            </a:r>
            <a:endParaRPr lang="en-GB" dirty="0"/>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029F8F8E-B66F-D84A-81C1-DBDA4B71F05C}"/>
              </a:ext>
            </a:extLst>
          </p:cNvPr>
          <p:cNvGrpSpPr/>
          <p:nvPr userDrawn="1"/>
        </p:nvGrpSpPr>
        <p:grpSpPr>
          <a:xfrm>
            <a:off x="12377595" y="0"/>
            <a:ext cx="3693386" cy="5359349"/>
            <a:chOff x="-3786437" y="0"/>
            <a:chExt cx="3693386" cy="5359349"/>
          </a:xfrm>
        </p:grpSpPr>
        <p:sp>
          <p:nvSpPr>
            <p:cNvPr id="9" name="Rechthoek 8">
              <a:extLst>
                <a:ext uri="{FF2B5EF4-FFF2-40B4-BE49-F238E27FC236}">
                  <a16:creationId xmlns:a16="http://schemas.microsoft.com/office/drawing/2014/main" id="{7ADF48FA-05FC-DF57-4E09-928C2BA513F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1" name="Rechthoek 10">
              <a:extLst>
                <a:ext uri="{FF2B5EF4-FFF2-40B4-BE49-F238E27FC236}">
                  <a16:creationId xmlns:a16="http://schemas.microsoft.com/office/drawing/2014/main" id="{424E496F-C327-0011-F410-E6438146CA9B}"/>
                </a:ext>
              </a:extLst>
            </p:cNvPr>
            <p:cNvSpPr/>
            <p:nvPr userDrawn="1"/>
          </p:nvSpPr>
          <p:spPr>
            <a:xfrm>
              <a:off x="-3786165" y="1707400"/>
              <a:ext cx="3593091" cy="2836018"/>
            </a:xfrm>
            <a:prstGeom prst="rect">
              <a:avLst/>
            </a:prstGeom>
            <a:solidFill>
              <a:schemeClr val="accent2"/>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2" name="Ovaal 11">
              <a:extLst>
                <a:ext uri="{FF2B5EF4-FFF2-40B4-BE49-F238E27FC236}">
                  <a16:creationId xmlns:a16="http://schemas.microsoft.com/office/drawing/2014/main" id="{F2155647-28C0-F888-EE81-A099B769859D}"/>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B59057CE-9262-6BC0-323C-A78F545C165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4" name="Ovaal 13">
              <a:extLst>
                <a:ext uri="{FF2B5EF4-FFF2-40B4-BE49-F238E27FC236}">
                  <a16:creationId xmlns:a16="http://schemas.microsoft.com/office/drawing/2014/main" id="{4EF1168F-E89C-E8BB-3E6F-F99E7A4F3BC7}"/>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13D57669-F1E3-9778-8B1C-EEB64916CAA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6" name="Rechthoek 15">
              <a:extLst>
                <a:ext uri="{FF2B5EF4-FFF2-40B4-BE49-F238E27FC236}">
                  <a16:creationId xmlns:a16="http://schemas.microsoft.com/office/drawing/2014/main" id="{45F2691A-894C-0BAD-A64E-90BF94FDFBD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7" name="Ovaal 16">
              <a:extLst>
                <a:ext uri="{FF2B5EF4-FFF2-40B4-BE49-F238E27FC236}">
                  <a16:creationId xmlns:a16="http://schemas.microsoft.com/office/drawing/2014/main" id="{7B72370B-63C0-3FF6-CBA0-D0218F4DEB95}"/>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8" name="Rechthoek 17">
              <a:extLst>
                <a:ext uri="{FF2B5EF4-FFF2-40B4-BE49-F238E27FC236}">
                  <a16:creationId xmlns:a16="http://schemas.microsoft.com/office/drawing/2014/main" id="{008892AF-36E8-A4BF-34DF-E574D7DED7E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20" name="Ovaal 19">
              <a:extLst>
                <a:ext uri="{FF2B5EF4-FFF2-40B4-BE49-F238E27FC236}">
                  <a16:creationId xmlns:a16="http://schemas.microsoft.com/office/drawing/2014/main" id="{AF9529F5-90D9-81C2-6542-EBD5AAF673CF}"/>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2668A43-8FB8-75AA-5B87-1040304E7DF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bg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D75DEDC8-9AC6-A76C-074D-95E1A9147B8D}"/>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2D235DA-4BB4-6C21-1050-E849F54C28AD}"/>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bg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CA6F3E0C-DE5B-050C-2EA7-D80262B0D1F3}"/>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023CB4A1-6963-FFA0-E469-F920BA15514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396DA48D-D558-61AF-14C5-38E968D93220}"/>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69DD0256-BC55-70B6-9711-3F06745948A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2E593191-AEB1-EB79-EE36-D6B345301464}"/>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E8FD4786-60C9-9486-2DC6-3D9B00E1CBE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523DA0C7-DBA9-8FE2-B931-01679B902CAC}"/>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BAB3BD5C-FB06-9428-2AA1-20078828C5D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EAEA86D1-B00E-3D8E-7B2C-0871C793463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2B60D8A9-3310-9810-08D8-CFBD1AC55BDB}"/>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0059BE4F-C466-EDF0-108B-5D92562BDE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7921049A-F3B6-D3E0-4073-0B095AA691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5BC10C1D-E1D4-4E29-4C13-249D3D62C253}"/>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AF3EC131-7E63-C06C-7917-A3FF8A4111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914610E8-B757-0A30-9B28-61396977CD4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EB4E2AC5-D400-8328-C7B2-BAE358134C1C}"/>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C3576CF-A7B1-17B1-D984-90AFF95BFE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823F07FA-3156-C421-3B03-3B64529D97A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ABD2612A-2576-8DF0-3F4D-08534B6182C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0EBB61E-1F76-853D-41A6-484939521A5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073D5CB-EA62-759E-CC40-FDA085CC43A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3C80278B-8737-7B3C-1EF7-7047527172B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701C7CFA-4BFB-5C65-2BF2-90987071C9F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D5AD55C-1878-1FBA-8585-25AFE3AF720B}"/>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BC8A942C-6950-44FB-3A9D-068C5E9A0FA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82A6C3D0-6C85-9B31-38A7-88C4338A1D5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8FC8623B-CEAE-E9A5-2244-112541F952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46281FFE-331A-6BB8-A841-0F767919C62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F6B4E5CF-4D15-7FF7-A8D5-04A688445D4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C263B9C-331C-8048-E4FF-8B47D9B151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49CE55E-69FB-B9CC-001D-9F1F9BF1901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9E585861-F94E-CD59-2EB9-5F485F3F4D4C}"/>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310290C-4527-DDE5-98F2-0BBE8E32997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D91BCBE2-245D-6BEA-3A96-F2069FCF272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15E977E5-EF26-3107-BA42-02048DB2853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1D24D345-7F5E-C4F9-ED55-D6B041C68DB6}"/>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AF027B3-D16D-1FC0-7B47-F317342C798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F0A90F4-444A-4301-846D-7488DD28EA4E}"/>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3655EFAD-2E48-28EC-34B0-0E71AA7B03A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2E740BBE-4ACA-E77D-11F6-E3EC8EFA324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4CDF5780-534F-AAD2-D80D-B82DF93EAE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49EABD2-5647-B9AC-2F3B-FF87A99EFD4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88A1F66-CBE0-5E1D-3BAC-39CCC49BB47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1A8C63F1-E2B1-4882-2922-F9E134AFF73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BF9ABF3C-8C2D-E4F6-5C27-1B0DC2A7AA39}"/>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8E0DA45-CC90-9315-4654-C1A487262EA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25AA5B83-9366-2167-4789-97722C1A3747}"/>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CE0142AE-8E90-944D-CF85-D76224D49DF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59151C3-DFBE-E5EB-B5B2-0EDE2B8FE13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E83AC589-248C-D47E-FE78-91C446B9CC9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F90724F-3E48-75F8-0EE7-4BCDBF76D10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FB434647-E4C7-E5E7-DAF5-1C1ED4834C0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974723F2-A567-0B2C-1E19-3D58BF5F4EA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E92109E-7049-67B7-E711-D0E3C35FFABF}"/>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B6BB28E5-FC07-8660-D163-A81A2312AC2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DDAE04FD-F181-3949-7D85-58325D157C0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95968914-FEA4-2AE8-E004-E96F339388B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AB79A8C7-FB3C-A442-3338-FC8FB2AE603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8DF17050-91F9-6EE8-82AF-836B5EC1398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56" name="INSTRUCTION">
            <a:extLst>
              <a:ext uri="{FF2B5EF4-FFF2-40B4-BE49-F238E27FC236}">
                <a16:creationId xmlns:a16="http://schemas.microsoft.com/office/drawing/2014/main" id="{0F7A56C1-733C-A37F-4D3F-2213F982AE40}"/>
              </a:ext>
            </a:extLst>
          </p:cNvPr>
          <p:cNvGrpSpPr/>
          <p:nvPr userDrawn="1"/>
        </p:nvGrpSpPr>
        <p:grpSpPr>
          <a:xfrm>
            <a:off x="-3786165" y="-1"/>
            <a:ext cx="3693386" cy="6640349"/>
            <a:chOff x="-3786165" y="-1"/>
            <a:chExt cx="3693386" cy="6640349"/>
          </a:xfrm>
        </p:grpSpPr>
        <p:sp>
          <p:nvSpPr>
            <p:cNvPr id="157" name="Rechthoek 156">
              <a:extLst>
                <a:ext uri="{FF2B5EF4-FFF2-40B4-BE49-F238E27FC236}">
                  <a16:creationId xmlns:a16="http://schemas.microsoft.com/office/drawing/2014/main" id="{1CEDD57F-4BB9-FD9F-B3F7-E79C0320BA73}"/>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58" name="Ovaal 157">
              <a:extLst>
                <a:ext uri="{FF2B5EF4-FFF2-40B4-BE49-F238E27FC236}">
                  <a16:creationId xmlns:a16="http://schemas.microsoft.com/office/drawing/2014/main" id="{DCE54C07-4C43-F9E1-4B83-167B7B08880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65886D6B-F586-7823-DBA0-98143291F751}"/>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1E526610-5710-6B63-4E90-4563E7AA859F}"/>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6D115087-3C69-969D-E772-4723287E1F53}"/>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8BFA1349-EEE4-A0F0-3A3D-55A8FE8D97A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13036124-AFB3-6331-E1AA-99EB524253A2}"/>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4" name="Rechthoek 163">
              <a:extLst>
                <a:ext uri="{FF2B5EF4-FFF2-40B4-BE49-F238E27FC236}">
                  <a16:creationId xmlns:a16="http://schemas.microsoft.com/office/drawing/2014/main" id="{92646E72-2021-23E6-3AE0-AE1866ABA24A}"/>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9D68007A-EF83-5BDB-1FE3-3C1FDD8F5F0C}"/>
                </a:ext>
              </a:extLst>
            </p:cNvPr>
            <p:cNvGrpSpPr/>
            <p:nvPr userDrawn="1"/>
          </p:nvGrpSpPr>
          <p:grpSpPr>
            <a:xfrm>
              <a:off x="-2485819" y="3479783"/>
              <a:ext cx="1222990" cy="563933"/>
              <a:chOff x="-2485819" y="3399207"/>
              <a:chExt cx="1222990" cy="563933"/>
            </a:xfrm>
          </p:grpSpPr>
          <p:sp>
            <p:nvSpPr>
              <p:cNvPr id="204" name="Rechthoek 203">
                <a:extLst>
                  <a:ext uri="{FF2B5EF4-FFF2-40B4-BE49-F238E27FC236}">
                    <a16:creationId xmlns:a16="http://schemas.microsoft.com/office/drawing/2014/main" id="{C0C16C9F-8FC4-7BB6-91E2-E51E396E82F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5" name="Rechthoek 204">
                <a:extLst>
                  <a:ext uri="{FF2B5EF4-FFF2-40B4-BE49-F238E27FC236}">
                    <a16:creationId xmlns:a16="http://schemas.microsoft.com/office/drawing/2014/main" id="{876A49EE-B34B-CDAF-FFC2-E46719A4C38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06" name="Groep 205">
                <a:extLst>
                  <a:ext uri="{FF2B5EF4-FFF2-40B4-BE49-F238E27FC236}">
                    <a16:creationId xmlns:a16="http://schemas.microsoft.com/office/drawing/2014/main" id="{3D59A685-562C-AF7A-977C-E38B960321BD}"/>
                  </a:ext>
                </a:extLst>
              </p:cNvPr>
              <p:cNvGrpSpPr/>
              <p:nvPr userDrawn="1"/>
            </p:nvGrpSpPr>
            <p:grpSpPr>
              <a:xfrm>
                <a:off x="-2403869" y="3460544"/>
                <a:ext cx="155951" cy="131922"/>
                <a:chOff x="12968836" y="3354170"/>
                <a:chExt cx="404806" cy="342433"/>
              </a:xfrm>
            </p:grpSpPr>
            <p:sp>
              <p:nvSpPr>
                <p:cNvPr id="219" name="Rechthoek: afgeronde hoeken 218">
                  <a:extLst>
                    <a:ext uri="{FF2B5EF4-FFF2-40B4-BE49-F238E27FC236}">
                      <a16:creationId xmlns:a16="http://schemas.microsoft.com/office/drawing/2014/main" id="{5A6F8916-EBA7-660C-5641-28B34664684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20" name="Rechthoek 219">
                  <a:extLst>
                    <a:ext uri="{FF2B5EF4-FFF2-40B4-BE49-F238E27FC236}">
                      <a16:creationId xmlns:a16="http://schemas.microsoft.com/office/drawing/2014/main" id="{61617C69-A22C-868A-947A-C694ED973DF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1" name="Rechthoek 220">
                  <a:extLst>
                    <a:ext uri="{FF2B5EF4-FFF2-40B4-BE49-F238E27FC236}">
                      <a16:creationId xmlns:a16="http://schemas.microsoft.com/office/drawing/2014/main" id="{1C7E5242-C604-56AA-1F4C-F85A6763639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485EE85A-5C8B-B94B-B308-5C74919257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3" name="Rechthoek 222">
                  <a:extLst>
                    <a:ext uri="{FF2B5EF4-FFF2-40B4-BE49-F238E27FC236}">
                      <a16:creationId xmlns:a16="http://schemas.microsoft.com/office/drawing/2014/main" id="{332D8983-048F-D0D5-2C9C-60488AA4F22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4" name="Rechthoek 223">
                  <a:extLst>
                    <a:ext uri="{FF2B5EF4-FFF2-40B4-BE49-F238E27FC236}">
                      <a16:creationId xmlns:a16="http://schemas.microsoft.com/office/drawing/2014/main" id="{3CA42B89-B62A-300D-E3E8-03F413847AF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07" name="Groep 206">
                <a:extLst>
                  <a:ext uri="{FF2B5EF4-FFF2-40B4-BE49-F238E27FC236}">
                    <a16:creationId xmlns:a16="http://schemas.microsoft.com/office/drawing/2014/main" id="{3A2C2FA6-8A47-3A01-0C10-697B8A1D09E1}"/>
                  </a:ext>
                </a:extLst>
              </p:cNvPr>
              <p:cNvGrpSpPr/>
              <p:nvPr userDrawn="1"/>
            </p:nvGrpSpPr>
            <p:grpSpPr>
              <a:xfrm>
                <a:off x="-2423424" y="3690208"/>
                <a:ext cx="166739" cy="218963"/>
                <a:chOff x="12940828" y="3950597"/>
                <a:chExt cx="432813" cy="568367"/>
              </a:xfrm>
            </p:grpSpPr>
            <p:grpSp>
              <p:nvGrpSpPr>
                <p:cNvPr id="211" name="Groep 210">
                  <a:extLst>
                    <a:ext uri="{FF2B5EF4-FFF2-40B4-BE49-F238E27FC236}">
                      <a16:creationId xmlns:a16="http://schemas.microsoft.com/office/drawing/2014/main" id="{EE17CD81-799C-FE6B-92B6-798E98A75307}"/>
                    </a:ext>
                  </a:extLst>
                </p:cNvPr>
                <p:cNvGrpSpPr/>
                <p:nvPr userDrawn="1"/>
              </p:nvGrpSpPr>
              <p:grpSpPr>
                <a:xfrm>
                  <a:off x="13000382" y="4006891"/>
                  <a:ext cx="373259" cy="315747"/>
                  <a:chOff x="12968836" y="3354170"/>
                  <a:chExt cx="404806" cy="342433"/>
                </a:xfrm>
              </p:grpSpPr>
              <p:sp>
                <p:nvSpPr>
                  <p:cNvPr id="213" name="Rechthoek: afgeronde hoeken 212">
                    <a:extLst>
                      <a:ext uri="{FF2B5EF4-FFF2-40B4-BE49-F238E27FC236}">
                        <a16:creationId xmlns:a16="http://schemas.microsoft.com/office/drawing/2014/main" id="{EFF6AA78-CACC-4F0F-CAC2-1219830951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74088B98-943B-23A9-FBC8-8A71B7633AE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7EB6BD8A-A3C2-31C0-5C9E-D72973559CA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65A1C915-25F2-4B6A-5B98-41A7621FDDD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7" name="Rechthoek 216">
                    <a:extLst>
                      <a:ext uri="{FF2B5EF4-FFF2-40B4-BE49-F238E27FC236}">
                        <a16:creationId xmlns:a16="http://schemas.microsoft.com/office/drawing/2014/main" id="{60EF339A-523B-DC6A-3917-FFA59378E75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8" name="Rechthoek 217">
                    <a:extLst>
                      <a:ext uri="{FF2B5EF4-FFF2-40B4-BE49-F238E27FC236}">
                        <a16:creationId xmlns:a16="http://schemas.microsoft.com/office/drawing/2014/main" id="{6B5073AE-2EAD-748F-BFBD-18579C5DCAD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12" name="Boog 211">
                  <a:extLst>
                    <a:ext uri="{FF2B5EF4-FFF2-40B4-BE49-F238E27FC236}">
                      <a16:creationId xmlns:a16="http://schemas.microsoft.com/office/drawing/2014/main" id="{20E27356-621D-94D2-EDE8-D27F24BBD1C8}"/>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208" name="Tekstvak 207">
                <a:extLst>
                  <a:ext uri="{FF2B5EF4-FFF2-40B4-BE49-F238E27FC236}">
                    <a16:creationId xmlns:a16="http://schemas.microsoft.com/office/drawing/2014/main" id="{90E9C096-24A1-FB55-4B35-19DC3E1E55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209" name="Tekstvak 208">
                <a:extLst>
                  <a:ext uri="{FF2B5EF4-FFF2-40B4-BE49-F238E27FC236}">
                    <a16:creationId xmlns:a16="http://schemas.microsoft.com/office/drawing/2014/main" id="{A94BEDA9-24F8-0C29-9889-2B152C52226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210" name="Vrije vorm: vorm 209">
                <a:extLst>
                  <a:ext uri="{FF2B5EF4-FFF2-40B4-BE49-F238E27FC236}">
                    <a16:creationId xmlns:a16="http://schemas.microsoft.com/office/drawing/2014/main" id="{C16F6D9D-F4A7-1662-4C7C-9BDC6CAC020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A83BF9D9-BBED-BB51-A3BB-1457D2A9860B}"/>
                </a:ext>
              </a:extLst>
            </p:cNvPr>
            <p:cNvGrpSpPr/>
            <p:nvPr userDrawn="1"/>
          </p:nvGrpSpPr>
          <p:grpSpPr>
            <a:xfrm>
              <a:off x="-3786165" y="5680652"/>
              <a:ext cx="3693386" cy="959696"/>
              <a:chOff x="-3786437" y="6163468"/>
              <a:chExt cx="3693386" cy="959696"/>
            </a:xfrm>
          </p:grpSpPr>
          <p:sp>
            <p:nvSpPr>
              <p:cNvPr id="194" name="Rechthoek 193">
                <a:extLst>
                  <a:ext uri="{FF2B5EF4-FFF2-40B4-BE49-F238E27FC236}">
                    <a16:creationId xmlns:a16="http://schemas.microsoft.com/office/drawing/2014/main" id="{22B995AC-FF24-DC48-5079-8DC2072A6D1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95" name="ICOON_info">
                <a:extLst>
                  <a:ext uri="{FF2B5EF4-FFF2-40B4-BE49-F238E27FC236}">
                    <a16:creationId xmlns:a16="http://schemas.microsoft.com/office/drawing/2014/main" id="{1D839DD9-0867-9C00-4164-7543DBB7184E}"/>
                  </a:ext>
                </a:extLst>
              </p:cNvPr>
              <p:cNvGrpSpPr/>
              <p:nvPr userDrawn="1"/>
            </p:nvGrpSpPr>
            <p:grpSpPr>
              <a:xfrm>
                <a:off x="-376736" y="6163468"/>
                <a:ext cx="283685" cy="283685"/>
                <a:chOff x="-510741" y="5913713"/>
                <a:chExt cx="267555" cy="267555"/>
              </a:xfrm>
            </p:grpSpPr>
            <p:sp>
              <p:nvSpPr>
                <p:cNvPr id="202" name="Ovaal 201">
                  <a:extLst>
                    <a:ext uri="{FF2B5EF4-FFF2-40B4-BE49-F238E27FC236}">
                      <a16:creationId xmlns:a16="http://schemas.microsoft.com/office/drawing/2014/main" id="{86C3C913-1270-0A5E-1F69-702A8485F55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3" name="Graphic 163" descr="Informatie">
                  <a:extLst>
                    <a:ext uri="{FF2B5EF4-FFF2-40B4-BE49-F238E27FC236}">
                      <a16:creationId xmlns:a16="http://schemas.microsoft.com/office/drawing/2014/main" id="{8FD71EF2-9010-01D8-5D23-49C4D81FA1A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6" name="Groep 195">
                <a:extLst>
                  <a:ext uri="{FF2B5EF4-FFF2-40B4-BE49-F238E27FC236}">
                    <a16:creationId xmlns:a16="http://schemas.microsoft.com/office/drawing/2014/main" id="{0A6C9D97-FC75-2636-CDB7-A2A1867268A2}"/>
                  </a:ext>
                </a:extLst>
              </p:cNvPr>
              <p:cNvGrpSpPr/>
              <p:nvPr userDrawn="1"/>
            </p:nvGrpSpPr>
            <p:grpSpPr>
              <a:xfrm>
                <a:off x="-938434" y="6420818"/>
                <a:ext cx="627798" cy="576693"/>
                <a:chOff x="-938434" y="4570310"/>
                <a:chExt cx="627798" cy="576693"/>
              </a:xfrm>
            </p:grpSpPr>
            <p:grpSp>
              <p:nvGrpSpPr>
                <p:cNvPr id="197" name="Inspireren">
                  <a:extLst>
                    <a:ext uri="{FF2B5EF4-FFF2-40B4-BE49-F238E27FC236}">
                      <a16:creationId xmlns:a16="http://schemas.microsoft.com/office/drawing/2014/main" id="{822A0246-33A0-71F3-0945-019F96E0C1A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9" name="Freeform 12">
                    <a:extLst>
                      <a:ext uri="{FF2B5EF4-FFF2-40B4-BE49-F238E27FC236}">
                        <a16:creationId xmlns:a16="http://schemas.microsoft.com/office/drawing/2014/main" id="{0139CC9F-B0DF-CC2B-51B1-25447EFDB01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00" name="Freeform 13">
                    <a:extLst>
                      <a:ext uri="{FF2B5EF4-FFF2-40B4-BE49-F238E27FC236}">
                        <a16:creationId xmlns:a16="http://schemas.microsoft.com/office/drawing/2014/main" id="{CA484941-AA5F-7570-708B-BF034C3440F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01" name="Freeform 14">
                    <a:extLst>
                      <a:ext uri="{FF2B5EF4-FFF2-40B4-BE49-F238E27FC236}">
                        <a16:creationId xmlns:a16="http://schemas.microsoft.com/office/drawing/2014/main" id="{73E6621C-5BD3-1722-8ADE-5F69230B355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98" name="Tekstvak 197">
                  <a:extLst>
                    <a:ext uri="{FF2B5EF4-FFF2-40B4-BE49-F238E27FC236}">
                      <a16:creationId xmlns:a16="http://schemas.microsoft.com/office/drawing/2014/main" id="{9FD00A1B-8E3B-6F8B-1D63-BA6F2AF629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7" name="Groep 166">
              <a:extLst>
                <a:ext uri="{FF2B5EF4-FFF2-40B4-BE49-F238E27FC236}">
                  <a16:creationId xmlns:a16="http://schemas.microsoft.com/office/drawing/2014/main" id="{5C816F21-6B48-6FEA-AE3A-6691608C2123}"/>
                </a:ext>
              </a:extLst>
            </p:cNvPr>
            <p:cNvGrpSpPr/>
            <p:nvPr userDrawn="1"/>
          </p:nvGrpSpPr>
          <p:grpSpPr>
            <a:xfrm>
              <a:off x="-3426806" y="5129582"/>
              <a:ext cx="514284" cy="506545"/>
              <a:chOff x="12617641" y="3403239"/>
              <a:chExt cx="752963" cy="741634"/>
            </a:xfrm>
          </p:grpSpPr>
          <p:grpSp>
            <p:nvGrpSpPr>
              <p:cNvPr id="178" name="Groep 177">
                <a:extLst>
                  <a:ext uri="{FF2B5EF4-FFF2-40B4-BE49-F238E27FC236}">
                    <a16:creationId xmlns:a16="http://schemas.microsoft.com/office/drawing/2014/main" id="{DFFEEFB8-5FCE-DB39-6265-B0A69794AD63}"/>
                  </a:ext>
                </a:extLst>
              </p:cNvPr>
              <p:cNvGrpSpPr/>
              <p:nvPr userDrawn="1"/>
            </p:nvGrpSpPr>
            <p:grpSpPr>
              <a:xfrm>
                <a:off x="12771530" y="3403239"/>
                <a:ext cx="467176" cy="448491"/>
                <a:chOff x="12782157" y="3403239"/>
                <a:chExt cx="467176" cy="448491"/>
              </a:xfrm>
            </p:grpSpPr>
            <p:grpSp>
              <p:nvGrpSpPr>
                <p:cNvPr id="181" name="Groep 180">
                  <a:extLst>
                    <a:ext uri="{FF2B5EF4-FFF2-40B4-BE49-F238E27FC236}">
                      <a16:creationId xmlns:a16="http://schemas.microsoft.com/office/drawing/2014/main" id="{0C7575CB-EC62-A457-D471-9CD8F6D79E87}"/>
                    </a:ext>
                  </a:extLst>
                </p:cNvPr>
                <p:cNvGrpSpPr/>
                <p:nvPr userDrawn="1"/>
              </p:nvGrpSpPr>
              <p:grpSpPr>
                <a:xfrm>
                  <a:off x="12782157" y="3403239"/>
                  <a:ext cx="412976" cy="396132"/>
                  <a:chOff x="13554906" y="3320109"/>
                  <a:chExt cx="443917" cy="425811"/>
                </a:xfrm>
              </p:grpSpPr>
              <p:grpSp>
                <p:nvGrpSpPr>
                  <p:cNvPr id="188" name="Groep 187">
                    <a:extLst>
                      <a:ext uri="{FF2B5EF4-FFF2-40B4-BE49-F238E27FC236}">
                        <a16:creationId xmlns:a16="http://schemas.microsoft.com/office/drawing/2014/main" id="{8D47A38F-770D-2EBB-E2EA-2B406EA2D9BD}"/>
                      </a:ext>
                    </a:extLst>
                  </p:cNvPr>
                  <p:cNvGrpSpPr/>
                  <p:nvPr userDrawn="1"/>
                </p:nvGrpSpPr>
                <p:grpSpPr>
                  <a:xfrm>
                    <a:off x="13554906" y="3320109"/>
                    <a:ext cx="443917" cy="425811"/>
                    <a:chOff x="12909684" y="1276143"/>
                    <a:chExt cx="443917" cy="425811"/>
                  </a:xfrm>
                </p:grpSpPr>
                <p:sp>
                  <p:nvSpPr>
                    <p:cNvPr id="191" name="Rechthoek 190">
                      <a:extLst>
                        <a:ext uri="{FF2B5EF4-FFF2-40B4-BE49-F238E27FC236}">
                          <a16:creationId xmlns:a16="http://schemas.microsoft.com/office/drawing/2014/main" id="{3E346608-E17B-5B8A-A58A-DC6A512AF7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2" name="Rechthoek 191">
                      <a:extLst>
                        <a:ext uri="{FF2B5EF4-FFF2-40B4-BE49-F238E27FC236}">
                          <a16:creationId xmlns:a16="http://schemas.microsoft.com/office/drawing/2014/main" id="{CEEA1F7C-0170-71FD-F67E-C23D0A490DC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3" name="Ovaal 192">
                      <a:extLst>
                        <a:ext uri="{FF2B5EF4-FFF2-40B4-BE49-F238E27FC236}">
                          <a16:creationId xmlns:a16="http://schemas.microsoft.com/office/drawing/2014/main" id="{4464906B-E2FE-3DBB-7B17-D31B07FFB84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89" name="Afbeelding 188">
                    <a:extLst>
                      <a:ext uri="{FF2B5EF4-FFF2-40B4-BE49-F238E27FC236}">
                        <a16:creationId xmlns:a16="http://schemas.microsoft.com/office/drawing/2014/main" id="{A7FD7A29-A34B-5458-B542-4FD8E5D93E5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90" name="Afbeelding 189">
                    <a:extLst>
                      <a:ext uri="{FF2B5EF4-FFF2-40B4-BE49-F238E27FC236}">
                        <a16:creationId xmlns:a16="http://schemas.microsoft.com/office/drawing/2014/main" id="{3B707343-9074-784D-8A4C-D52A1A147D80}"/>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2" name="Groep 181">
                  <a:extLst>
                    <a:ext uri="{FF2B5EF4-FFF2-40B4-BE49-F238E27FC236}">
                      <a16:creationId xmlns:a16="http://schemas.microsoft.com/office/drawing/2014/main" id="{70E78859-0741-ECDC-9D92-6101C0DEC963}"/>
                    </a:ext>
                  </a:extLst>
                </p:cNvPr>
                <p:cNvGrpSpPr/>
                <p:nvPr userDrawn="1"/>
              </p:nvGrpSpPr>
              <p:grpSpPr>
                <a:xfrm>
                  <a:off x="13103513" y="3705268"/>
                  <a:ext cx="145820" cy="146462"/>
                  <a:chOff x="13096169" y="3602278"/>
                  <a:chExt cx="145820" cy="146462"/>
                </a:xfrm>
              </p:grpSpPr>
              <p:sp>
                <p:nvSpPr>
                  <p:cNvPr id="186" name="Rechthoek 185">
                    <a:extLst>
                      <a:ext uri="{FF2B5EF4-FFF2-40B4-BE49-F238E27FC236}">
                        <a16:creationId xmlns:a16="http://schemas.microsoft.com/office/drawing/2014/main" id="{92B4EF0B-CE70-BB6F-2977-DFE82704C02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93306CB3-E3DF-AD8A-E4EB-6F05CAA19B7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3" name="Groep 182">
                  <a:extLst>
                    <a:ext uri="{FF2B5EF4-FFF2-40B4-BE49-F238E27FC236}">
                      <a16:creationId xmlns:a16="http://schemas.microsoft.com/office/drawing/2014/main" id="{E96BFF7F-C3C8-8E94-EB57-BA957750B5D7}"/>
                    </a:ext>
                  </a:extLst>
                </p:cNvPr>
                <p:cNvGrpSpPr/>
                <p:nvPr userDrawn="1"/>
              </p:nvGrpSpPr>
              <p:grpSpPr>
                <a:xfrm rot="10800000">
                  <a:off x="13061402" y="3665637"/>
                  <a:ext cx="145820" cy="146462"/>
                  <a:chOff x="13096169" y="3602278"/>
                  <a:chExt cx="145820" cy="146462"/>
                </a:xfrm>
              </p:grpSpPr>
              <p:sp>
                <p:nvSpPr>
                  <p:cNvPr id="184" name="Rechthoek 183">
                    <a:extLst>
                      <a:ext uri="{FF2B5EF4-FFF2-40B4-BE49-F238E27FC236}">
                        <a16:creationId xmlns:a16="http://schemas.microsoft.com/office/drawing/2014/main" id="{D886EE0D-0BA6-363B-1BEF-C2EAE61C2C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5" name="Rechthoek 184">
                    <a:extLst>
                      <a:ext uri="{FF2B5EF4-FFF2-40B4-BE49-F238E27FC236}">
                        <a16:creationId xmlns:a16="http://schemas.microsoft.com/office/drawing/2014/main" id="{CDFC80A7-CBCA-4182-032F-879647C699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79" name="Rechthoek 178">
                <a:extLst>
                  <a:ext uri="{FF2B5EF4-FFF2-40B4-BE49-F238E27FC236}">
                    <a16:creationId xmlns:a16="http://schemas.microsoft.com/office/drawing/2014/main" id="{F6E7E734-3097-A12E-3909-A0D45DCDC1D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80" name="Gelijkbenige driehoek 179">
                <a:extLst>
                  <a:ext uri="{FF2B5EF4-FFF2-40B4-BE49-F238E27FC236}">
                    <a16:creationId xmlns:a16="http://schemas.microsoft.com/office/drawing/2014/main" id="{827F8E60-A265-0DF6-23B7-9F78BFEE5CE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8" name="Ovaal 167">
              <a:extLst>
                <a:ext uri="{FF2B5EF4-FFF2-40B4-BE49-F238E27FC236}">
                  <a16:creationId xmlns:a16="http://schemas.microsoft.com/office/drawing/2014/main" id="{F418584F-4DED-9ADC-9501-F914575960E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9" name="Rechthoek 168">
              <a:extLst>
                <a:ext uri="{FF2B5EF4-FFF2-40B4-BE49-F238E27FC236}">
                  <a16:creationId xmlns:a16="http://schemas.microsoft.com/office/drawing/2014/main" id="{AD3C003F-6AAA-FE9D-E939-362E5036891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0" name="Rechthoek 169">
              <a:extLst>
                <a:ext uri="{FF2B5EF4-FFF2-40B4-BE49-F238E27FC236}">
                  <a16:creationId xmlns:a16="http://schemas.microsoft.com/office/drawing/2014/main" id="{A6EF58C4-75E4-7404-778D-92D22FFC5DA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71" name="Groep 170">
              <a:extLst>
                <a:ext uri="{FF2B5EF4-FFF2-40B4-BE49-F238E27FC236}">
                  <a16:creationId xmlns:a16="http://schemas.microsoft.com/office/drawing/2014/main" id="{C7DD37FF-5836-948B-2A50-3E4C24626716}"/>
                </a:ext>
              </a:extLst>
            </p:cNvPr>
            <p:cNvGrpSpPr/>
            <p:nvPr userDrawn="1"/>
          </p:nvGrpSpPr>
          <p:grpSpPr>
            <a:xfrm>
              <a:off x="-3365484" y="1226982"/>
              <a:ext cx="446937" cy="406485"/>
              <a:chOff x="-3563526" y="1409294"/>
              <a:chExt cx="354190" cy="322133"/>
            </a:xfrm>
          </p:grpSpPr>
          <p:grpSp>
            <p:nvGrpSpPr>
              <p:cNvPr id="172" name="Groep 171">
                <a:extLst>
                  <a:ext uri="{FF2B5EF4-FFF2-40B4-BE49-F238E27FC236}">
                    <a16:creationId xmlns:a16="http://schemas.microsoft.com/office/drawing/2014/main" id="{86CF1ED7-3D62-E1ED-DA23-6BDB4FFEEA8C}"/>
                  </a:ext>
                </a:extLst>
              </p:cNvPr>
              <p:cNvGrpSpPr/>
              <p:nvPr userDrawn="1"/>
            </p:nvGrpSpPr>
            <p:grpSpPr>
              <a:xfrm>
                <a:off x="-3499992" y="1409294"/>
                <a:ext cx="225195" cy="195499"/>
                <a:chOff x="8987389" y="1361199"/>
                <a:chExt cx="2200275" cy="1914525"/>
              </a:xfrm>
            </p:grpSpPr>
            <p:sp>
              <p:nvSpPr>
                <p:cNvPr id="174" name="Vrije vorm: vorm 173">
                  <a:extLst>
                    <a:ext uri="{FF2B5EF4-FFF2-40B4-BE49-F238E27FC236}">
                      <a16:creationId xmlns:a16="http://schemas.microsoft.com/office/drawing/2014/main" id="{65E308BB-4A40-0395-52E1-2A5F39437A8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75" name="Groep 174">
                  <a:extLst>
                    <a:ext uri="{FF2B5EF4-FFF2-40B4-BE49-F238E27FC236}">
                      <a16:creationId xmlns:a16="http://schemas.microsoft.com/office/drawing/2014/main" id="{9A027C3F-9E31-5DED-F93E-17BCB0AD0F9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76" name="Vrije vorm: vorm 175">
                    <a:extLst>
                      <a:ext uri="{FF2B5EF4-FFF2-40B4-BE49-F238E27FC236}">
                        <a16:creationId xmlns:a16="http://schemas.microsoft.com/office/drawing/2014/main" id="{134521F5-E6AC-A8DE-5045-9E936F752F5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77" name="Vrije vorm: vorm 176">
                    <a:extLst>
                      <a:ext uri="{FF2B5EF4-FFF2-40B4-BE49-F238E27FC236}">
                        <a16:creationId xmlns:a16="http://schemas.microsoft.com/office/drawing/2014/main" id="{BE4E9C39-1E7E-6981-2C84-C9139072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73" name="Tekstvak 172">
                <a:extLst>
                  <a:ext uri="{FF2B5EF4-FFF2-40B4-BE49-F238E27FC236}">
                    <a16:creationId xmlns:a16="http://schemas.microsoft.com/office/drawing/2014/main" id="{3D4A21A9-9684-1D46-0D3D-B60A1401B530}"/>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42546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M)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(M)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fld id="{50C2C4E5-801A-4D7B-9587-98E342A15327}"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0DB32FCA-E550-678D-CF29-07E1060D4802}"/>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70FB3601-1E60-220C-7581-69D819FC46B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71D8B121-5210-8C15-AA18-37FFDEEB248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D9C13F65-6DDE-4DD8-476E-5EA81B7D885A}"/>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5A9AA05E-B0AE-6D4B-EC93-B908D2128AD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5282CB00-7F3D-EE85-7D92-1E30A45E7FB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211A7D4B-73CA-787D-069A-3EEB3A93FC9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CC7B17D2-0DEB-5C89-FA07-0D4035F657B5}"/>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D769579-5678-82F8-5EC7-C1EC5A7BD46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CE9C8560-B90F-ACEF-D1B1-E81433E3EA1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E8B53E7C-BE59-376C-9884-925677BC533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5E00AF43-1C11-1106-6CBF-B8AA5236ADF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F109EDA6-3938-D36D-5BF1-CEB04833B91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743929D9-5074-28C7-430E-06A5121E3CC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21E2D10A-DC67-DC90-9506-D766E6CDA21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2F4E4954-1BA9-85AB-1D34-B263CCDED7EC}"/>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6D620A53-1453-46B1-28A7-A0765808D19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D6EFEEDF-39B5-378C-1FB5-52E661BCC7C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F8DC04CC-6C90-E8A5-378B-4335C3F9132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31508442-3451-A1C1-0A08-3F9935F706A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5220192E-8E83-E907-758F-39627DE3B73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D0BE4A20-EDE2-77B5-0B21-4B55E373704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B9E6C526-E226-7062-4FA5-FDE523F0E4E3}"/>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492BC0A2-A027-6F99-157C-600972DF19B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232FD5CC-0243-0F69-31C4-0320883883B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8E631805-BF1F-022D-4F32-299C5BF2CC17}"/>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95004DF6-4CCD-CD81-E05B-F9930250D1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78ACA381-CDD2-252D-2C13-0AC2A20E726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CCF3B4E6-0A43-D6BB-12AD-B7D4034FB0B9}"/>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A0C37986-45EC-482E-C898-0A79F2C86AE6}"/>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50BC636F-1661-59C1-A5AE-E7A1034C228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94BAA4BF-F7EC-F1B4-C8B8-FBDC3319C58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4F88B24B-B6B7-EFDC-1A2C-F9810243664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375FDF19-0D72-6419-6380-AECECFC0B85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7F08EC6-23C0-B4EE-E424-C8961354B18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A872E16C-844D-4471-B55F-C71F1EBE708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89C2E7DD-AE84-2079-452A-FFDDAC68154B}"/>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79E99FA6-537E-D80C-D8D5-CDDBD46AC959}"/>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135E801A-BCF6-F674-B601-7141177006A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B4C5379B-1527-592A-717E-1DD6F07FF92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6926521-3B5E-06B7-5AEE-B4FEC956D51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DA13AD7-50DA-676E-3F6B-AAA45A8721A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DB6173F-542F-C87E-AE88-5E7D261E100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2991704C-3BCE-212F-10CD-AC9DEB4133E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046524F-60C1-C37F-7304-AA4E426E80F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47C64CD2-99EF-66A0-1837-D9D53EE87C2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ED4E9734-AE6E-1E15-782B-32F1F17261E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0CD2390B-E0AD-AA53-1B11-30DA66FDF9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E3B2991A-4A48-F510-013D-6C29FE1B1DF4}"/>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91842888-6B47-88B0-9BCA-966039FF2C0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9920054C-DF7F-E48D-91D2-BED4B8106BBE}"/>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AFB89B83-4270-7694-5945-9A4A8CBD699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33922D41-2612-0A94-1D20-67550EEF5F2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36C16A11-600E-2DDB-317F-7E4210BAEA6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81697E8-AC25-2F2A-1799-B96E728CC12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F4D805A-82B8-A9F4-2620-BA315E11B89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E9BAB2AE-16B8-24C9-758A-3568412C118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77A2D103-6AEF-5D08-B65A-B11D0FB36A26}"/>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1D5EE45A-686B-6217-63BC-D51496974F0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C7108246-2366-5C2E-E2D5-4BE669C54C9C}"/>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DD059F9B-A4E4-A14B-0DAE-A27D49D5D4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72B1BB2D-E47E-E183-9314-997CDD8311E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02DA1A32-F58C-FB87-69C4-A458E6139AD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A84228E-0F3E-D61F-2C71-35EB949E823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43DD438-A49B-6FC7-1D25-11636878B64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B9E01507-7E8C-CCBF-5A64-88C5585E5A4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B81333CC-EF49-40D9-E6FE-15D63A161871}"/>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1649ACFD-637A-E926-DD5C-3CCA606E33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7F60C42A-E814-D8B8-D340-F7334AC0B60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7017D67F-17BF-B95B-30CD-0FA8A5D61DB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0E0611DC-F7C9-75A2-C88E-FCAA598AEB2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14E04E60-514C-2FE7-A094-A5203B48C74C}"/>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2" name="INSTRUCTION">
            <a:extLst>
              <a:ext uri="{FF2B5EF4-FFF2-40B4-BE49-F238E27FC236}">
                <a16:creationId xmlns:a16="http://schemas.microsoft.com/office/drawing/2014/main" id="{4C2089C0-B2AC-E696-5A8E-6A8B8C42167D}"/>
              </a:ext>
            </a:extLst>
          </p:cNvPr>
          <p:cNvGrpSpPr/>
          <p:nvPr userDrawn="1"/>
        </p:nvGrpSpPr>
        <p:grpSpPr>
          <a:xfrm>
            <a:off x="-3786165" y="-1"/>
            <a:ext cx="3693386" cy="6640349"/>
            <a:chOff x="-3786165" y="-1"/>
            <a:chExt cx="3693386" cy="6640349"/>
          </a:xfrm>
        </p:grpSpPr>
        <p:sp>
          <p:nvSpPr>
            <p:cNvPr id="83" name="Rechthoek 82">
              <a:extLst>
                <a:ext uri="{FF2B5EF4-FFF2-40B4-BE49-F238E27FC236}">
                  <a16:creationId xmlns:a16="http://schemas.microsoft.com/office/drawing/2014/main" id="{EDBFA259-3300-B065-B510-8B891F784307}"/>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4" name="Ovaal 83">
              <a:extLst>
                <a:ext uri="{FF2B5EF4-FFF2-40B4-BE49-F238E27FC236}">
                  <a16:creationId xmlns:a16="http://schemas.microsoft.com/office/drawing/2014/main" id="{00E57904-8A79-7AAD-C778-24BC09FE7D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22D6E0BB-AA43-3466-9879-A10C8B47293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049C766C-863D-202C-344D-827AF0E4293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9980DF71-F498-2CF9-3E80-B8BCD6D04B8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46A91D5A-69C2-0976-98D1-92D5F7FB36B5}"/>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EA2FA2F3-7E9B-4DDB-5600-55FBEBAE39E8}"/>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0" name="Rechthoek 89">
              <a:extLst>
                <a:ext uri="{FF2B5EF4-FFF2-40B4-BE49-F238E27FC236}">
                  <a16:creationId xmlns:a16="http://schemas.microsoft.com/office/drawing/2014/main" id="{71A8E870-C918-CCE2-70FC-FBA9EBCE0D99}"/>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A026C58A-7588-E764-F83A-1D56887006E9}"/>
                </a:ext>
              </a:extLst>
            </p:cNvPr>
            <p:cNvGrpSpPr/>
            <p:nvPr userDrawn="1"/>
          </p:nvGrpSpPr>
          <p:grpSpPr>
            <a:xfrm>
              <a:off x="-2485819" y="3479783"/>
              <a:ext cx="1222990" cy="563933"/>
              <a:chOff x="-2485819" y="3399207"/>
              <a:chExt cx="1222990" cy="563933"/>
            </a:xfrm>
          </p:grpSpPr>
          <p:sp>
            <p:nvSpPr>
              <p:cNvPr id="130" name="Rechthoek 129">
                <a:extLst>
                  <a:ext uri="{FF2B5EF4-FFF2-40B4-BE49-F238E27FC236}">
                    <a16:creationId xmlns:a16="http://schemas.microsoft.com/office/drawing/2014/main" id="{7C07B5C8-1636-4DE7-0BD5-B6C4511F7FE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1F8AD69-1B3B-4086-B3C4-0B0E6DFC2F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E12D28B5-79BD-D0C1-673E-6FAE85B50A54}"/>
                  </a:ext>
                </a:extLst>
              </p:cNvPr>
              <p:cNvGrpSpPr/>
              <p:nvPr userDrawn="1"/>
            </p:nvGrpSpPr>
            <p:grpSpPr>
              <a:xfrm>
                <a:off x="-2403869" y="3460544"/>
                <a:ext cx="155951" cy="131922"/>
                <a:chOff x="12968836" y="3354170"/>
                <a:chExt cx="404806" cy="342433"/>
              </a:xfrm>
            </p:grpSpPr>
            <p:sp>
              <p:nvSpPr>
                <p:cNvPr id="145" name="Rechthoek: afgeronde hoeken 144">
                  <a:extLst>
                    <a:ext uri="{FF2B5EF4-FFF2-40B4-BE49-F238E27FC236}">
                      <a16:creationId xmlns:a16="http://schemas.microsoft.com/office/drawing/2014/main" id="{6B3E1899-75C5-2B15-FC88-8B704EB50E7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E3C2167C-C4F4-BD6B-F4DF-DED0307D32C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84B6B35-D9F4-68C8-7F69-9AC0D898F6A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65285791-DA80-619E-F7C7-D4DC1A1AAF3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B92C0E2C-5E48-7F80-3312-1DCC47C0832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9CE35A5B-7572-4AA5-9096-BD6A1AE6F9E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3" name="Groep 132">
                <a:extLst>
                  <a:ext uri="{FF2B5EF4-FFF2-40B4-BE49-F238E27FC236}">
                    <a16:creationId xmlns:a16="http://schemas.microsoft.com/office/drawing/2014/main" id="{A93164CF-47C6-1308-0CE3-AF492E1C5599}"/>
                  </a:ext>
                </a:extLst>
              </p:cNvPr>
              <p:cNvGrpSpPr/>
              <p:nvPr userDrawn="1"/>
            </p:nvGrpSpPr>
            <p:grpSpPr>
              <a:xfrm>
                <a:off x="-2423424" y="3690208"/>
                <a:ext cx="166739" cy="218963"/>
                <a:chOff x="12940828" y="3950597"/>
                <a:chExt cx="432813" cy="568367"/>
              </a:xfrm>
            </p:grpSpPr>
            <p:grpSp>
              <p:nvGrpSpPr>
                <p:cNvPr id="137" name="Groep 136">
                  <a:extLst>
                    <a:ext uri="{FF2B5EF4-FFF2-40B4-BE49-F238E27FC236}">
                      <a16:creationId xmlns:a16="http://schemas.microsoft.com/office/drawing/2014/main" id="{74DDB3DA-955E-C73B-633A-C29D94DEC990}"/>
                    </a:ext>
                  </a:extLst>
                </p:cNvPr>
                <p:cNvGrpSpPr/>
                <p:nvPr userDrawn="1"/>
              </p:nvGrpSpPr>
              <p:grpSpPr>
                <a:xfrm>
                  <a:off x="13000382" y="4006891"/>
                  <a:ext cx="373259" cy="315747"/>
                  <a:chOff x="12968836" y="3354170"/>
                  <a:chExt cx="404806" cy="342433"/>
                </a:xfrm>
              </p:grpSpPr>
              <p:sp>
                <p:nvSpPr>
                  <p:cNvPr id="139" name="Rechthoek: afgeronde hoeken 138">
                    <a:extLst>
                      <a:ext uri="{FF2B5EF4-FFF2-40B4-BE49-F238E27FC236}">
                        <a16:creationId xmlns:a16="http://schemas.microsoft.com/office/drawing/2014/main" id="{B6C671DF-2B2A-7CEB-A7D2-EB308E4309F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8C581F6A-8E37-A90D-7CC5-7F5A650CE1E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95B09599-CD9A-3034-7EE0-61697A9FA7E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B90F0AD5-E400-7C3D-E353-5E4A6D5C46C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B2B2704C-F08B-30FC-C3B4-6D61221BE3A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EA26EDFB-03C0-F0D8-D04F-6A24AD02EA5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8" name="Boog 137">
                  <a:extLst>
                    <a:ext uri="{FF2B5EF4-FFF2-40B4-BE49-F238E27FC236}">
                      <a16:creationId xmlns:a16="http://schemas.microsoft.com/office/drawing/2014/main" id="{18A7D5F9-1FDF-AADC-7682-144A43CDF8D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4" name="Tekstvak 133">
                <a:extLst>
                  <a:ext uri="{FF2B5EF4-FFF2-40B4-BE49-F238E27FC236}">
                    <a16:creationId xmlns:a16="http://schemas.microsoft.com/office/drawing/2014/main" id="{76CF95F6-E18C-6BFA-3930-451D17467AD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5" name="Tekstvak 134">
                <a:extLst>
                  <a:ext uri="{FF2B5EF4-FFF2-40B4-BE49-F238E27FC236}">
                    <a16:creationId xmlns:a16="http://schemas.microsoft.com/office/drawing/2014/main" id="{F8ABEB76-F339-5EF1-AC6E-0D5AE2DACDF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6" name="Vrije vorm: vorm 135">
                <a:extLst>
                  <a:ext uri="{FF2B5EF4-FFF2-40B4-BE49-F238E27FC236}">
                    <a16:creationId xmlns:a16="http://schemas.microsoft.com/office/drawing/2014/main" id="{2E6FDD78-3B75-C101-12EF-5FF35FF3BA7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2BCB3FD2-467B-0B48-0D5B-8BA7B4AF0FAA}"/>
                </a:ext>
              </a:extLst>
            </p:cNvPr>
            <p:cNvGrpSpPr/>
            <p:nvPr userDrawn="1"/>
          </p:nvGrpSpPr>
          <p:grpSpPr>
            <a:xfrm>
              <a:off x="-3786165" y="5680652"/>
              <a:ext cx="3693386" cy="959696"/>
              <a:chOff x="-3786437" y="6163468"/>
              <a:chExt cx="3693386" cy="959696"/>
            </a:xfrm>
          </p:grpSpPr>
          <p:sp>
            <p:nvSpPr>
              <p:cNvPr id="120" name="Rechthoek 119">
                <a:extLst>
                  <a:ext uri="{FF2B5EF4-FFF2-40B4-BE49-F238E27FC236}">
                    <a16:creationId xmlns:a16="http://schemas.microsoft.com/office/drawing/2014/main" id="{D15FDBCD-9C14-ABB9-F89A-D4F719A5FE3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1" name="ICOON_info">
                <a:extLst>
                  <a:ext uri="{FF2B5EF4-FFF2-40B4-BE49-F238E27FC236}">
                    <a16:creationId xmlns:a16="http://schemas.microsoft.com/office/drawing/2014/main" id="{C7242B07-B1BB-3F07-0238-E96F0FF53879}"/>
                  </a:ext>
                </a:extLst>
              </p:cNvPr>
              <p:cNvGrpSpPr/>
              <p:nvPr userDrawn="1"/>
            </p:nvGrpSpPr>
            <p:grpSpPr>
              <a:xfrm>
                <a:off x="-376736" y="6163468"/>
                <a:ext cx="283685" cy="283685"/>
                <a:chOff x="-510741" y="5913713"/>
                <a:chExt cx="267555" cy="267555"/>
              </a:xfrm>
            </p:grpSpPr>
            <p:sp>
              <p:nvSpPr>
                <p:cNvPr id="128" name="Ovaal 127">
                  <a:extLst>
                    <a:ext uri="{FF2B5EF4-FFF2-40B4-BE49-F238E27FC236}">
                      <a16:creationId xmlns:a16="http://schemas.microsoft.com/office/drawing/2014/main" id="{2F426854-D00B-F45D-B955-86FAEC9E576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9" name="Graphic 163" descr="Informatie">
                  <a:extLst>
                    <a:ext uri="{FF2B5EF4-FFF2-40B4-BE49-F238E27FC236}">
                      <a16:creationId xmlns:a16="http://schemas.microsoft.com/office/drawing/2014/main" id="{B4AA01CD-2285-7CA1-30D2-16B914FD3FC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2AB54ED2-EDD2-2105-7B7B-3117B7C95B83}"/>
                  </a:ext>
                </a:extLst>
              </p:cNvPr>
              <p:cNvGrpSpPr/>
              <p:nvPr userDrawn="1"/>
            </p:nvGrpSpPr>
            <p:grpSpPr>
              <a:xfrm>
                <a:off x="-938434" y="6420818"/>
                <a:ext cx="627798" cy="576693"/>
                <a:chOff x="-938434" y="4570310"/>
                <a:chExt cx="627798" cy="576693"/>
              </a:xfrm>
            </p:grpSpPr>
            <p:grpSp>
              <p:nvGrpSpPr>
                <p:cNvPr id="123" name="Inspireren">
                  <a:extLst>
                    <a:ext uri="{FF2B5EF4-FFF2-40B4-BE49-F238E27FC236}">
                      <a16:creationId xmlns:a16="http://schemas.microsoft.com/office/drawing/2014/main" id="{2A5FD0E5-835F-21BE-5661-5CFC500E097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5" name="Freeform 12">
                    <a:extLst>
                      <a:ext uri="{FF2B5EF4-FFF2-40B4-BE49-F238E27FC236}">
                        <a16:creationId xmlns:a16="http://schemas.microsoft.com/office/drawing/2014/main" id="{7D8C4D80-1012-DAB6-3741-11759AECB82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6" name="Freeform 13">
                    <a:extLst>
                      <a:ext uri="{FF2B5EF4-FFF2-40B4-BE49-F238E27FC236}">
                        <a16:creationId xmlns:a16="http://schemas.microsoft.com/office/drawing/2014/main" id="{2FC65B57-49F0-1EA3-9C02-606F7637A67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4">
                    <a:extLst>
                      <a:ext uri="{FF2B5EF4-FFF2-40B4-BE49-F238E27FC236}">
                        <a16:creationId xmlns:a16="http://schemas.microsoft.com/office/drawing/2014/main" id="{01D73EF9-1110-0BDA-8CFC-6FFF57242E7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4" name="Tekstvak 123">
                  <a:extLst>
                    <a:ext uri="{FF2B5EF4-FFF2-40B4-BE49-F238E27FC236}">
                      <a16:creationId xmlns:a16="http://schemas.microsoft.com/office/drawing/2014/main" id="{6A890629-80E9-574C-1DBD-CC14AF25455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3" name="Groep 92">
              <a:extLst>
                <a:ext uri="{FF2B5EF4-FFF2-40B4-BE49-F238E27FC236}">
                  <a16:creationId xmlns:a16="http://schemas.microsoft.com/office/drawing/2014/main" id="{20F5000D-B3D2-2845-E515-75E5583BFF2A}"/>
                </a:ext>
              </a:extLst>
            </p:cNvPr>
            <p:cNvGrpSpPr/>
            <p:nvPr userDrawn="1"/>
          </p:nvGrpSpPr>
          <p:grpSpPr>
            <a:xfrm>
              <a:off x="-3426806" y="5129582"/>
              <a:ext cx="514284" cy="506545"/>
              <a:chOff x="12617641" y="3403239"/>
              <a:chExt cx="752963" cy="741634"/>
            </a:xfrm>
          </p:grpSpPr>
          <p:grpSp>
            <p:nvGrpSpPr>
              <p:cNvPr id="104" name="Groep 103">
                <a:extLst>
                  <a:ext uri="{FF2B5EF4-FFF2-40B4-BE49-F238E27FC236}">
                    <a16:creationId xmlns:a16="http://schemas.microsoft.com/office/drawing/2014/main" id="{D85893EE-32BD-7246-C0F1-5D0AB8A6321E}"/>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95F95942-17DE-CE98-689A-11927E3F514E}"/>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E2CC32E2-7CF1-DD85-D240-81FDE0BFCB81}"/>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820CD70B-BAEC-7668-55DB-51F0AF826DB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56291531-E9BE-0722-F707-DB44F8937F1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C11268D5-9CBE-B938-9B16-2F1C7EEB200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BA381BF8-ED12-400C-D3D9-62BCDBCA1A15}"/>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FA450C4F-7440-1438-66AA-970705FA3487}"/>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91ED5AA9-DA63-940D-CA85-F38B2B95FFE0}"/>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FC86B387-74FD-2253-E65B-55CA283512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4C42A54C-E400-A3B9-DAD0-06BE2CB5DE7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C11A1D3D-5BA8-7C2B-609D-7E1F87328CB9}"/>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7F02C236-FAB5-B0A1-CBE0-867BED1DBE1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2E37AAF6-7B6D-5DCD-C9C3-5B6853D428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A5A931BD-69DB-3529-DD1A-FAD0EAA5D24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CB763C0D-F836-5AB1-EBFC-B919C60E2EF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53CB1E9B-68E5-C1B8-AD9E-8774515695D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8E237388-CA38-9E57-06EF-EA587EA132B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7D474CE2-B7DB-9EFA-0C1D-6773A522CDC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7" name="Groep 96">
              <a:extLst>
                <a:ext uri="{FF2B5EF4-FFF2-40B4-BE49-F238E27FC236}">
                  <a16:creationId xmlns:a16="http://schemas.microsoft.com/office/drawing/2014/main" id="{95495BD3-F248-6C1C-C6A4-9D089109A69C}"/>
                </a:ext>
              </a:extLst>
            </p:cNvPr>
            <p:cNvGrpSpPr/>
            <p:nvPr userDrawn="1"/>
          </p:nvGrpSpPr>
          <p:grpSpPr>
            <a:xfrm>
              <a:off x="-3365484" y="1226982"/>
              <a:ext cx="446937" cy="406485"/>
              <a:chOff x="-3563526" y="1409294"/>
              <a:chExt cx="354190" cy="322133"/>
            </a:xfrm>
          </p:grpSpPr>
          <p:grpSp>
            <p:nvGrpSpPr>
              <p:cNvPr id="98" name="Groep 97">
                <a:extLst>
                  <a:ext uri="{FF2B5EF4-FFF2-40B4-BE49-F238E27FC236}">
                    <a16:creationId xmlns:a16="http://schemas.microsoft.com/office/drawing/2014/main" id="{A0500E96-1499-9A2E-AC79-D820D7E0D0A4}"/>
                  </a:ext>
                </a:extLst>
              </p:cNvPr>
              <p:cNvGrpSpPr/>
              <p:nvPr userDrawn="1"/>
            </p:nvGrpSpPr>
            <p:grpSpPr>
              <a:xfrm>
                <a:off x="-3499992" y="1409294"/>
                <a:ext cx="225195" cy="195499"/>
                <a:chOff x="8987389" y="1361199"/>
                <a:chExt cx="2200275" cy="1914525"/>
              </a:xfrm>
            </p:grpSpPr>
            <p:sp>
              <p:nvSpPr>
                <p:cNvPr id="100" name="Vrije vorm: vorm 99">
                  <a:extLst>
                    <a:ext uri="{FF2B5EF4-FFF2-40B4-BE49-F238E27FC236}">
                      <a16:creationId xmlns:a16="http://schemas.microsoft.com/office/drawing/2014/main" id="{D9F6402A-F56A-F9F2-66EA-18B82F678F39}"/>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1" name="Groep 100">
                  <a:extLst>
                    <a:ext uri="{FF2B5EF4-FFF2-40B4-BE49-F238E27FC236}">
                      <a16:creationId xmlns:a16="http://schemas.microsoft.com/office/drawing/2014/main" id="{759801F8-B618-F37B-E778-FA732E5F30A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2" name="Vrije vorm: vorm 101">
                    <a:extLst>
                      <a:ext uri="{FF2B5EF4-FFF2-40B4-BE49-F238E27FC236}">
                        <a16:creationId xmlns:a16="http://schemas.microsoft.com/office/drawing/2014/main" id="{FAC99742-CB6B-E29B-1E35-833A0E15B11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3" name="Vrije vorm: vorm 102">
                    <a:extLst>
                      <a:ext uri="{FF2B5EF4-FFF2-40B4-BE49-F238E27FC236}">
                        <a16:creationId xmlns:a16="http://schemas.microsoft.com/office/drawing/2014/main" id="{B80AED1A-9DF9-9BA0-DCF0-D602ADC3556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9" name="Tekstvak 98">
                <a:extLst>
                  <a:ext uri="{FF2B5EF4-FFF2-40B4-BE49-F238E27FC236}">
                    <a16:creationId xmlns:a16="http://schemas.microsoft.com/office/drawing/2014/main" id="{6A8401AF-3FEB-44A1-E123-5CBDAFF7C100}"/>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35286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M) + text | blue mode">
    <p:bg>
      <p:bgPr>
        <a:solidFill>
          <a:schemeClr val="accent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(M)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3675FAD6-07B5-41B8-B569-C5BBBB265A0D}"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lvl1pPr>
              <a:defRPr>
                <a:solidFill>
                  <a:schemeClr val="tx2"/>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ECAE8F50-ED3B-331B-6EDF-C516BCBE04F2}"/>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541A9AE1-FDCE-9C4A-ABB3-985C50871DF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AA53428D-ECF3-2B69-4E88-0FAF6F52BC86}"/>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BCCE85D3-726B-79FC-9D08-E084E057D342}"/>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F8782DE7-6714-D963-7384-9274D987F5B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54A562D5-48B6-EAA7-A12C-968EF910751D}"/>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508E3EC8-3868-4ACA-5F1D-2D52EB80083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D467C121-5EF3-17F0-A6CA-E0FDCFB3290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6263BC64-4A4A-745A-97F5-DCFA632696AE}"/>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4B8AF6B3-B43D-17F1-6112-7D0E6411B3D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5E57F296-8989-D3D3-69B4-4A5A3EFB3781}"/>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89FDF4BB-7875-F011-9873-5BBAE4BAF38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A410F7E0-6C4A-906E-47AA-68BA759B4FF1}"/>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6AA7F113-B635-90B0-8769-CAD9D480ED6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2380A194-D5F8-CB43-80B1-5E9867967C94}"/>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ED8AFD61-6500-DDE1-059C-A7EB1965AD9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388B32FF-A6AD-AA31-F50E-5DB2EC119E2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7D2817CF-8F72-4931-9D5D-9BD4BA12A5F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6C1FC193-7166-88A5-F529-2B5AB454A5A4}"/>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1B2D8DD6-459C-5EED-C6FF-68CEE0A03B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D12A6833-C02A-0D9C-1717-49F90818FC11}"/>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758E9712-5196-D0C0-221F-46DAC1604FD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042D9C72-60C8-3DB4-EDE0-68FA3653B4E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5AD6B587-3A12-394F-9570-65F9A31E3494}"/>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95E89583-59D7-1FBC-2194-19480CC5ECE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6FD11870-6DBA-3782-903B-CAF3446C7E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77DBD3D2-5227-9378-A3BC-4A94C522279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D4AA3FAF-4A8E-CE1C-22AF-519004EBB71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6BD68FAB-566B-7CB1-B240-EC2C4E3262C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85258AF1-36FB-508F-33C8-ED74B428D0A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60DDBFA-B5C9-D794-069A-808942BEAB9B}"/>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BF27C5F2-B7A6-A0EA-819B-2CEAD59F07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54679592-39C7-859A-7FCB-9294A67116C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D1ED5AA-10F8-CA5A-DDB4-5C9AD8AF994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F64222F-D623-6926-1869-183B2FD5EC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3E8AEE8E-D547-3832-6DEB-67E7968CE41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4886A281-AB3B-8EA5-3B79-561D44488A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B2148450-1553-44DD-F6BC-8A24FD6C741C}"/>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5EEE16C5-1F5B-77E6-B519-B8EA5DD64DA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C3E980F-9D49-AD64-977C-07FD2DA627E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F2348E5E-A204-9326-9AD5-FF468929B1E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EF1D2D29-43CD-F88E-EDEB-82C61AF2FD7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37D0449-8549-41C0-358D-B21650C5DE7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CD6AFD2-FD76-06CE-0B33-9983FC461B1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98179507-58E2-BEEA-7969-715E36BAB0E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DB410B63-6EEE-3F71-5F6D-AFD29A12191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AFFB209-BED1-C088-A1BF-174BBCCD887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EEFE8A6-D308-6A37-DD1D-558BA7397BB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036CB7DD-D3E3-CF10-0EDD-CB3CECBF8CB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7FE597D9-5CC2-2DB6-963E-3A6B5782B6AB}"/>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6CA3F92A-F207-1B11-B719-BAA0950F84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DCF2BE17-5726-EC84-C4BD-4872B636746E}"/>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1CA4E12F-DD59-7F39-F221-12FB02CA9B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7C7CF087-551B-5C37-EFDA-62ACC424F4A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F6383F1D-11C3-88F8-F35B-320ACBDF67D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A04F3A3-93F6-1032-5AA4-E4E9C364FD2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AA10358-6A17-D5E8-3EBC-EEC7CC449FF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FED6B50-47FE-8AC2-703B-0B7C7E3449A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84A33AE7-2AA0-382B-87C1-1BFDFC15364A}"/>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57F1C43-3CE1-F890-74E4-CF8AE4A6697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63F139E5-2923-4991-197D-6F63D76EEBFF}"/>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36FB4E87-994C-EDC0-D5A6-0C545F3FA5E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140E44B-F803-277B-8F3D-666E676851C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CEDEF060-0735-AD50-8CFE-962739394E3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A0EC06D-AEB5-E4B3-2F74-6956D6AFBB6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272D7D49-2FA7-7B47-C3CD-1E97DB6A89D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7623F4C8-D7C5-6B80-07FC-95E28F2816D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23EB3D7-D2D1-A640-A8D7-91646E89EEC1}"/>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1567F056-12B4-920F-3974-996A7C95322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F86F78-D7B3-3886-10BA-FDA750D9F38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8704D9B4-5519-A3AB-B0FA-0F18728818B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52121ADB-E02D-C207-8AC7-739B48DA658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7347118D-762F-7218-C659-96B631FC477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5F585955-C82B-E5E8-02A6-DE7951C28365}"/>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0B12CA8E-3868-4E86-6765-345CE7E0C400}"/>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44A43AE-394C-FB42-3A1E-E34BC04338E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F2739C4-7C27-4B72-0B6F-E14ABD15E71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5431E20C-7780-F7D3-6104-3CBD394BD59C}"/>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33B63BD8-7191-1156-1CA7-F0BB1586B7E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9ACBB932-22C1-DA71-FBCB-8D936738D73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2B986B3E-C592-6BF4-E87F-13A551192F36}"/>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B8885C02-ED56-ABF2-DD05-5FFE786BB513}"/>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A60EC4AA-7B17-D3B2-CD0F-0346CC88BAF3}"/>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AE5047F1-A331-D6BF-E7F4-428EAA1419C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C1C16890-6553-AD7D-C822-0E34C45FFBF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31B843C2-F8DA-5521-53A9-87E7025FF96A}"/>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1AD9B5DA-FDA8-F0F5-40B1-24F3A6C8AEF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A7C22A1-307B-D3D1-B6AD-24771BB9DF5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2CE37110-45D3-F029-8891-25859FF5AAC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436A09B3-39F4-D4C5-E5FE-D60FDDCC375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06763219-3C49-FD2B-5770-B058D40090D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63A01090-4B6E-441B-333F-F7B80876AF9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A1B50E30-87D2-0D73-5C03-10520672C449}"/>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410348AC-A5D3-E8E0-0336-0D807588ED2D}"/>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D81A09A7-ED8B-1EDB-1FC3-09319DBC29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9BFEE9CB-C698-93F4-A526-B6B90F7210A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3C39D9E6-7C39-625B-89FB-D46C37D0C44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8407312-3456-0207-DA7C-305499DD9DE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1D36CC63-B868-735A-14B0-A0C30BB388D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0C4FD971-C1A4-F3A6-F800-FC19998567A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F5BC04D6-71F8-5813-FE12-9E7349E3EE2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F13247CB-CF61-FC7F-3227-B0536E8589E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14C57AAA-BC51-E7F5-485D-65CEA3B959DF}"/>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1B3349F9-C272-DBF1-907A-93466BE305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3F24FBDA-F8E9-BC68-2508-97FFA45B934C}"/>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30C2B497-72B0-D7AB-E3B2-74C9993AE90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F9F88388-1875-FF9D-4009-EB74CE59B30F}"/>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9ADAD9C9-69EF-B577-86A7-FA7AEE8C6D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25FE2376-D6CA-6CF6-76B7-36385CF951E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0631948E-6991-73D3-536F-75FD2CD1EF95}"/>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237C75CB-EB3F-1491-22E1-B238356ABC0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EAC06A5A-B198-CBDE-6C24-9778D9319D9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FD7F45DB-4F30-2A54-EB64-0F9984A77CD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A1E7207C-2A66-83CB-600B-40E8EB33343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7064263C-EC34-F4B1-3B16-EDF85985512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9B1D4447-51AA-9995-7CA6-DC18169FEF5D}"/>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CA20017F-FA8F-BEC9-5F24-D0AFF52A7398}"/>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CBF422A4-7D77-0D6D-9181-B6DFED7EBCB6}"/>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6623B590-B321-35C5-85DF-3F3C94EB6EA0}"/>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F068A3BD-C4BE-FA65-B24C-B6E5BF557DA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D2660878-B4A0-7604-1881-A117BF22EC0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CEC733F3-0833-B09A-58D7-173515B65A3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13DDF74A-B48D-A971-E2BA-228022DA82F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EB317102-3F9F-DF5A-99F4-0314C2B59A6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A5D15376-F1C6-F63D-DF4A-14EB207A5F07}"/>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99721CB5-F7C7-6AB4-82FC-4EC56048B26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02ACD577-BA90-3B4D-87CD-ABCED40620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81399A18-2243-991F-C634-0FFC93E7F121}"/>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786E5263-B04E-EDC6-B7E3-25C1585BCB2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4F33D48F-B43F-D7AB-19A1-B848B2B4F20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E51D038C-5560-7D05-6652-165E8D84429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971EB294-FCA6-4940-BA30-879A2C87EA4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35C63940-8C4B-6B23-FD55-0579ABB46A8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0E267ACF-F57F-5677-D072-F383CE6338B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D2547F05-7459-93AE-E317-144756BA4D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2A495CBB-0BCE-A477-6DC8-BDD67DD2342C}"/>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3FC2F719-AFD4-8770-7E9F-16621C2EC475}"/>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61FB5E76-CCEC-1A5E-129C-2ACEFEF504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24E6E742-B072-94DA-ED41-E091F04D99BB}"/>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BE7384CA-C692-8248-A3F2-543EFD78769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18BA3CF4-F5DF-4E4F-1201-95CD3DE581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3C1C8FA9-F036-7A18-CCDE-1DE3D9817D8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05679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2.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18666" y="722454"/>
            <a:ext cx="10752610" cy="323409"/>
          </a:xfrm>
          <a:prstGeom prst="rect">
            <a:avLst/>
          </a:prstGeom>
        </p:spPr>
        <p:txBody>
          <a:bodyPr vert="horz" lIns="0" tIns="0" rIns="0" bIns="378000" rtlCol="0" anchor="t">
            <a:noAutofit/>
          </a:bodyPr>
          <a:lstStyle/>
          <a:p>
            <a:r>
              <a:rPr lang="en-GB" noProof="0" dirty="0"/>
              <a:t>Title goes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19138" y="1563938"/>
            <a:ext cx="10752137" cy="4433419"/>
          </a:xfrm>
          <a:prstGeom prst="rect">
            <a:avLst/>
          </a:prstGeom>
        </p:spPr>
        <p:txBody>
          <a:bodyPr vert="horz" lIns="0" tIns="0" rIns="0" bIns="0" rtlCol="0">
            <a:noAutofit/>
          </a:body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37132"/>
            <a:ext cx="565861" cy="169277"/>
          </a:xfrm>
          <a:prstGeom prst="rect">
            <a:avLst/>
          </a:prstGeom>
          <a:noFill/>
        </p:spPr>
        <p:txBody>
          <a:bodyPr wrap="none" lIns="0" tIns="0" rIns="0" bIns="0" rtlCol="0" anchor="b">
            <a:spAutoFit/>
          </a:bodyPr>
          <a:lstStyle/>
          <a:p>
            <a:pPr algn="l"/>
            <a:r>
              <a:rPr lang="en-GB" sz="1100" b="0" cap="all" baseline="0" noProof="0" dirty="0">
                <a:solidFill>
                  <a:schemeClr val="accent1"/>
                </a:solidFill>
                <a:latin typeface="+mn-lt"/>
              </a:rPr>
              <a:t>layout</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146569" y="6405669"/>
            <a:ext cx="766235" cy="184666"/>
          </a:xfrm>
          <a:prstGeom prst="rect">
            <a:avLst/>
          </a:prstGeom>
        </p:spPr>
        <p:txBody>
          <a:bodyPr vert="horz" wrap="none" lIns="0" tIns="0" rIns="0" bIns="0" rtlCol="0" anchor="ctr">
            <a:spAutoFit/>
          </a:bodyPr>
          <a:lstStyle>
            <a:lvl1pPr algn="r">
              <a:defRPr sz="1200">
                <a:solidFill>
                  <a:schemeClr val="tx2"/>
                </a:solidFill>
                <a:latin typeface="+mn-lt"/>
                <a:cs typeface="Segoe UI Light" panose="020B0502040204020203" pitchFamily="34" charset="0"/>
              </a:defRPr>
            </a:lvl1pPr>
          </a:lstStyle>
          <a:p>
            <a:fld id="{1BDEED87-6B56-4161-9E14-2FCC2CD9D2C7}" type="datetime1">
              <a:rPr lang="nl-NL" smtClean="0"/>
              <a:t>4-4-2024</a:t>
            </a:fld>
            <a:endParaRPr lang="en-GB" dirty="0"/>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78464" y="6405669"/>
            <a:ext cx="291298" cy="184666"/>
          </a:xfrm>
          <a:prstGeom prst="rect">
            <a:avLst/>
          </a:prstGeom>
        </p:spPr>
        <p:txBody>
          <a:bodyPr vert="horz" wrap="none" lIns="0" tIns="0" rIns="0" bIns="0" rtlCol="0" anchor="ctr">
            <a:spAutoFit/>
          </a:bodyPr>
          <a:lstStyle>
            <a:lvl1pPr algn="r">
              <a:defRPr sz="1200" b="1">
                <a:solidFill>
                  <a:schemeClr val="tx2"/>
                </a:solidFill>
                <a:latin typeface="+mj-lt"/>
                <a:cs typeface="Segoe UI Light" panose="020B0502040204020203" pitchFamily="34" charset="0"/>
              </a:defRPr>
            </a:lvl1pPr>
          </a:lstStyle>
          <a:p>
            <a:fld id="{9E843DB9-9987-4157-AB9C-CEA8D7D910BB}" type="slidenum">
              <a:rPr lang="en-GB" smtClean="0"/>
              <a:pPr/>
              <a:t>‹nr.›</a:t>
            </a:fld>
            <a:endParaRPr lang="en-GB" dirty="0"/>
          </a:p>
        </p:txBody>
      </p:sp>
      <p:sp>
        <p:nvSpPr>
          <p:cNvPr id="4" name="Tekstvak 3">
            <a:extLst>
              <a:ext uri="{FF2B5EF4-FFF2-40B4-BE49-F238E27FC236}">
                <a16:creationId xmlns:a16="http://schemas.microsoft.com/office/drawing/2014/main" id="{A36EA4FA-0B8A-4FA4-3D23-C40FA12DDAC9}"/>
              </a:ext>
            </a:extLst>
          </p:cNvPr>
          <p:cNvSpPr txBox="1"/>
          <p:nvPr userDrawn="1"/>
        </p:nvSpPr>
        <p:spPr>
          <a:xfrm>
            <a:off x="10912804" y="-1278897"/>
            <a:ext cx="1279196" cy="169277"/>
          </a:xfrm>
          <a:prstGeom prst="rect">
            <a:avLst/>
          </a:prstGeom>
          <a:noFill/>
        </p:spPr>
        <p:txBody>
          <a:bodyPr wrap="none" lIns="0" tIns="0" rIns="0" bIns="0" rtlCol="0" anchor="b">
            <a:spAutoFit/>
          </a:bodyPr>
          <a:lstStyle/>
          <a:p>
            <a:pPr algn="r"/>
            <a:r>
              <a:rPr lang="en-GB" sz="1100" b="0" cap="all" baseline="0" noProof="0" dirty="0">
                <a:solidFill>
                  <a:schemeClr val="accent1"/>
                </a:solidFill>
                <a:latin typeface="+mn-lt"/>
              </a:rPr>
              <a:t>Primary colors</a:t>
            </a:r>
          </a:p>
        </p:txBody>
      </p:sp>
      <p:grpSp>
        <p:nvGrpSpPr>
          <p:cNvPr id="34" name="Groep 33">
            <a:extLst>
              <a:ext uri="{FF2B5EF4-FFF2-40B4-BE49-F238E27FC236}">
                <a16:creationId xmlns:a16="http://schemas.microsoft.com/office/drawing/2014/main" id="{0B508182-1D94-6963-6E0B-93418D7C8B8D}"/>
              </a:ext>
            </a:extLst>
          </p:cNvPr>
          <p:cNvGrpSpPr/>
          <p:nvPr userDrawn="1"/>
        </p:nvGrpSpPr>
        <p:grpSpPr>
          <a:xfrm>
            <a:off x="11552188" y="-1016102"/>
            <a:ext cx="639812" cy="180000"/>
            <a:chOff x="11552188" y="-1016102"/>
            <a:chExt cx="639812" cy="180000"/>
          </a:xfrm>
        </p:grpSpPr>
        <p:sp>
          <p:nvSpPr>
            <p:cNvPr id="5" name="Rechthoek 4">
              <a:extLst>
                <a:ext uri="{FF2B5EF4-FFF2-40B4-BE49-F238E27FC236}">
                  <a16:creationId xmlns:a16="http://schemas.microsoft.com/office/drawing/2014/main" id="{720EF2DF-3730-F6B5-403F-A5D9B50AA329}"/>
                </a:ext>
              </a:extLst>
            </p:cNvPr>
            <p:cNvSpPr/>
            <p:nvPr userDrawn="1"/>
          </p:nvSpPr>
          <p:spPr>
            <a:xfrm>
              <a:off x="12012000" y="-1016102"/>
              <a:ext cx="180000" cy="180000"/>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Rechthoek 6">
              <a:extLst>
                <a:ext uri="{FF2B5EF4-FFF2-40B4-BE49-F238E27FC236}">
                  <a16:creationId xmlns:a16="http://schemas.microsoft.com/office/drawing/2014/main" id="{23A4CEB5-B6FA-9B7A-B2D0-072AAA09C577}"/>
                </a:ext>
              </a:extLst>
            </p:cNvPr>
            <p:cNvSpPr/>
            <p:nvPr userDrawn="1"/>
          </p:nvSpPr>
          <p:spPr>
            <a:xfrm>
              <a:off x="11782094" y="-1016102"/>
              <a:ext cx="180000" cy="1800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 name="Rechthoek 8">
              <a:extLst>
                <a:ext uri="{FF2B5EF4-FFF2-40B4-BE49-F238E27FC236}">
                  <a16:creationId xmlns:a16="http://schemas.microsoft.com/office/drawing/2014/main" id="{E5A8DA9B-2314-02C7-0DB4-B1D5CD8DF2E4}"/>
                </a:ext>
              </a:extLst>
            </p:cNvPr>
            <p:cNvSpPr/>
            <p:nvPr userDrawn="1"/>
          </p:nvSpPr>
          <p:spPr>
            <a:xfrm>
              <a:off x="11552188" y="-1016102"/>
              <a:ext cx="180000" cy="180000"/>
            </a:xfrm>
            <a:prstGeom prst="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sp>
        <p:nvSpPr>
          <p:cNvPr id="10" name="Tekstvak 9">
            <a:extLst>
              <a:ext uri="{FF2B5EF4-FFF2-40B4-BE49-F238E27FC236}">
                <a16:creationId xmlns:a16="http://schemas.microsoft.com/office/drawing/2014/main" id="{712FF8BF-FF57-497C-6D6E-58F4046DC0E4}"/>
              </a:ext>
            </a:extLst>
          </p:cNvPr>
          <p:cNvSpPr txBox="1"/>
          <p:nvPr userDrawn="1"/>
        </p:nvSpPr>
        <p:spPr>
          <a:xfrm>
            <a:off x="10659528" y="-674002"/>
            <a:ext cx="1532472" cy="169277"/>
          </a:xfrm>
          <a:prstGeom prst="rect">
            <a:avLst/>
          </a:prstGeom>
          <a:noFill/>
        </p:spPr>
        <p:txBody>
          <a:bodyPr wrap="none" lIns="0" tIns="0" rIns="0" bIns="0" rtlCol="0" anchor="b">
            <a:spAutoFit/>
          </a:bodyPr>
          <a:lstStyle/>
          <a:p>
            <a:pPr algn="r"/>
            <a:r>
              <a:rPr lang="en-GB" sz="1100" b="0" cap="all" baseline="0" noProof="0" dirty="0">
                <a:solidFill>
                  <a:schemeClr val="accent1"/>
                </a:solidFill>
                <a:latin typeface="+mn-lt"/>
              </a:rPr>
              <a:t>secondary colors</a:t>
            </a:r>
          </a:p>
        </p:txBody>
      </p:sp>
      <p:grpSp>
        <p:nvGrpSpPr>
          <p:cNvPr id="33" name="Groep 32">
            <a:extLst>
              <a:ext uri="{FF2B5EF4-FFF2-40B4-BE49-F238E27FC236}">
                <a16:creationId xmlns:a16="http://schemas.microsoft.com/office/drawing/2014/main" id="{B444FEF0-EF23-9A75-C7DB-63258A64F5A1}"/>
              </a:ext>
            </a:extLst>
          </p:cNvPr>
          <p:cNvGrpSpPr/>
          <p:nvPr userDrawn="1"/>
        </p:nvGrpSpPr>
        <p:grpSpPr>
          <a:xfrm>
            <a:off x="9687884" y="-411207"/>
            <a:ext cx="2504116" cy="180000"/>
            <a:chOff x="9687884" y="-411207"/>
            <a:chExt cx="2504116" cy="180000"/>
          </a:xfrm>
        </p:grpSpPr>
        <p:sp>
          <p:nvSpPr>
            <p:cNvPr id="11" name="Rechthoek 10">
              <a:extLst>
                <a:ext uri="{FF2B5EF4-FFF2-40B4-BE49-F238E27FC236}">
                  <a16:creationId xmlns:a16="http://schemas.microsoft.com/office/drawing/2014/main" id="{F5BB984B-89D0-74F4-7C23-3CB60BB6C322}"/>
                </a:ext>
              </a:extLst>
            </p:cNvPr>
            <p:cNvSpPr/>
            <p:nvPr userDrawn="1"/>
          </p:nvSpPr>
          <p:spPr>
            <a:xfrm>
              <a:off x="12012000" y="-411207"/>
              <a:ext cx="180000" cy="180000"/>
            </a:xfrm>
            <a:prstGeom prst="rect">
              <a:avLst/>
            </a:prstGeom>
            <a:solidFill>
              <a:srgbClr val="009B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4" name="Rechthoek 13">
              <a:extLst>
                <a:ext uri="{FF2B5EF4-FFF2-40B4-BE49-F238E27FC236}">
                  <a16:creationId xmlns:a16="http://schemas.microsoft.com/office/drawing/2014/main" id="{1983FD3B-3516-2897-57E9-D8EFBFF1423C}"/>
                </a:ext>
              </a:extLst>
            </p:cNvPr>
            <p:cNvSpPr/>
            <p:nvPr userDrawn="1"/>
          </p:nvSpPr>
          <p:spPr>
            <a:xfrm>
              <a:off x="11782094" y="-411207"/>
              <a:ext cx="180000" cy="180000"/>
            </a:xfrm>
            <a:prstGeom prst="rect">
              <a:avLst/>
            </a:prstGeom>
            <a:solidFill>
              <a:srgbClr val="6CC24A"/>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9" name="Rechthoek 18">
              <a:extLst>
                <a:ext uri="{FF2B5EF4-FFF2-40B4-BE49-F238E27FC236}">
                  <a16:creationId xmlns:a16="http://schemas.microsoft.com/office/drawing/2014/main" id="{4571E6D2-E9F3-1013-DDA9-BF3005A09B29}"/>
                </a:ext>
              </a:extLst>
            </p:cNvPr>
            <p:cNvSpPr/>
            <p:nvPr userDrawn="1"/>
          </p:nvSpPr>
          <p:spPr>
            <a:xfrm>
              <a:off x="11552188" y="-411207"/>
              <a:ext cx="180000" cy="180000"/>
            </a:xfrm>
            <a:prstGeom prst="rect">
              <a:avLst/>
            </a:prstGeom>
            <a:solidFill>
              <a:srgbClr val="FFB81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2" name="Rechthoek 21">
              <a:extLst>
                <a:ext uri="{FF2B5EF4-FFF2-40B4-BE49-F238E27FC236}">
                  <a16:creationId xmlns:a16="http://schemas.microsoft.com/office/drawing/2014/main" id="{CF1B44D4-9C02-CF5C-268C-96E45AF98657}"/>
                </a:ext>
              </a:extLst>
            </p:cNvPr>
            <p:cNvSpPr/>
            <p:nvPr userDrawn="1"/>
          </p:nvSpPr>
          <p:spPr>
            <a:xfrm>
              <a:off x="11316018" y="-411207"/>
              <a:ext cx="180000" cy="180000"/>
            </a:xfrm>
            <a:prstGeom prst="rect">
              <a:avLst/>
            </a:prstGeom>
            <a:solidFill>
              <a:srgbClr val="EC68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3" name="Rechthoek 22">
              <a:extLst>
                <a:ext uri="{FF2B5EF4-FFF2-40B4-BE49-F238E27FC236}">
                  <a16:creationId xmlns:a16="http://schemas.microsoft.com/office/drawing/2014/main" id="{E2214C65-E16E-D1A0-F56E-A8E35340AF61}"/>
                </a:ext>
              </a:extLst>
            </p:cNvPr>
            <p:cNvSpPr/>
            <p:nvPr userDrawn="1"/>
          </p:nvSpPr>
          <p:spPr>
            <a:xfrm>
              <a:off x="11086112" y="-411207"/>
              <a:ext cx="180000" cy="180000"/>
            </a:xfrm>
            <a:prstGeom prst="rect">
              <a:avLst/>
            </a:prstGeom>
            <a:solidFill>
              <a:srgbClr val="E03C3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4" name="Rechthoek 23">
              <a:extLst>
                <a:ext uri="{FF2B5EF4-FFF2-40B4-BE49-F238E27FC236}">
                  <a16:creationId xmlns:a16="http://schemas.microsoft.com/office/drawing/2014/main" id="{55D9D295-9730-83B0-9A87-AE6384CA7F82}"/>
                </a:ext>
              </a:extLst>
            </p:cNvPr>
            <p:cNvSpPr/>
            <p:nvPr userDrawn="1"/>
          </p:nvSpPr>
          <p:spPr>
            <a:xfrm>
              <a:off x="10856206" y="-411207"/>
              <a:ext cx="180000" cy="180000"/>
            </a:xfrm>
            <a:prstGeom prst="rect">
              <a:avLst/>
            </a:prstGeom>
            <a:solidFill>
              <a:srgbClr val="A5003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5" name="Rechthoek 24">
              <a:extLst>
                <a:ext uri="{FF2B5EF4-FFF2-40B4-BE49-F238E27FC236}">
                  <a16:creationId xmlns:a16="http://schemas.microsoft.com/office/drawing/2014/main" id="{FD3CB985-76FB-1138-7ABB-C2AEA27C3BA6}"/>
                </a:ext>
              </a:extLst>
            </p:cNvPr>
            <p:cNvSpPr/>
            <p:nvPr userDrawn="1"/>
          </p:nvSpPr>
          <p:spPr>
            <a:xfrm>
              <a:off x="10620036" y="-411207"/>
              <a:ext cx="180000" cy="180000"/>
            </a:xfrm>
            <a:prstGeom prst="rect">
              <a:avLst/>
            </a:prstGeom>
            <a:solidFill>
              <a:srgbClr val="EF60A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6" name="Rechthoek 25">
              <a:extLst>
                <a:ext uri="{FF2B5EF4-FFF2-40B4-BE49-F238E27FC236}">
                  <a16:creationId xmlns:a16="http://schemas.microsoft.com/office/drawing/2014/main" id="{3017B0A1-3059-6859-5F3B-486053D198C9}"/>
                </a:ext>
              </a:extLst>
            </p:cNvPr>
            <p:cNvSpPr/>
            <p:nvPr userDrawn="1"/>
          </p:nvSpPr>
          <p:spPr>
            <a:xfrm>
              <a:off x="10383866" y="-411207"/>
              <a:ext cx="180000" cy="180000"/>
            </a:xfrm>
            <a:prstGeom prst="rect">
              <a:avLst/>
            </a:prstGeom>
            <a:solidFill>
              <a:srgbClr val="6F1D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7" name="Rechthoek 26">
              <a:extLst>
                <a:ext uri="{FF2B5EF4-FFF2-40B4-BE49-F238E27FC236}">
                  <a16:creationId xmlns:a16="http://schemas.microsoft.com/office/drawing/2014/main" id="{5DF6D8A2-044B-9B72-D264-D10733D97156}"/>
                </a:ext>
              </a:extLst>
            </p:cNvPr>
            <p:cNvSpPr/>
            <p:nvPr userDrawn="1"/>
          </p:nvSpPr>
          <p:spPr>
            <a:xfrm>
              <a:off x="10153960" y="-411207"/>
              <a:ext cx="180000" cy="180000"/>
            </a:xfrm>
            <a:prstGeom prst="rect">
              <a:avLst/>
            </a:prstGeom>
            <a:solidFill>
              <a:srgbClr val="0076C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1" name="Rechthoek 30">
              <a:extLst>
                <a:ext uri="{FF2B5EF4-FFF2-40B4-BE49-F238E27FC236}">
                  <a16:creationId xmlns:a16="http://schemas.microsoft.com/office/drawing/2014/main" id="{A9F4A9AC-B678-77B2-2E58-722942DB0831}"/>
                </a:ext>
              </a:extLst>
            </p:cNvPr>
            <p:cNvSpPr/>
            <p:nvPr userDrawn="1"/>
          </p:nvSpPr>
          <p:spPr>
            <a:xfrm>
              <a:off x="9924054" y="-411207"/>
              <a:ext cx="180000" cy="180000"/>
            </a:xfrm>
            <a:prstGeom prst="rect">
              <a:avLst/>
            </a:prstGeom>
            <a:solidFill>
              <a:srgbClr val="00B8C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2" name="Rechthoek 31">
              <a:extLst>
                <a:ext uri="{FF2B5EF4-FFF2-40B4-BE49-F238E27FC236}">
                  <a16:creationId xmlns:a16="http://schemas.microsoft.com/office/drawing/2014/main" id="{4A95EB90-8972-7E8F-BE91-33A15F9A2648}"/>
                </a:ext>
              </a:extLst>
            </p:cNvPr>
            <p:cNvSpPr/>
            <p:nvPr userDrawn="1"/>
          </p:nvSpPr>
          <p:spPr>
            <a:xfrm>
              <a:off x="9687884" y="-411207"/>
              <a:ext cx="180000" cy="180000"/>
            </a:xfrm>
            <a:prstGeom prst="rect">
              <a:avLst/>
            </a:prstGeom>
            <a:solidFill>
              <a:srgbClr val="0C234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51" name="Groep 50">
            <a:extLst>
              <a:ext uri="{FF2B5EF4-FFF2-40B4-BE49-F238E27FC236}">
                <a16:creationId xmlns:a16="http://schemas.microsoft.com/office/drawing/2014/main" id="{2FE40E40-1FE1-302C-7401-1188F7C3C956}"/>
              </a:ext>
            </a:extLst>
          </p:cNvPr>
          <p:cNvGrpSpPr/>
          <p:nvPr userDrawn="1"/>
        </p:nvGrpSpPr>
        <p:grpSpPr>
          <a:xfrm>
            <a:off x="721079" y="6216736"/>
            <a:ext cx="961200" cy="381600"/>
            <a:chOff x="2807303" y="2354764"/>
            <a:chExt cx="944974" cy="368527"/>
          </a:xfrm>
        </p:grpSpPr>
        <p:sp>
          <p:nvSpPr>
            <p:cNvPr id="43" name="Vrije vorm: vorm 42">
              <a:extLst>
                <a:ext uri="{FF2B5EF4-FFF2-40B4-BE49-F238E27FC236}">
                  <a16:creationId xmlns:a16="http://schemas.microsoft.com/office/drawing/2014/main" id="{8EAAA39B-E62F-1A64-6EB9-16C279742FC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solidFill>
              <a:srgbClr val="00A6D6"/>
            </a:solidFill>
            <a:ln w="9525" cap="flat">
              <a:noFill/>
              <a:prstDash val="solid"/>
              <a:miter/>
            </a:ln>
          </p:spPr>
          <p:txBody>
            <a:bodyPr rtlCol="0" anchor="ctr"/>
            <a:lstStyle/>
            <a:p>
              <a:endParaRPr lang="en-GB"/>
            </a:p>
          </p:txBody>
        </p:sp>
        <p:sp>
          <p:nvSpPr>
            <p:cNvPr id="44" name="Vrije vorm: vorm 43">
              <a:extLst>
                <a:ext uri="{FF2B5EF4-FFF2-40B4-BE49-F238E27FC236}">
                  <a16:creationId xmlns:a16="http://schemas.microsoft.com/office/drawing/2014/main" id="{36236F46-513D-1509-49B4-C9540C747A7E}"/>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solidFill>
              <a:srgbClr val="000000"/>
            </a:solidFill>
            <a:ln w="9525" cap="flat">
              <a:noFill/>
              <a:prstDash val="solid"/>
              <a:miter/>
            </a:ln>
          </p:spPr>
          <p:txBody>
            <a:bodyPr rtlCol="0" anchor="ctr"/>
            <a:lstStyle/>
            <a:p>
              <a:endParaRPr lang="en-GB"/>
            </a:p>
          </p:txBody>
        </p:sp>
        <p:sp>
          <p:nvSpPr>
            <p:cNvPr id="45" name="Vrije vorm: vorm 44">
              <a:extLst>
                <a:ext uri="{FF2B5EF4-FFF2-40B4-BE49-F238E27FC236}">
                  <a16:creationId xmlns:a16="http://schemas.microsoft.com/office/drawing/2014/main" id="{559E6BEF-0F0B-1F81-FCB5-7C9DF5D09313}"/>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solidFill>
              <a:srgbClr val="000000"/>
            </a:solidFill>
            <a:ln w="9525" cap="flat">
              <a:noFill/>
              <a:prstDash val="solid"/>
              <a:miter/>
            </a:ln>
          </p:spPr>
          <p:txBody>
            <a:bodyPr rtlCol="0" anchor="ctr"/>
            <a:lstStyle/>
            <a:p>
              <a:endParaRPr lang="en-GB" dirty="0"/>
            </a:p>
          </p:txBody>
        </p:sp>
        <p:sp>
          <p:nvSpPr>
            <p:cNvPr id="46" name="Vrije vorm: vorm 45">
              <a:extLst>
                <a:ext uri="{FF2B5EF4-FFF2-40B4-BE49-F238E27FC236}">
                  <a16:creationId xmlns:a16="http://schemas.microsoft.com/office/drawing/2014/main" id="{E2168793-CECA-2A56-70CA-A2BB97B2C83F}"/>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solidFill>
              <a:srgbClr val="000000"/>
            </a:solidFill>
            <a:ln w="9525" cap="flat">
              <a:noFill/>
              <a:prstDash val="solid"/>
              <a:miter/>
            </a:ln>
          </p:spPr>
          <p:txBody>
            <a:bodyPr rtlCol="0" anchor="ctr"/>
            <a:lstStyle/>
            <a:p>
              <a:endParaRPr lang="en-GB"/>
            </a:p>
          </p:txBody>
        </p:sp>
        <p:sp>
          <p:nvSpPr>
            <p:cNvPr id="47" name="Vrije vorm: vorm 46">
              <a:extLst>
                <a:ext uri="{FF2B5EF4-FFF2-40B4-BE49-F238E27FC236}">
                  <a16:creationId xmlns:a16="http://schemas.microsoft.com/office/drawing/2014/main" id="{167B5967-C476-6D97-2D8A-678B164873F7}"/>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solidFill>
              <a:srgbClr val="000000"/>
            </a:solidFill>
            <a:ln w="9525" cap="flat">
              <a:noFill/>
              <a:prstDash val="solid"/>
              <a:miter/>
            </a:ln>
          </p:spPr>
          <p:txBody>
            <a:bodyPr rtlCol="0" anchor="ctr"/>
            <a:lstStyle/>
            <a:p>
              <a:endParaRPr lang="en-GB"/>
            </a:p>
          </p:txBody>
        </p:sp>
        <p:sp>
          <p:nvSpPr>
            <p:cNvPr id="48" name="Vrije vorm: vorm 47">
              <a:extLst>
                <a:ext uri="{FF2B5EF4-FFF2-40B4-BE49-F238E27FC236}">
                  <a16:creationId xmlns:a16="http://schemas.microsoft.com/office/drawing/2014/main" id="{0863CA44-130B-E285-9545-E013062D262E}"/>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solidFill>
              <a:srgbClr val="000000"/>
            </a:solidFill>
            <a:ln w="9525" cap="flat">
              <a:noFill/>
              <a:prstDash val="solid"/>
              <a:miter/>
            </a:ln>
          </p:spPr>
          <p:txBody>
            <a:bodyPr rtlCol="0" anchor="ctr"/>
            <a:lstStyle/>
            <a:p>
              <a:endParaRPr lang="en-GB"/>
            </a:p>
          </p:txBody>
        </p:sp>
        <p:sp>
          <p:nvSpPr>
            <p:cNvPr id="49" name="Vrije vorm: vorm 48">
              <a:extLst>
                <a:ext uri="{FF2B5EF4-FFF2-40B4-BE49-F238E27FC236}">
                  <a16:creationId xmlns:a16="http://schemas.microsoft.com/office/drawing/2014/main" id="{BC4A4D97-B586-8C1B-3EB4-EF127E58DA10}"/>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solidFill>
              <a:srgbClr val="000000"/>
            </a:solidFill>
            <a:ln w="9525" cap="flat">
              <a:noFill/>
              <a:prstDash val="solid"/>
              <a:miter/>
            </a:ln>
          </p:spPr>
          <p:txBody>
            <a:bodyPr rtlCol="0" anchor="ctr"/>
            <a:lstStyle/>
            <a:p>
              <a:endParaRPr lang="en-GB"/>
            </a:p>
          </p:txBody>
        </p:sp>
        <p:sp>
          <p:nvSpPr>
            <p:cNvPr id="50" name="Vrije vorm: vorm 49">
              <a:extLst>
                <a:ext uri="{FF2B5EF4-FFF2-40B4-BE49-F238E27FC236}">
                  <a16:creationId xmlns:a16="http://schemas.microsoft.com/office/drawing/2014/main" id="{9799722F-EF3D-E27E-3C21-C59FE9D1258A}"/>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solidFill>
              <a:srgbClr val="000000"/>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777131786"/>
      </p:ext>
    </p:extLst>
  </p:cSld>
  <p:clrMap bg1="lt1" tx1="dk1" bg2="lt2" tx2="dk2" accent1="accent1" accent2="accent2" accent3="accent3" accent4="accent4" accent5="accent5" accent6="accent6" hlink="hlink" folHlink="folHlink"/>
  <p:sldLayoutIdLst>
    <p:sldLayoutId id="2147483704" r:id="rId1"/>
    <p:sldLayoutId id="2147483707" r:id="rId2"/>
    <p:sldLayoutId id="2147483708" r:id="rId3"/>
    <p:sldLayoutId id="2147483697" r:id="rId4"/>
    <p:sldLayoutId id="2147483728" r:id="rId5"/>
    <p:sldLayoutId id="2147483729" r:id="rId6"/>
    <p:sldLayoutId id="2147483730" r:id="rId7"/>
    <p:sldLayoutId id="2147483673" r:id="rId8"/>
    <p:sldLayoutId id="2147483711" r:id="rId9"/>
    <p:sldLayoutId id="2147483712" r:id="rId10"/>
    <p:sldLayoutId id="2147483731" r:id="rId11"/>
    <p:sldLayoutId id="2147483732" r:id="rId12"/>
    <p:sldLayoutId id="2147483733" r:id="rId13"/>
    <p:sldLayoutId id="2147483713" r:id="rId14"/>
    <p:sldLayoutId id="2147483736" r:id="rId15"/>
    <p:sldLayoutId id="2147483664" r:id="rId16"/>
    <p:sldLayoutId id="2147483720" r:id="rId17"/>
    <p:sldLayoutId id="2147483721" r:id="rId18"/>
    <p:sldLayoutId id="2147483667" r:id="rId19"/>
    <p:sldLayoutId id="2147483723" r:id="rId20"/>
    <p:sldLayoutId id="2147483715" r:id="rId21"/>
    <p:sldLayoutId id="2147483770" r:id="rId22"/>
    <p:sldLayoutId id="2147483724" r:id="rId23"/>
    <p:sldLayoutId id="2147483703" r:id="rId24"/>
    <p:sldLayoutId id="2147483726" r:id="rId25"/>
    <p:sldLayoutId id="2147483727" r:id="rId26"/>
    <p:sldLayoutId id="2147483734" r:id="rId27"/>
    <p:sldLayoutId id="2147483735" r:id="rId28"/>
    <p:sldLayoutId id="2147483714" r:id="rId29"/>
    <p:sldLayoutId id="2147483725" r:id="rId30"/>
    <p:sldLayoutId id="2147483737" r:id="rId31"/>
    <p:sldLayoutId id="2147483738" r:id="rId32"/>
    <p:sldLayoutId id="2147483739" r:id="rId33"/>
    <p:sldLayoutId id="2147483740"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p:titleStyle>
    <p:bodyStyle>
      <a:lvl1pPr marL="361950" indent="-36195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defRPr sz="2000" kern="1200">
          <a:solidFill>
            <a:schemeClr val="tx2"/>
          </a:solidFill>
          <a:latin typeface="+mn-lt"/>
          <a:ea typeface="+mn-ea"/>
          <a:cs typeface="+mn-cs"/>
        </a:defRPr>
      </a:lvl1pPr>
      <a:lvl2pPr marL="712788" indent="-350838"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tabLst>
          <a:tab pos="712788" algn="l"/>
        </a:tabLst>
        <a:defRPr sz="2000" kern="1200">
          <a:solidFill>
            <a:schemeClr val="tx2"/>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accent3"/>
        </a:buClr>
        <a:buFont typeface="Segoe UI Light" panose="020B0502040204020203" pitchFamily="34" charset="0"/>
        <a:buNone/>
        <a:defRPr sz="200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0"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600"/>
        </a:spcBef>
        <a:spcAft>
          <a:spcPts val="600"/>
        </a:spcAft>
        <a:buClr>
          <a:schemeClr val="accent1"/>
        </a:buClr>
        <a:buFont typeface="+mj-lt"/>
        <a:buAutoNum type="arabicPeriod"/>
        <a:tabLst/>
        <a:defRPr sz="2000" kern="1200">
          <a:solidFill>
            <a:schemeClr val="tx1"/>
          </a:solidFill>
          <a:latin typeface="+mn-lt"/>
          <a:ea typeface="+mn-ea"/>
          <a:cs typeface="+mn-cs"/>
        </a:defRPr>
      </a:lvl7pPr>
      <a:lvl8pPr marL="361950" indent="-361950" algn="l" defTabSz="914400" rtl="0" eaLnBrk="1" latinLnBrk="0" hangingPunct="1">
        <a:lnSpc>
          <a:spcPct val="90000"/>
        </a:lnSpc>
        <a:spcBef>
          <a:spcPts val="600"/>
        </a:spcBef>
        <a:spcAft>
          <a:spcPts val="600"/>
        </a:spcAft>
        <a:buClr>
          <a:schemeClr val="accent1"/>
        </a:buClr>
        <a:buFont typeface="+mj-lt"/>
        <a:buAutoNum type="alphaLcPeriod"/>
        <a:defRPr sz="20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6" userDrawn="1">
          <p15:clr>
            <a:srgbClr val="5ACBF0"/>
          </p15:clr>
        </p15:guide>
        <p15:guide id="2" pos="453" userDrawn="1">
          <p15:clr>
            <a:srgbClr val="5ACBF0"/>
          </p15:clr>
        </p15:guide>
        <p15:guide id="3" orient="horz" pos="3780" userDrawn="1">
          <p15:clr>
            <a:srgbClr val="5ACBF0"/>
          </p15:clr>
        </p15:guide>
        <p15:guide id="6" pos="7226" userDrawn="1">
          <p15:clr>
            <a:srgbClr val="5ACBF0"/>
          </p15:clr>
        </p15:guide>
        <p15:guide id="9" orient="horz" pos="453" userDrawn="1">
          <p15:clr>
            <a:srgbClr val="5ACBF0"/>
          </p15:clr>
        </p15:guide>
        <p15:guide id="10" orient="horz" pos="659" userDrawn="1">
          <p15:clr>
            <a:srgbClr val="5ACBF0"/>
          </p15:clr>
        </p15:guide>
        <p15:guide id="12" orient="horz" pos="4032" userDrawn="1">
          <p15:clr>
            <a:srgbClr val="A4A3A4"/>
          </p15:clr>
        </p15:guide>
        <p15:guide id="13" pos="7680" userDrawn="1">
          <p15:clr>
            <a:srgbClr val="F26B43"/>
          </p15:clr>
        </p15:guide>
        <p15:guide id="14" orient="horz" pos="4320" userDrawn="1">
          <p15:clr>
            <a:srgbClr val="F26B43"/>
          </p15:clr>
        </p15:guide>
        <p15:guide id="15" orient="horz" pos="4151" userDrawn="1">
          <p15:clr>
            <a:srgbClr val="A4A3A4"/>
          </p15:clr>
        </p15:guide>
        <p15:guide id="16" userDrawn="1">
          <p15:clr>
            <a:srgbClr val="F26B43"/>
          </p15:clr>
        </p15:guide>
        <p15:guide id="17" orient="horz"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18666" y="722454"/>
            <a:ext cx="10752610" cy="323409"/>
          </a:xfrm>
          <a:prstGeom prst="rect">
            <a:avLst/>
          </a:prstGeom>
        </p:spPr>
        <p:txBody>
          <a:bodyPr vert="horz" lIns="0" tIns="0" rIns="0" bIns="378000" rtlCol="0" anchor="t">
            <a:noAutofit/>
          </a:bodyPr>
          <a:lstStyle/>
          <a:p>
            <a:r>
              <a:rPr lang="en-GB" noProof="0" dirty="0"/>
              <a:t>Title goes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19138" y="1563938"/>
            <a:ext cx="10752137" cy="4433419"/>
          </a:xfrm>
          <a:prstGeom prst="rect">
            <a:avLst/>
          </a:prstGeom>
        </p:spPr>
        <p:txBody>
          <a:bodyPr vert="horz" lIns="0" tIns="0" rIns="0" bIns="0" rtlCol="0">
            <a:noAutofit/>
          </a:body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37132"/>
            <a:ext cx="565861" cy="169277"/>
          </a:xfrm>
          <a:prstGeom prst="rect">
            <a:avLst/>
          </a:prstGeom>
          <a:noFill/>
        </p:spPr>
        <p:txBody>
          <a:bodyPr wrap="none" lIns="0" tIns="0" rIns="0" bIns="0" rtlCol="0" anchor="b">
            <a:spAutoFit/>
          </a:bodyPr>
          <a:lstStyle/>
          <a:p>
            <a:pPr algn="l"/>
            <a:r>
              <a:rPr lang="en-GB" sz="1100" b="0" cap="all" baseline="0" noProof="0" dirty="0">
                <a:solidFill>
                  <a:schemeClr val="accent1"/>
                </a:solidFill>
                <a:latin typeface="+mn-lt"/>
              </a:rPr>
              <a:t>layout</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146569" y="6405669"/>
            <a:ext cx="766235" cy="184666"/>
          </a:xfrm>
          <a:prstGeom prst="rect">
            <a:avLst/>
          </a:prstGeom>
        </p:spPr>
        <p:txBody>
          <a:bodyPr vert="horz" wrap="none" lIns="0" tIns="0" rIns="0" bIns="0" rtlCol="0" anchor="ctr">
            <a:spAutoFit/>
          </a:bodyPr>
          <a:lstStyle>
            <a:lvl1pPr algn="r">
              <a:defRPr sz="1200">
                <a:solidFill>
                  <a:schemeClr val="tx2"/>
                </a:solidFill>
                <a:latin typeface="+mn-lt"/>
                <a:cs typeface="Segoe UI Light" panose="020B0502040204020203" pitchFamily="34" charset="0"/>
              </a:defRPr>
            </a:lvl1pPr>
          </a:lstStyle>
          <a:p>
            <a:fld id="{8A421BA6-7BA0-43C5-84E3-301304A00F79}" type="datetime1">
              <a:rPr lang="nl-NL" smtClean="0"/>
              <a:t>4-4-2024</a:t>
            </a:fld>
            <a:endParaRPr lang="en-GB" dirty="0"/>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78464" y="6405669"/>
            <a:ext cx="291298" cy="184666"/>
          </a:xfrm>
          <a:prstGeom prst="rect">
            <a:avLst/>
          </a:prstGeom>
        </p:spPr>
        <p:txBody>
          <a:bodyPr vert="horz" wrap="none" lIns="0" tIns="0" rIns="0" bIns="0" rtlCol="0" anchor="ctr">
            <a:spAutoFit/>
          </a:bodyPr>
          <a:lstStyle>
            <a:lvl1pPr algn="r">
              <a:defRPr sz="1200" b="1">
                <a:solidFill>
                  <a:schemeClr val="tx2"/>
                </a:solidFill>
                <a:latin typeface="+mj-lt"/>
                <a:cs typeface="Segoe UI Light" panose="020B0502040204020203" pitchFamily="34" charset="0"/>
              </a:defRPr>
            </a:lvl1pPr>
          </a:lstStyle>
          <a:p>
            <a:fld id="{9E843DB9-9987-4157-AB9C-CEA8D7D910BB}" type="slidenum">
              <a:rPr lang="en-GB" smtClean="0"/>
              <a:pPr/>
              <a:t>‹nr.›</a:t>
            </a:fld>
            <a:endParaRPr lang="en-GB" dirty="0"/>
          </a:p>
        </p:txBody>
      </p:sp>
      <p:sp>
        <p:nvSpPr>
          <p:cNvPr id="4" name="Tekstvak 3">
            <a:extLst>
              <a:ext uri="{FF2B5EF4-FFF2-40B4-BE49-F238E27FC236}">
                <a16:creationId xmlns:a16="http://schemas.microsoft.com/office/drawing/2014/main" id="{A36EA4FA-0B8A-4FA4-3D23-C40FA12DDAC9}"/>
              </a:ext>
            </a:extLst>
          </p:cNvPr>
          <p:cNvSpPr txBox="1"/>
          <p:nvPr userDrawn="1"/>
        </p:nvSpPr>
        <p:spPr>
          <a:xfrm>
            <a:off x="10912804" y="-1278897"/>
            <a:ext cx="1279196" cy="169277"/>
          </a:xfrm>
          <a:prstGeom prst="rect">
            <a:avLst/>
          </a:prstGeom>
          <a:noFill/>
        </p:spPr>
        <p:txBody>
          <a:bodyPr wrap="none" lIns="0" tIns="0" rIns="0" bIns="0" rtlCol="0" anchor="b">
            <a:spAutoFit/>
          </a:bodyPr>
          <a:lstStyle/>
          <a:p>
            <a:pPr algn="r"/>
            <a:r>
              <a:rPr lang="en-GB" sz="1100" b="0" cap="all" baseline="0" noProof="0" dirty="0">
                <a:solidFill>
                  <a:schemeClr val="accent1"/>
                </a:solidFill>
                <a:latin typeface="+mn-lt"/>
              </a:rPr>
              <a:t>Primary colors</a:t>
            </a:r>
          </a:p>
        </p:txBody>
      </p:sp>
      <p:grpSp>
        <p:nvGrpSpPr>
          <p:cNvPr id="34" name="Groep 33">
            <a:extLst>
              <a:ext uri="{FF2B5EF4-FFF2-40B4-BE49-F238E27FC236}">
                <a16:creationId xmlns:a16="http://schemas.microsoft.com/office/drawing/2014/main" id="{0B508182-1D94-6963-6E0B-93418D7C8B8D}"/>
              </a:ext>
            </a:extLst>
          </p:cNvPr>
          <p:cNvGrpSpPr/>
          <p:nvPr userDrawn="1"/>
        </p:nvGrpSpPr>
        <p:grpSpPr>
          <a:xfrm>
            <a:off x="11552188" y="-1016102"/>
            <a:ext cx="639812" cy="180000"/>
            <a:chOff x="11552188" y="-1016102"/>
            <a:chExt cx="639812" cy="180000"/>
          </a:xfrm>
        </p:grpSpPr>
        <p:sp>
          <p:nvSpPr>
            <p:cNvPr id="5" name="Rechthoek 4">
              <a:extLst>
                <a:ext uri="{FF2B5EF4-FFF2-40B4-BE49-F238E27FC236}">
                  <a16:creationId xmlns:a16="http://schemas.microsoft.com/office/drawing/2014/main" id="{720EF2DF-3730-F6B5-403F-A5D9B50AA329}"/>
                </a:ext>
              </a:extLst>
            </p:cNvPr>
            <p:cNvSpPr/>
            <p:nvPr userDrawn="1"/>
          </p:nvSpPr>
          <p:spPr>
            <a:xfrm>
              <a:off x="12012000" y="-1016102"/>
              <a:ext cx="180000" cy="180000"/>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Rechthoek 6">
              <a:extLst>
                <a:ext uri="{FF2B5EF4-FFF2-40B4-BE49-F238E27FC236}">
                  <a16:creationId xmlns:a16="http://schemas.microsoft.com/office/drawing/2014/main" id="{23A4CEB5-B6FA-9B7A-B2D0-072AAA09C577}"/>
                </a:ext>
              </a:extLst>
            </p:cNvPr>
            <p:cNvSpPr/>
            <p:nvPr userDrawn="1"/>
          </p:nvSpPr>
          <p:spPr>
            <a:xfrm>
              <a:off x="11782094" y="-1016102"/>
              <a:ext cx="180000" cy="1800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 name="Rechthoek 8">
              <a:extLst>
                <a:ext uri="{FF2B5EF4-FFF2-40B4-BE49-F238E27FC236}">
                  <a16:creationId xmlns:a16="http://schemas.microsoft.com/office/drawing/2014/main" id="{E5A8DA9B-2314-02C7-0DB4-B1D5CD8DF2E4}"/>
                </a:ext>
              </a:extLst>
            </p:cNvPr>
            <p:cNvSpPr/>
            <p:nvPr userDrawn="1"/>
          </p:nvSpPr>
          <p:spPr>
            <a:xfrm>
              <a:off x="11552188" y="-1016102"/>
              <a:ext cx="180000" cy="180000"/>
            </a:xfrm>
            <a:prstGeom prst="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sp>
        <p:nvSpPr>
          <p:cNvPr id="10" name="Tekstvak 9">
            <a:extLst>
              <a:ext uri="{FF2B5EF4-FFF2-40B4-BE49-F238E27FC236}">
                <a16:creationId xmlns:a16="http://schemas.microsoft.com/office/drawing/2014/main" id="{712FF8BF-FF57-497C-6D6E-58F4046DC0E4}"/>
              </a:ext>
            </a:extLst>
          </p:cNvPr>
          <p:cNvSpPr txBox="1"/>
          <p:nvPr userDrawn="1"/>
        </p:nvSpPr>
        <p:spPr>
          <a:xfrm>
            <a:off x="10659528" y="-674002"/>
            <a:ext cx="1532472" cy="169277"/>
          </a:xfrm>
          <a:prstGeom prst="rect">
            <a:avLst/>
          </a:prstGeom>
          <a:noFill/>
        </p:spPr>
        <p:txBody>
          <a:bodyPr wrap="none" lIns="0" tIns="0" rIns="0" bIns="0" rtlCol="0" anchor="b">
            <a:spAutoFit/>
          </a:bodyPr>
          <a:lstStyle/>
          <a:p>
            <a:pPr algn="r"/>
            <a:r>
              <a:rPr lang="en-GB" sz="1100" b="0" cap="all" baseline="0" noProof="0" dirty="0">
                <a:solidFill>
                  <a:schemeClr val="accent1"/>
                </a:solidFill>
                <a:latin typeface="+mn-lt"/>
              </a:rPr>
              <a:t>secondary colors</a:t>
            </a:r>
          </a:p>
        </p:txBody>
      </p:sp>
      <p:grpSp>
        <p:nvGrpSpPr>
          <p:cNvPr id="33" name="Groep 32">
            <a:extLst>
              <a:ext uri="{FF2B5EF4-FFF2-40B4-BE49-F238E27FC236}">
                <a16:creationId xmlns:a16="http://schemas.microsoft.com/office/drawing/2014/main" id="{B444FEF0-EF23-9A75-C7DB-63258A64F5A1}"/>
              </a:ext>
            </a:extLst>
          </p:cNvPr>
          <p:cNvGrpSpPr/>
          <p:nvPr userDrawn="1"/>
        </p:nvGrpSpPr>
        <p:grpSpPr>
          <a:xfrm>
            <a:off x="9687884" y="-411207"/>
            <a:ext cx="2504116" cy="180000"/>
            <a:chOff x="9687884" y="-411207"/>
            <a:chExt cx="2504116" cy="180000"/>
          </a:xfrm>
        </p:grpSpPr>
        <p:sp>
          <p:nvSpPr>
            <p:cNvPr id="11" name="Rechthoek 10">
              <a:extLst>
                <a:ext uri="{FF2B5EF4-FFF2-40B4-BE49-F238E27FC236}">
                  <a16:creationId xmlns:a16="http://schemas.microsoft.com/office/drawing/2014/main" id="{F5BB984B-89D0-74F4-7C23-3CB60BB6C322}"/>
                </a:ext>
              </a:extLst>
            </p:cNvPr>
            <p:cNvSpPr/>
            <p:nvPr userDrawn="1"/>
          </p:nvSpPr>
          <p:spPr>
            <a:xfrm>
              <a:off x="12012000" y="-411207"/>
              <a:ext cx="180000" cy="180000"/>
            </a:xfrm>
            <a:prstGeom prst="rect">
              <a:avLst/>
            </a:prstGeom>
            <a:solidFill>
              <a:srgbClr val="009B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4" name="Rechthoek 13">
              <a:extLst>
                <a:ext uri="{FF2B5EF4-FFF2-40B4-BE49-F238E27FC236}">
                  <a16:creationId xmlns:a16="http://schemas.microsoft.com/office/drawing/2014/main" id="{1983FD3B-3516-2897-57E9-D8EFBFF1423C}"/>
                </a:ext>
              </a:extLst>
            </p:cNvPr>
            <p:cNvSpPr/>
            <p:nvPr userDrawn="1"/>
          </p:nvSpPr>
          <p:spPr>
            <a:xfrm>
              <a:off x="11782094" y="-411207"/>
              <a:ext cx="180000" cy="180000"/>
            </a:xfrm>
            <a:prstGeom prst="rect">
              <a:avLst/>
            </a:prstGeom>
            <a:solidFill>
              <a:srgbClr val="6CC24A"/>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9" name="Rechthoek 18">
              <a:extLst>
                <a:ext uri="{FF2B5EF4-FFF2-40B4-BE49-F238E27FC236}">
                  <a16:creationId xmlns:a16="http://schemas.microsoft.com/office/drawing/2014/main" id="{4571E6D2-E9F3-1013-DDA9-BF3005A09B29}"/>
                </a:ext>
              </a:extLst>
            </p:cNvPr>
            <p:cNvSpPr/>
            <p:nvPr userDrawn="1"/>
          </p:nvSpPr>
          <p:spPr>
            <a:xfrm>
              <a:off x="11552188" y="-411207"/>
              <a:ext cx="180000" cy="180000"/>
            </a:xfrm>
            <a:prstGeom prst="rect">
              <a:avLst/>
            </a:prstGeom>
            <a:solidFill>
              <a:srgbClr val="FFB81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2" name="Rechthoek 21">
              <a:extLst>
                <a:ext uri="{FF2B5EF4-FFF2-40B4-BE49-F238E27FC236}">
                  <a16:creationId xmlns:a16="http://schemas.microsoft.com/office/drawing/2014/main" id="{CF1B44D4-9C02-CF5C-268C-96E45AF98657}"/>
                </a:ext>
              </a:extLst>
            </p:cNvPr>
            <p:cNvSpPr/>
            <p:nvPr userDrawn="1"/>
          </p:nvSpPr>
          <p:spPr>
            <a:xfrm>
              <a:off x="11316018" y="-411207"/>
              <a:ext cx="180000" cy="180000"/>
            </a:xfrm>
            <a:prstGeom prst="rect">
              <a:avLst/>
            </a:prstGeom>
            <a:solidFill>
              <a:srgbClr val="EC68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3" name="Rechthoek 22">
              <a:extLst>
                <a:ext uri="{FF2B5EF4-FFF2-40B4-BE49-F238E27FC236}">
                  <a16:creationId xmlns:a16="http://schemas.microsoft.com/office/drawing/2014/main" id="{E2214C65-E16E-D1A0-F56E-A8E35340AF61}"/>
                </a:ext>
              </a:extLst>
            </p:cNvPr>
            <p:cNvSpPr/>
            <p:nvPr userDrawn="1"/>
          </p:nvSpPr>
          <p:spPr>
            <a:xfrm>
              <a:off x="11086112" y="-411207"/>
              <a:ext cx="180000" cy="180000"/>
            </a:xfrm>
            <a:prstGeom prst="rect">
              <a:avLst/>
            </a:prstGeom>
            <a:solidFill>
              <a:srgbClr val="E03C3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4" name="Rechthoek 23">
              <a:extLst>
                <a:ext uri="{FF2B5EF4-FFF2-40B4-BE49-F238E27FC236}">
                  <a16:creationId xmlns:a16="http://schemas.microsoft.com/office/drawing/2014/main" id="{55D9D295-9730-83B0-9A87-AE6384CA7F82}"/>
                </a:ext>
              </a:extLst>
            </p:cNvPr>
            <p:cNvSpPr/>
            <p:nvPr userDrawn="1"/>
          </p:nvSpPr>
          <p:spPr>
            <a:xfrm>
              <a:off x="10856206" y="-411207"/>
              <a:ext cx="180000" cy="180000"/>
            </a:xfrm>
            <a:prstGeom prst="rect">
              <a:avLst/>
            </a:prstGeom>
            <a:solidFill>
              <a:srgbClr val="A5003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5" name="Rechthoek 24">
              <a:extLst>
                <a:ext uri="{FF2B5EF4-FFF2-40B4-BE49-F238E27FC236}">
                  <a16:creationId xmlns:a16="http://schemas.microsoft.com/office/drawing/2014/main" id="{FD3CB985-76FB-1138-7ABB-C2AEA27C3BA6}"/>
                </a:ext>
              </a:extLst>
            </p:cNvPr>
            <p:cNvSpPr/>
            <p:nvPr userDrawn="1"/>
          </p:nvSpPr>
          <p:spPr>
            <a:xfrm>
              <a:off x="10620036" y="-411207"/>
              <a:ext cx="180000" cy="180000"/>
            </a:xfrm>
            <a:prstGeom prst="rect">
              <a:avLst/>
            </a:prstGeom>
            <a:solidFill>
              <a:srgbClr val="EF60A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6" name="Rechthoek 25">
              <a:extLst>
                <a:ext uri="{FF2B5EF4-FFF2-40B4-BE49-F238E27FC236}">
                  <a16:creationId xmlns:a16="http://schemas.microsoft.com/office/drawing/2014/main" id="{3017B0A1-3059-6859-5F3B-486053D198C9}"/>
                </a:ext>
              </a:extLst>
            </p:cNvPr>
            <p:cNvSpPr/>
            <p:nvPr userDrawn="1"/>
          </p:nvSpPr>
          <p:spPr>
            <a:xfrm>
              <a:off x="10383866" y="-411207"/>
              <a:ext cx="180000" cy="180000"/>
            </a:xfrm>
            <a:prstGeom prst="rect">
              <a:avLst/>
            </a:prstGeom>
            <a:solidFill>
              <a:srgbClr val="6F1D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7" name="Rechthoek 26">
              <a:extLst>
                <a:ext uri="{FF2B5EF4-FFF2-40B4-BE49-F238E27FC236}">
                  <a16:creationId xmlns:a16="http://schemas.microsoft.com/office/drawing/2014/main" id="{5DF6D8A2-044B-9B72-D264-D10733D97156}"/>
                </a:ext>
              </a:extLst>
            </p:cNvPr>
            <p:cNvSpPr/>
            <p:nvPr userDrawn="1"/>
          </p:nvSpPr>
          <p:spPr>
            <a:xfrm>
              <a:off x="10153960" y="-411207"/>
              <a:ext cx="180000" cy="180000"/>
            </a:xfrm>
            <a:prstGeom prst="rect">
              <a:avLst/>
            </a:prstGeom>
            <a:solidFill>
              <a:srgbClr val="0076C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1" name="Rechthoek 30">
              <a:extLst>
                <a:ext uri="{FF2B5EF4-FFF2-40B4-BE49-F238E27FC236}">
                  <a16:creationId xmlns:a16="http://schemas.microsoft.com/office/drawing/2014/main" id="{A9F4A9AC-B678-77B2-2E58-722942DB0831}"/>
                </a:ext>
              </a:extLst>
            </p:cNvPr>
            <p:cNvSpPr/>
            <p:nvPr userDrawn="1"/>
          </p:nvSpPr>
          <p:spPr>
            <a:xfrm>
              <a:off x="9924054" y="-411207"/>
              <a:ext cx="180000" cy="180000"/>
            </a:xfrm>
            <a:prstGeom prst="rect">
              <a:avLst/>
            </a:prstGeom>
            <a:solidFill>
              <a:srgbClr val="00B8C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2" name="Rechthoek 31">
              <a:extLst>
                <a:ext uri="{FF2B5EF4-FFF2-40B4-BE49-F238E27FC236}">
                  <a16:creationId xmlns:a16="http://schemas.microsoft.com/office/drawing/2014/main" id="{4A95EB90-8972-7E8F-BE91-33A15F9A2648}"/>
                </a:ext>
              </a:extLst>
            </p:cNvPr>
            <p:cNvSpPr/>
            <p:nvPr userDrawn="1"/>
          </p:nvSpPr>
          <p:spPr>
            <a:xfrm>
              <a:off x="9687884" y="-411207"/>
              <a:ext cx="180000" cy="180000"/>
            </a:xfrm>
            <a:prstGeom prst="rect">
              <a:avLst/>
            </a:prstGeom>
            <a:solidFill>
              <a:srgbClr val="0C234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51" name="Groep 50">
            <a:extLst>
              <a:ext uri="{FF2B5EF4-FFF2-40B4-BE49-F238E27FC236}">
                <a16:creationId xmlns:a16="http://schemas.microsoft.com/office/drawing/2014/main" id="{2FE40E40-1FE1-302C-7401-1188F7C3C956}"/>
              </a:ext>
            </a:extLst>
          </p:cNvPr>
          <p:cNvGrpSpPr/>
          <p:nvPr userDrawn="1"/>
        </p:nvGrpSpPr>
        <p:grpSpPr>
          <a:xfrm>
            <a:off x="721079" y="6216736"/>
            <a:ext cx="961200" cy="381600"/>
            <a:chOff x="2807303" y="2354764"/>
            <a:chExt cx="944974" cy="368527"/>
          </a:xfrm>
        </p:grpSpPr>
        <p:sp>
          <p:nvSpPr>
            <p:cNvPr id="43" name="Vrije vorm: vorm 42">
              <a:extLst>
                <a:ext uri="{FF2B5EF4-FFF2-40B4-BE49-F238E27FC236}">
                  <a16:creationId xmlns:a16="http://schemas.microsoft.com/office/drawing/2014/main" id="{8EAAA39B-E62F-1A64-6EB9-16C279742FC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solidFill>
              <a:srgbClr val="00A6D6"/>
            </a:solidFill>
            <a:ln w="9525" cap="flat">
              <a:noFill/>
              <a:prstDash val="solid"/>
              <a:miter/>
            </a:ln>
          </p:spPr>
          <p:txBody>
            <a:bodyPr rtlCol="0" anchor="ctr"/>
            <a:lstStyle/>
            <a:p>
              <a:endParaRPr lang="en-GB"/>
            </a:p>
          </p:txBody>
        </p:sp>
        <p:sp>
          <p:nvSpPr>
            <p:cNvPr id="44" name="Vrije vorm: vorm 43">
              <a:extLst>
                <a:ext uri="{FF2B5EF4-FFF2-40B4-BE49-F238E27FC236}">
                  <a16:creationId xmlns:a16="http://schemas.microsoft.com/office/drawing/2014/main" id="{36236F46-513D-1509-49B4-C9540C747A7E}"/>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solidFill>
              <a:srgbClr val="000000"/>
            </a:solidFill>
            <a:ln w="9525" cap="flat">
              <a:noFill/>
              <a:prstDash val="solid"/>
              <a:miter/>
            </a:ln>
          </p:spPr>
          <p:txBody>
            <a:bodyPr rtlCol="0" anchor="ctr"/>
            <a:lstStyle/>
            <a:p>
              <a:endParaRPr lang="en-GB"/>
            </a:p>
          </p:txBody>
        </p:sp>
        <p:sp>
          <p:nvSpPr>
            <p:cNvPr id="45" name="Vrije vorm: vorm 44">
              <a:extLst>
                <a:ext uri="{FF2B5EF4-FFF2-40B4-BE49-F238E27FC236}">
                  <a16:creationId xmlns:a16="http://schemas.microsoft.com/office/drawing/2014/main" id="{559E6BEF-0F0B-1F81-FCB5-7C9DF5D09313}"/>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solidFill>
              <a:srgbClr val="000000"/>
            </a:solidFill>
            <a:ln w="9525" cap="flat">
              <a:noFill/>
              <a:prstDash val="solid"/>
              <a:miter/>
            </a:ln>
          </p:spPr>
          <p:txBody>
            <a:bodyPr rtlCol="0" anchor="ctr"/>
            <a:lstStyle/>
            <a:p>
              <a:endParaRPr lang="en-GB" dirty="0"/>
            </a:p>
          </p:txBody>
        </p:sp>
        <p:sp>
          <p:nvSpPr>
            <p:cNvPr id="46" name="Vrije vorm: vorm 45">
              <a:extLst>
                <a:ext uri="{FF2B5EF4-FFF2-40B4-BE49-F238E27FC236}">
                  <a16:creationId xmlns:a16="http://schemas.microsoft.com/office/drawing/2014/main" id="{E2168793-CECA-2A56-70CA-A2BB97B2C83F}"/>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solidFill>
              <a:srgbClr val="000000"/>
            </a:solidFill>
            <a:ln w="9525" cap="flat">
              <a:noFill/>
              <a:prstDash val="solid"/>
              <a:miter/>
            </a:ln>
          </p:spPr>
          <p:txBody>
            <a:bodyPr rtlCol="0" anchor="ctr"/>
            <a:lstStyle/>
            <a:p>
              <a:endParaRPr lang="en-GB"/>
            </a:p>
          </p:txBody>
        </p:sp>
        <p:sp>
          <p:nvSpPr>
            <p:cNvPr id="47" name="Vrije vorm: vorm 46">
              <a:extLst>
                <a:ext uri="{FF2B5EF4-FFF2-40B4-BE49-F238E27FC236}">
                  <a16:creationId xmlns:a16="http://schemas.microsoft.com/office/drawing/2014/main" id="{167B5967-C476-6D97-2D8A-678B164873F7}"/>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solidFill>
              <a:srgbClr val="000000"/>
            </a:solidFill>
            <a:ln w="9525" cap="flat">
              <a:noFill/>
              <a:prstDash val="solid"/>
              <a:miter/>
            </a:ln>
          </p:spPr>
          <p:txBody>
            <a:bodyPr rtlCol="0" anchor="ctr"/>
            <a:lstStyle/>
            <a:p>
              <a:endParaRPr lang="en-GB"/>
            </a:p>
          </p:txBody>
        </p:sp>
        <p:sp>
          <p:nvSpPr>
            <p:cNvPr id="48" name="Vrije vorm: vorm 47">
              <a:extLst>
                <a:ext uri="{FF2B5EF4-FFF2-40B4-BE49-F238E27FC236}">
                  <a16:creationId xmlns:a16="http://schemas.microsoft.com/office/drawing/2014/main" id="{0863CA44-130B-E285-9545-E013062D262E}"/>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solidFill>
              <a:srgbClr val="000000"/>
            </a:solidFill>
            <a:ln w="9525" cap="flat">
              <a:noFill/>
              <a:prstDash val="solid"/>
              <a:miter/>
            </a:ln>
          </p:spPr>
          <p:txBody>
            <a:bodyPr rtlCol="0" anchor="ctr"/>
            <a:lstStyle/>
            <a:p>
              <a:endParaRPr lang="en-GB"/>
            </a:p>
          </p:txBody>
        </p:sp>
        <p:sp>
          <p:nvSpPr>
            <p:cNvPr id="49" name="Vrije vorm: vorm 48">
              <a:extLst>
                <a:ext uri="{FF2B5EF4-FFF2-40B4-BE49-F238E27FC236}">
                  <a16:creationId xmlns:a16="http://schemas.microsoft.com/office/drawing/2014/main" id="{BC4A4D97-B586-8C1B-3EB4-EF127E58DA10}"/>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solidFill>
              <a:srgbClr val="000000"/>
            </a:solidFill>
            <a:ln w="9525" cap="flat">
              <a:noFill/>
              <a:prstDash val="solid"/>
              <a:miter/>
            </a:ln>
          </p:spPr>
          <p:txBody>
            <a:bodyPr rtlCol="0" anchor="ctr"/>
            <a:lstStyle/>
            <a:p>
              <a:endParaRPr lang="en-GB"/>
            </a:p>
          </p:txBody>
        </p:sp>
        <p:sp>
          <p:nvSpPr>
            <p:cNvPr id="50" name="Vrije vorm: vorm 49">
              <a:extLst>
                <a:ext uri="{FF2B5EF4-FFF2-40B4-BE49-F238E27FC236}">
                  <a16:creationId xmlns:a16="http://schemas.microsoft.com/office/drawing/2014/main" id="{9799722F-EF3D-E27E-3C21-C59FE9D1258A}"/>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solidFill>
              <a:srgbClr val="000000"/>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4167737445"/>
      </p:ext>
    </p:extLst>
  </p:cSld>
  <p:clrMap bg1="lt1" tx1="dk1" bg2="lt2" tx2="dk2" accent1="accent1" accent2="accent2" accent3="accent3" accent4="accent4" accent5="accent5" accent6="accent6" hlink="hlink" folHlink="folHlink"/>
  <p:sldLayoutIdLst>
    <p:sldLayoutId id="2147483764" r:id="rId1"/>
    <p:sldLayoutId id="2147483766" r:id="rId2"/>
    <p:sldLayoutId id="2147483767" r:id="rId3"/>
    <p:sldLayoutId id="2147483768" r:id="rId4"/>
    <p:sldLayoutId id="214748376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p:titleStyle>
    <p:bodyStyle>
      <a:lvl1pPr marL="361950" indent="-361950" algn="l" defTabSz="914400" rtl="0" eaLnBrk="1" latinLnBrk="0" hangingPunct="1">
        <a:lnSpc>
          <a:spcPct val="90000"/>
        </a:lnSpc>
        <a:spcBef>
          <a:spcPts val="200"/>
        </a:spcBef>
        <a:spcAft>
          <a:spcPts val="200"/>
        </a:spcAft>
        <a:buClr>
          <a:schemeClr val="accent1"/>
        </a:buClr>
        <a:buSzPct val="120000"/>
        <a:buFont typeface="Arial" panose="020B0604020202020204" pitchFamily="34" charset="0"/>
        <a:buChar char="•"/>
        <a:defRPr sz="1400" kern="1200">
          <a:solidFill>
            <a:schemeClr val="tx2"/>
          </a:solidFill>
          <a:latin typeface="+mn-lt"/>
          <a:ea typeface="+mn-ea"/>
          <a:cs typeface="+mn-cs"/>
        </a:defRPr>
      </a:lvl1pPr>
      <a:lvl2pPr marL="712788" indent="-350838" algn="l" defTabSz="914400" rtl="0" eaLnBrk="1" latinLnBrk="0" hangingPunct="1">
        <a:lnSpc>
          <a:spcPct val="90000"/>
        </a:lnSpc>
        <a:spcBef>
          <a:spcPts val="200"/>
        </a:spcBef>
        <a:spcAft>
          <a:spcPts val="200"/>
        </a:spcAft>
        <a:buClr>
          <a:schemeClr val="accent1"/>
        </a:buClr>
        <a:buSzPct val="120000"/>
        <a:buFont typeface="Arial" panose="020B0604020202020204" pitchFamily="34" charset="0"/>
        <a:buChar char="•"/>
        <a:tabLst>
          <a:tab pos="712788" algn="l"/>
        </a:tabLst>
        <a:defRPr sz="1400" kern="1200">
          <a:solidFill>
            <a:schemeClr val="tx2"/>
          </a:solidFill>
          <a:latin typeface="+mn-lt"/>
          <a:ea typeface="+mn-ea"/>
          <a:cs typeface="+mn-cs"/>
        </a:defRPr>
      </a:lvl2pPr>
      <a:lvl3pPr marL="0" indent="0" algn="l" defTabSz="914400" rtl="0" eaLnBrk="1" latinLnBrk="0" hangingPunct="1">
        <a:lnSpc>
          <a:spcPct val="90000"/>
        </a:lnSpc>
        <a:spcBef>
          <a:spcPts val="200"/>
        </a:spcBef>
        <a:spcAft>
          <a:spcPts val="200"/>
        </a:spcAft>
        <a:buClr>
          <a:schemeClr val="accent3"/>
        </a:buClr>
        <a:buFont typeface="Segoe UI Light" panose="020B0502040204020203" pitchFamily="34" charset="0"/>
        <a:buNone/>
        <a:defRPr sz="1400" kern="1200">
          <a:solidFill>
            <a:schemeClr val="tx2"/>
          </a:solidFill>
          <a:latin typeface="+mn-lt"/>
          <a:ea typeface="+mn-ea"/>
          <a:cs typeface="+mn-cs"/>
        </a:defRPr>
      </a:lvl3pPr>
      <a:lvl4pPr marL="0" indent="0" algn="l" defTabSz="914400" rtl="0" eaLnBrk="1" latinLnBrk="0" hangingPunct="1">
        <a:lnSpc>
          <a:spcPct val="90000"/>
        </a:lnSpc>
        <a:spcBef>
          <a:spcPts val="200"/>
        </a:spcBef>
        <a:spcAft>
          <a:spcPts val="2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200"/>
        </a:spcBef>
        <a:spcAft>
          <a:spcPts val="200"/>
        </a:spcAft>
        <a:buFont typeface="Arial" panose="020B0604020202020204" pitchFamily="34" charset="0"/>
        <a:buNone/>
        <a:defRPr sz="1600" b="0" kern="1200">
          <a:solidFill>
            <a:schemeClr val="accent1"/>
          </a:solidFill>
          <a:latin typeface="+mj-lt"/>
          <a:ea typeface="+mn-ea"/>
          <a:cs typeface="+mn-cs"/>
        </a:defRPr>
      </a:lvl5pPr>
      <a:lvl6pPr marL="0" indent="0" algn="l" defTabSz="914400" rtl="0" eaLnBrk="1" latinLnBrk="0" hangingPunct="1">
        <a:lnSpc>
          <a:spcPct val="90000"/>
        </a:lnSpc>
        <a:spcBef>
          <a:spcPts val="200"/>
        </a:spcBef>
        <a:spcAft>
          <a:spcPts val="200"/>
        </a:spcAft>
        <a:buClr>
          <a:schemeClr val="accent1"/>
        </a:buClr>
        <a:buFont typeface="Arial" panose="020B0604020202020204" pitchFamily="34" charset="0"/>
        <a:buNone/>
        <a:defRPr sz="14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200"/>
        </a:spcBef>
        <a:spcAft>
          <a:spcPts val="200"/>
        </a:spcAft>
        <a:buClr>
          <a:schemeClr val="accent1"/>
        </a:buClr>
        <a:buFont typeface="+mj-lt"/>
        <a:buAutoNum type="arabicPeriod"/>
        <a:tabLst/>
        <a:defRPr sz="1400" kern="1200">
          <a:solidFill>
            <a:schemeClr val="tx1"/>
          </a:solidFill>
          <a:latin typeface="+mn-lt"/>
          <a:ea typeface="+mn-ea"/>
          <a:cs typeface="+mn-cs"/>
        </a:defRPr>
      </a:lvl7pPr>
      <a:lvl8pPr marL="361950" indent="-361950" algn="l" defTabSz="914400" rtl="0" eaLnBrk="1" latinLnBrk="0" hangingPunct="1">
        <a:lnSpc>
          <a:spcPct val="90000"/>
        </a:lnSpc>
        <a:spcBef>
          <a:spcPts val="200"/>
        </a:spcBef>
        <a:spcAft>
          <a:spcPts val="200"/>
        </a:spcAft>
        <a:buClr>
          <a:schemeClr val="accent1"/>
        </a:buClr>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200"/>
        </a:spcBef>
        <a:spcAft>
          <a:spcPts val="200"/>
        </a:spcAft>
        <a:buClr>
          <a:schemeClr val="accent1"/>
        </a:buClr>
        <a:buFont typeface="Arial" panose="020B0604020202020204" pitchFamily="34" charset="0"/>
        <a:buNone/>
        <a:defRPr sz="11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6">
          <p15:clr>
            <a:srgbClr val="5ACBF0"/>
          </p15:clr>
        </p15:guide>
        <p15:guide id="2" pos="453">
          <p15:clr>
            <a:srgbClr val="5ACBF0"/>
          </p15:clr>
        </p15:guide>
        <p15:guide id="3" orient="horz" pos="3780">
          <p15:clr>
            <a:srgbClr val="5ACBF0"/>
          </p15:clr>
        </p15:guide>
        <p15:guide id="6" pos="7226">
          <p15:clr>
            <a:srgbClr val="5ACBF0"/>
          </p15:clr>
        </p15:guide>
        <p15:guide id="9" orient="horz" pos="453">
          <p15:clr>
            <a:srgbClr val="5ACBF0"/>
          </p15:clr>
        </p15:guide>
        <p15:guide id="10" orient="horz" pos="659">
          <p15:clr>
            <a:srgbClr val="5ACBF0"/>
          </p15:clr>
        </p15:guide>
        <p15:guide id="12" orient="horz" pos="4032">
          <p15:clr>
            <a:srgbClr val="A4A3A4"/>
          </p15:clr>
        </p15:guide>
        <p15:guide id="13" pos="7680">
          <p15:clr>
            <a:srgbClr val="F26B43"/>
          </p15:clr>
        </p15:guide>
        <p15:guide id="14" orient="horz" pos="4320">
          <p15:clr>
            <a:srgbClr val="F26B43"/>
          </p15:clr>
        </p15:guide>
        <p15:guide id="15" orient="horz" pos="4151">
          <p15:clr>
            <a:srgbClr val="A4A3A4"/>
          </p15:clr>
        </p15:guide>
        <p15:guide id="16">
          <p15:clr>
            <a:srgbClr val="F26B43"/>
          </p15:clr>
        </p15:guide>
        <p15:guide id="17" orient="horz">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6.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jpeg"/><Relationship Id="rId1" Type="http://schemas.openxmlformats.org/officeDocument/2006/relationships/slideLayout" Target="../slideLayouts/slideLayout27.xml"/><Relationship Id="rId6" Type="http://schemas.openxmlformats.org/officeDocument/2006/relationships/image" Target="../media/image24.jpeg"/><Relationship Id="rId5" Type="http://schemas.openxmlformats.org/officeDocument/2006/relationships/image" Target="../media/image5.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28.xml"/><Relationship Id="rId6" Type="http://schemas.openxmlformats.org/officeDocument/2006/relationships/image" Target="../media/image24.jpeg"/><Relationship Id="rId5" Type="http://schemas.openxmlformats.org/officeDocument/2006/relationships/image" Target="../media/image5.jpeg"/><Relationship Id="rId4" Type="http://schemas.openxmlformats.org/officeDocument/2006/relationships/image" Target="../media/image22.jpeg"/><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9.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1.xml"/><Relationship Id="rId4" Type="http://schemas.openxmlformats.org/officeDocument/2006/relationships/chart" Target="../charts/chart6.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g"/><Relationship Id="rId2" Type="http://schemas.openxmlformats.org/officeDocument/2006/relationships/image" Target="../media/image7.jpeg"/><Relationship Id="rId1" Type="http://schemas.openxmlformats.org/officeDocument/2006/relationships/slideLayout" Target="../slideLayouts/slideLayout22.xml"/><Relationship Id="rId6" Type="http://schemas.openxmlformats.org/officeDocument/2006/relationships/image" Target="../media/image11.jpg"/><Relationship Id="rId11" Type="http://schemas.openxmlformats.org/officeDocument/2006/relationships/image" Target="../media/image16.jpeg"/><Relationship Id="rId5" Type="http://schemas.openxmlformats.org/officeDocument/2006/relationships/image" Target="../media/image10.jpeg"/><Relationship Id="rId15" Type="http://schemas.microsoft.com/office/2007/relationships/hdphoto" Target="../media/hdphoto1.wdp"/><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eg"/><Relationship Id="rId1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comments" Target="../comments/commen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comments" Target="../comments/comment8.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g"/><Relationship Id="rId2" Type="http://schemas.openxmlformats.org/officeDocument/2006/relationships/image" Target="../media/image7.jpeg"/><Relationship Id="rId1" Type="http://schemas.openxmlformats.org/officeDocument/2006/relationships/slideLayout" Target="../slideLayouts/slideLayout25.xml"/><Relationship Id="rId6" Type="http://schemas.openxmlformats.org/officeDocument/2006/relationships/image" Target="../media/image11.jp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9.xml"/><Relationship Id="rId5" Type="http://schemas.openxmlformats.org/officeDocument/2006/relationships/comments" Target="../comments/comment2.xml"/><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D01DCAA-C39F-ACDA-4844-39618ABDF87B}"/>
              </a:ext>
            </a:extLst>
          </p:cNvPr>
          <p:cNvSpPr>
            <a:spLocks noGrp="1"/>
          </p:cNvSpPr>
          <p:nvPr>
            <p:ph type="title"/>
          </p:nvPr>
        </p:nvSpPr>
        <p:spPr>
          <a:xfrm>
            <a:off x="0" y="-429019"/>
            <a:ext cx="1989968" cy="276999"/>
          </a:xfrm>
        </p:spPr>
        <p:txBody>
          <a:bodyPr/>
          <a:lstStyle/>
          <a:p>
            <a:r>
              <a:rPr lang="en-GB"/>
              <a:t>Title slide + image</a:t>
            </a:r>
            <a:endParaRPr lang="en-GB" dirty="0"/>
          </a:p>
        </p:txBody>
      </p:sp>
      <p:sp>
        <p:nvSpPr>
          <p:cNvPr id="15" name="Tijdelijke aanduiding voor tekst 14">
            <a:extLst>
              <a:ext uri="{FF2B5EF4-FFF2-40B4-BE49-F238E27FC236}">
                <a16:creationId xmlns:a16="http://schemas.microsoft.com/office/drawing/2014/main" id="{A884CDCD-0E44-F407-E5AB-9B0E06B0012B}"/>
              </a:ext>
            </a:extLst>
          </p:cNvPr>
          <p:cNvSpPr>
            <a:spLocks noGrp="1"/>
          </p:cNvSpPr>
          <p:nvPr>
            <p:ph type="body" sz="quarter" idx="10"/>
          </p:nvPr>
        </p:nvSpPr>
        <p:spPr>
          <a:xfrm>
            <a:off x="719138" y="3950387"/>
            <a:ext cx="5865553" cy="1333698"/>
          </a:xfrm>
        </p:spPr>
        <p:txBody>
          <a:bodyPr/>
          <a:lstStyle/>
          <a:p>
            <a:r>
              <a:rPr lang="en-GB" dirty="0"/>
              <a:t>Title slide</a:t>
            </a:r>
            <a:br>
              <a:rPr lang="en-GB" dirty="0"/>
            </a:br>
            <a:r>
              <a:rPr lang="en-GB" dirty="0"/>
              <a:t>+ image</a:t>
            </a:r>
          </a:p>
        </p:txBody>
      </p:sp>
      <p:sp>
        <p:nvSpPr>
          <p:cNvPr id="16" name="Tijdelijke aanduiding voor tekst 15">
            <a:extLst>
              <a:ext uri="{FF2B5EF4-FFF2-40B4-BE49-F238E27FC236}">
                <a16:creationId xmlns:a16="http://schemas.microsoft.com/office/drawing/2014/main" id="{A802F9E8-CCFC-7D2C-9635-1A48F34ACE34}"/>
              </a:ext>
            </a:extLst>
          </p:cNvPr>
          <p:cNvSpPr>
            <a:spLocks noGrp="1"/>
          </p:cNvSpPr>
          <p:nvPr>
            <p:ph type="body" sz="quarter" idx="11"/>
          </p:nvPr>
        </p:nvSpPr>
        <p:spPr>
          <a:xfrm>
            <a:off x="719137" y="5404234"/>
            <a:ext cx="5871541" cy="332399"/>
          </a:xfrm>
        </p:spPr>
        <p:txBody>
          <a:bodyPr/>
          <a:lstStyle/>
          <a:p>
            <a:r>
              <a:rPr lang="en-GB" noProof="0" dirty="0"/>
              <a:t>Lorem ipsum | Name speaker</a:t>
            </a:r>
          </a:p>
        </p:txBody>
      </p:sp>
      <p:sp>
        <p:nvSpPr>
          <p:cNvPr id="5" name="Tijdelijke aanduiding voor datum 4">
            <a:extLst>
              <a:ext uri="{FF2B5EF4-FFF2-40B4-BE49-F238E27FC236}">
                <a16:creationId xmlns:a16="http://schemas.microsoft.com/office/drawing/2014/main" id="{63B519A7-8D6B-87C4-BBFC-D7BFEC513EDA}"/>
              </a:ext>
            </a:extLst>
          </p:cNvPr>
          <p:cNvSpPr>
            <a:spLocks noGrp="1"/>
          </p:cNvSpPr>
          <p:nvPr>
            <p:ph type="dt" sz="half" idx="12"/>
          </p:nvPr>
        </p:nvSpPr>
        <p:spPr>
          <a:xfrm>
            <a:off x="719137" y="5813671"/>
            <a:ext cx="766235" cy="184666"/>
          </a:xfrm>
        </p:spPr>
        <p:txBody>
          <a:bodyPr/>
          <a:lstStyle/>
          <a:p>
            <a:fld id="{A70DA17A-8D2C-4A91-9743-4EE9C30B5D2E}" type="datetime1">
              <a:rPr lang="nl-NL" smtClean="0"/>
              <a:t>4-4-2024</a:t>
            </a:fld>
            <a:endParaRPr lang="en-GB" dirty="0"/>
          </a:p>
        </p:txBody>
      </p:sp>
      <p:pic>
        <p:nvPicPr>
          <p:cNvPr id="11" name="image11.jpeg" descr="image11.jpeg">
            <a:extLst>
              <a:ext uri="{FF2B5EF4-FFF2-40B4-BE49-F238E27FC236}">
                <a16:creationId xmlns:a16="http://schemas.microsoft.com/office/drawing/2014/main" id="{0E45FCEB-BC1F-A22E-2EAB-6BD43EE34344}"/>
              </a:ext>
            </a:extLst>
          </p:cNvPr>
          <p:cNvPicPr>
            <a:picLocks noGrp="1" noChangeAspect="1"/>
          </p:cNvPicPr>
          <p:nvPr>
            <p:ph type="pic" sz="quarter" idx="13"/>
          </p:nvPr>
        </p:nvPicPr>
        <p:blipFill>
          <a:blip r:embed="rId3"/>
          <a:srcRect l="16710" r="16710"/>
          <a:stretch/>
        </p:blipFill>
        <p:spPr>
          <a:xfrm>
            <a:off x="7308357" y="0"/>
            <a:ext cx="4883643" cy="6858000"/>
          </a:xfrm>
          <a:ln w="12700" cap="flat">
            <a:noFill/>
            <a:miter lim="400000"/>
          </a:ln>
          <a:effectLst/>
        </p:spPr>
      </p:pic>
    </p:spTree>
    <p:extLst>
      <p:ext uri="{BB962C8B-B14F-4D97-AF65-F5344CB8AC3E}">
        <p14:creationId xmlns:p14="http://schemas.microsoft.com/office/powerpoint/2010/main" val="369180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F51EF51-52E1-8DD0-D63E-64E9A4C92B10}"/>
              </a:ext>
            </a:extLst>
          </p:cNvPr>
          <p:cNvSpPr>
            <a:spLocks noGrp="1"/>
          </p:cNvSpPr>
          <p:nvPr>
            <p:ph type="title"/>
          </p:nvPr>
        </p:nvSpPr>
        <p:spPr/>
        <p:txBody>
          <a:bodyPr/>
          <a:lstStyle/>
          <a:p>
            <a:endParaRPr lang="nl-NL"/>
          </a:p>
        </p:txBody>
      </p:sp>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0"/>
          </p:nvPr>
        </p:nvSpPr>
        <p:spPr/>
        <p:txBody>
          <a:bodyPr/>
          <a:lstStyle/>
          <a:p>
            <a:fld id="{ACA15353-0560-4F5A-9B89-2B0706F02D0F}" type="datetime1">
              <a:rPr lang="nl-NL" smtClean="0"/>
              <a:t>4-4-2024</a:t>
            </a:fld>
            <a:endParaRPr lang="en-GB" dirty="0"/>
          </a:p>
        </p:txBody>
      </p:sp>
      <p:sp>
        <p:nvSpPr>
          <p:cNvPr id="2" name="Tijdelijke aanduiding voor dianummer 1">
            <a:extLst>
              <a:ext uri="{FF2B5EF4-FFF2-40B4-BE49-F238E27FC236}">
                <a16:creationId xmlns:a16="http://schemas.microsoft.com/office/drawing/2014/main" id="{C3115F04-9D43-E45C-1841-67A24E96AA18}"/>
              </a:ext>
            </a:extLst>
          </p:cNvPr>
          <p:cNvSpPr>
            <a:spLocks noGrp="1"/>
          </p:cNvSpPr>
          <p:nvPr>
            <p:ph type="sldNum" sz="quarter" idx="12"/>
          </p:nvPr>
        </p:nvSpPr>
        <p:spPr/>
        <p:txBody>
          <a:bodyPr/>
          <a:lstStyle/>
          <a:p>
            <a:fld id="{9E843DB9-9987-4157-AB9C-CEA8D7D910BB}" type="slidenum">
              <a:rPr lang="en-GB" smtClean="0"/>
              <a:pPr/>
              <a:t>10</a:t>
            </a:fld>
            <a:endParaRPr lang="en-GB" dirty="0"/>
          </a:p>
        </p:txBody>
      </p:sp>
      <p:sp>
        <p:nvSpPr>
          <p:cNvPr id="3" name="Rechthoek 2">
            <a:extLst>
              <a:ext uri="{FF2B5EF4-FFF2-40B4-BE49-F238E27FC236}">
                <a16:creationId xmlns:a16="http://schemas.microsoft.com/office/drawing/2014/main" id="{DEAD0FF4-A573-928E-A194-4D6775D20684}"/>
              </a:ext>
            </a:extLst>
          </p:cNvPr>
          <p:cNvSpPr>
            <a:spLocks noGrp="1" noRot="1" noMove="1" noResize="1" noEditPoints="1" noAdjustHandles="1" noChangeArrowheads="1" noChangeShapeType="1"/>
          </p:cNvSpPr>
          <p:nvPr/>
        </p:nvSpPr>
        <p:spPr>
          <a:xfrm>
            <a:off x="0" y="0"/>
            <a:ext cx="4063998" cy="6000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6" name="Rechthoek 15">
            <a:extLst>
              <a:ext uri="{FF2B5EF4-FFF2-40B4-BE49-F238E27FC236}">
                <a16:creationId xmlns:a16="http://schemas.microsoft.com/office/drawing/2014/main" id="{61291B8F-0232-2F97-5D20-D1EC4DFDB75F}"/>
              </a:ext>
            </a:extLst>
          </p:cNvPr>
          <p:cNvSpPr>
            <a:spLocks noGrp="1" noRot="1" noMove="1" noResize="1" noEditPoints="1" noAdjustHandles="1" noChangeArrowheads="1" noChangeShapeType="1"/>
          </p:cNvSpPr>
          <p:nvPr/>
        </p:nvSpPr>
        <p:spPr>
          <a:xfrm>
            <a:off x="4063998" y="0"/>
            <a:ext cx="4063998" cy="6000750"/>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8" name="Rechthoek 17">
            <a:extLst>
              <a:ext uri="{FF2B5EF4-FFF2-40B4-BE49-F238E27FC236}">
                <a16:creationId xmlns:a16="http://schemas.microsoft.com/office/drawing/2014/main" id="{33F78AFB-2D83-793B-8B3C-B744050205B3}"/>
              </a:ext>
            </a:extLst>
          </p:cNvPr>
          <p:cNvSpPr>
            <a:spLocks noGrp="1" noRot="1" noMove="1" noResize="1" noEditPoints="1" noAdjustHandles="1" noChangeArrowheads="1" noChangeShapeType="1"/>
          </p:cNvSpPr>
          <p:nvPr/>
        </p:nvSpPr>
        <p:spPr>
          <a:xfrm>
            <a:off x="8128002" y="0"/>
            <a:ext cx="4063998" cy="600075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nvGrpSpPr>
          <p:cNvPr id="20" name="Icoon_1_5">
            <a:extLst>
              <a:ext uri="{FF2B5EF4-FFF2-40B4-BE49-F238E27FC236}">
                <a16:creationId xmlns:a16="http://schemas.microsoft.com/office/drawing/2014/main" id="{1D951DDF-8B0F-AD0B-FB91-C698538EE274}"/>
              </a:ext>
            </a:extLst>
          </p:cNvPr>
          <p:cNvGrpSpPr/>
          <p:nvPr/>
        </p:nvGrpSpPr>
        <p:grpSpPr>
          <a:xfrm>
            <a:off x="10045205" y="1957880"/>
            <a:ext cx="531967" cy="709562"/>
            <a:chOff x="6545522" y="2072809"/>
            <a:chExt cx="531967" cy="709562"/>
          </a:xfrm>
        </p:grpSpPr>
        <p:sp>
          <p:nvSpPr>
            <p:cNvPr id="21" name="Vrije vorm: vorm 20">
              <a:extLst>
                <a:ext uri="{FF2B5EF4-FFF2-40B4-BE49-F238E27FC236}">
                  <a16:creationId xmlns:a16="http://schemas.microsoft.com/office/drawing/2014/main" id="{37B6C2F2-77FD-A84F-65EC-8C2A658EACE2}"/>
                </a:ext>
              </a:extLst>
            </p:cNvPr>
            <p:cNvSpPr/>
            <p:nvPr/>
          </p:nvSpPr>
          <p:spPr>
            <a:xfrm>
              <a:off x="6834482" y="2426896"/>
              <a:ext cx="68071" cy="67298"/>
            </a:xfrm>
            <a:custGeom>
              <a:avLst/>
              <a:gdLst>
                <a:gd name="connsiteX0" fmla="*/ 1520 w 68071"/>
                <a:gd name="connsiteY0" fmla="*/ 45990 h 67298"/>
                <a:gd name="connsiteX1" fmla="*/ 20338 w 68071"/>
                <a:gd name="connsiteY1" fmla="*/ 65602 h 67298"/>
                <a:gd name="connsiteX2" fmla="*/ 31478 w 68071"/>
                <a:gd name="connsiteY2" fmla="*/ 64321 h 67298"/>
                <a:gd name="connsiteX3" fmla="*/ 64798 w 68071"/>
                <a:gd name="connsiteY3" fmla="*/ 32350 h 67298"/>
                <a:gd name="connsiteX4" fmla="*/ 68048 w 68071"/>
                <a:gd name="connsiteY4" fmla="*/ 25933 h 67298"/>
                <a:gd name="connsiteX5" fmla="*/ 65658 w 68071"/>
                <a:gd name="connsiteY5" fmla="*/ 20603 h 67298"/>
                <a:gd name="connsiteX6" fmla="*/ 48397 w 68071"/>
                <a:gd name="connsiteY6" fmla="*/ 2614 h 67298"/>
                <a:gd name="connsiteX7" fmla="*/ 43170 w 68071"/>
                <a:gd name="connsiteY7" fmla="*/ 6 h 67298"/>
                <a:gd name="connsiteX8" fmla="*/ 36625 w 68071"/>
                <a:gd name="connsiteY8" fmla="*/ 2988 h 67298"/>
                <a:gd name="connsiteX9" fmla="*/ 3317 w 68071"/>
                <a:gd name="connsiteY9" fmla="*/ 34948 h 67298"/>
                <a:gd name="connsiteX10" fmla="*/ 1520 w 68071"/>
                <a:gd name="connsiteY10" fmla="*/ 45990 h 67298"/>
                <a:gd name="connsiteX11" fmla="*/ 1519 w 68071"/>
                <a:gd name="connsiteY11" fmla="*/ 45990 h 6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71" h="67298">
                  <a:moveTo>
                    <a:pt x="1520" y="45990"/>
                  </a:moveTo>
                  <a:lnTo>
                    <a:pt x="20338" y="65602"/>
                  </a:lnTo>
                  <a:cubicBezTo>
                    <a:pt x="22922" y="68295"/>
                    <a:pt x="27937" y="67719"/>
                    <a:pt x="31478" y="64321"/>
                  </a:cubicBezTo>
                  <a:lnTo>
                    <a:pt x="64798" y="32350"/>
                  </a:lnTo>
                  <a:cubicBezTo>
                    <a:pt x="66673" y="30550"/>
                    <a:pt x="67862" y="28184"/>
                    <a:pt x="68048" y="25933"/>
                  </a:cubicBezTo>
                  <a:cubicBezTo>
                    <a:pt x="68234" y="23682"/>
                    <a:pt x="67338" y="21712"/>
                    <a:pt x="65658" y="20603"/>
                  </a:cubicBezTo>
                  <a:cubicBezTo>
                    <a:pt x="58684" y="15903"/>
                    <a:pt x="52805" y="9776"/>
                    <a:pt x="48397" y="2614"/>
                  </a:cubicBezTo>
                  <a:cubicBezTo>
                    <a:pt x="47350" y="880"/>
                    <a:pt x="45427" y="-87"/>
                    <a:pt x="43170" y="6"/>
                  </a:cubicBezTo>
                  <a:cubicBezTo>
                    <a:pt x="40913" y="99"/>
                    <a:pt x="38488" y="1201"/>
                    <a:pt x="36625" y="2988"/>
                  </a:cubicBezTo>
                  <a:lnTo>
                    <a:pt x="3317" y="34948"/>
                  </a:lnTo>
                  <a:cubicBezTo>
                    <a:pt x="-281" y="38310"/>
                    <a:pt x="-1064" y="43297"/>
                    <a:pt x="1520" y="45990"/>
                  </a:cubicBezTo>
                  <a:lnTo>
                    <a:pt x="1519" y="45990"/>
                  </a:lnTo>
                  <a:close/>
                </a:path>
              </a:pathLst>
            </a:custGeom>
            <a:solidFill>
              <a:schemeClr val="accent2"/>
            </a:solidFill>
            <a:ln w="5969" cap="flat">
              <a:solidFill>
                <a:schemeClr val="accent2"/>
              </a:solidFill>
              <a:prstDash val="solid"/>
              <a:miter/>
            </a:ln>
          </p:spPr>
          <p:txBody>
            <a:bodyPr rtlCol="0" anchor="ctr"/>
            <a:lstStyle/>
            <a:p>
              <a:endParaRPr lang="en-GB"/>
            </a:p>
          </p:txBody>
        </p:sp>
        <p:sp>
          <p:nvSpPr>
            <p:cNvPr id="22" name="Vrije vorm: vorm 21">
              <a:extLst>
                <a:ext uri="{FF2B5EF4-FFF2-40B4-BE49-F238E27FC236}">
                  <a16:creationId xmlns:a16="http://schemas.microsoft.com/office/drawing/2014/main" id="{DC025CCD-4B9A-C201-1E57-F96132BFDC7F}"/>
                </a:ext>
              </a:extLst>
            </p:cNvPr>
            <p:cNvSpPr/>
            <p:nvPr/>
          </p:nvSpPr>
          <p:spPr>
            <a:xfrm>
              <a:off x="6845292" y="2255296"/>
              <a:ext cx="232197" cy="232212"/>
            </a:xfrm>
            <a:custGeom>
              <a:avLst/>
              <a:gdLst>
                <a:gd name="connsiteX0" fmla="*/ 32336 w 232197"/>
                <a:gd name="connsiteY0" fmla="*/ 196468 h 232212"/>
                <a:gd name="connsiteX1" fmla="*/ 46918 w 232197"/>
                <a:gd name="connsiteY1" fmla="*/ 209345 h 232212"/>
                <a:gd name="connsiteX2" fmla="*/ 122881 w 232197"/>
                <a:gd name="connsiteY2" fmla="*/ 232014 h 232212"/>
                <a:gd name="connsiteX3" fmla="*/ 196520 w 232197"/>
                <a:gd name="connsiteY3" fmla="*/ 199859 h 232212"/>
                <a:gd name="connsiteX4" fmla="*/ 199911 w 232197"/>
                <a:gd name="connsiteY4" fmla="*/ 35678 h 232212"/>
                <a:gd name="connsiteX5" fmla="*/ 35731 w 232197"/>
                <a:gd name="connsiteY5" fmla="*/ 32287 h 232212"/>
                <a:gd name="connsiteX6" fmla="*/ 574 w 232197"/>
                <a:gd name="connsiteY6" fmla="*/ 104522 h 232212"/>
                <a:gd name="connsiteX7" fmla="*/ 20087 w 232197"/>
                <a:gd name="connsiteY7" fmla="*/ 181357 h 232212"/>
                <a:gd name="connsiteX8" fmla="*/ 32339 w 232197"/>
                <a:gd name="connsiteY8" fmla="*/ 196470 h 232212"/>
                <a:gd name="connsiteX9" fmla="*/ 32336 w 232197"/>
                <a:gd name="connsiteY9" fmla="*/ 196468 h 232212"/>
                <a:gd name="connsiteX10" fmla="*/ 178350 w 232197"/>
                <a:gd name="connsiteY10" fmla="*/ 56356 h 232212"/>
                <a:gd name="connsiteX11" fmla="*/ 175831 w 232197"/>
                <a:gd name="connsiteY11" fmla="*/ 178302 h 232212"/>
                <a:gd name="connsiteX12" fmla="*/ 64660 w 232197"/>
                <a:gd name="connsiteY12" fmla="*/ 185326 h 232212"/>
                <a:gd name="connsiteX13" fmla="*/ 44742 w 232197"/>
                <a:gd name="connsiteY13" fmla="*/ 164567 h 232212"/>
                <a:gd name="connsiteX14" fmla="*/ 56350 w 232197"/>
                <a:gd name="connsiteY14" fmla="*/ 53781 h 232212"/>
                <a:gd name="connsiteX15" fmla="*/ 178350 w 232197"/>
                <a:gd name="connsiteY15" fmla="*/ 56355 h 232212"/>
                <a:gd name="connsiteX16" fmla="*/ 178350 w 232197"/>
                <a:gd name="connsiteY16" fmla="*/ 56356 h 23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197" h="232212">
                  <a:moveTo>
                    <a:pt x="32336" y="196468"/>
                  </a:moveTo>
                  <a:cubicBezTo>
                    <a:pt x="36786" y="201107"/>
                    <a:pt x="41690" y="205452"/>
                    <a:pt x="46918" y="209345"/>
                  </a:cubicBezTo>
                  <a:cubicBezTo>
                    <a:pt x="68686" y="225586"/>
                    <a:pt x="95691" y="233605"/>
                    <a:pt x="122881" y="232014"/>
                  </a:cubicBezTo>
                  <a:cubicBezTo>
                    <a:pt x="150399" y="230369"/>
                    <a:pt x="176608" y="218964"/>
                    <a:pt x="196520" y="199859"/>
                  </a:cubicBezTo>
                  <a:cubicBezTo>
                    <a:pt x="242731" y="155518"/>
                    <a:pt x="244252" y="81890"/>
                    <a:pt x="199911" y="35678"/>
                  </a:cubicBezTo>
                  <a:cubicBezTo>
                    <a:pt x="155570" y="-10534"/>
                    <a:pt x="81942" y="-12055"/>
                    <a:pt x="35731" y="32287"/>
                  </a:cubicBezTo>
                  <a:cubicBezTo>
                    <a:pt x="15820" y="51391"/>
                    <a:pt x="3282" y="77045"/>
                    <a:pt x="574" y="104522"/>
                  </a:cubicBezTo>
                  <a:cubicBezTo>
                    <a:pt x="-2138" y="131624"/>
                    <a:pt x="4818" y="158998"/>
                    <a:pt x="20087" y="181357"/>
                  </a:cubicBezTo>
                  <a:cubicBezTo>
                    <a:pt x="23773" y="186753"/>
                    <a:pt x="27888" y="191832"/>
                    <a:pt x="32339" y="196470"/>
                  </a:cubicBezTo>
                  <a:lnTo>
                    <a:pt x="32336" y="196468"/>
                  </a:lnTo>
                  <a:close/>
                  <a:moveTo>
                    <a:pt x="178350" y="56356"/>
                  </a:moveTo>
                  <a:cubicBezTo>
                    <a:pt x="211299" y="90695"/>
                    <a:pt x="210170" y="145353"/>
                    <a:pt x="175831" y="178302"/>
                  </a:cubicBezTo>
                  <a:cubicBezTo>
                    <a:pt x="145337" y="207562"/>
                    <a:pt x="98583" y="210597"/>
                    <a:pt x="64660" y="185326"/>
                  </a:cubicBezTo>
                  <a:cubicBezTo>
                    <a:pt x="56967" y="179562"/>
                    <a:pt x="50182" y="172492"/>
                    <a:pt x="44742" y="164567"/>
                  </a:cubicBezTo>
                  <a:cubicBezTo>
                    <a:pt x="20954" y="129696"/>
                    <a:pt x="25790" y="83104"/>
                    <a:pt x="56350" y="53781"/>
                  </a:cubicBezTo>
                  <a:cubicBezTo>
                    <a:pt x="90741" y="20886"/>
                    <a:pt x="145401" y="22016"/>
                    <a:pt x="178350" y="56355"/>
                  </a:cubicBezTo>
                  <a:lnTo>
                    <a:pt x="178350" y="56356"/>
                  </a:lnTo>
                  <a:close/>
                </a:path>
              </a:pathLst>
            </a:custGeom>
            <a:solidFill>
              <a:schemeClr val="accent2"/>
            </a:solidFill>
            <a:ln w="11938" cap="flat">
              <a:solidFill>
                <a:schemeClr val="accent2"/>
              </a:solidFill>
              <a:prstDash val="solid"/>
              <a:round/>
            </a:ln>
          </p:spPr>
          <p:txBody>
            <a:bodyPr rtlCol="0" anchor="ctr"/>
            <a:lstStyle/>
            <a:p>
              <a:endParaRPr lang="en-GB"/>
            </a:p>
          </p:txBody>
        </p:sp>
        <p:sp>
          <p:nvSpPr>
            <p:cNvPr id="23" name="Vrije vorm: vorm 22">
              <a:extLst>
                <a:ext uri="{FF2B5EF4-FFF2-40B4-BE49-F238E27FC236}">
                  <a16:creationId xmlns:a16="http://schemas.microsoft.com/office/drawing/2014/main" id="{D1830418-4C2A-DC60-6554-2A9FBF9C51CE}"/>
                </a:ext>
              </a:extLst>
            </p:cNvPr>
            <p:cNvSpPr/>
            <p:nvPr/>
          </p:nvSpPr>
          <p:spPr>
            <a:xfrm>
              <a:off x="6705827" y="2445433"/>
              <a:ext cx="176029" cy="173441"/>
            </a:xfrm>
            <a:custGeom>
              <a:avLst/>
              <a:gdLst>
                <a:gd name="connsiteX0" fmla="*/ 4960 w 176029"/>
                <a:gd name="connsiteY0" fmla="*/ 129169 h 173441"/>
                <a:gd name="connsiteX1" fmla="*/ 42186 w 176029"/>
                <a:gd name="connsiteY1" fmla="*/ 167966 h 173441"/>
                <a:gd name="connsiteX2" fmla="*/ 67326 w 176029"/>
                <a:gd name="connsiteY2" fmla="*/ 168485 h 173441"/>
                <a:gd name="connsiteX3" fmla="*/ 170553 w 176029"/>
                <a:gd name="connsiteY3" fmla="*/ 69412 h 173441"/>
                <a:gd name="connsiteX4" fmla="*/ 171073 w 176029"/>
                <a:gd name="connsiteY4" fmla="*/ 44272 h 173441"/>
                <a:gd name="connsiteX5" fmla="*/ 133846 w 176029"/>
                <a:gd name="connsiteY5" fmla="*/ 5476 h 173441"/>
                <a:gd name="connsiteX6" fmla="*/ 108707 w 176029"/>
                <a:gd name="connsiteY6" fmla="*/ 4956 h 173441"/>
                <a:gd name="connsiteX7" fmla="*/ 5454 w 176029"/>
                <a:gd name="connsiteY7" fmla="*/ 104029 h 173441"/>
                <a:gd name="connsiteX8" fmla="*/ 4959 w 176029"/>
                <a:gd name="connsiteY8" fmla="*/ 129170 h 173441"/>
                <a:gd name="connsiteX9" fmla="*/ 4960 w 176029"/>
                <a:gd name="connsiteY9" fmla="*/ 129169 h 17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029" h="173441">
                  <a:moveTo>
                    <a:pt x="4960" y="129169"/>
                  </a:moveTo>
                  <a:lnTo>
                    <a:pt x="42186" y="167966"/>
                  </a:lnTo>
                  <a:cubicBezTo>
                    <a:pt x="48992" y="175059"/>
                    <a:pt x="60232" y="175291"/>
                    <a:pt x="67326" y="168485"/>
                  </a:cubicBezTo>
                  <a:lnTo>
                    <a:pt x="170553" y="69412"/>
                  </a:lnTo>
                  <a:cubicBezTo>
                    <a:pt x="177647" y="62606"/>
                    <a:pt x="177879" y="51366"/>
                    <a:pt x="171073" y="44272"/>
                  </a:cubicBezTo>
                  <a:lnTo>
                    <a:pt x="133846" y="5476"/>
                  </a:lnTo>
                  <a:cubicBezTo>
                    <a:pt x="127040" y="-1618"/>
                    <a:pt x="115800" y="-1850"/>
                    <a:pt x="108707" y="4956"/>
                  </a:cubicBezTo>
                  <a:lnTo>
                    <a:pt x="5454" y="104029"/>
                  </a:lnTo>
                  <a:cubicBezTo>
                    <a:pt x="-1615" y="110836"/>
                    <a:pt x="-1847" y="122076"/>
                    <a:pt x="4959" y="129170"/>
                  </a:cubicBezTo>
                  <a:lnTo>
                    <a:pt x="4960" y="129169"/>
                  </a:lnTo>
                  <a:close/>
                </a:path>
              </a:pathLst>
            </a:custGeom>
            <a:solidFill>
              <a:schemeClr val="accent2"/>
            </a:solidFill>
            <a:ln w="5969" cap="flat">
              <a:solidFill>
                <a:schemeClr val="accent2"/>
              </a:solidFill>
              <a:prstDash val="solid"/>
              <a:miter/>
            </a:ln>
          </p:spPr>
          <p:txBody>
            <a:bodyPr rtlCol="0" anchor="ctr"/>
            <a:lstStyle/>
            <a:p>
              <a:endParaRPr lang="en-GB"/>
            </a:p>
          </p:txBody>
        </p:sp>
        <p:sp>
          <p:nvSpPr>
            <p:cNvPr id="24" name="Vrije vorm: vorm 23">
              <a:extLst>
                <a:ext uri="{FF2B5EF4-FFF2-40B4-BE49-F238E27FC236}">
                  <a16:creationId xmlns:a16="http://schemas.microsoft.com/office/drawing/2014/main" id="{9DEE428D-8C95-F73A-9111-C2EE8B32147F}"/>
                </a:ext>
              </a:extLst>
            </p:cNvPr>
            <p:cNvSpPr/>
            <p:nvPr/>
          </p:nvSpPr>
          <p:spPr>
            <a:xfrm>
              <a:off x="6581281" y="2459815"/>
              <a:ext cx="78906" cy="322556"/>
            </a:xfrm>
            <a:custGeom>
              <a:avLst/>
              <a:gdLst>
                <a:gd name="connsiteX0" fmla="*/ 60347 w 78906"/>
                <a:gd name="connsiteY0" fmla="*/ 0 h 322556"/>
                <a:gd name="connsiteX1" fmla="*/ 60347 w 78906"/>
                <a:gd name="connsiteY1" fmla="*/ 0 h 322556"/>
                <a:gd name="connsiteX2" fmla="*/ 78906 w 78906"/>
                <a:gd name="connsiteY2" fmla="*/ 18559 h 322556"/>
                <a:gd name="connsiteX3" fmla="*/ 78906 w 78906"/>
                <a:gd name="connsiteY3" fmla="*/ 303997 h 322556"/>
                <a:gd name="connsiteX4" fmla="*/ 60347 w 78906"/>
                <a:gd name="connsiteY4" fmla="*/ 322557 h 322556"/>
                <a:gd name="connsiteX5" fmla="*/ 29331 w 78906"/>
                <a:gd name="connsiteY5" fmla="*/ 322557 h 322556"/>
                <a:gd name="connsiteX6" fmla="*/ 10771 w 78906"/>
                <a:gd name="connsiteY6" fmla="*/ 303997 h 322556"/>
                <a:gd name="connsiteX7" fmla="*/ 0 w 78906"/>
                <a:gd name="connsiteY7" fmla="*/ 60347 h 322556"/>
                <a:gd name="connsiteX8" fmla="*/ 60347 w 78906"/>
                <a:gd name="connsiteY8" fmla="*/ 0 h 32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06" h="322556">
                  <a:moveTo>
                    <a:pt x="60347" y="0"/>
                  </a:moveTo>
                  <a:lnTo>
                    <a:pt x="60347" y="0"/>
                  </a:lnTo>
                  <a:cubicBezTo>
                    <a:pt x="70597" y="0"/>
                    <a:pt x="78906" y="8309"/>
                    <a:pt x="78906" y="18559"/>
                  </a:cubicBezTo>
                  <a:lnTo>
                    <a:pt x="78906" y="303997"/>
                  </a:lnTo>
                  <a:cubicBezTo>
                    <a:pt x="78906" y="314248"/>
                    <a:pt x="70597" y="322557"/>
                    <a:pt x="60347" y="322557"/>
                  </a:cubicBezTo>
                  <a:lnTo>
                    <a:pt x="29331" y="322557"/>
                  </a:lnTo>
                  <a:cubicBezTo>
                    <a:pt x="19081" y="322557"/>
                    <a:pt x="10771" y="314248"/>
                    <a:pt x="10771" y="303997"/>
                  </a:cubicBezTo>
                  <a:lnTo>
                    <a:pt x="0" y="60347"/>
                  </a:lnTo>
                  <a:cubicBezTo>
                    <a:pt x="0" y="27018"/>
                    <a:pt x="27018" y="0"/>
                    <a:pt x="60347" y="0"/>
                  </a:cubicBezTo>
                  <a:close/>
                </a:path>
              </a:pathLst>
            </a:custGeom>
            <a:solidFill>
              <a:schemeClr val="bg1"/>
            </a:solidFill>
            <a:ln w="5969" cap="flat">
              <a:noFill/>
              <a:prstDash val="solid"/>
              <a:miter/>
            </a:ln>
          </p:spPr>
          <p:txBody>
            <a:bodyPr rtlCol="0" anchor="ctr"/>
            <a:lstStyle/>
            <a:p>
              <a:endParaRPr lang="en-GB"/>
            </a:p>
          </p:txBody>
        </p:sp>
        <p:sp>
          <p:nvSpPr>
            <p:cNvPr id="25" name="Vrije vorm: vorm 24">
              <a:extLst>
                <a:ext uri="{FF2B5EF4-FFF2-40B4-BE49-F238E27FC236}">
                  <a16:creationId xmlns:a16="http://schemas.microsoft.com/office/drawing/2014/main" id="{EE04A81A-4337-FCBE-1C15-5E41892973DB}"/>
                </a:ext>
              </a:extLst>
            </p:cNvPr>
            <p:cNvSpPr/>
            <p:nvPr/>
          </p:nvSpPr>
          <p:spPr>
            <a:xfrm>
              <a:off x="6579340" y="2072809"/>
              <a:ext cx="186101" cy="186101"/>
            </a:xfrm>
            <a:custGeom>
              <a:avLst/>
              <a:gdLst>
                <a:gd name="connsiteX0" fmla="*/ 186102 w 186101"/>
                <a:gd name="connsiteY0" fmla="*/ 93051 h 186101"/>
                <a:gd name="connsiteX1" fmla="*/ 93051 w 186101"/>
                <a:gd name="connsiteY1" fmla="*/ 186102 h 186101"/>
                <a:gd name="connsiteX2" fmla="*/ 0 w 186101"/>
                <a:gd name="connsiteY2" fmla="*/ 93051 h 186101"/>
                <a:gd name="connsiteX3" fmla="*/ 93051 w 186101"/>
                <a:gd name="connsiteY3" fmla="*/ 0 h 186101"/>
                <a:gd name="connsiteX4" fmla="*/ 186102 w 186101"/>
                <a:gd name="connsiteY4" fmla="*/ 93051 h 186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01" h="186101">
                  <a:moveTo>
                    <a:pt x="186102" y="93051"/>
                  </a:moveTo>
                  <a:cubicBezTo>
                    <a:pt x="186102" y="144442"/>
                    <a:pt x="144442" y="186102"/>
                    <a:pt x="93051" y="186102"/>
                  </a:cubicBezTo>
                  <a:cubicBezTo>
                    <a:pt x="41660" y="186102"/>
                    <a:pt x="0" y="144442"/>
                    <a:pt x="0" y="93051"/>
                  </a:cubicBezTo>
                  <a:cubicBezTo>
                    <a:pt x="0" y="41660"/>
                    <a:pt x="41660" y="0"/>
                    <a:pt x="93051" y="0"/>
                  </a:cubicBezTo>
                  <a:cubicBezTo>
                    <a:pt x="144442" y="0"/>
                    <a:pt x="186102" y="41660"/>
                    <a:pt x="186102" y="93051"/>
                  </a:cubicBezTo>
                  <a:close/>
                </a:path>
              </a:pathLst>
            </a:custGeom>
            <a:solidFill>
              <a:schemeClr val="bg1"/>
            </a:solidFill>
            <a:ln w="5969" cap="flat">
              <a:noFill/>
              <a:prstDash val="solid"/>
              <a:miter/>
            </a:ln>
          </p:spPr>
          <p:txBody>
            <a:bodyPr rtlCol="0" anchor="ctr"/>
            <a:lstStyle/>
            <a:p>
              <a:endParaRPr lang="en-GB"/>
            </a:p>
          </p:txBody>
        </p:sp>
        <p:sp>
          <p:nvSpPr>
            <p:cNvPr id="26" name="Vrije vorm: vorm 25">
              <a:extLst>
                <a:ext uri="{FF2B5EF4-FFF2-40B4-BE49-F238E27FC236}">
                  <a16:creationId xmlns:a16="http://schemas.microsoft.com/office/drawing/2014/main" id="{FA2EFA2D-24A1-B28E-A2B1-0D6428C11AD4}"/>
                </a:ext>
              </a:extLst>
            </p:cNvPr>
            <p:cNvSpPr/>
            <p:nvPr/>
          </p:nvSpPr>
          <p:spPr>
            <a:xfrm>
              <a:off x="6691972" y="2459815"/>
              <a:ext cx="78906" cy="322556"/>
            </a:xfrm>
            <a:custGeom>
              <a:avLst/>
              <a:gdLst>
                <a:gd name="connsiteX0" fmla="*/ 60347 w 78906"/>
                <a:gd name="connsiteY0" fmla="*/ 0 h 322556"/>
                <a:gd name="connsiteX1" fmla="*/ 60347 w 78906"/>
                <a:gd name="connsiteY1" fmla="*/ 0 h 322556"/>
                <a:gd name="connsiteX2" fmla="*/ 78906 w 78906"/>
                <a:gd name="connsiteY2" fmla="*/ 18559 h 322556"/>
                <a:gd name="connsiteX3" fmla="*/ 63826 w 78906"/>
                <a:gd name="connsiteY3" fmla="*/ 303997 h 322556"/>
                <a:gd name="connsiteX4" fmla="*/ 45267 w 78906"/>
                <a:gd name="connsiteY4" fmla="*/ 322557 h 322556"/>
                <a:gd name="connsiteX5" fmla="*/ 18559 w 78906"/>
                <a:gd name="connsiteY5" fmla="*/ 322557 h 322556"/>
                <a:gd name="connsiteX6" fmla="*/ 0 w 78906"/>
                <a:gd name="connsiteY6" fmla="*/ 303997 h 322556"/>
                <a:gd name="connsiteX7" fmla="*/ 0 w 78906"/>
                <a:gd name="connsiteY7" fmla="*/ 60347 h 322556"/>
                <a:gd name="connsiteX8" fmla="*/ 60347 w 78906"/>
                <a:gd name="connsiteY8" fmla="*/ 0 h 32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06" h="322556">
                  <a:moveTo>
                    <a:pt x="60347" y="0"/>
                  </a:moveTo>
                  <a:lnTo>
                    <a:pt x="60347" y="0"/>
                  </a:lnTo>
                  <a:cubicBezTo>
                    <a:pt x="70597" y="0"/>
                    <a:pt x="78906" y="8309"/>
                    <a:pt x="78906" y="18559"/>
                  </a:cubicBezTo>
                  <a:lnTo>
                    <a:pt x="63826" y="303997"/>
                  </a:lnTo>
                  <a:cubicBezTo>
                    <a:pt x="63826" y="314248"/>
                    <a:pt x="55517" y="322557"/>
                    <a:pt x="45267" y="322557"/>
                  </a:cubicBezTo>
                  <a:lnTo>
                    <a:pt x="18559" y="322557"/>
                  </a:lnTo>
                  <a:cubicBezTo>
                    <a:pt x="8309" y="322557"/>
                    <a:pt x="0" y="314248"/>
                    <a:pt x="0" y="303997"/>
                  </a:cubicBezTo>
                  <a:lnTo>
                    <a:pt x="0" y="60347"/>
                  </a:lnTo>
                  <a:cubicBezTo>
                    <a:pt x="0" y="27018"/>
                    <a:pt x="27018" y="0"/>
                    <a:pt x="60347" y="0"/>
                  </a:cubicBezTo>
                  <a:close/>
                </a:path>
              </a:pathLst>
            </a:custGeom>
            <a:solidFill>
              <a:schemeClr val="bg1"/>
            </a:solidFill>
            <a:ln w="5969" cap="flat">
              <a:noFill/>
              <a:prstDash val="solid"/>
              <a:miter/>
            </a:ln>
          </p:spPr>
          <p:txBody>
            <a:bodyPr rtlCol="0" anchor="ctr"/>
            <a:lstStyle/>
            <a:p>
              <a:endParaRPr lang="en-GB"/>
            </a:p>
          </p:txBody>
        </p:sp>
        <p:sp>
          <p:nvSpPr>
            <p:cNvPr id="27" name="Vrije vorm: vorm 26">
              <a:extLst>
                <a:ext uri="{FF2B5EF4-FFF2-40B4-BE49-F238E27FC236}">
                  <a16:creationId xmlns:a16="http://schemas.microsoft.com/office/drawing/2014/main" id="{A9A9B34E-CD59-1838-7F58-249132C3F5D1}"/>
                </a:ext>
              </a:extLst>
            </p:cNvPr>
            <p:cNvSpPr/>
            <p:nvPr/>
          </p:nvSpPr>
          <p:spPr>
            <a:xfrm>
              <a:off x="6545522" y="2282528"/>
              <a:ext cx="261115" cy="302846"/>
            </a:xfrm>
            <a:custGeom>
              <a:avLst/>
              <a:gdLst>
                <a:gd name="connsiteX0" fmla="*/ 53629 w 261115"/>
                <a:gd name="connsiteY0" fmla="*/ 0 h 302846"/>
                <a:gd name="connsiteX1" fmla="*/ 207487 w 261115"/>
                <a:gd name="connsiteY1" fmla="*/ 0 h 302846"/>
                <a:gd name="connsiteX2" fmla="*/ 261116 w 261115"/>
                <a:gd name="connsiteY2" fmla="*/ 53629 h 302846"/>
                <a:gd name="connsiteX3" fmla="*/ 261116 w 261115"/>
                <a:gd name="connsiteY3" fmla="*/ 128469 h 302846"/>
                <a:gd name="connsiteX4" fmla="*/ 86738 w 261115"/>
                <a:gd name="connsiteY4" fmla="*/ 302846 h 302846"/>
                <a:gd name="connsiteX5" fmla="*/ 53629 w 261115"/>
                <a:gd name="connsiteY5" fmla="*/ 302846 h 302846"/>
                <a:gd name="connsiteX6" fmla="*/ 0 w 261115"/>
                <a:gd name="connsiteY6" fmla="*/ 249217 h 302846"/>
                <a:gd name="connsiteX7" fmla="*/ 0 w 261115"/>
                <a:gd name="connsiteY7" fmla="*/ 53629 h 302846"/>
                <a:gd name="connsiteX8" fmla="*/ 53629 w 261115"/>
                <a:gd name="connsiteY8" fmla="*/ 0 h 30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 h="302846">
                  <a:moveTo>
                    <a:pt x="53629" y="0"/>
                  </a:moveTo>
                  <a:lnTo>
                    <a:pt x="207487" y="0"/>
                  </a:lnTo>
                  <a:cubicBezTo>
                    <a:pt x="237085" y="0"/>
                    <a:pt x="261116" y="24030"/>
                    <a:pt x="261116" y="53629"/>
                  </a:cubicBezTo>
                  <a:lnTo>
                    <a:pt x="261116" y="128469"/>
                  </a:lnTo>
                  <a:cubicBezTo>
                    <a:pt x="261116" y="224710"/>
                    <a:pt x="182980" y="302846"/>
                    <a:pt x="86738" y="302846"/>
                  </a:cubicBezTo>
                  <a:lnTo>
                    <a:pt x="53629" y="302846"/>
                  </a:lnTo>
                  <a:cubicBezTo>
                    <a:pt x="24030" y="302846"/>
                    <a:pt x="0" y="278816"/>
                    <a:pt x="0" y="249217"/>
                  </a:cubicBezTo>
                  <a:lnTo>
                    <a:pt x="0" y="53629"/>
                  </a:lnTo>
                  <a:cubicBezTo>
                    <a:pt x="0" y="24030"/>
                    <a:pt x="24030" y="0"/>
                    <a:pt x="53629" y="0"/>
                  </a:cubicBezTo>
                  <a:close/>
                </a:path>
              </a:pathLst>
            </a:custGeom>
            <a:solidFill>
              <a:schemeClr val="bg1"/>
            </a:solidFill>
            <a:ln w="5969" cap="flat">
              <a:noFill/>
              <a:prstDash val="solid"/>
              <a:miter/>
            </a:ln>
          </p:spPr>
          <p:txBody>
            <a:bodyPr rtlCol="0" anchor="ctr"/>
            <a:lstStyle/>
            <a:p>
              <a:endParaRPr lang="en-GB"/>
            </a:p>
          </p:txBody>
        </p:sp>
      </p:grpSp>
      <p:grpSp>
        <p:nvGrpSpPr>
          <p:cNvPr id="28" name="Icoon_1_4">
            <a:extLst>
              <a:ext uri="{FF2B5EF4-FFF2-40B4-BE49-F238E27FC236}">
                <a16:creationId xmlns:a16="http://schemas.microsoft.com/office/drawing/2014/main" id="{5F978CD8-FCA8-E581-0A9B-3DA63B7F380D}"/>
              </a:ext>
            </a:extLst>
          </p:cNvPr>
          <p:cNvGrpSpPr/>
          <p:nvPr/>
        </p:nvGrpSpPr>
        <p:grpSpPr>
          <a:xfrm>
            <a:off x="1776570" y="2099821"/>
            <a:ext cx="510858" cy="516639"/>
            <a:chOff x="5115336" y="2200372"/>
            <a:chExt cx="510858" cy="516639"/>
          </a:xfrm>
        </p:grpSpPr>
        <p:sp>
          <p:nvSpPr>
            <p:cNvPr id="29" name="Vrije vorm: vorm 28">
              <a:extLst>
                <a:ext uri="{FF2B5EF4-FFF2-40B4-BE49-F238E27FC236}">
                  <a16:creationId xmlns:a16="http://schemas.microsoft.com/office/drawing/2014/main" id="{1BF89302-11D1-AA69-342A-F874CD770048}"/>
                </a:ext>
              </a:extLst>
            </p:cNvPr>
            <p:cNvSpPr/>
            <p:nvPr/>
          </p:nvSpPr>
          <p:spPr>
            <a:xfrm>
              <a:off x="5182194" y="2200372"/>
              <a:ext cx="444000" cy="444000"/>
            </a:xfrm>
            <a:custGeom>
              <a:avLst/>
              <a:gdLst>
                <a:gd name="connsiteX0" fmla="*/ 0 w 444000"/>
                <a:gd name="connsiteY0" fmla="*/ 0 h 444000"/>
                <a:gd name="connsiteX1" fmla="*/ 444000 w 444000"/>
                <a:gd name="connsiteY1" fmla="*/ 0 h 444000"/>
                <a:gd name="connsiteX2" fmla="*/ 444000 w 444000"/>
                <a:gd name="connsiteY2" fmla="*/ 444000 h 444000"/>
                <a:gd name="connsiteX3" fmla="*/ 102059 w 444000"/>
                <a:gd name="connsiteY3" fmla="*/ 444000 h 444000"/>
                <a:gd name="connsiteX4" fmla="*/ 0 w 444000"/>
                <a:gd name="connsiteY4" fmla="*/ 341941 h 444000"/>
                <a:gd name="connsiteX5" fmla="*/ 0 w 444000"/>
                <a:gd name="connsiteY5" fmla="*/ 0 h 444000"/>
                <a:gd name="connsiteX6" fmla="*/ 0 w 444000"/>
                <a:gd name="connsiteY6" fmla="*/ 0 h 4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000" h="444000">
                  <a:moveTo>
                    <a:pt x="0" y="0"/>
                  </a:moveTo>
                  <a:lnTo>
                    <a:pt x="444000" y="0"/>
                  </a:lnTo>
                  <a:lnTo>
                    <a:pt x="444000" y="444000"/>
                  </a:lnTo>
                  <a:lnTo>
                    <a:pt x="102059" y="444000"/>
                  </a:lnTo>
                  <a:cubicBezTo>
                    <a:pt x="45731" y="444000"/>
                    <a:pt x="0" y="398269"/>
                    <a:pt x="0" y="341941"/>
                  </a:cubicBezTo>
                  <a:lnTo>
                    <a:pt x="0" y="0"/>
                  </a:lnTo>
                  <a:lnTo>
                    <a:pt x="0" y="0"/>
                  </a:lnTo>
                  <a:close/>
                </a:path>
              </a:pathLst>
            </a:custGeom>
            <a:solidFill>
              <a:srgbClr val="FFB81C"/>
            </a:solidFill>
            <a:ln w="59690" cap="flat">
              <a:solidFill>
                <a:srgbClr val="FFB81C"/>
              </a:solidFill>
              <a:prstDash val="solid"/>
              <a:round/>
            </a:ln>
          </p:spPr>
          <p:txBody>
            <a:bodyPr rtlCol="0" anchor="ctr"/>
            <a:lstStyle/>
            <a:p>
              <a:endParaRPr lang="en-GB"/>
            </a:p>
          </p:txBody>
        </p:sp>
        <p:sp>
          <p:nvSpPr>
            <p:cNvPr id="30" name="Vrije vorm: vorm 29">
              <a:extLst>
                <a:ext uri="{FF2B5EF4-FFF2-40B4-BE49-F238E27FC236}">
                  <a16:creationId xmlns:a16="http://schemas.microsoft.com/office/drawing/2014/main" id="{37A2339D-38E6-1907-40B7-F84383935F23}"/>
                </a:ext>
              </a:extLst>
            </p:cNvPr>
            <p:cNvSpPr/>
            <p:nvPr/>
          </p:nvSpPr>
          <p:spPr>
            <a:xfrm>
              <a:off x="5115336" y="2543896"/>
              <a:ext cx="167707" cy="173115"/>
            </a:xfrm>
            <a:custGeom>
              <a:avLst/>
              <a:gdLst>
                <a:gd name="connsiteX0" fmla="*/ 167708 w 167707"/>
                <a:gd name="connsiteY0" fmla="*/ 173116 h 173115"/>
                <a:gd name="connsiteX1" fmla="*/ 167708 w 167707"/>
                <a:gd name="connsiteY1" fmla="*/ 33630 h 173115"/>
                <a:gd name="connsiteX2" fmla="*/ 134078 w 167707"/>
                <a:gd name="connsiteY2" fmla="*/ 0 h 173115"/>
                <a:gd name="connsiteX3" fmla="*/ 0 w 167707"/>
                <a:gd name="connsiteY3" fmla="*/ 0 h 173115"/>
                <a:gd name="connsiteX4" fmla="*/ 167708 w 167707"/>
                <a:gd name="connsiteY4" fmla="*/ 173116 h 173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07" h="173115">
                  <a:moveTo>
                    <a:pt x="167708" y="173116"/>
                  </a:moveTo>
                  <a:lnTo>
                    <a:pt x="167708" y="33630"/>
                  </a:lnTo>
                  <a:cubicBezTo>
                    <a:pt x="167708" y="15056"/>
                    <a:pt x="152651" y="0"/>
                    <a:pt x="134078" y="0"/>
                  </a:cubicBezTo>
                  <a:lnTo>
                    <a:pt x="0" y="0"/>
                  </a:lnTo>
                  <a:lnTo>
                    <a:pt x="167708" y="173116"/>
                  </a:lnTo>
                  <a:close/>
                </a:path>
              </a:pathLst>
            </a:custGeom>
            <a:solidFill>
              <a:schemeClr val="accent2"/>
            </a:solidFill>
            <a:ln w="29845" cap="flat">
              <a:solidFill>
                <a:srgbClr val="FFFFFF"/>
              </a:solidFill>
              <a:prstDash val="solid"/>
              <a:miter/>
            </a:ln>
          </p:spPr>
          <p:txBody>
            <a:bodyPr rtlCol="0" anchor="ctr"/>
            <a:lstStyle/>
            <a:p>
              <a:endParaRPr lang="en-GB"/>
            </a:p>
          </p:txBody>
        </p:sp>
        <p:sp>
          <p:nvSpPr>
            <p:cNvPr id="31" name="Vrije vorm: vorm 30">
              <a:extLst>
                <a:ext uri="{FF2B5EF4-FFF2-40B4-BE49-F238E27FC236}">
                  <a16:creationId xmlns:a16="http://schemas.microsoft.com/office/drawing/2014/main" id="{E8FDAD57-E184-56E5-30FB-89994CE2D64F}"/>
                </a:ext>
              </a:extLst>
            </p:cNvPr>
            <p:cNvSpPr/>
            <p:nvPr/>
          </p:nvSpPr>
          <p:spPr>
            <a:xfrm>
              <a:off x="5219577" y="2424244"/>
              <a:ext cx="270546" cy="6000"/>
            </a:xfrm>
            <a:custGeom>
              <a:avLst/>
              <a:gdLst>
                <a:gd name="connsiteX0" fmla="*/ 270546 w 270546"/>
                <a:gd name="connsiteY0" fmla="*/ 0 h 6000"/>
                <a:gd name="connsiteX1" fmla="*/ 0 w 270546"/>
                <a:gd name="connsiteY1" fmla="*/ 0 h 6000"/>
              </a:gdLst>
              <a:ahLst/>
              <a:cxnLst>
                <a:cxn ang="0">
                  <a:pos x="connsiteX0" y="connsiteY0"/>
                </a:cxn>
                <a:cxn ang="0">
                  <a:pos x="connsiteX1" y="connsiteY1"/>
                </a:cxn>
              </a:cxnLst>
              <a:rect l="l" t="t" r="r" b="b"/>
              <a:pathLst>
                <a:path w="270546" h="6000">
                  <a:moveTo>
                    <a:pt x="270546" y="0"/>
                  </a:moveTo>
                  <a:lnTo>
                    <a:pt x="0" y="0"/>
                  </a:lnTo>
                </a:path>
              </a:pathLst>
            </a:custGeom>
            <a:ln w="29845" cap="flat">
              <a:solidFill>
                <a:srgbClr val="FFFFFF"/>
              </a:solidFill>
              <a:prstDash val="solid"/>
              <a:round/>
            </a:ln>
          </p:spPr>
          <p:txBody>
            <a:bodyPr rtlCol="0" anchor="ctr"/>
            <a:lstStyle/>
            <a:p>
              <a:endParaRPr lang="en-GB"/>
            </a:p>
          </p:txBody>
        </p:sp>
        <p:sp>
          <p:nvSpPr>
            <p:cNvPr id="32" name="Vrije vorm: vorm 31">
              <a:extLst>
                <a:ext uri="{FF2B5EF4-FFF2-40B4-BE49-F238E27FC236}">
                  <a16:creationId xmlns:a16="http://schemas.microsoft.com/office/drawing/2014/main" id="{9E2F2737-B9C6-DAC8-B222-39A5F8157E0C}"/>
                </a:ext>
              </a:extLst>
            </p:cNvPr>
            <p:cNvSpPr/>
            <p:nvPr/>
          </p:nvSpPr>
          <p:spPr>
            <a:xfrm>
              <a:off x="5219577" y="2352629"/>
              <a:ext cx="302375" cy="6000"/>
            </a:xfrm>
            <a:custGeom>
              <a:avLst/>
              <a:gdLst>
                <a:gd name="connsiteX0" fmla="*/ 302375 w 302375"/>
                <a:gd name="connsiteY0" fmla="*/ 0 h 6000"/>
                <a:gd name="connsiteX1" fmla="*/ 0 w 302375"/>
                <a:gd name="connsiteY1" fmla="*/ 0 h 6000"/>
              </a:gdLst>
              <a:ahLst/>
              <a:cxnLst>
                <a:cxn ang="0">
                  <a:pos x="connsiteX0" y="connsiteY0"/>
                </a:cxn>
                <a:cxn ang="0">
                  <a:pos x="connsiteX1" y="connsiteY1"/>
                </a:cxn>
              </a:cxnLst>
              <a:rect l="l" t="t" r="r" b="b"/>
              <a:pathLst>
                <a:path w="302375" h="6000">
                  <a:moveTo>
                    <a:pt x="302375" y="0"/>
                  </a:moveTo>
                  <a:lnTo>
                    <a:pt x="0" y="0"/>
                  </a:lnTo>
                </a:path>
              </a:pathLst>
            </a:custGeom>
            <a:ln w="29845" cap="flat">
              <a:solidFill>
                <a:srgbClr val="FFFFFF"/>
              </a:solidFill>
              <a:prstDash val="solid"/>
              <a:round/>
            </a:ln>
          </p:spPr>
          <p:txBody>
            <a:bodyPr rtlCol="0" anchor="ctr"/>
            <a:lstStyle/>
            <a:p>
              <a:endParaRPr lang="en-GB"/>
            </a:p>
          </p:txBody>
        </p:sp>
        <p:sp>
          <p:nvSpPr>
            <p:cNvPr id="33" name="Vrije vorm: vorm 32">
              <a:extLst>
                <a:ext uri="{FF2B5EF4-FFF2-40B4-BE49-F238E27FC236}">
                  <a16:creationId xmlns:a16="http://schemas.microsoft.com/office/drawing/2014/main" id="{9D1FF089-DE77-D4EA-6DB4-F500AD21963C}"/>
                </a:ext>
              </a:extLst>
            </p:cNvPr>
            <p:cNvSpPr/>
            <p:nvPr/>
          </p:nvSpPr>
          <p:spPr>
            <a:xfrm>
              <a:off x="5219577" y="2281013"/>
              <a:ext cx="246674" cy="6000"/>
            </a:xfrm>
            <a:custGeom>
              <a:avLst/>
              <a:gdLst>
                <a:gd name="connsiteX0" fmla="*/ 246675 w 246674"/>
                <a:gd name="connsiteY0" fmla="*/ 0 h 6000"/>
                <a:gd name="connsiteX1" fmla="*/ 0 w 246674"/>
                <a:gd name="connsiteY1" fmla="*/ 0 h 6000"/>
              </a:gdLst>
              <a:ahLst/>
              <a:cxnLst>
                <a:cxn ang="0">
                  <a:pos x="connsiteX0" y="connsiteY0"/>
                </a:cxn>
                <a:cxn ang="0">
                  <a:pos x="connsiteX1" y="connsiteY1"/>
                </a:cxn>
              </a:cxnLst>
              <a:rect l="l" t="t" r="r" b="b"/>
              <a:pathLst>
                <a:path w="246674" h="6000">
                  <a:moveTo>
                    <a:pt x="246675" y="0"/>
                  </a:moveTo>
                  <a:lnTo>
                    <a:pt x="0" y="0"/>
                  </a:lnTo>
                </a:path>
              </a:pathLst>
            </a:custGeom>
            <a:ln w="29845" cap="flat">
              <a:solidFill>
                <a:srgbClr val="FFFFFF"/>
              </a:solidFill>
              <a:prstDash val="solid"/>
              <a:round/>
            </a:ln>
          </p:spPr>
          <p:txBody>
            <a:bodyPr rtlCol="0" anchor="ctr"/>
            <a:lstStyle/>
            <a:p>
              <a:endParaRPr lang="en-GB"/>
            </a:p>
          </p:txBody>
        </p:sp>
      </p:grpSp>
      <p:grpSp>
        <p:nvGrpSpPr>
          <p:cNvPr id="34" name="Icoon_2_5">
            <a:extLst>
              <a:ext uri="{FF2B5EF4-FFF2-40B4-BE49-F238E27FC236}">
                <a16:creationId xmlns:a16="http://schemas.microsoft.com/office/drawing/2014/main" id="{6588F54C-31C6-FEBD-70C4-292A2403C533}"/>
              </a:ext>
            </a:extLst>
          </p:cNvPr>
          <p:cNvGrpSpPr/>
          <p:nvPr/>
        </p:nvGrpSpPr>
        <p:grpSpPr>
          <a:xfrm>
            <a:off x="5773724" y="1912666"/>
            <a:ext cx="644545" cy="678824"/>
            <a:chOff x="6446710" y="3359198"/>
            <a:chExt cx="644545" cy="678824"/>
          </a:xfrm>
        </p:grpSpPr>
        <p:sp>
          <p:nvSpPr>
            <p:cNvPr id="35" name="Vrije vorm: vorm 34">
              <a:extLst>
                <a:ext uri="{FF2B5EF4-FFF2-40B4-BE49-F238E27FC236}">
                  <a16:creationId xmlns:a16="http://schemas.microsoft.com/office/drawing/2014/main" id="{8E3722DE-5061-F293-D0CA-6CE7D115FBF6}"/>
                </a:ext>
              </a:extLst>
            </p:cNvPr>
            <p:cNvSpPr/>
            <p:nvPr/>
          </p:nvSpPr>
          <p:spPr>
            <a:xfrm>
              <a:off x="6540808" y="3359198"/>
              <a:ext cx="460225" cy="471566"/>
            </a:xfrm>
            <a:custGeom>
              <a:avLst/>
              <a:gdLst>
                <a:gd name="connsiteX0" fmla="*/ 68115 w 460225"/>
                <a:gd name="connsiteY0" fmla="*/ 382598 h 471566"/>
                <a:gd name="connsiteX1" fmla="*/ 157210 w 460225"/>
                <a:gd name="connsiteY1" fmla="*/ 471566 h 471566"/>
                <a:gd name="connsiteX2" fmla="*/ 230114 w 460225"/>
                <a:gd name="connsiteY2" fmla="*/ 433763 h 471566"/>
                <a:gd name="connsiteX3" fmla="*/ 303039 w 460225"/>
                <a:gd name="connsiteY3" fmla="*/ 471566 h 471566"/>
                <a:gd name="connsiteX4" fmla="*/ 392113 w 460225"/>
                <a:gd name="connsiteY4" fmla="*/ 382598 h 471566"/>
                <a:gd name="connsiteX5" fmla="*/ 460225 w 460225"/>
                <a:gd name="connsiteY5" fmla="*/ 288179 h 471566"/>
                <a:gd name="connsiteX6" fmla="*/ 440497 w 460225"/>
                <a:gd name="connsiteY6" fmla="*/ 228699 h 471566"/>
                <a:gd name="connsiteX7" fmla="*/ 460225 w 460225"/>
                <a:gd name="connsiteY7" fmla="*/ 172907 h 471566"/>
                <a:gd name="connsiteX8" fmla="*/ 392071 w 460225"/>
                <a:gd name="connsiteY8" fmla="*/ 86391 h 471566"/>
                <a:gd name="connsiteX9" fmla="*/ 303039 w 460225"/>
                <a:gd name="connsiteY9" fmla="*/ 0 h 471566"/>
                <a:gd name="connsiteX10" fmla="*/ 230114 w 460225"/>
                <a:gd name="connsiteY10" fmla="*/ 37803 h 471566"/>
                <a:gd name="connsiteX11" fmla="*/ 157210 w 460225"/>
                <a:gd name="connsiteY11" fmla="*/ 0 h 471566"/>
                <a:gd name="connsiteX12" fmla="*/ 68178 w 460225"/>
                <a:gd name="connsiteY12" fmla="*/ 86391 h 471566"/>
                <a:gd name="connsiteX13" fmla="*/ 0 w 460225"/>
                <a:gd name="connsiteY13" fmla="*/ 172907 h 471566"/>
                <a:gd name="connsiteX14" fmla="*/ 19730 w 460225"/>
                <a:gd name="connsiteY14" fmla="*/ 228699 h 471566"/>
                <a:gd name="connsiteX15" fmla="*/ 0 w 460225"/>
                <a:gd name="connsiteY15" fmla="*/ 288179 h 471566"/>
                <a:gd name="connsiteX16" fmla="*/ 68115 w 460225"/>
                <a:gd name="connsiteY16" fmla="*/ 382598 h 4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225" h="471566">
                  <a:moveTo>
                    <a:pt x="68115" y="382598"/>
                  </a:moveTo>
                  <a:cubicBezTo>
                    <a:pt x="68177" y="431657"/>
                    <a:pt x="108108" y="471566"/>
                    <a:pt x="157210" y="471566"/>
                  </a:cubicBezTo>
                  <a:cubicBezTo>
                    <a:pt x="187215" y="471566"/>
                    <a:pt x="213965" y="456789"/>
                    <a:pt x="230114" y="433763"/>
                  </a:cubicBezTo>
                  <a:cubicBezTo>
                    <a:pt x="246283" y="456789"/>
                    <a:pt x="273013" y="471566"/>
                    <a:pt x="303039" y="471566"/>
                  </a:cubicBezTo>
                  <a:cubicBezTo>
                    <a:pt x="352120" y="471566"/>
                    <a:pt x="392047" y="431655"/>
                    <a:pt x="392113" y="382598"/>
                  </a:cubicBezTo>
                  <a:cubicBezTo>
                    <a:pt x="432313" y="369314"/>
                    <a:pt x="460225" y="331634"/>
                    <a:pt x="460225" y="288179"/>
                  </a:cubicBezTo>
                  <a:cubicBezTo>
                    <a:pt x="460225" y="266423"/>
                    <a:pt x="453307" y="245792"/>
                    <a:pt x="440497" y="228699"/>
                  </a:cubicBezTo>
                  <a:cubicBezTo>
                    <a:pt x="453169" y="212980"/>
                    <a:pt x="460225" y="193331"/>
                    <a:pt x="460225" y="172907"/>
                  </a:cubicBezTo>
                  <a:cubicBezTo>
                    <a:pt x="460225" y="131236"/>
                    <a:pt x="431329" y="95848"/>
                    <a:pt x="392071" y="86391"/>
                  </a:cubicBezTo>
                  <a:cubicBezTo>
                    <a:pt x="390637" y="38518"/>
                    <a:pt x="351259" y="0"/>
                    <a:pt x="303039" y="0"/>
                  </a:cubicBezTo>
                  <a:cubicBezTo>
                    <a:pt x="273013" y="0"/>
                    <a:pt x="246283" y="14777"/>
                    <a:pt x="230114" y="37803"/>
                  </a:cubicBezTo>
                  <a:cubicBezTo>
                    <a:pt x="213945" y="14777"/>
                    <a:pt x="187214" y="0"/>
                    <a:pt x="157210" y="0"/>
                  </a:cubicBezTo>
                  <a:cubicBezTo>
                    <a:pt x="108989" y="0"/>
                    <a:pt x="69587" y="38519"/>
                    <a:pt x="68178" y="86391"/>
                  </a:cubicBezTo>
                  <a:cubicBezTo>
                    <a:pt x="28901" y="95847"/>
                    <a:pt x="0" y="131235"/>
                    <a:pt x="0" y="172907"/>
                  </a:cubicBezTo>
                  <a:cubicBezTo>
                    <a:pt x="0" y="193334"/>
                    <a:pt x="7061" y="212983"/>
                    <a:pt x="19730" y="228699"/>
                  </a:cubicBezTo>
                  <a:cubicBezTo>
                    <a:pt x="6918" y="245789"/>
                    <a:pt x="0" y="266441"/>
                    <a:pt x="0" y="288179"/>
                  </a:cubicBezTo>
                  <a:cubicBezTo>
                    <a:pt x="0" y="331632"/>
                    <a:pt x="27917" y="369289"/>
                    <a:pt x="68115" y="382598"/>
                  </a:cubicBezTo>
                  <a:close/>
                </a:path>
              </a:pathLst>
            </a:custGeom>
            <a:solidFill>
              <a:schemeClr val="bg1"/>
            </a:solidFill>
            <a:ln w="5969" cap="flat">
              <a:noFill/>
              <a:prstDash val="solid"/>
              <a:miter/>
            </a:ln>
          </p:spPr>
          <p:txBody>
            <a:bodyPr rtlCol="0" anchor="ctr"/>
            <a:lstStyle/>
            <a:p>
              <a:endParaRPr lang="en-GB" dirty="0"/>
            </a:p>
          </p:txBody>
        </p:sp>
        <p:sp>
          <p:nvSpPr>
            <p:cNvPr id="36" name="Vrije vorm: vorm 35">
              <a:extLst>
                <a:ext uri="{FF2B5EF4-FFF2-40B4-BE49-F238E27FC236}">
                  <a16:creationId xmlns:a16="http://schemas.microsoft.com/office/drawing/2014/main" id="{A051AFEF-2CEE-C0B9-D3C4-F32C8CA33DB0}"/>
                </a:ext>
              </a:extLst>
            </p:cNvPr>
            <p:cNvSpPr/>
            <p:nvPr/>
          </p:nvSpPr>
          <p:spPr>
            <a:xfrm>
              <a:off x="6770922" y="3457323"/>
              <a:ext cx="6000" cy="286767"/>
            </a:xfrm>
            <a:custGeom>
              <a:avLst/>
              <a:gdLst>
                <a:gd name="connsiteX0" fmla="*/ 0 w 6000"/>
                <a:gd name="connsiteY0" fmla="*/ 0 h 286767"/>
                <a:gd name="connsiteX1" fmla="*/ 0 w 6000"/>
                <a:gd name="connsiteY1" fmla="*/ 286767 h 286767"/>
              </a:gdLst>
              <a:ahLst/>
              <a:cxnLst>
                <a:cxn ang="0">
                  <a:pos x="connsiteX0" y="connsiteY0"/>
                </a:cxn>
                <a:cxn ang="0">
                  <a:pos x="connsiteX1" y="connsiteY1"/>
                </a:cxn>
              </a:cxnLst>
              <a:rect l="l" t="t" r="r" b="b"/>
              <a:pathLst>
                <a:path w="6000" h="286767">
                  <a:moveTo>
                    <a:pt x="0" y="0"/>
                  </a:moveTo>
                  <a:lnTo>
                    <a:pt x="0" y="286767"/>
                  </a:lnTo>
                </a:path>
              </a:pathLst>
            </a:custGeom>
            <a:solidFill>
              <a:schemeClr val="bg1"/>
            </a:solidFill>
            <a:ln w="29845" cap="flat">
              <a:solidFill>
                <a:schemeClr val="accent1"/>
              </a:solidFill>
              <a:prstDash val="solid"/>
              <a:round/>
            </a:ln>
          </p:spPr>
          <p:txBody>
            <a:bodyPr rtlCol="0" anchor="ctr"/>
            <a:lstStyle/>
            <a:p>
              <a:endParaRPr lang="en-GB"/>
            </a:p>
          </p:txBody>
        </p:sp>
        <p:sp>
          <p:nvSpPr>
            <p:cNvPr id="37" name="Vrije vorm: vorm 36">
              <a:extLst>
                <a:ext uri="{FF2B5EF4-FFF2-40B4-BE49-F238E27FC236}">
                  <a16:creationId xmlns:a16="http://schemas.microsoft.com/office/drawing/2014/main" id="{72AE5133-0622-A43D-3DFA-77ABAF099144}"/>
                </a:ext>
              </a:extLst>
            </p:cNvPr>
            <p:cNvSpPr/>
            <p:nvPr/>
          </p:nvSpPr>
          <p:spPr>
            <a:xfrm>
              <a:off x="6780433" y="3494733"/>
              <a:ext cx="86367" cy="149285"/>
            </a:xfrm>
            <a:custGeom>
              <a:avLst/>
              <a:gdLst>
                <a:gd name="connsiteX0" fmla="*/ 84847 w 86367"/>
                <a:gd name="connsiteY0" fmla="*/ 149285 h 149285"/>
                <a:gd name="connsiteX1" fmla="*/ 2616 w 86367"/>
                <a:gd name="connsiteY1" fmla="*/ 93906 h 149285"/>
                <a:gd name="connsiteX2" fmla="*/ 86368 w 86367"/>
                <a:gd name="connsiteY2" fmla="*/ 0 h 149285"/>
              </a:gdLst>
              <a:ahLst/>
              <a:cxnLst>
                <a:cxn ang="0">
                  <a:pos x="connsiteX0" y="connsiteY0"/>
                </a:cxn>
                <a:cxn ang="0">
                  <a:pos x="connsiteX1" y="connsiteY1"/>
                </a:cxn>
                <a:cxn ang="0">
                  <a:pos x="connsiteX2" y="connsiteY2"/>
                </a:cxn>
              </a:cxnLst>
              <a:rect l="l" t="t" r="r" b="b"/>
              <a:pathLst>
                <a:path w="86367" h="149285">
                  <a:moveTo>
                    <a:pt x="84847" y="149285"/>
                  </a:moveTo>
                  <a:cubicBezTo>
                    <a:pt x="84847" y="149285"/>
                    <a:pt x="16120" y="146068"/>
                    <a:pt x="2616" y="93906"/>
                  </a:cubicBezTo>
                  <a:cubicBezTo>
                    <a:pt x="-14859" y="26407"/>
                    <a:pt x="59961" y="0"/>
                    <a:pt x="86368" y="0"/>
                  </a:cubicBezTo>
                </a:path>
              </a:pathLst>
            </a:custGeom>
            <a:noFill/>
            <a:ln w="29845" cap="flat">
              <a:solidFill>
                <a:schemeClr val="accent1"/>
              </a:solidFill>
              <a:prstDash val="solid"/>
              <a:round/>
            </a:ln>
          </p:spPr>
          <p:txBody>
            <a:bodyPr rtlCol="0" anchor="ctr"/>
            <a:lstStyle/>
            <a:p>
              <a:endParaRPr lang="en-GB"/>
            </a:p>
          </p:txBody>
        </p:sp>
        <p:sp>
          <p:nvSpPr>
            <p:cNvPr id="38" name="Vrije vorm: vorm 37">
              <a:extLst>
                <a:ext uri="{FF2B5EF4-FFF2-40B4-BE49-F238E27FC236}">
                  <a16:creationId xmlns:a16="http://schemas.microsoft.com/office/drawing/2014/main" id="{C4D1A987-D3C9-4ABB-9B4B-B92FBBDB2A49}"/>
                </a:ext>
              </a:extLst>
            </p:cNvPr>
            <p:cNvSpPr/>
            <p:nvPr/>
          </p:nvSpPr>
          <p:spPr>
            <a:xfrm>
              <a:off x="6676289" y="3550034"/>
              <a:ext cx="86368" cy="149284"/>
            </a:xfrm>
            <a:custGeom>
              <a:avLst/>
              <a:gdLst>
                <a:gd name="connsiteX0" fmla="*/ 1520 w 86368"/>
                <a:gd name="connsiteY0" fmla="*/ 0 h 149284"/>
                <a:gd name="connsiteX1" fmla="*/ 83752 w 86368"/>
                <a:gd name="connsiteY1" fmla="*/ 55379 h 149284"/>
                <a:gd name="connsiteX2" fmla="*/ 0 w 86368"/>
                <a:gd name="connsiteY2" fmla="*/ 149285 h 149284"/>
              </a:gdLst>
              <a:ahLst/>
              <a:cxnLst>
                <a:cxn ang="0">
                  <a:pos x="connsiteX0" y="connsiteY0"/>
                </a:cxn>
                <a:cxn ang="0">
                  <a:pos x="connsiteX1" y="connsiteY1"/>
                </a:cxn>
                <a:cxn ang="0">
                  <a:pos x="connsiteX2" y="connsiteY2"/>
                </a:cxn>
              </a:cxnLst>
              <a:rect l="l" t="t" r="r" b="b"/>
              <a:pathLst>
                <a:path w="86368" h="149284">
                  <a:moveTo>
                    <a:pt x="1520" y="0"/>
                  </a:moveTo>
                  <a:cubicBezTo>
                    <a:pt x="1520" y="0"/>
                    <a:pt x="70248" y="3218"/>
                    <a:pt x="83752" y="55379"/>
                  </a:cubicBezTo>
                  <a:cubicBezTo>
                    <a:pt x="101227" y="122878"/>
                    <a:pt x="26407" y="149285"/>
                    <a:pt x="0" y="149285"/>
                  </a:cubicBezTo>
                </a:path>
              </a:pathLst>
            </a:custGeom>
            <a:noFill/>
            <a:ln w="29845" cap="flat">
              <a:solidFill>
                <a:schemeClr val="accent1"/>
              </a:solidFill>
              <a:prstDash val="solid"/>
              <a:round/>
            </a:ln>
          </p:spPr>
          <p:txBody>
            <a:bodyPr rtlCol="0" anchor="ctr"/>
            <a:lstStyle/>
            <a:p>
              <a:endParaRPr lang="en-GB"/>
            </a:p>
          </p:txBody>
        </p:sp>
        <p:sp>
          <p:nvSpPr>
            <p:cNvPr id="39" name="Vrije vorm: vorm 38">
              <a:extLst>
                <a:ext uri="{FF2B5EF4-FFF2-40B4-BE49-F238E27FC236}">
                  <a16:creationId xmlns:a16="http://schemas.microsoft.com/office/drawing/2014/main" id="{BBA41262-1860-8B28-5A42-ECDF7243C475}"/>
                </a:ext>
              </a:extLst>
            </p:cNvPr>
            <p:cNvSpPr/>
            <p:nvPr/>
          </p:nvSpPr>
          <p:spPr>
            <a:xfrm>
              <a:off x="6884710" y="3657417"/>
              <a:ext cx="206545" cy="380605"/>
            </a:xfrm>
            <a:custGeom>
              <a:avLst/>
              <a:gdLst>
                <a:gd name="connsiteX0" fmla="*/ 83635 w 206545"/>
                <a:gd name="connsiteY0" fmla="*/ 260605 h 380605"/>
                <a:gd name="connsiteX1" fmla="*/ 146905 w 206545"/>
                <a:gd name="connsiteY1" fmla="*/ 197039 h 380605"/>
                <a:gd name="connsiteX2" fmla="*/ 162607 w 206545"/>
                <a:gd name="connsiteY2" fmla="*/ 159007 h 380605"/>
                <a:gd name="connsiteX3" fmla="*/ 162607 w 206545"/>
                <a:gd name="connsiteY3" fmla="*/ 21971 h 380605"/>
                <a:gd name="connsiteX4" fmla="*/ 184579 w 206545"/>
                <a:gd name="connsiteY4" fmla="*/ 0 h 380605"/>
                <a:gd name="connsiteX5" fmla="*/ 184579 w 206545"/>
                <a:gd name="connsiteY5" fmla="*/ 0 h 380605"/>
                <a:gd name="connsiteX6" fmla="*/ 206545 w 206545"/>
                <a:gd name="connsiteY6" fmla="*/ 21971 h 380605"/>
                <a:gd name="connsiteX7" fmla="*/ 206545 w 206545"/>
                <a:gd name="connsiteY7" fmla="*/ 204341 h 380605"/>
                <a:gd name="connsiteX8" fmla="*/ 187093 w 206545"/>
                <a:gd name="connsiteY8" fmla="*/ 251311 h 380605"/>
                <a:gd name="connsiteX9" fmla="*/ 126865 w 206545"/>
                <a:gd name="connsiteY9" fmla="*/ 311539 h 380605"/>
                <a:gd name="connsiteX10" fmla="*/ 108601 w 206545"/>
                <a:gd name="connsiteY10" fmla="*/ 355627 h 380605"/>
                <a:gd name="connsiteX11" fmla="*/ 108601 w 206545"/>
                <a:gd name="connsiteY11" fmla="*/ 380605 h 380605"/>
                <a:gd name="connsiteX12" fmla="*/ 0 w 206545"/>
                <a:gd name="connsiteY12" fmla="*/ 380605 h 380605"/>
                <a:gd name="connsiteX13" fmla="*/ 0 w 206545"/>
                <a:gd name="connsiteY13" fmla="*/ 272401 h 380605"/>
                <a:gd name="connsiteX14" fmla="*/ 14173 w 206545"/>
                <a:gd name="connsiteY14" fmla="*/ 238189 h 380605"/>
                <a:gd name="connsiteX15" fmla="*/ 85237 w 206545"/>
                <a:gd name="connsiteY15" fmla="*/ 167122 h 380605"/>
                <a:gd name="connsiteX16" fmla="*/ 112855 w 206545"/>
                <a:gd name="connsiteY16" fmla="*/ 167122 h 380605"/>
                <a:gd name="connsiteX17" fmla="*/ 112855 w 206545"/>
                <a:gd name="connsiteY17" fmla="*/ 167122 h 380605"/>
                <a:gd name="connsiteX18" fmla="*/ 112855 w 206545"/>
                <a:gd name="connsiteY18" fmla="*/ 194742 h 380605"/>
                <a:gd name="connsiteX19" fmla="*/ 65635 w 206545"/>
                <a:gd name="connsiteY19" fmla="*/ 242605 h 380605"/>
                <a:gd name="connsiteX20" fmla="*/ 83635 w 206545"/>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5" h="380605">
                  <a:moveTo>
                    <a:pt x="83635" y="260605"/>
                  </a:moveTo>
                  <a:lnTo>
                    <a:pt x="146905" y="197039"/>
                  </a:lnTo>
                  <a:cubicBezTo>
                    <a:pt x="156961" y="186935"/>
                    <a:pt x="162607" y="173261"/>
                    <a:pt x="162607" y="159007"/>
                  </a:cubicBezTo>
                  <a:lnTo>
                    <a:pt x="162607" y="21971"/>
                  </a:lnTo>
                  <a:cubicBezTo>
                    <a:pt x="162607" y="9837"/>
                    <a:pt x="172441" y="0"/>
                    <a:pt x="184579" y="0"/>
                  </a:cubicBezTo>
                  <a:lnTo>
                    <a:pt x="184579" y="0"/>
                  </a:lnTo>
                  <a:cubicBezTo>
                    <a:pt x="196711" y="0"/>
                    <a:pt x="206545" y="9837"/>
                    <a:pt x="206545" y="21971"/>
                  </a:cubicBezTo>
                  <a:lnTo>
                    <a:pt x="206545" y="204341"/>
                  </a:lnTo>
                  <a:cubicBezTo>
                    <a:pt x="206545" y="221959"/>
                    <a:pt x="199549" y="238855"/>
                    <a:pt x="187093" y="251311"/>
                  </a:cubicBezTo>
                  <a:lnTo>
                    <a:pt x="126865" y="311539"/>
                  </a:lnTo>
                  <a:cubicBezTo>
                    <a:pt x="115171" y="323233"/>
                    <a:pt x="108601" y="339091"/>
                    <a:pt x="108601" y="355627"/>
                  </a:cubicBezTo>
                  <a:lnTo>
                    <a:pt x="108601" y="380605"/>
                  </a:lnTo>
                  <a:lnTo>
                    <a:pt x="0" y="380605"/>
                  </a:lnTo>
                  <a:lnTo>
                    <a:pt x="0" y="272401"/>
                  </a:lnTo>
                  <a:cubicBezTo>
                    <a:pt x="0" y="259567"/>
                    <a:pt x="5098" y="247261"/>
                    <a:pt x="14173" y="238189"/>
                  </a:cubicBezTo>
                  <a:lnTo>
                    <a:pt x="85237" y="167122"/>
                  </a:lnTo>
                  <a:cubicBezTo>
                    <a:pt x="92863" y="159495"/>
                    <a:pt x="105229" y="159495"/>
                    <a:pt x="112855" y="167122"/>
                  </a:cubicBezTo>
                  <a:lnTo>
                    <a:pt x="112855" y="167122"/>
                  </a:lnTo>
                  <a:cubicBezTo>
                    <a:pt x="120487" y="174749"/>
                    <a:pt x="120487" y="187115"/>
                    <a:pt x="112855" y="194742"/>
                  </a:cubicBezTo>
                  <a:lnTo>
                    <a:pt x="65635" y="242605"/>
                  </a:lnTo>
                  <a:lnTo>
                    <a:pt x="83635" y="260605"/>
                  </a:lnTo>
                  <a:close/>
                </a:path>
              </a:pathLst>
            </a:custGeom>
            <a:solidFill>
              <a:schemeClr val="bg1"/>
            </a:solidFill>
            <a:ln w="5969" cap="flat">
              <a:noFill/>
              <a:prstDash val="solid"/>
              <a:miter/>
            </a:ln>
          </p:spPr>
          <p:txBody>
            <a:bodyPr rtlCol="0" anchor="ctr"/>
            <a:lstStyle/>
            <a:p>
              <a:endParaRPr lang="en-GB"/>
            </a:p>
          </p:txBody>
        </p:sp>
        <p:sp>
          <p:nvSpPr>
            <p:cNvPr id="40" name="Vrije vorm: vorm 39">
              <a:extLst>
                <a:ext uri="{FF2B5EF4-FFF2-40B4-BE49-F238E27FC236}">
                  <a16:creationId xmlns:a16="http://schemas.microsoft.com/office/drawing/2014/main" id="{A49A9308-EFD4-9B63-0612-83503700BE00}"/>
                </a:ext>
              </a:extLst>
            </p:cNvPr>
            <p:cNvSpPr/>
            <p:nvPr/>
          </p:nvSpPr>
          <p:spPr>
            <a:xfrm>
              <a:off x="6446710" y="3657417"/>
              <a:ext cx="206547" cy="380605"/>
            </a:xfrm>
            <a:custGeom>
              <a:avLst/>
              <a:gdLst>
                <a:gd name="connsiteX0" fmla="*/ 122913 w 206547"/>
                <a:gd name="connsiteY0" fmla="*/ 260605 h 380605"/>
                <a:gd name="connsiteX1" fmla="*/ 59643 w 206547"/>
                <a:gd name="connsiteY1" fmla="*/ 197039 h 380605"/>
                <a:gd name="connsiteX2" fmla="*/ 43942 w 206547"/>
                <a:gd name="connsiteY2" fmla="*/ 159007 h 380605"/>
                <a:gd name="connsiteX3" fmla="*/ 43942 w 206547"/>
                <a:gd name="connsiteY3" fmla="*/ 21971 h 380605"/>
                <a:gd name="connsiteX4" fmla="*/ 21971 w 206547"/>
                <a:gd name="connsiteY4" fmla="*/ 0 h 380605"/>
                <a:gd name="connsiteX5" fmla="*/ 21971 w 206547"/>
                <a:gd name="connsiteY5" fmla="*/ 0 h 380605"/>
                <a:gd name="connsiteX6" fmla="*/ 0 w 206547"/>
                <a:gd name="connsiteY6" fmla="*/ 21971 h 380605"/>
                <a:gd name="connsiteX7" fmla="*/ 0 w 206547"/>
                <a:gd name="connsiteY7" fmla="*/ 204341 h 380605"/>
                <a:gd name="connsiteX8" fmla="*/ 19456 w 206547"/>
                <a:gd name="connsiteY8" fmla="*/ 251311 h 380605"/>
                <a:gd name="connsiteX9" fmla="*/ 79685 w 206547"/>
                <a:gd name="connsiteY9" fmla="*/ 311539 h 380605"/>
                <a:gd name="connsiteX10" fmla="*/ 97946 w 206547"/>
                <a:gd name="connsiteY10" fmla="*/ 355627 h 380605"/>
                <a:gd name="connsiteX11" fmla="*/ 97946 w 206547"/>
                <a:gd name="connsiteY11" fmla="*/ 380605 h 380605"/>
                <a:gd name="connsiteX12" fmla="*/ 206548 w 206547"/>
                <a:gd name="connsiteY12" fmla="*/ 380605 h 380605"/>
                <a:gd name="connsiteX13" fmla="*/ 206548 w 206547"/>
                <a:gd name="connsiteY13" fmla="*/ 272401 h 380605"/>
                <a:gd name="connsiteX14" fmla="*/ 192374 w 206547"/>
                <a:gd name="connsiteY14" fmla="*/ 238189 h 380605"/>
                <a:gd name="connsiteX15" fmla="*/ 121310 w 206547"/>
                <a:gd name="connsiteY15" fmla="*/ 167122 h 380605"/>
                <a:gd name="connsiteX16" fmla="*/ 93690 w 206547"/>
                <a:gd name="connsiteY16" fmla="*/ 167122 h 380605"/>
                <a:gd name="connsiteX17" fmla="*/ 93690 w 206547"/>
                <a:gd name="connsiteY17" fmla="*/ 167122 h 380605"/>
                <a:gd name="connsiteX18" fmla="*/ 93690 w 206547"/>
                <a:gd name="connsiteY18" fmla="*/ 194742 h 380605"/>
                <a:gd name="connsiteX19" fmla="*/ 140913 w 206547"/>
                <a:gd name="connsiteY19" fmla="*/ 242605 h 380605"/>
                <a:gd name="connsiteX20" fmla="*/ 122913 w 206547"/>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7" h="380605">
                  <a:moveTo>
                    <a:pt x="122913" y="260605"/>
                  </a:moveTo>
                  <a:lnTo>
                    <a:pt x="59643" y="197039"/>
                  </a:lnTo>
                  <a:cubicBezTo>
                    <a:pt x="49587" y="186935"/>
                    <a:pt x="43942" y="173261"/>
                    <a:pt x="43942" y="159007"/>
                  </a:cubicBezTo>
                  <a:lnTo>
                    <a:pt x="43942" y="21971"/>
                  </a:lnTo>
                  <a:cubicBezTo>
                    <a:pt x="43942" y="9837"/>
                    <a:pt x="34105" y="0"/>
                    <a:pt x="21971" y="0"/>
                  </a:cubicBezTo>
                  <a:lnTo>
                    <a:pt x="21971" y="0"/>
                  </a:lnTo>
                  <a:cubicBezTo>
                    <a:pt x="9837" y="0"/>
                    <a:pt x="0" y="9837"/>
                    <a:pt x="0" y="21971"/>
                  </a:cubicBezTo>
                  <a:lnTo>
                    <a:pt x="0" y="204341"/>
                  </a:lnTo>
                  <a:cubicBezTo>
                    <a:pt x="0" y="221959"/>
                    <a:pt x="6999" y="238855"/>
                    <a:pt x="19456" y="251311"/>
                  </a:cubicBezTo>
                  <a:lnTo>
                    <a:pt x="79685" y="311539"/>
                  </a:lnTo>
                  <a:cubicBezTo>
                    <a:pt x="91377" y="323233"/>
                    <a:pt x="97946" y="339091"/>
                    <a:pt x="97946" y="355627"/>
                  </a:cubicBezTo>
                  <a:lnTo>
                    <a:pt x="97946" y="380605"/>
                  </a:lnTo>
                  <a:lnTo>
                    <a:pt x="206548" y="380605"/>
                  </a:lnTo>
                  <a:lnTo>
                    <a:pt x="206548" y="272401"/>
                  </a:lnTo>
                  <a:cubicBezTo>
                    <a:pt x="206548" y="259567"/>
                    <a:pt x="201449" y="247261"/>
                    <a:pt x="192374" y="238189"/>
                  </a:cubicBezTo>
                  <a:lnTo>
                    <a:pt x="121310" y="167122"/>
                  </a:lnTo>
                  <a:cubicBezTo>
                    <a:pt x="113683" y="159495"/>
                    <a:pt x="101317" y="159495"/>
                    <a:pt x="93690" y="167122"/>
                  </a:cubicBezTo>
                  <a:lnTo>
                    <a:pt x="93690" y="167122"/>
                  </a:lnTo>
                  <a:cubicBezTo>
                    <a:pt x="86063" y="174749"/>
                    <a:pt x="86063" y="187115"/>
                    <a:pt x="93690" y="194742"/>
                  </a:cubicBezTo>
                  <a:lnTo>
                    <a:pt x="140913" y="242605"/>
                  </a:lnTo>
                  <a:lnTo>
                    <a:pt x="122913" y="260605"/>
                  </a:lnTo>
                  <a:close/>
                </a:path>
              </a:pathLst>
            </a:custGeom>
            <a:solidFill>
              <a:schemeClr val="bg1"/>
            </a:solidFill>
            <a:ln w="5969" cap="flat">
              <a:noFill/>
              <a:prstDash val="solid"/>
              <a:miter/>
            </a:ln>
          </p:spPr>
          <p:txBody>
            <a:bodyPr rtlCol="0" anchor="ctr"/>
            <a:lstStyle/>
            <a:p>
              <a:endParaRPr lang="en-GB"/>
            </a:p>
          </p:txBody>
        </p:sp>
      </p:grpSp>
      <p:grpSp>
        <p:nvGrpSpPr>
          <p:cNvPr id="9" name="Groep 8">
            <a:extLst>
              <a:ext uri="{FF2B5EF4-FFF2-40B4-BE49-F238E27FC236}">
                <a16:creationId xmlns:a16="http://schemas.microsoft.com/office/drawing/2014/main" id="{7263EE61-A342-9C3D-792B-C170C9CED08A}"/>
              </a:ext>
            </a:extLst>
          </p:cNvPr>
          <p:cNvGrpSpPr/>
          <p:nvPr/>
        </p:nvGrpSpPr>
        <p:grpSpPr>
          <a:xfrm>
            <a:off x="716992" y="3072361"/>
            <a:ext cx="2630015" cy="1495794"/>
            <a:chOff x="716992" y="3072361"/>
            <a:chExt cx="2630015" cy="1495794"/>
          </a:xfrm>
        </p:grpSpPr>
        <p:sp>
          <p:nvSpPr>
            <p:cNvPr id="13" name="Tekstvak 12">
              <a:extLst>
                <a:ext uri="{FF2B5EF4-FFF2-40B4-BE49-F238E27FC236}">
                  <a16:creationId xmlns:a16="http://schemas.microsoft.com/office/drawing/2014/main" id="{1DF989BB-571B-B443-6AD6-346443A932E6}"/>
                </a:ext>
              </a:extLst>
            </p:cNvPr>
            <p:cNvSpPr txBox="1"/>
            <p:nvPr/>
          </p:nvSpPr>
          <p:spPr>
            <a:xfrm>
              <a:off x="716992" y="3737158"/>
              <a:ext cx="2630015" cy="830997"/>
            </a:xfrm>
            <a:prstGeom prst="rect">
              <a:avLst/>
            </a:prstGeom>
            <a:noFill/>
          </p:spPr>
          <p:txBody>
            <a:bodyPr wrap="square" lIns="0" tIns="0" rIns="0" bIns="0" rtlCol="0">
              <a:spAutoFit/>
            </a:bodyPr>
            <a:lstStyle/>
            <a:p>
              <a:pPr algn="ctr">
                <a:lnSpc>
                  <a:spcPct val="90000"/>
                </a:lnSpc>
                <a:spcBef>
                  <a:spcPts val="600"/>
                </a:spcBef>
                <a:spcAft>
                  <a:spcPts val="600"/>
                </a:spcAft>
              </a:pPr>
              <a:r>
                <a:rPr lang="en-US" sz="2000" dirty="0" err="1">
                  <a:solidFill>
                    <a:schemeClr val="bg1"/>
                  </a:solidFill>
                </a:rPr>
                <a:t>Consectetur</a:t>
              </a:r>
              <a:r>
                <a:rPr lang="en-US" sz="2000" dirty="0">
                  <a:solidFill>
                    <a:schemeClr val="bg1"/>
                  </a:solidFill>
                </a:rPr>
                <a:t> adipiscing elit sed do eiusmod tempor incididunt ut</a:t>
              </a:r>
            </a:p>
          </p:txBody>
        </p:sp>
        <p:sp>
          <p:nvSpPr>
            <p:cNvPr id="8" name="Tekstvak 7">
              <a:extLst>
                <a:ext uri="{FF2B5EF4-FFF2-40B4-BE49-F238E27FC236}">
                  <a16:creationId xmlns:a16="http://schemas.microsoft.com/office/drawing/2014/main" id="{C0A8C669-F3A4-E110-EAD4-B3A777CC30E9}"/>
                </a:ext>
              </a:extLst>
            </p:cNvPr>
            <p:cNvSpPr txBox="1"/>
            <p:nvPr/>
          </p:nvSpPr>
          <p:spPr>
            <a:xfrm>
              <a:off x="716992" y="3072361"/>
              <a:ext cx="2630015" cy="664797"/>
            </a:xfrm>
            <a:prstGeom prst="rect">
              <a:avLst/>
            </a:prstGeom>
            <a:noFill/>
          </p:spPr>
          <p:txBody>
            <a:bodyPr wrap="square" lIns="0" tIns="0" rIns="0" bIns="0" rtlCol="0">
              <a:spAutoFit/>
            </a:bodyPr>
            <a:lstStyle/>
            <a:p>
              <a:pPr algn="ctr">
                <a:lnSpc>
                  <a:spcPct val="90000"/>
                </a:lnSpc>
                <a:spcBef>
                  <a:spcPts val="600"/>
                </a:spcBef>
                <a:spcAft>
                  <a:spcPts val="600"/>
                </a:spcAft>
              </a:pPr>
              <a:r>
                <a:rPr lang="en-US" sz="2400" dirty="0">
                  <a:solidFill>
                    <a:schemeClr val="tx2"/>
                  </a:solidFill>
                </a:rPr>
                <a:t>Lorem ipsum</a:t>
              </a:r>
              <a:br>
                <a:rPr lang="en-US" sz="2400" dirty="0">
                  <a:solidFill>
                    <a:schemeClr val="tx2"/>
                  </a:solidFill>
                </a:rPr>
              </a:br>
              <a:r>
                <a:rPr lang="en-US" sz="2400" dirty="0">
                  <a:solidFill>
                    <a:schemeClr val="tx2"/>
                  </a:solidFill>
                </a:rPr>
                <a:t>dolor sit </a:t>
              </a:r>
              <a:r>
                <a:rPr lang="en-US" sz="2400" dirty="0" err="1">
                  <a:solidFill>
                    <a:schemeClr val="tx2"/>
                  </a:solidFill>
                </a:rPr>
                <a:t>amet</a:t>
              </a:r>
              <a:endParaRPr lang="en-US" sz="2000" dirty="0">
                <a:solidFill>
                  <a:schemeClr val="bg1"/>
                </a:solidFill>
              </a:endParaRPr>
            </a:p>
          </p:txBody>
        </p:sp>
      </p:grpSp>
      <p:grpSp>
        <p:nvGrpSpPr>
          <p:cNvPr id="10" name="Groep 9">
            <a:extLst>
              <a:ext uri="{FF2B5EF4-FFF2-40B4-BE49-F238E27FC236}">
                <a16:creationId xmlns:a16="http://schemas.microsoft.com/office/drawing/2014/main" id="{A737D727-4990-09C5-2713-DD0B868AFADD}"/>
              </a:ext>
            </a:extLst>
          </p:cNvPr>
          <p:cNvGrpSpPr/>
          <p:nvPr/>
        </p:nvGrpSpPr>
        <p:grpSpPr>
          <a:xfrm>
            <a:off x="4782926" y="3072361"/>
            <a:ext cx="2630015" cy="1495794"/>
            <a:chOff x="716992" y="3072361"/>
            <a:chExt cx="2630015" cy="1495794"/>
          </a:xfrm>
        </p:grpSpPr>
        <p:sp>
          <p:nvSpPr>
            <p:cNvPr id="11" name="Tekstvak 10">
              <a:extLst>
                <a:ext uri="{FF2B5EF4-FFF2-40B4-BE49-F238E27FC236}">
                  <a16:creationId xmlns:a16="http://schemas.microsoft.com/office/drawing/2014/main" id="{5F5E7638-929B-19FE-65EF-283AC14000BC}"/>
                </a:ext>
              </a:extLst>
            </p:cNvPr>
            <p:cNvSpPr txBox="1"/>
            <p:nvPr/>
          </p:nvSpPr>
          <p:spPr>
            <a:xfrm>
              <a:off x="716992" y="3737158"/>
              <a:ext cx="2630015" cy="830997"/>
            </a:xfrm>
            <a:prstGeom prst="rect">
              <a:avLst/>
            </a:prstGeom>
            <a:noFill/>
          </p:spPr>
          <p:txBody>
            <a:bodyPr wrap="square" lIns="0" tIns="0" rIns="0" bIns="0" rtlCol="0">
              <a:spAutoFit/>
            </a:bodyPr>
            <a:lstStyle/>
            <a:p>
              <a:pPr algn="ctr">
                <a:lnSpc>
                  <a:spcPct val="90000"/>
                </a:lnSpc>
                <a:spcBef>
                  <a:spcPts val="600"/>
                </a:spcBef>
                <a:spcAft>
                  <a:spcPts val="600"/>
                </a:spcAft>
              </a:pPr>
              <a:r>
                <a:rPr lang="en-US" sz="2000" dirty="0" err="1">
                  <a:solidFill>
                    <a:schemeClr val="bg1"/>
                  </a:solidFill>
                </a:rPr>
                <a:t>Consectetur</a:t>
              </a:r>
              <a:r>
                <a:rPr lang="en-US" sz="2000" dirty="0">
                  <a:solidFill>
                    <a:schemeClr val="bg1"/>
                  </a:solidFill>
                </a:rPr>
                <a:t> adipiscing elit sed do eiusmod tempor incididunt ut</a:t>
              </a:r>
            </a:p>
          </p:txBody>
        </p:sp>
        <p:sp>
          <p:nvSpPr>
            <p:cNvPr id="12" name="Tekstvak 11">
              <a:extLst>
                <a:ext uri="{FF2B5EF4-FFF2-40B4-BE49-F238E27FC236}">
                  <a16:creationId xmlns:a16="http://schemas.microsoft.com/office/drawing/2014/main" id="{AC1C5383-225A-7F04-9517-49AD93AB8271}"/>
                </a:ext>
              </a:extLst>
            </p:cNvPr>
            <p:cNvSpPr txBox="1"/>
            <p:nvPr/>
          </p:nvSpPr>
          <p:spPr>
            <a:xfrm>
              <a:off x="716992" y="3072361"/>
              <a:ext cx="2630015" cy="664797"/>
            </a:xfrm>
            <a:prstGeom prst="rect">
              <a:avLst/>
            </a:prstGeom>
            <a:noFill/>
          </p:spPr>
          <p:txBody>
            <a:bodyPr wrap="square" lIns="0" tIns="0" rIns="0" bIns="0" rtlCol="0">
              <a:spAutoFit/>
            </a:bodyPr>
            <a:lstStyle/>
            <a:p>
              <a:pPr algn="ctr">
                <a:lnSpc>
                  <a:spcPct val="90000"/>
                </a:lnSpc>
                <a:spcBef>
                  <a:spcPts val="600"/>
                </a:spcBef>
                <a:spcAft>
                  <a:spcPts val="600"/>
                </a:spcAft>
              </a:pPr>
              <a:r>
                <a:rPr lang="en-US" sz="2400" dirty="0">
                  <a:solidFill>
                    <a:schemeClr val="tx2"/>
                  </a:solidFill>
                </a:rPr>
                <a:t>Lorem ipsum</a:t>
              </a:r>
              <a:br>
                <a:rPr lang="en-US" sz="2400" dirty="0">
                  <a:solidFill>
                    <a:schemeClr val="tx2"/>
                  </a:solidFill>
                </a:rPr>
              </a:br>
              <a:r>
                <a:rPr lang="en-US" sz="2400" dirty="0">
                  <a:solidFill>
                    <a:schemeClr val="tx2"/>
                  </a:solidFill>
                </a:rPr>
                <a:t>dolor sit </a:t>
              </a:r>
              <a:r>
                <a:rPr lang="en-US" sz="2400" dirty="0" err="1">
                  <a:solidFill>
                    <a:schemeClr val="tx2"/>
                  </a:solidFill>
                </a:rPr>
                <a:t>amet</a:t>
              </a:r>
              <a:endParaRPr lang="en-US" sz="2000" dirty="0">
                <a:solidFill>
                  <a:schemeClr val="bg1"/>
                </a:solidFill>
              </a:endParaRPr>
            </a:p>
          </p:txBody>
        </p:sp>
      </p:grpSp>
      <p:grpSp>
        <p:nvGrpSpPr>
          <p:cNvPr id="14" name="Groep 13">
            <a:extLst>
              <a:ext uri="{FF2B5EF4-FFF2-40B4-BE49-F238E27FC236}">
                <a16:creationId xmlns:a16="http://schemas.microsoft.com/office/drawing/2014/main" id="{92CE5F3E-E459-9C09-E378-54D22A4BB124}"/>
              </a:ext>
            </a:extLst>
          </p:cNvPr>
          <p:cNvGrpSpPr/>
          <p:nvPr/>
        </p:nvGrpSpPr>
        <p:grpSpPr>
          <a:xfrm>
            <a:off x="8844987" y="3000375"/>
            <a:ext cx="2630015" cy="1495794"/>
            <a:chOff x="716992" y="3072361"/>
            <a:chExt cx="2630015" cy="1495794"/>
          </a:xfrm>
        </p:grpSpPr>
        <p:sp>
          <p:nvSpPr>
            <p:cNvPr id="15" name="Tekstvak 14">
              <a:extLst>
                <a:ext uri="{FF2B5EF4-FFF2-40B4-BE49-F238E27FC236}">
                  <a16:creationId xmlns:a16="http://schemas.microsoft.com/office/drawing/2014/main" id="{74B2C6F5-4128-7088-677A-FE847B92707A}"/>
                </a:ext>
              </a:extLst>
            </p:cNvPr>
            <p:cNvSpPr txBox="1"/>
            <p:nvPr/>
          </p:nvSpPr>
          <p:spPr>
            <a:xfrm>
              <a:off x="716992" y="3737158"/>
              <a:ext cx="2630015" cy="830997"/>
            </a:xfrm>
            <a:prstGeom prst="rect">
              <a:avLst/>
            </a:prstGeom>
            <a:noFill/>
          </p:spPr>
          <p:txBody>
            <a:bodyPr wrap="square" lIns="0" tIns="0" rIns="0" bIns="0" rtlCol="0">
              <a:spAutoFit/>
            </a:bodyPr>
            <a:lstStyle/>
            <a:p>
              <a:pPr algn="ctr">
                <a:lnSpc>
                  <a:spcPct val="90000"/>
                </a:lnSpc>
                <a:spcBef>
                  <a:spcPts val="600"/>
                </a:spcBef>
                <a:spcAft>
                  <a:spcPts val="600"/>
                </a:spcAft>
              </a:pPr>
              <a:r>
                <a:rPr lang="en-US" sz="2000" dirty="0" err="1">
                  <a:solidFill>
                    <a:schemeClr val="bg1"/>
                  </a:solidFill>
                </a:rPr>
                <a:t>Consectetur</a:t>
              </a:r>
              <a:r>
                <a:rPr lang="en-US" sz="2000" dirty="0">
                  <a:solidFill>
                    <a:schemeClr val="bg1"/>
                  </a:solidFill>
                </a:rPr>
                <a:t> adipiscing elit sed do eiusmod tempor incididunt ut</a:t>
              </a:r>
            </a:p>
          </p:txBody>
        </p:sp>
        <p:sp>
          <p:nvSpPr>
            <p:cNvPr id="17" name="Tekstvak 16">
              <a:extLst>
                <a:ext uri="{FF2B5EF4-FFF2-40B4-BE49-F238E27FC236}">
                  <a16:creationId xmlns:a16="http://schemas.microsoft.com/office/drawing/2014/main" id="{886EA3AE-0958-6E3F-96CF-D1ED8AA50ECD}"/>
                </a:ext>
              </a:extLst>
            </p:cNvPr>
            <p:cNvSpPr txBox="1"/>
            <p:nvPr/>
          </p:nvSpPr>
          <p:spPr>
            <a:xfrm>
              <a:off x="716992" y="3072361"/>
              <a:ext cx="2630015" cy="664797"/>
            </a:xfrm>
            <a:prstGeom prst="rect">
              <a:avLst/>
            </a:prstGeom>
            <a:noFill/>
          </p:spPr>
          <p:txBody>
            <a:bodyPr wrap="square" lIns="0" tIns="0" rIns="0" bIns="0" rtlCol="0">
              <a:spAutoFit/>
            </a:bodyPr>
            <a:lstStyle/>
            <a:p>
              <a:pPr algn="ctr">
                <a:lnSpc>
                  <a:spcPct val="90000"/>
                </a:lnSpc>
                <a:spcBef>
                  <a:spcPts val="600"/>
                </a:spcBef>
                <a:spcAft>
                  <a:spcPts val="600"/>
                </a:spcAft>
              </a:pPr>
              <a:r>
                <a:rPr lang="en-US" sz="2400" dirty="0">
                  <a:solidFill>
                    <a:schemeClr val="tx2"/>
                  </a:solidFill>
                </a:rPr>
                <a:t>Lorem ipsum</a:t>
              </a:r>
              <a:br>
                <a:rPr lang="en-US" sz="2400" dirty="0">
                  <a:solidFill>
                    <a:schemeClr val="tx2"/>
                  </a:solidFill>
                </a:rPr>
              </a:br>
              <a:r>
                <a:rPr lang="en-US" sz="2400" dirty="0">
                  <a:solidFill>
                    <a:schemeClr val="tx2"/>
                  </a:solidFill>
                </a:rPr>
                <a:t>dolor sit </a:t>
              </a:r>
              <a:r>
                <a:rPr lang="en-US" sz="2400" dirty="0" err="1">
                  <a:solidFill>
                    <a:schemeClr val="tx2"/>
                  </a:solidFill>
                </a:rPr>
                <a:t>amet</a:t>
              </a:r>
              <a:endParaRPr lang="en-US" sz="2000" dirty="0">
                <a:solidFill>
                  <a:schemeClr val="bg1"/>
                </a:solidFill>
              </a:endParaRPr>
            </a:p>
          </p:txBody>
        </p:sp>
      </p:grpSp>
    </p:spTree>
    <p:extLst>
      <p:ext uri="{BB962C8B-B14F-4D97-AF65-F5344CB8AC3E}">
        <p14:creationId xmlns:p14="http://schemas.microsoft.com/office/powerpoint/2010/main" val="290631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D55EC50D-C86A-D40C-D7F7-BAC0DB25203B}"/>
              </a:ext>
            </a:extLst>
          </p:cNvPr>
          <p:cNvSpPr>
            <a:spLocks noGrp="1"/>
          </p:cNvSpPr>
          <p:nvPr>
            <p:ph type="title"/>
          </p:nvPr>
        </p:nvSpPr>
        <p:spPr>
          <a:xfrm>
            <a:off x="0" y="-429019"/>
            <a:ext cx="936154" cy="276999"/>
          </a:xfrm>
        </p:spPr>
        <p:txBody>
          <a:bodyPr/>
          <a:lstStyle/>
          <a:p>
            <a:r>
              <a:rPr lang="en-GB" dirty="0" err="1"/>
              <a:t>Afsluiter</a:t>
            </a:r>
            <a:endParaRPr lang="en-GB" dirty="0"/>
          </a:p>
        </p:txBody>
      </p:sp>
      <p:sp>
        <p:nvSpPr>
          <p:cNvPr id="23" name="Tijdelijke aanduiding voor tekst 22">
            <a:extLst>
              <a:ext uri="{FF2B5EF4-FFF2-40B4-BE49-F238E27FC236}">
                <a16:creationId xmlns:a16="http://schemas.microsoft.com/office/drawing/2014/main" id="{F1088A3A-0540-8654-A5D8-0802F994AD38}"/>
              </a:ext>
            </a:extLst>
          </p:cNvPr>
          <p:cNvSpPr>
            <a:spLocks noGrp="1"/>
          </p:cNvSpPr>
          <p:nvPr>
            <p:ph type="body" sz="quarter" idx="10"/>
          </p:nvPr>
        </p:nvSpPr>
        <p:spPr>
          <a:xfrm>
            <a:off x="719138" y="3950387"/>
            <a:ext cx="10752137" cy="1333698"/>
          </a:xfrm>
        </p:spPr>
        <p:txBody>
          <a:bodyPr/>
          <a:lstStyle/>
          <a:p>
            <a:r>
              <a:rPr lang="nl-NL" dirty="0"/>
              <a:t>Bedankt voor </a:t>
            </a:r>
            <a:br>
              <a:rPr lang="nl-NL" dirty="0"/>
            </a:br>
            <a:r>
              <a:rPr lang="nl-NL" dirty="0"/>
              <a:t>uw aandacht!</a:t>
            </a:r>
            <a:endParaRPr lang="en-GB" dirty="0"/>
          </a:p>
        </p:txBody>
      </p:sp>
      <p:sp>
        <p:nvSpPr>
          <p:cNvPr id="24" name="Tijdelijke aanduiding voor tekst 23">
            <a:extLst>
              <a:ext uri="{FF2B5EF4-FFF2-40B4-BE49-F238E27FC236}">
                <a16:creationId xmlns:a16="http://schemas.microsoft.com/office/drawing/2014/main" id="{1CAF691A-2829-2463-0BCD-D543CEDBF464}"/>
              </a:ext>
            </a:extLst>
          </p:cNvPr>
          <p:cNvSpPr>
            <a:spLocks noGrp="1"/>
          </p:cNvSpPr>
          <p:nvPr>
            <p:ph type="body" sz="quarter" idx="11"/>
          </p:nvPr>
        </p:nvSpPr>
        <p:spPr/>
        <p:txBody>
          <a:bodyPr/>
          <a:lstStyle/>
          <a:p>
            <a:pPr lvl="0"/>
            <a:r>
              <a:rPr lang="en-GB" noProof="0" dirty="0"/>
              <a:t>Subtitle | Name speaker</a:t>
            </a:r>
          </a:p>
        </p:txBody>
      </p:sp>
      <p:sp>
        <p:nvSpPr>
          <p:cNvPr id="6" name="Tijdelijke aanduiding voor datum 5">
            <a:extLst>
              <a:ext uri="{FF2B5EF4-FFF2-40B4-BE49-F238E27FC236}">
                <a16:creationId xmlns:a16="http://schemas.microsoft.com/office/drawing/2014/main" id="{A65AA486-227E-5207-B006-1DD6CB30C88B}"/>
              </a:ext>
            </a:extLst>
          </p:cNvPr>
          <p:cNvSpPr>
            <a:spLocks noGrp="1"/>
          </p:cNvSpPr>
          <p:nvPr>
            <p:ph type="dt" sz="half" idx="12"/>
          </p:nvPr>
        </p:nvSpPr>
        <p:spPr>
          <a:xfrm>
            <a:off x="10705040" y="5813671"/>
            <a:ext cx="766235" cy="184666"/>
          </a:xfrm>
        </p:spPr>
        <p:txBody>
          <a:bodyPr/>
          <a:lstStyle/>
          <a:p>
            <a:fld id="{65B34D28-D7D4-4D89-8412-C36841CB627B}" type="datetime1">
              <a:rPr lang="nl-NL" smtClean="0"/>
              <a:t>4-4-2024</a:t>
            </a:fld>
            <a:endParaRPr lang="en-GB" dirty="0"/>
          </a:p>
        </p:txBody>
      </p:sp>
    </p:spTree>
    <p:extLst>
      <p:ext uri="{BB962C8B-B14F-4D97-AF65-F5344CB8AC3E}">
        <p14:creationId xmlns:p14="http://schemas.microsoft.com/office/powerpoint/2010/main" val="29864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a:xfrm>
            <a:off x="10146569" y="6405669"/>
            <a:ext cx="766235" cy="184666"/>
          </a:xfrm>
        </p:spPr>
        <p:txBody>
          <a:bodyPr/>
          <a:lstStyle/>
          <a:p>
            <a:fld id="{3CB17EDF-92A2-4ECB-82F2-81CA6EC892DF}" type="datetime1">
              <a:rPr lang="nl-NL" smtClean="0"/>
              <a:t>4-4-2024</a:t>
            </a:fld>
            <a:endParaRPr lang="en-GB" dirty="0"/>
          </a:p>
        </p:txBody>
      </p:sp>
      <p:sp>
        <p:nvSpPr>
          <p:cNvPr id="2" name="Tijdelijke aanduiding voor dianummer 1">
            <a:extLst>
              <a:ext uri="{FF2B5EF4-FFF2-40B4-BE49-F238E27FC236}">
                <a16:creationId xmlns:a16="http://schemas.microsoft.com/office/drawing/2014/main" id="{CEBD355C-114D-B702-649F-BDC1C65799CE}"/>
              </a:ext>
            </a:extLst>
          </p:cNvPr>
          <p:cNvSpPr>
            <a:spLocks noGrp="1"/>
          </p:cNvSpPr>
          <p:nvPr>
            <p:ph type="sldNum" sz="quarter" idx="20"/>
          </p:nvPr>
        </p:nvSpPr>
        <p:spPr>
          <a:xfrm>
            <a:off x="11178464" y="6405669"/>
            <a:ext cx="291298" cy="184666"/>
          </a:xfrm>
        </p:spPr>
        <p:txBody>
          <a:bodyPr/>
          <a:lstStyle/>
          <a:p>
            <a:fld id="{9E843DB9-9987-4157-AB9C-CEA8D7D910BB}" type="slidenum">
              <a:rPr lang="en-GB" smtClean="0"/>
              <a:pPr/>
              <a:t>12</a:t>
            </a:fld>
            <a:endParaRPr lang="en-GB" dirty="0"/>
          </a:p>
        </p:txBody>
      </p:sp>
      <p:sp>
        <p:nvSpPr>
          <p:cNvPr id="3" name="Titel 2">
            <a:extLst>
              <a:ext uri="{FF2B5EF4-FFF2-40B4-BE49-F238E27FC236}">
                <a16:creationId xmlns:a16="http://schemas.microsoft.com/office/drawing/2014/main" id="{43D60280-242B-78C8-83AE-C494A4FCC335}"/>
              </a:ext>
            </a:extLst>
          </p:cNvPr>
          <p:cNvSpPr>
            <a:spLocks noGrp="1"/>
          </p:cNvSpPr>
          <p:nvPr>
            <p:ph type="title"/>
          </p:nvPr>
        </p:nvSpPr>
        <p:spPr>
          <a:xfrm>
            <a:off x="718666" y="722454"/>
            <a:ext cx="10752610" cy="323409"/>
          </a:xfrm>
        </p:spPr>
        <p:txBody>
          <a:bodyPr/>
          <a:lstStyle/>
          <a:p>
            <a:r>
              <a:rPr lang="nl-NL" dirty="0"/>
              <a:t>Text + image | 3x</a:t>
            </a:r>
          </a:p>
        </p:txBody>
      </p:sp>
      <p:pic>
        <p:nvPicPr>
          <p:cNvPr id="18" name="image12.jpeg" descr="image12.jpeg">
            <a:extLst>
              <a:ext uri="{FF2B5EF4-FFF2-40B4-BE49-F238E27FC236}">
                <a16:creationId xmlns:a16="http://schemas.microsoft.com/office/drawing/2014/main" id="{B37D1CC2-DF9A-7B7A-63BB-A6180F868FA2}"/>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207" b="207"/>
          <a:stretch/>
        </p:blipFill>
        <p:spPr>
          <a:xfrm>
            <a:off x="719138" y="1565274"/>
            <a:ext cx="3465135" cy="2401245"/>
          </a:xfrm>
          <a:ln w="12700" cap="flat">
            <a:noFill/>
            <a:miter lim="400000"/>
          </a:ln>
          <a:effectLst/>
        </p:spPr>
      </p:pic>
      <p:pic>
        <p:nvPicPr>
          <p:cNvPr id="19" name="image14.jpeg" descr="image14.jpeg">
            <a:extLst>
              <a:ext uri="{FF2B5EF4-FFF2-40B4-BE49-F238E27FC236}">
                <a16:creationId xmlns:a16="http://schemas.microsoft.com/office/drawing/2014/main" id="{4F9DB832-AF24-E545-1989-D46FBCD7F19B}"/>
              </a:ext>
            </a:extLst>
          </p:cNvPr>
          <p:cNvPicPr>
            <a:picLocks noGrp="1" noChangeAspect="1"/>
          </p:cNvPicPr>
          <p:nvPr>
            <p:ph type="pic" sz="quarter" idx="21"/>
          </p:nvPr>
        </p:nvPicPr>
        <p:blipFill>
          <a:blip r:embed="rId3">
            <a:extLst>
              <a:ext uri="{28A0092B-C50C-407E-A947-70E740481C1C}">
                <a14:useLocalDpi xmlns:a14="http://schemas.microsoft.com/office/drawing/2010/main"/>
              </a:ext>
            </a:extLst>
          </a:blip>
          <a:srcRect t="192" b="192"/>
          <a:stretch/>
        </p:blipFill>
        <p:spPr>
          <a:xfrm>
            <a:off x="4363196" y="1565274"/>
            <a:ext cx="3465135" cy="2401245"/>
          </a:xfrm>
          <a:ln w="12700" cap="flat">
            <a:noFill/>
            <a:miter lim="400000"/>
          </a:ln>
          <a:effectLst/>
        </p:spPr>
      </p:pic>
      <p:pic>
        <p:nvPicPr>
          <p:cNvPr id="20" name="image13.jpeg" descr="image13.jpeg">
            <a:extLst>
              <a:ext uri="{FF2B5EF4-FFF2-40B4-BE49-F238E27FC236}">
                <a16:creationId xmlns:a16="http://schemas.microsoft.com/office/drawing/2014/main" id="{D6C70E7F-9642-59CC-3CE7-3983EE18B671}"/>
              </a:ext>
            </a:extLst>
          </p:cNvPr>
          <p:cNvPicPr>
            <a:picLocks noGrp="1" noChangeAspect="1"/>
          </p:cNvPicPr>
          <p:nvPr>
            <p:ph type="pic" sz="quarter" idx="22"/>
          </p:nvPr>
        </p:nvPicPr>
        <p:blipFill>
          <a:blip r:embed="rId4">
            <a:extLst>
              <a:ext uri="{28A0092B-C50C-407E-A947-70E740481C1C}">
                <a14:useLocalDpi xmlns:a14="http://schemas.microsoft.com/office/drawing/2010/main"/>
              </a:ext>
            </a:extLst>
          </a:blip>
          <a:srcRect t="263" b="263"/>
          <a:stretch/>
        </p:blipFill>
        <p:spPr>
          <a:xfrm>
            <a:off x="8007254" y="1565274"/>
            <a:ext cx="3465135" cy="2401245"/>
          </a:xfrm>
          <a:ln w="12700" cap="flat">
            <a:noFill/>
            <a:miter lim="400000"/>
          </a:ln>
          <a:effectLst/>
        </p:spPr>
      </p:pic>
      <p:grpSp>
        <p:nvGrpSpPr>
          <p:cNvPr id="9" name="Groep 8">
            <a:extLst>
              <a:ext uri="{FF2B5EF4-FFF2-40B4-BE49-F238E27FC236}">
                <a16:creationId xmlns:a16="http://schemas.microsoft.com/office/drawing/2014/main" id="{A8F66798-DB80-FE8F-40D0-33912BD28634}"/>
              </a:ext>
            </a:extLst>
          </p:cNvPr>
          <p:cNvGrpSpPr/>
          <p:nvPr/>
        </p:nvGrpSpPr>
        <p:grpSpPr>
          <a:xfrm>
            <a:off x="718192" y="3966519"/>
            <a:ext cx="3465608" cy="2034231"/>
            <a:chOff x="718192" y="3966519"/>
            <a:chExt cx="3465608" cy="2034231"/>
          </a:xfrm>
        </p:grpSpPr>
        <p:sp>
          <p:nvSpPr>
            <p:cNvPr id="15" name="Tekstvak 14">
              <a:extLst>
                <a:ext uri="{FF2B5EF4-FFF2-40B4-BE49-F238E27FC236}">
                  <a16:creationId xmlns:a16="http://schemas.microsoft.com/office/drawing/2014/main" id="{4C9A26EB-ACEE-C040-C971-70F912D93EA2}"/>
                </a:ext>
              </a:extLst>
            </p:cNvPr>
            <p:cNvSpPr txBox="1"/>
            <p:nvPr/>
          </p:nvSpPr>
          <p:spPr>
            <a:xfrm>
              <a:off x="718665" y="3966519"/>
              <a:ext cx="3465135" cy="2034231"/>
            </a:xfrm>
            <a:prstGeom prst="rect">
              <a:avLst/>
            </a:prstGeom>
            <a:solidFill>
              <a:schemeClr val="accent1"/>
            </a:solidFill>
          </p:spPr>
          <p:txBody>
            <a:bodyPr wrap="square" lIns="180000" tIns="180000" rIns="180000" bIns="180000" rtlCol="0">
              <a:noAutofit/>
            </a:bodyPr>
            <a:lstStyle/>
            <a:p>
              <a:pPr algn="ctr">
                <a:lnSpc>
                  <a:spcPct val="90000"/>
                </a:lnSpc>
                <a:spcBef>
                  <a:spcPts val="600"/>
                </a:spcBef>
                <a:spcAft>
                  <a:spcPts val="600"/>
                </a:spcAft>
              </a:pPr>
              <a:endParaRPr lang="en-US" sz="2400" dirty="0">
                <a:solidFill>
                  <a:schemeClr val="bg1"/>
                </a:solidFill>
              </a:endParaRPr>
            </a:p>
            <a:p>
              <a:pPr algn="ctr">
                <a:lnSpc>
                  <a:spcPct val="90000"/>
                </a:lnSpc>
                <a:spcBef>
                  <a:spcPts val="600"/>
                </a:spcBef>
                <a:spcAft>
                  <a:spcPts val="600"/>
                </a:spcAft>
              </a:pPr>
              <a:r>
                <a:rPr lang="en-US" sz="2000" dirty="0">
                  <a:solidFill>
                    <a:schemeClr val="bg1"/>
                  </a:solidFill>
                </a:rPr>
                <a:t>Sit amet consectetur adipiscing elit, sed do eiusmod tempor incididunt</a:t>
              </a:r>
              <a:br>
                <a:rPr lang="en-US" sz="2000" dirty="0">
                  <a:solidFill>
                    <a:schemeClr val="bg1"/>
                  </a:solidFill>
                </a:rPr>
              </a:br>
              <a:r>
                <a:rPr lang="fr-FR" sz="2000" dirty="0">
                  <a:solidFill>
                    <a:schemeClr val="bg1"/>
                  </a:solidFill>
                </a:rPr>
                <a:t>ut labore et dolore magna</a:t>
              </a:r>
              <a:endParaRPr lang="en-US" sz="2000" dirty="0">
                <a:solidFill>
                  <a:schemeClr val="bg1"/>
                </a:solidFill>
              </a:endParaRPr>
            </a:p>
          </p:txBody>
        </p:sp>
        <p:sp>
          <p:nvSpPr>
            <p:cNvPr id="8" name="Tekstvak 7">
              <a:extLst>
                <a:ext uri="{FF2B5EF4-FFF2-40B4-BE49-F238E27FC236}">
                  <a16:creationId xmlns:a16="http://schemas.microsoft.com/office/drawing/2014/main" id="{A6785179-B5ED-7B88-C46B-67C17216E396}"/>
                </a:ext>
              </a:extLst>
            </p:cNvPr>
            <p:cNvSpPr txBox="1"/>
            <p:nvPr/>
          </p:nvSpPr>
          <p:spPr>
            <a:xfrm>
              <a:off x="718192" y="3966519"/>
              <a:ext cx="3465135" cy="519412"/>
            </a:xfrm>
            <a:prstGeom prst="rect">
              <a:avLst/>
            </a:prstGeom>
            <a:noFill/>
          </p:spPr>
          <p:txBody>
            <a:bodyPr wrap="square" lIns="180000" tIns="180000" rIns="180000" bIns="180000" rtlCol="0">
              <a:noAutofit/>
            </a:bodyPr>
            <a:lstStyle/>
            <a:p>
              <a:pPr algn="ctr">
                <a:lnSpc>
                  <a:spcPct val="90000"/>
                </a:lnSpc>
                <a:spcBef>
                  <a:spcPts val="600"/>
                </a:spcBef>
                <a:spcAft>
                  <a:spcPts val="600"/>
                </a:spcAft>
              </a:pPr>
              <a:r>
                <a:rPr lang="en-US" sz="2400" dirty="0">
                  <a:solidFill>
                    <a:schemeClr val="tx2"/>
                  </a:solidFill>
                </a:rPr>
                <a:t>Lorem ipsum dolor</a:t>
              </a:r>
              <a:endParaRPr lang="en-US" sz="2000" dirty="0">
                <a:solidFill>
                  <a:schemeClr val="bg1"/>
                </a:solidFill>
              </a:endParaRPr>
            </a:p>
          </p:txBody>
        </p:sp>
      </p:grpSp>
      <p:grpSp>
        <p:nvGrpSpPr>
          <p:cNvPr id="22" name="Groep 21">
            <a:extLst>
              <a:ext uri="{FF2B5EF4-FFF2-40B4-BE49-F238E27FC236}">
                <a16:creationId xmlns:a16="http://schemas.microsoft.com/office/drawing/2014/main" id="{C98EE9DF-A129-8F6C-5638-82BDDF3EDCFF}"/>
              </a:ext>
            </a:extLst>
          </p:cNvPr>
          <p:cNvGrpSpPr/>
          <p:nvPr/>
        </p:nvGrpSpPr>
        <p:grpSpPr>
          <a:xfrm>
            <a:off x="4360192" y="3966519"/>
            <a:ext cx="3467110" cy="2034231"/>
            <a:chOff x="716217" y="3966519"/>
            <a:chExt cx="3467110" cy="2034231"/>
          </a:xfrm>
        </p:grpSpPr>
        <p:sp>
          <p:nvSpPr>
            <p:cNvPr id="23" name="Tekstvak 22">
              <a:extLst>
                <a:ext uri="{FF2B5EF4-FFF2-40B4-BE49-F238E27FC236}">
                  <a16:creationId xmlns:a16="http://schemas.microsoft.com/office/drawing/2014/main" id="{BF851051-04C6-F6CB-CBF3-2796EABE7875}"/>
                </a:ext>
              </a:extLst>
            </p:cNvPr>
            <p:cNvSpPr txBox="1"/>
            <p:nvPr/>
          </p:nvSpPr>
          <p:spPr>
            <a:xfrm>
              <a:off x="716217" y="3966519"/>
              <a:ext cx="3465135" cy="2034231"/>
            </a:xfrm>
            <a:prstGeom prst="rect">
              <a:avLst/>
            </a:prstGeom>
            <a:solidFill>
              <a:srgbClr val="00B8C8"/>
            </a:solidFill>
            <a:ln>
              <a:noFill/>
            </a:ln>
          </p:spPr>
          <p:txBody>
            <a:bodyPr wrap="square" lIns="180000" tIns="180000" rIns="180000" bIns="180000" rtlCol="0">
              <a:noAutofit/>
            </a:bodyPr>
            <a:lstStyle/>
            <a:p>
              <a:pPr algn="ctr">
                <a:lnSpc>
                  <a:spcPct val="90000"/>
                </a:lnSpc>
                <a:spcBef>
                  <a:spcPts val="600"/>
                </a:spcBef>
                <a:spcAft>
                  <a:spcPts val="600"/>
                </a:spcAft>
              </a:pPr>
              <a:endParaRPr lang="en-US" sz="2400" dirty="0">
                <a:solidFill>
                  <a:schemeClr val="bg1"/>
                </a:solidFill>
              </a:endParaRPr>
            </a:p>
            <a:p>
              <a:pPr algn="ctr">
                <a:lnSpc>
                  <a:spcPct val="90000"/>
                </a:lnSpc>
                <a:spcBef>
                  <a:spcPts val="600"/>
                </a:spcBef>
                <a:spcAft>
                  <a:spcPts val="600"/>
                </a:spcAft>
              </a:pPr>
              <a:r>
                <a:rPr lang="en-US" sz="2000" dirty="0">
                  <a:solidFill>
                    <a:schemeClr val="bg1"/>
                  </a:solidFill>
                </a:rPr>
                <a:t>Sit amet consectetur adipiscing elit, sed do eiusmod tempor incididunt</a:t>
              </a:r>
              <a:br>
                <a:rPr lang="en-US" sz="2000" dirty="0">
                  <a:solidFill>
                    <a:schemeClr val="bg1"/>
                  </a:solidFill>
                </a:rPr>
              </a:br>
              <a:r>
                <a:rPr lang="fr-FR" sz="2000" dirty="0">
                  <a:solidFill>
                    <a:schemeClr val="bg1"/>
                  </a:solidFill>
                </a:rPr>
                <a:t>ut labore et dolore magna</a:t>
              </a:r>
              <a:endParaRPr lang="en-US" sz="2000" dirty="0">
                <a:solidFill>
                  <a:schemeClr val="bg1"/>
                </a:solidFill>
              </a:endParaRPr>
            </a:p>
          </p:txBody>
        </p:sp>
        <p:sp>
          <p:nvSpPr>
            <p:cNvPr id="24" name="Tekstvak 23">
              <a:extLst>
                <a:ext uri="{FF2B5EF4-FFF2-40B4-BE49-F238E27FC236}">
                  <a16:creationId xmlns:a16="http://schemas.microsoft.com/office/drawing/2014/main" id="{2C7CF2DF-5D7B-0CB1-0ADD-F08C869B7261}"/>
                </a:ext>
              </a:extLst>
            </p:cNvPr>
            <p:cNvSpPr txBox="1"/>
            <p:nvPr/>
          </p:nvSpPr>
          <p:spPr>
            <a:xfrm>
              <a:off x="718192" y="3966519"/>
              <a:ext cx="3465135" cy="519412"/>
            </a:xfrm>
            <a:prstGeom prst="rect">
              <a:avLst/>
            </a:prstGeom>
            <a:noFill/>
          </p:spPr>
          <p:txBody>
            <a:bodyPr wrap="square" lIns="180000" tIns="180000" rIns="180000" bIns="180000" rtlCol="0">
              <a:noAutofit/>
            </a:bodyPr>
            <a:lstStyle/>
            <a:p>
              <a:pPr algn="ctr">
                <a:lnSpc>
                  <a:spcPct val="90000"/>
                </a:lnSpc>
                <a:spcBef>
                  <a:spcPts val="600"/>
                </a:spcBef>
                <a:spcAft>
                  <a:spcPts val="600"/>
                </a:spcAft>
              </a:pPr>
              <a:r>
                <a:rPr lang="en-US" sz="2400" dirty="0">
                  <a:solidFill>
                    <a:schemeClr val="tx2"/>
                  </a:solidFill>
                </a:rPr>
                <a:t>Lorem ipsum dolor</a:t>
              </a:r>
              <a:endParaRPr lang="en-US" sz="2000" dirty="0">
                <a:solidFill>
                  <a:schemeClr val="bg1"/>
                </a:solidFill>
              </a:endParaRPr>
            </a:p>
          </p:txBody>
        </p:sp>
      </p:grpSp>
      <p:grpSp>
        <p:nvGrpSpPr>
          <p:cNvPr id="25" name="Groep 24">
            <a:extLst>
              <a:ext uri="{FF2B5EF4-FFF2-40B4-BE49-F238E27FC236}">
                <a16:creationId xmlns:a16="http://schemas.microsoft.com/office/drawing/2014/main" id="{ED7D460E-EFF6-8444-1A88-0A164DB2740D}"/>
              </a:ext>
            </a:extLst>
          </p:cNvPr>
          <p:cNvGrpSpPr/>
          <p:nvPr/>
        </p:nvGrpSpPr>
        <p:grpSpPr>
          <a:xfrm>
            <a:off x="8005196" y="3966519"/>
            <a:ext cx="3465608" cy="2034231"/>
            <a:chOff x="718192" y="3966519"/>
            <a:chExt cx="3465608" cy="2034231"/>
          </a:xfrm>
          <a:solidFill>
            <a:srgbClr val="0076C2"/>
          </a:solidFill>
        </p:grpSpPr>
        <p:sp>
          <p:nvSpPr>
            <p:cNvPr id="26" name="Tekstvak 25">
              <a:extLst>
                <a:ext uri="{FF2B5EF4-FFF2-40B4-BE49-F238E27FC236}">
                  <a16:creationId xmlns:a16="http://schemas.microsoft.com/office/drawing/2014/main" id="{B842F250-5C93-F45C-2345-B272F286D93F}"/>
                </a:ext>
              </a:extLst>
            </p:cNvPr>
            <p:cNvSpPr txBox="1"/>
            <p:nvPr/>
          </p:nvSpPr>
          <p:spPr>
            <a:xfrm>
              <a:off x="718665" y="3966519"/>
              <a:ext cx="3465135" cy="2034231"/>
            </a:xfrm>
            <a:prstGeom prst="rect">
              <a:avLst/>
            </a:prstGeom>
            <a:grpFill/>
          </p:spPr>
          <p:txBody>
            <a:bodyPr wrap="square" lIns="180000" tIns="180000" rIns="180000" bIns="180000" rtlCol="0">
              <a:noAutofit/>
            </a:bodyPr>
            <a:lstStyle/>
            <a:p>
              <a:pPr algn="ctr">
                <a:lnSpc>
                  <a:spcPct val="90000"/>
                </a:lnSpc>
                <a:spcBef>
                  <a:spcPts val="600"/>
                </a:spcBef>
                <a:spcAft>
                  <a:spcPts val="600"/>
                </a:spcAft>
              </a:pPr>
              <a:endParaRPr lang="en-US" sz="2400" dirty="0">
                <a:solidFill>
                  <a:schemeClr val="bg1"/>
                </a:solidFill>
              </a:endParaRPr>
            </a:p>
            <a:p>
              <a:pPr algn="ctr">
                <a:lnSpc>
                  <a:spcPct val="90000"/>
                </a:lnSpc>
                <a:spcBef>
                  <a:spcPts val="600"/>
                </a:spcBef>
                <a:spcAft>
                  <a:spcPts val="600"/>
                </a:spcAft>
              </a:pPr>
              <a:r>
                <a:rPr lang="en-US" sz="2000" dirty="0">
                  <a:solidFill>
                    <a:schemeClr val="bg1"/>
                  </a:solidFill>
                </a:rPr>
                <a:t>Sit amet consectetur adipiscing elit, sed do eiusmod tempor incididunt</a:t>
              </a:r>
              <a:br>
                <a:rPr lang="en-US" sz="2000" dirty="0">
                  <a:solidFill>
                    <a:schemeClr val="bg1"/>
                  </a:solidFill>
                </a:rPr>
              </a:br>
              <a:r>
                <a:rPr lang="fr-FR" sz="2000" dirty="0">
                  <a:solidFill>
                    <a:schemeClr val="bg1"/>
                  </a:solidFill>
                </a:rPr>
                <a:t>ut labore et dolore magna</a:t>
              </a:r>
              <a:endParaRPr lang="en-US" sz="2000" dirty="0">
                <a:solidFill>
                  <a:schemeClr val="bg1"/>
                </a:solidFill>
              </a:endParaRPr>
            </a:p>
          </p:txBody>
        </p:sp>
        <p:sp>
          <p:nvSpPr>
            <p:cNvPr id="27" name="Tekstvak 26">
              <a:extLst>
                <a:ext uri="{FF2B5EF4-FFF2-40B4-BE49-F238E27FC236}">
                  <a16:creationId xmlns:a16="http://schemas.microsoft.com/office/drawing/2014/main" id="{620A30C0-6280-1D60-5A34-8F7C17ADF25D}"/>
                </a:ext>
              </a:extLst>
            </p:cNvPr>
            <p:cNvSpPr txBox="1"/>
            <p:nvPr/>
          </p:nvSpPr>
          <p:spPr>
            <a:xfrm>
              <a:off x="718192" y="3966519"/>
              <a:ext cx="3465135" cy="519412"/>
            </a:xfrm>
            <a:prstGeom prst="rect">
              <a:avLst/>
            </a:prstGeom>
            <a:grpFill/>
          </p:spPr>
          <p:txBody>
            <a:bodyPr wrap="square" lIns="180000" tIns="180000" rIns="180000" bIns="180000" rtlCol="0">
              <a:noAutofit/>
            </a:bodyPr>
            <a:lstStyle/>
            <a:p>
              <a:pPr algn="ctr">
                <a:lnSpc>
                  <a:spcPct val="90000"/>
                </a:lnSpc>
                <a:spcBef>
                  <a:spcPts val="600"/>
                </a:spcBef>
                <a:spcAft>
                  <a:spcPts val="600"/>
                </a:spcAft>
              </a:pPr>
              <a:r>
                <a:rPr lang="en-US" sz="2400" dirty="0">
                  <a:solidFill>
                    <a:schemeClr val="tx2"/>
                  </a:solidFill>
                </a:rPr>
                <a:t>Lorem ipsum dolor</a:t>
              </a:r>
              <a:endParaRPr lang="en-US" sz="2000" dirty="0">
                <a:solidFill>
                  <a:schemeClr val="bg1"/>
                </a:solidFill>
              </a:endParaRPr>
            </a:p>
          </p:txBody>
        </p:sp>
      </p:grpSp>
    </p:spTree>
    <p:extLst>
      <p:ext uri="{BB962C8B-B14F-4D97-AF65-F5344CB8AC3E}">
        <p14:creationId xmlns:p14="http://schemas.microsoft.com/office/powerpoint/2010/main" val="163418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a:xfrm>
            <a:off x="10146569" y="6405669"/>
            <a:ext cx="766235" cy="184666"/>
          </a:xfrm>
        </p:spPr>
        <p:txBody>
          <a:bodyPr/>
          <a:lstStyle/>
          <a:p>
            <a:fld id="{70B705C9-61A1-4251-8155-2171667C3D69}" type="datetime1">
              <a:rPr lang="nl-NL" smtClean="0"/>
              <a:t>4-4-2024</a:t>
            </a:fld>
            <a:endParaRPr lang="en-GB" dirty="0"/>
          </a:p>
        </p:txBody>
      </p:sp>
      <p:sp>
        <p:nvSpPr>
          <p:cNvPr id="2" name="Tijdelijke aanduiding voor dianummer 1">
            <a:extLst>
              <a:ext uri="{FF2B5EF4-FFF2-40B4-BE49-F238E27FC236}">
                <a16:creationId xmlns:a16="http://schemas.microsoft.com/office/drawing/2014/main" id="{CEBD355C-114D-B702-649F-BDC1C65799CE}"/>
              </a:ext>
            </a:extLst>
          </p:cNvPr>
          <p:cNvSpPr>
            <a:spLocks noGrp="1"/>
          </p:cNvSpPr>
          <p:nvPr>
            <p:ph type="sldNum" sz="quarter" idx="20"/>
          </p:nvPr>
        </p:nvSpPr>
        <p:spPr>
          <a:xfrm>
            <a:off x="11178464" y="6405669"/>
            <a:ext cx="291298" cy="184666"/>
          </a:xfrm>
        </p:spPr>
        <p:txBody>
          <a:bodyPr/>
          <a:lstStyle/>
          <a:p>
            <a:fld id="{9E843DB9-9987-4157-AB9C-CEA8D7D910BB}" type="slidenum">
              <a:rPr lang="en-GB" smtClean="0"/>
              <a:pPr/>
              <a:t>13</a:t>
            </a:fld>
            <a:endParaRPr lang="en-GB" dirty="0"/>
          </a:p>
        </p:txBody>
      </p:sp>
      <p:sp>
        <p:nvSpPr>
          <p:cNvPr id="3" name="Titel 2">
            <a:extLst>
              <a:ext uri="{FF2B5EF4-FFF2-40B4-BE49-F238E27FC236}">
                <a16:creationId xmlns:a16="http://schemas.microsoft.com/office/drawing/2014/main" id="{43D60280-242B-78C8-83AE-C494A4FCC335}"/>
              </a:ext>
            </a:extLst>
          </p:cNvPr>
          <p:cNvSpPr>
            <a:spLocks noGrp="1"/>
          </p:cNvSpPr>
          <p:nvPr>
            <p:ph type="title"/>
          </p:nvPr>
        </p:nvSpPr>
        <p:spPr>
          <a:xfrm>
            <a:off x="718666" y="722454"/>
            <a:ext cx="10752610" cy="323409"/>
          </a:xfrm>
        </p:spPr>
        <p:txBody>
          <a:bodyPr/>
          <a:lstStyle/>
          <a:p>
            <a:r>
              <a:rPr lang="nl-NL" dirty="0"/>
              <a:t>Text + image | 5x</a:t>
            </a:r>
          </a:p>
        </p:txBody>
      </p:sp>
      <p:pic>
        <p:nvPicPr>
          <p:cNvPr id="37" name="image12.jpeg" descr="image12.jpeg">
            <a:extLst>
              <a:ext uri="{FF2B5EF4-FFF2-40B4-BE49-F238E27FC236}">
                <a16:creationId xmlns:a16="http://schemas.microsoft.com/office/drawing/2014/main" id="{657C36D2-0853-E355-53EF-F38D1E098D70}"/>
              </a:ext>
            </a:extLst>
          </p:cNvPr>
          <p:cNvPicPr>
            <a:picLocks noGrp="1" noChangeAspect="1"/>
          </p:cNvPicPr>
          <p:nvPr>
            <p:ph type="pic" sz="quarter" idx="13"/>
          </p:nvPr>
        </p:nvPicPr>
        <p:blipFill>
          <a:blip r:embed="rId2"/>
          <a:srcRect t="11536" b="11536"/>
          <a:stretch/>
        </p:blipFill>
        <p:spPr>
          <a:xfrm>
            <a:off x="719138" y="1565275"/>
            <a:ext cx="2008187" cy="2401888"/>
          </a:xfrm>
          <a:ln w="12700" cap="flat">
            <a:noFill/>
            <a:miter lim="400000"/>
          </a:ln>
          <a:effectLst/>
        </p:spPr>
      </p:pic>
      <p:pic>
        <p:nvPicPr>
          <p:cNvPr id="39" name="image14.jpeg" descr="image14.jpeg">
            <a:extLst>
              <a:ext uri="{FF2B5EF4-FFF2-40B4-BE49-F238E27FC236}">
                <a16:creationId xmlns:a16="http://schemas.microsoft.com/office/drawing/2014/main" id="{F3D629C3-E9DA-371E-148F-C482EBC97A38}"/>
              </a:ext>
            </a:extLst>
          </p:cNvPr>
          <p:cNvPicPr>
            <a:picLocks noGrp="1" noChangeAspect="1"/>
          </p:cNvPicPr>
          <p:nvPr>
            <p:ph type="pic" sz="quarter" idx="21"/>
          </p:nvPr>
        </p:nvPicPr>
        <p:blipFill>
          <a:blip r:embed="rId3">
            <a:extLst>
              <a:ext uri="{28A0092B-C50C-407E-A947-70E740481C1C}">
                <a14:useLocalDpi xmlns:a14="http://schemas.microsoft.com/office/drawing/2010/main"/>
              </a:ext>
            </a:extLst>
          </a:blip>
          <a:srcRect l="20914" r="20914"/>
          <a:stretch/>
        </p:blipFill>
        <p:spPr>
          <a:xfrm>
            <a:off x="2905125" y="1565275"/>
            <a:ext cx="2008188" cy="2401888"/>
          </a:xfrm>
          <a:ln w="12700" cap="flat">
            <a:noFill/>
            <a:miter lim="400000"/>
          </a:ln>
          <a:effectLst/>
        </p:spPr>
      </p:pic>
      <p:pic>
        <p:nvPicPr>
          <p:cNvPr id="40" name="image13.jpeg" descr="image13.jpeg">
            <a:extLst>
              <a:ext uri="{FF2B5EF4-FFF2-40B4-BE49-F238E27FC236}">
                <a16:creationId xmlns:a16="http://schemas.microsoft.com/office/drawing/2014/main" id="{99E110A3-B149-B0C2-03E5-16A1D0DA0AFA}"/>
              </a:ext>
            </a:extLst>
          </p:cNvPr>
          <p:cNvPicPr>
            <a:picLocks noGrp="1" noChangeAspect="1"/>
          </p:cNvPicPr>
          <p:nvPr>
            <p:ph type="pic" sz="quarter" idx="22"/>
          </p:nvPr>
        </p:nvPicPr>
        <p:blipFill>
          <a:blip r:embed="rId4">
            <a:extLst>
              <a:ext uri="{28A0092B-C50C-407E-A947-70E740481C1C}">
                <a14:useLocalDpi xmlns:a14="http://schemas.microsoft.com/office/drawing/2010/main"/>
              </a:ext>
            </a:extLst>
          </a:blip>
          <a:srcRect l="20896" r="20896"/>
          <a:stretch/>
        </p:blipFill>
        <p:spPr>
          <a:xfrm>
            <a:off x="5091113" y="1565275"/>
            <a:ext cx="2006600" cy="2401888"/>
          </a:xfrm>
          <a:ln w="12700" cap="flat">
            <a:noFill/>
            <a:miter lim="400000"/>
          </a:ln>
          <a:effectLst/>
        </p:spPr>
      </p:pic>
      <p:pic>
        <p:nvPicPr>
          <p:cNvPr id="41" name="image11.jpeg" descr="image11.jpeg">
            <a:extLst>
              <a:ext uri="{FF2B5EF4-FFF2-40B4-BE49-F238E27FC236}">
                <a16:creationId xmlns:a16="http://schemas.microsoft.com/office/drawing/2014/main" id="{BBD1E37B-5712-CE19-D4D5-EC31126F9C3A}"/>
              </a:ext>
            </a:extLst>
          </p:cNvPr>
          <p:cNvPicPr>
            <a:picLocks noGrp="1" noChangeAspect="1"/>
          </p:cNvPicPr>
          <p:nvPr>
            <p:ph type="pic" sz="quarter" idx="23"/>
          </p:nvPr>
        </p:nvPicPr>
        <p:blipFill>
          <a:blip r:embed="rId5"/>
          <a:srcRect l="10910" r="10910"/>
          <a:stretch/>
        </p:blipFill>
        <p:spPr>
          <a:xfrm>
            <a:off x="7275513" y="1565275"/>
            <a:ext cx="2008187" cy="2401888"/>
          </a:xfrm>
          <a:ln w="12700" cap="flat">
            <a:noFill/>
            <a:miter lim="400000"/>
          </a:ln>
          <a:effectLst/>
        </p:spPr>
      </p:pic>
      <p:pic>
        <p:nvPicPr>
          <p:cNvPr id="42" name="Tijdelijke aanduiding voor afbeelding 41" descr="Afbeelding met tekst, boom, buiten, lucht&#10;&#10;Automatisch gegenereerde beschrijving">
            <a:extLst>
              <a:ext uri="{FF2B5EF4-FFF2-40B4-BE49-F238E27FC236}">
                <a16:creationId xmlns:a16="http://schemas.microsoft.com/office/drawing/2014/main" id="{A5B93B62-025C-9638-D412-2E67C352FE88}"/>
              </a:ext>
            </a:extLst>
          </p:cNvPr>
          <p:cNvPicPr>
            <a:picLocks noGrp="1" noChangeAspect="1"/>
          </p:cNvPicPr>
          <p:nvPr>
            <p:ph type="pic" sz="quarter" idx="24"/>
          </p:nvPr>
        </p:nvPicPr>
        <p:blipFill rotWithShape="1">
          <a:blip r:embed="rId6" cstate="screen">
            <a:extLst>
              <a:ext uri="{28A0092B-C50C-407E-A947-70E740481C1C}">
                <a14:useLocalDpi xmlns:a14="http://schemas.microsoft.com/office/drawing/2010/main"/>
              </a:ext>
            </a:extLst>
          </a:blip>
          <a:srcRect l="23990" r="23990"/>
          <a:stretch/>
        </p:blipFill>
        <p:spPr>
          <a:xfrm>
            <a:off x="9461500" y="1565275"/>
            <a:ext cx="2008188" cy="2401888"/>
          </a:xfrm>
          <a:prstGeom prst="rect">
            <a:avLst/>
          </a:prstGeom>
        </p:spPr>
      </p:pic>
      <p:grpSp>
        <p:nvGrpSpPr>
          <p:cNvPr id="6" name="Groep 5">
            <a:extLst>
              <a:ext uri="{FF2B5EF4-FFF2-40B4-BE49-F238E27FC236}">
                <a16:creationId xmlns:a16="http://schemas.microsoft.com/office/drawing/2014/main" id="{873BD4B7-6A59-0F68-187B-9FEEB4EFC4F1}"/>
              </a:ext>
            </a:extLst>
          </p:cNvPr>
          <p:cNvGrpSpPr/>
          <p:nvPr/>
        </p:nvGrpSpPr>
        <p:grpSpPr>
          <a:xfrm>
            <a:off x="718665" y="3966519"/>
            <a:ext cx="2008023" cy="2169027"/>
            <a:chOff x="718665" y="3966519"/>
            <a:chExt cx="2008023" cy="2169027"/>
          </a:xfrm>
        </p:grpSpPr>
        <p:sp>
          <p:nvSpPr>
            <p:cNvPr id="15" name="Tekstvak 14">
              <a:extLst>
                <a:ext uri="{FF2B5EF4-FFF2-40B4-BE49-F238E27FC236}">
                  <a16:creationId xmlns:a16="http://schemas.microsoft.com/office/drawing/2014/main" id="{4C9A26EB-ACEE-C040-C971-70F912D93EA2}"/>
                </a:ext>
              </a:extLst>
            </p:cNvPr>
            <p:cNvSpPr txBox="1"/>
            <p:nvPr/>
          </p:nvSpPr>
          <p:spPr>
            <a:xfrm>
              <a:off x="718665" y="3966519"/>
              <a:ext cx="2008023" cy="2034231"/>
            </a:xfrm>
            <a:prstGeom prst="rect">
              <a:avLst/>
            </a:prstGeom>
            <a:solidFill>
              <a:schemeClr val="accent1"/>
            </a:solidFill>
          </p:spPr>
          <p:txBody>
            <a:bodyPr wrap="square" lIns="180000" tIns="180000" rIns="180000" bIns="180000" rtlCol="0">
              <a:noAutofit/>
            </a:bodyPr>
            <a:lstStyle/>
            <a:p>
              <a:pPr algn="ctr">
                <a:lnSpc>
                  <a:spcPct val="90000"/>
                </a:lnSpc>
                <a:spcBef>
                  <a:spcPts val="600"/>
                </a:spcBef>
                <a:spcAft>
                  <a:spcPts val="600"/>
                </a:spcAft>
              </a:pPr>
              <a:r>
                <a:rPr lang="en-US" sz="2400" dirty="0">
                  <a:solidFill>
                    <a:schemeClr val="tx2"/>
                  </a:solidFill>
                </a:rPr>
                <a:t>Lorem ipsum dolor </a:t>
              </a:r>
              <a:endParaRPr lang="en-US" sz="2400" dirty="0">
                <a:solidFill>
                  <a:schemeClr val="bg1"/>
                </a:solidFill>
              </a:endParaRPr>
            </a:p>
          </p:txBody>
        </p:sp>
        <p:sp>
          <p:nvSpPr>
            <p:cNvPr id="4" name="Tekstvak 3">
              <a:extLst>
                <a:ext uri="{FF2B5EF4-FFF2-40B4-BE49-F238E27FC236}">
                  <a16:creationId xmlns:a16="http://schemas.microsoft.com/office/drawing/2014/main" id="{A32BE17A-5C9F-14C0-1E85-38EB7067770B}"/>
                </a:ext>
              </a:extLst>
            </p:cNvPr>
            <p:cNvSpPr txBox="1"/>
            <p:nvPr/>
          </p:nvSpPr>
          <p:spPr>
            <a:xfrm>
              <a:off x="718665" y="4761190"/>
              <a:ext cx="2008023" cy="1374356"/>
            </a:xfrm>
            <a:prstGeom prst="rect">
              <a:avLst/>
            </a:prstGeom>
            <a:noFill/>
          </p:spPr>
          <p:txBody>
            <a:bodyPr wrap="square" lIns="180000" tIns="180000" rIns="180000" bIns="180000" rtlCol="0">
              <a:noAutofit/>
            </a:bodyPr>
            <a:lstStyle/>
            <a:p>
              <a:pPr algn="ctr">
                <a:lnSpc>
                  <a:spcPct val="90000"/>
                </a:lnSpc>
                <a:spcBef>
                  <a:spcPts val="600"/>
                </a:spcBef>
                <a:spcAft>
                  <a:spcPts val="600"/>
                </a:spcAft>
              </a:pPr>
              <a:r>
                <a:rPr lang="en-US" sz="2000" dirty="0">
                  <a:solidFill>
                    <a:schemeClr val="bg1"/>
                  </a:solidFill>
                </a:rPr>
                <a:t>Sit amet consectetur adipiscing elit</a:t>
              </a:r>
            </a:p>
          </p:txBody>
        </p:sp>
      </p:grpSp>
      <p:grpSp>
        <p:nvGrpSpPr>
          <p:cNvPr id="7" name="Groep 6">
            <a:extLst>
              <a:ext uri="{FF2B5EF4-FFF2-40B4-BE49-F238E27FC236}">
                <a16:creationId xmlns:a16="http://schemas.microsoft.com/office/drawing/2014/main" id="{3B4248E2-3C34-7260-B26F-8B1C37E48DE5}"/>
              </a:ext>
            </a:extLst>
          </p:cNvPr>
          <p:cNvGrpSpPr/>
          <p:nvPr/>
        </p:nvGrpSpPr>
        <p:grpSpPr>
          <a:xfrm>
            <a:off x="5090401" y="3966519"/>
            <a:ext cx="2008023" cy="2169027"/>
            <a:chOff x="718665" y="3966519"/>
            <a:chExt cx="2008023" cy="2169027"/>
          </a:xfrm>
        </p:grpSpPr>
        <p:sp>
          <p:nvSpPr>
            <p:cNvPr id="8" name="Tekstvak 7">
              <a:extLst>
                <a:ext uri="{FF2B5EF4-FFF2-40B4-BE49-F238E27FC236}">
                  <a16:creationId xmlns:a16="http://schemas.microsoft.com/office/drawing/2014/main" id="{4DF0CEE4-B004-A5EB-D794-817801F3BFB5}"/>
                </a:ext>
              </a:extLst>
            </p:cNvPr>
            <p:cNvSpPr txBox="1"/>
            <p:nvPr/>
          </p:nvSpPr>
          <p:spPr>
            <a:xfrm>
              <a:off x="718665" y="3966519"/>
              <a:ext cx="2008023" cy="2034231"/>
            </a:xfrm>
            <a:prstGeom prst="rect">
              <a:avLst/>
            </a:prstGeom>
            <a:solidFill>
              <a:srgbClr val="0076C2"/>
            </a:solidFill>
          </p:spPr>
          <p:txBody>
            <a:bodyPr wrap="square" lIns="180000" tIns="180000" rIns="180000" bIns="180000" rtlCol="0">
              <a:noAutofit/>
            </a:bodyPr>
            <a:lstStyle/>
            <a:p>
              <a:pPr algn="ctr">
                <a:lnSpc>
                  <a:spcPct val="90000"/>
                </a:lnSpc>
                <a:spcBef>
                  <a:spcPts val="600"/>
                </a:spcBef>
                <a:spcAft>
                  <a:spcPts val="600"/>
                </a:spcAft>
              </a:pPr>
              <a:r>
                <a:rPr lang="en-US" sz="2400" dirty="0">
                  <a:solidFill>
                    <a:schemeClr val="tx2"/>
                  </a:solidFill>
                </a:rPr>
                <a:t>Lorem ipsum dolor </a:t>
              </a:r>
              <a:endParaRPr lang="en-US" sz="2400" dirty="0">
                <a:solidFill>
                  <a:schemeClr val="bg1"/>
                </a:solidFill>
              </a:endParaRPr>
            </a:p>
          </p:txBody>
        </p:sp>
        <p:sp>
          <p:nvSpPr>
            <p:cNvPr id="9" name="Tekstvak 8">
              <a:extLst>
                <a:ext uri="{FF2B5EF4-FFF2-40B4-BE49-F238E27FC236}">
                  <a16:creationId xmlns:a16="http://schemas.microsoft.com/office/drawing/2014/main" id="{BE2BA3D6-8B77-7C53-62FB-D34D9A289859}"/>
                </a:ext>
              </a:extLst>
            </p:cNvPr>
            <p:cNvSpPr txBox="1"/>
            <p:nvPr/>
          </p:nvSpPr>
          <p:spPr>
            <a:xfrm>
              <a:off x="718665" y="4761190"/>
              <a:ext cx="2008023" cy="1374356"/>
            </a:xfrm>
            <a:prstGeom prst="rect">
              <a:avLst/>
            </a:prstGeom>
            <a:noFill/>
          </p:spPr>
          <p:txBody>
            <a:bodyPr wrap="square" lIns="180000" tIns="180000" rIns="180000" bIns="180000" rtlCol="0">
              <a:noAutofit/>
            </a:bodyPr>
            <a:lstStyle/>
            <a:p>
              <a:pPr algn="ctr">
                <a:lnSpc>
                  <a:spcPct val="90000"/>
                </a:lnSpc>
                <a:spcBef>
                  <a:spcPts val="600"/>
                </a:spcBef>
                <a:spcAft>
                  <a:spcPts val="600"/>
                </a:spcAft>
              </a:pPr>
              <a:r>
                <a:rPr lang="en-US" sz="2000" dirty="0">
                  <a:solidFill>
                    <a:schemeClr val="bg1"/>
                  </a:solidFill>
                </a:rPr>
                <a:t>Sit amet consectetur adipiscing elit</a:t>
              </a:r>
            </a:p>
          </p:txBody>
        </p:sp>
      </p:grpSp>
      <p:grpSp>
        <p:nvGrpSpPr>
          <p:cNvPr id="10" name="Groep 9">
            <a:extLst>
              <a:ext uri="{FF2B5EF4-FFF2-40B4-BE49-F238E27FC236}">
                <a16:creationId xmlns:a16="http://schemas.microsoft.com/office/drawing/2014/main" id="{83D2F814-65F1-1A3D-F73E-F57937EB96CA}"/>
              </a:ext>
            </a:extLst>
          </p:cNvPr>
          <p:cNvGrpSpPr/>
          <p:nvPr/>
        </p:nvGrpSpPr>
        <p:grpSpPr>
          <a:xfrm>
            <a:off x="2905207" y="3966519"/>
            <a:ext cx="2008023" cy="2169027"/>
            <a:chOff x="718665" y="3966519"/>
            <a:chExt cx="2008023" cy="2169027"/>
          </a:xfrm>
        </p:grpSpPr>
        <p:sp>
          <p:nvSpPr>
            <p:cNvPr id="11" name="Tekstvak 10">
              <a:extLst>
                <a:ext uri="{FF2B5EF4-FFF2-40B4-BE49-F238E27FC236}">
                  <a16:creationId xmlns:a16="http://schemas.microsoft.com/office/drawing/2014/main" id="{BB71EF7F-DCCA-94BD-2860-63E0B8693D35}"/>
                </a:ext>
              </a:extLst>
            </p:cNvPr>
            <p:cNvSpPr txBox="1"/>
            <p:nvPr/>
          </p:nvSpPr>
          <p:spPr>
            <a:xfrm>
              <a:off x="718665" y="3966519"/>
              <a:ext cx="2008023" cy="2034231"/>
            </a:xfrm>
            <a:prstGeom prst="rect">
              <a:avLst/>
            </a:prstGeom>
            <a:solidFill>
              <a:srgbClr val="00B8C8"/>
            </a:solidFill>
          </p:spPr>
          <p:txBody>
            <a:bodyPr wrap="square" lIns="180000" tIns="180000" rIns="180000" bIns="180000" rtlCol="0">
              <a:noAutofit/>
            </a:bodyPr>
            <a:lstStyle/>
            <a:p>
              <a:pPr algn="ctr">
                <a:lnSpc>
                  <a:spcPct val="90000"/>
                </a:lnSpc>
                <a:spcBef>
                  <a:spcPts val="600"/>
                </a:spcBef>
                <a:spcAft>
                  <a:spcPts val="600"/>
                </a:spcAft>
              </a:pPr>
              <a:r>
                <a:rPr lang="en-US" sz="2400" dirty="0">
                  <a:solidFill>
                    <a:schemeClr val="tx2"/>
                  </a:solidFill>
                </a:rPr>
                <a:t>Lorem ipsum dolor </a:t>
              </a:r>
              <a:endParaRPr lang="en-US" sz="2400" dirty="0">
                <a:solidFill>
                  <a:schemeClr val="bg1"/>
                </a:solidFill>
              </a:endParaRPr>
            </a:p>
          </p:txBody>
        </p:sp>
        <p:sp>
          <p:nvSpPr>
            <p:cNvPr id="12" name="Tekstvak 11">
              <a:extLst>
                <a:ext uri="{FF2B5EF4-FFF2-40B4-BE49-F238E27FC236}">
                  <a16:creationId xmlns:a16="http://schemas.microsoft.com/office/drawing/2014/main" id="{57C7C09F-0107-5634-94CE-18A4252EA0D0}"/>
                </a:ext>
              </a:extLst>
            </p:cNvPr>
            <p:cNvSpPr txBox="1"/>
            <p:nvPr/>
          </p:nvSpPr>
          <p:spPr>
            <a:xfrm>
              <a:off x="718665" y="4761190"/>
              <a:ext cx="2008023" cy="1374356"/>
            </a:xfrm>
            <a:prstGeom prst="rect">
              <a:avLst/>
            </a:prstGeom>
            <a:noFill/>
          </p:spPr>
          <p:txBody>
            <a:bodyPr wrap="square" lIns="180000" tIns="180000" rIns="180000" bIns="180000" rtlCol="0">
              <a:noAutofit/>
            </a:bodyPr>
            <a:lstStyle/>
            <a:p>
              <a:pPr algn="ctr">
                <a:lnSpc>
                  <a:spcPct val="90000"/>
                </a:lnSpc>
                <a:spcBef>
                  <a:spcPts val="600"/>
                </a:spcBef>
                <a:spcAft>
                  <a:spcPts val="600"/>
                </a:spcAft>
              </a:pPr>
              <a:r>
                <a:rPr lang="en-US" sz="2000" dirty="0">
                  <a:solidFill>
                    <a:schemeClr val="bg1"/>
                  </a:solidFill>
                </a:rPr>
                <a:t>Sit amet consectetur adipiscing elit</a:t>
              </a:r>
            </a:p>
          </p:txBody>
        </p:sp>
      </p:grpSp>
      <p:grpSp>
        <p:nvGrpSpPr>
          <p:cNvPr id="13" name="Groep 12">
            <a:extLst>
              <a:ext uri="{FF2B5EF4-FFF2-40B4-BE49-F238E27FC236}">
                <a16:creationId xmlns:a16="http://schemas.microsoft.com/office/drawing/2014/main" id="{E868AA10-80C2-D5E9-46DF-C550B06B8540}"/>
              </a:ext>
            </a:extLst>
          </p:cNvPr>
          <p:cNvGrpSpPr/>
          <p:nvPr/>
        </p:nvGrpSpPr>
        <p:grpSpPr>
          <a:xfrm>
            <a:off x="7275677" y="3946074"/>
            <a:ext cx="2008023" cy="2169027"/>
            <a:chOff x="718665" y="3966519"/>
            <a:chExt cx="2008023" cy="2169027"/>
          </a:xfrm>
        </p:grpSpPr>
        <p:sp>
          <p:nvSpPr>
            <p:cNvPr id="14" name="Tekstvak 13">
              <a:extLst>
                <a:ext uri="{FF2B5EF4-FFF2-40B4-BE49-F238E27FC236}">
                  <a16:creationId xmlns:a16="http://schemas.microsoft.com/office/drawing/2014/main" id="{EA826AFF-3131-1CE4-7B6B-4619AAB3B246}"/>
                </a:ext>
              </a:extLst>
            </p:cNvPr>
            <p:cNvSpPr txBox="1"/>
            <p:nvPr/>
          </p:nvSpPr>
          <p:spPr>
            <a:xfrm>
              <a:off x="718665" y="3966519"/>
              <a:ext cx="2008023" cy="2034231"/>
            </a:xfrm>
            <a:prstGeom prst="rect">
              <a:avLst/>
            </a:prstGeom>
            <a:solidFill>
              <a:schemeClr val="accent1"/>
            </a:solidFill>
          </p:spPr>
          <p:txBody>
            <a:bodyPr wrap="square" lIns="180000" tIns="180000" rIns="180000" bIns="180000" rtlCol="0">
              <a:noAutofit/>
            </a:bodyPr>
            <a:lstStyle/>
            <a:p>
              <a:pPr algn="ctr">
                <a:lnSpc>
                  <a:spcPct val="90000"/>
                </a:lnSpc>
                <a:spcBef>
                  <a:spcPts val="600"/>
                </a:spcBef>
                <a:spcAft>
                  <a:spcPts val="600"/>
                </a:spcAft>
              </a:pPr>
              <a:r>
                <a:rPr lang="en-US" sz="2400" dirty="0">
                  <a:solidFill>
                    <a:schemeClr val="tx2"/>
                  </a:solidFill>
                </a:rPr>
                <a:t>Lorem ipsum dolor </a:t>
              </a:r>
              <a:endParaRPr lang="en-US" sz="2400" dirty="0">
                <a:solidFill>
                  <a:schemeClr val="bg1"/>
                </a:solidFill>
              </a:endParaRPr>
            </a:p>
          </p:txBody>
        </p:sp>
        <p:sp>
          <p:nvSpPr>
            <p:cNvPr id="18" name="Tekstvak 17">
              <a:extLst>
                <a:ext uri="{FF2B5EF4-FFF2-40B4-BE49-F238E27FC236}">
                  <a16:creationId xmlns:a16="http://schemas.microsoft.com/office/drawing/2014/main" id="{FE902BC5-4830-6828-35D5-99972ED77259}"/>
                </a:ext>
              </a:extLst>
            </p:cNvPr>
            <p:cNvSpPr txBox="1"/>
            <p:nvPr/>
          </p:nvSpPr>
          <p:spPr>
            <a:xfrm>
              <a:off x="718665" y="4761190"/>
              <a:ext cx="2008023" cy="1374356"/>
            </a:xfrm>
            <a:prstGeom prst="rect">
              <a:avLst/>
            </a:prstGeom>
            <a:noFill/>
          </p:spPr>
          <p:txBody>
            <a:bodyPr wrap="square" lIns="180000" tIns="180000" rIns="180000" bIns="180000" rtlCol="0">
              <a:noAutofit/>
            </a:bodyPr>
            <a:lstStyle/>
            <a:p>
              <a:pPr algn="ctr">
                <a:lnSpc>
                  <a:spcPct val="90000"/>
                </a:lnSpc>
                <a:spcBef>
                  <a:spcPts val="600"/>
                </a:spcBef>
                <a:spcAft>
                  <a:spcPts val="600"/>
                </a:spcAft>
              </a:pPr>
              <a:r>
                <a:rPr lang="en-US" sz="2000" dirty="0">
                  <a:solidFill>
                    <a:schemeClr val="bg1"/>
                  </a:solidFill>
                </a:rPr>
                <a:t>Sit amet consectetur adipiscing elit</a:t>
              </a:r>
            </a:p>
          </p:txBody>
        </p:sp>
      </p:grpSp>
      <p:grpSp>
        <p:nvGrpSpPr>
          <p:cNvPr id="19" name="Groep 18">
            <a:extLst>
              <a:ext uri="{FF2B5EF4-FFF2-40B4-BE49-F238E27FC236}">
                <a16:creationId xmlns:a16="http://schemas.microsoft.com/office/drawing/2014/main" id="{6241BD25-35FC-9F95-1FF6-36FB2544EA55}"/>
              </a:ext>
            </a:extLst>
          </p:cNvPr>
          <p:cNvGrpSpPr/>
          <p:nvPr/>
        </p:nvGrpSpPr>
        <p:grpSpPr>
          <a:xfrm>
            <a:off x="9462219" y="3946074"/>
            <a:ext cx="2008023" cy="2169027"/>
            <a:chOff x="718665" y="3966519"/>
            <a:chExt cx="2008023" cy="2169027"/>
          </a:xfrm>
        </p:grpSpPr>
        <p:sp>
          <p:nvSpPr>
            <p:cNvPr id="20" name="Tekstvak 19">
              <a:extLst>
                <a:ext uri="{FF2B5EF4-FFF2-40B4-BE49-F238E27FC236}">
                  <a16:creationId xmlns:a16="http://schemas.microsoft.com/office/drawing/2014/main" id="{1E40481A-D1BB-589A-C3D7-03B2E3B48DDC}"/>
                </a:ext>
              </a:extLst>
            </p:cNvPr>
            <p:cNvSpPr txBox="1"/>
            <p:nvPr/>
          </p:nvSpPr>
          <p:spPr>
            <a:xfrm>
              <a:off x="718665" y="3966519"/>
              <a:ext cx="2008023" cy="2034231"/>
            </a:xfrm>
            <a:prstGeom prst="rect">
              <a:avLst/>
            </a:prstGeom>
            <a:solidFill>
              <a:srgbClr val="00B8C8"/>
            </a:solidFill>
          </p:spPr>
          <p:txBody>
            <a:bodyPr wrap="square" lIns="180000" tIns="180000" rIns="180000" bIns="180000" rtlCol="0">
              <a:noAutofit/>
            </a:bodyPr>
            <a:lstStyle/>
            <a:p>
              <a:pPr algn="ctr">
                <a:lnSpc>
                  <a:spcPct val="90000"/>
                </a:lnSpc>
                <a:spcBef>
                  <a:spcPts val="600"/>
                </a:spcBef>
                <a:spcAft>
                  <a:spcPts val="600"/>
                </a:spcAft>
              </a:pPr>
              <a:r>
                <a:rPr lang="en-US" sz="2400" dirty="0">
                  <a:solidFill>
                    <a:schemeClr val="tx2"/>
                  </a:solidFill>
                </a:rPr>
                <a:t>Lorem ipsum dolor </a:t>
              </a:r>
              <a:endParaRPr lang="en-US" sz="2400" dirty="0">
                <a:solidFill>
                  <a:schemeClr val="bg1"/>
                </a:solidFill>
              </a:endParaRPr>
            </a:p>
          </p:txBody>
        </p:sp>
        <p:sp>
          <p:nvSpPr>
            <p:cNvPr id="21" name="Tekstvak 20">
              <a:extLst>
                <a:ext uri="{FF2B5EF4-FFF2-40B4-BE49-F238E27FC236}">
                  <a16:creationId xmlns:a16="http://schemas.microsoft.com/office/drawing/2014/main" id="{436A2CC0-AE1F-D860-D856-88740635D925}"/>
                </a:ext>
              </a:extLst>
            </p:cNvPr>
            <p:cNvSpPr txBox="1"/>
            <p:nvPr/>
          </p:nvSpPr>
          <p:spPr>
            <a:xfrm>
              <a:off x="718665" y="4761190"/>
              <a:ext cx="2008023" cy="1374356"/>
            </a:xfrm>
            <a:prstGeom prst="rect">
              <a:avLst/>
            </a:prstGeom>
            <a:noFill/>
          </p:spPr>
          <p:txBody>
            <a:bodyPr wrap="square" lIns="180000" tIns="180000" rIns="180000" bIns="180000" rtlCol="0">
              <a:noAutofit/>
            </a:bodyPr>
            <a:lstStyle/>
            <a:p>
              <a:pPr algn="ctr">
                <a:lnSpc>
                  <a:spcPct val="90000"/>
                </a:lnSpc>
                <a:spcBef>
                  <a:spcPts val="600"/>
                </a:spcBef>
                <a:spcAft>
                  <a:spcPts val="600"/>
                </a:spcAft>
              </a:pPr>
              <a:r>
                <a:rPr lang="en-US" sz="2000" dirty="0">
                  <a:solidFill>
                    <a:schemeClr val="bg1"/>
                  </a:solidFill>
                </a:rPr>
                <a:t>Sit amet consectetur adipiscing elit</a:t>
              </a:r>
            </a:p>
          </p:txBody>
        </p:sp>
      </p:grpSp>
    </p:spTree>
    <p:extLst>
      <p:ext uri="{BB962C8B-B14F-4D97-AF65-F5344CB8AC3E}">
        <p14:creationId xmlns:p14="http://schemas.microsoft.com/office/powerpoint/2010/main" val="285413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a:xfrm>
            <a:off x="10146569" y="6405669"/>
            <a:ext cx="766235" cy="184666"/>
          </a:xfrm>
        </p:spPr>
        <p:txBody>
          <a:bodyPr/>
          <a:lstStyle/>
          <a:p>
            <a:fld id="{59655D14-5ACD-4612-B616-C6B68D1C3546}" type="datetime1">
              <a:rPr lang="nl-NL" smtClean="0"/>
              <a:t>4-4-2024</a:t>
            </a:fld>
            <a:endParaRPr lang="en-GB" dirty="0"/>
          </a:p>
        </p:txBody>
      </p:sp>
      <p:sp>
        <p:nvSpPr>
          <p:cNvPr id="2" name="Tijdelijke aanduiding voor dianummer 1">
            <a:extLst>
              <a:ext uri="{FF2B5EF4-FFF2-40B4-BE49-F238E27FC236}">
                <a16:creationId xmlns:a16="http://schemas.microsoft.com/office/drawing/2014/main" id="{E2A3FEFF-5B3C-C9EA-277D-BE6722809908}"/>
              </a:ext>
            </a:extLst>
          </p:cNvPr>
          <p:cNvSpPr>
            <a:spLocks noGrp="1"/>
          </p:cNvSpPr>
          <p:nvPr>
            <p:ph type="sldNum" sz="quarter" idx="20"/>
          </p:nvPr>
        </p:nvSpPr>
        <p:spPr>
          <a:xfrm>
            <a:off x="11178464" y="6405669"/>
            <a:ext cx="291298" cy="184666"/>
          </a:xfrm>
        </p:spPr>
        <p:txBody>
          <a:bodyPr/>
          <a:lstStyle/>
          <a:p>
            <a:fld id="{9E843DB9-9987-4157-AB9C-CEA8D7D910BB}" type="slidenum">
              <a:rPr lang="en-GB" smtClean="0"/>
              <a:pPr/>
              <a:t>14</a:t>
            </a:fld>
            <a:endParaRPr lang="en-GB" dirty="0"/>
          </a:p>
        </p:txBody>
      </p:sp>
      <p:sp>
        <p:nvSpPr>
          <p:cNvPr id="3" name="Titel 2">
            <a:extLst>
              <a:ext uri="{FF2B5EF4-FFF2-40B4-BE49-F238E27FC236}">
                <a16:creationId xmlns:a16="http://schemas.microsoft.com/office/drawing/2014/main" id="{7022A70A-F207-37DD-D7D4-0C67DD168BC9}"/>
              </a:ext>
            </a:extLst>
          </p:cNvPr>
          <p:cNvSpPr>
            <a:spLocks noGrp="1"/>
          </p:cNvSpPr>
          <p:nvPr>
            <p:ph type="title"/>
          </p:nvPr>
        </p:nvSpPr>
        <p:spPr>
          <a:xfrm>
            <a:off x="718666" y="722454"/>
            <a:ext cx="10752610" cy="323409"/>
          </a:xfrm>
        </p:spPr>
        <p:txBody>
          <a:bodyPr/>
          <a:lstStyle/>
          <a:p>
            <a:r>
              <a:rPr lang="nl-NL" dirty="0"/>
              <a:t>Text + image | 8x</a:t>
            </a:r>
          </a:p>
        </p:txBody>
      </p:sp>
      <p:pic>
        <p:nvPicPr>
          <p:cNvPr id="25" name="image12.jpeg" descr="image12.jpeg">
            <a:extLst>
              <a:ext uri="{FF2B5EF4-FFF2-40B4-BE49-F238E27FC236}">
                <a16:creationId xmlns:a16="http://schemas.microsoft.com/office/drawing/2014/main" id="{EE579655-D5FB-58B2-AD67-ADA6FDF38D67}"/>
              </a:ext>
            </a:extLst>
          </p:cNvPr>
          <p:cNvPicPr>
            <a:picLocks noGrp="1" noChangeAspect="1"/>
          </p:cNvPicPr>
          <p:nvPr>
            <p:ph type="pic" sz="quarter" idx="13"/>
          </p:nvPr>
        </p:nvPicPr>
        <p:blipFill>
          <a:blip r:embed="rId2"/>
          <a:srcRect t="23160" b="23160"/>
          <a:stretch/>
        </p:blipFill>
        <p:spPr>
          <a:xfrm>
            <a:off x="719138" y="1565275"/>
            <a:ext cx="2553463" cy="2129760"/>
          </a:xfrm>
          <a:ln w="12700" cap="flat">
            <a:noFill/>
            <a:miter lim="400000"/>
          </a:ln>
          <a:effectLst/>
        </p:spPr>
      </p:pic>
      <p:pic>
        <p:nvPicPr>
          <p:cNvPr id="26" name="image14.jpeg" descr="image14.jpeg">
            <a:extLst>
              <a:ext uri="{FF2B5EF4-FFF2-40B4-BE49-F238E27FC236}">
                <a16:creationId xmlns:a16="http://schemas.microsoft.com/office/drawing/2014/main" id="{3E438EA3-1E5F-5DCE-EB85-14BBFC0E7631}"/>
              </a:ext>
            </a:extLst>
          </p:cNvPr>
          <p:cNvPicPr>
            <a:picLocks noGrp="1" noChangeAspect="1"/>
          </p:cNvPicPr>
          <p:nvPr>
            <p:ph type="pic" sz="quarter" idx="21"/>
          </p:nvPr>
        </p:nvPicPr>
        <p:blipFill>
          <a:blip r:embed="rId3">
            <a:extLst>
              <a:ext uri="{28A0092B-C50C-407E-A947-70E740481C1C}">
                <a14:useLocalDpi xmlns:a14="http://schemas.microsoft.com/office/drawing/2010/main"/>
              </a:ext>
            </a:extLst>
          </a:blip>
          <a:srcRect l="8317" r="8317"/>
          <a:stretch/>
        </p:blipFill>
        <p:spPr>
          <a:xfrm>
            <a:off x="3452029" y="1565275"/>
            <a:ext cx="2553463" cy="2129760"/>
          </a:xfrm>
          <a:ln w="12700" cap="flat">
            <a:noFill/>
            <a:miter lim="400000"/>
          </a:ln>
          <a:effectLst/>
        </p:spPr>
      </p:pic>
      <p:pic>
        <p:nvPicPr>
          <p:cNvPr id="27" name="image13.jpeg" descr="image13.jpeg">
            <a:extLst>
              <a:ext uri="{FF2B5EF4-FFF2-40B4-BE49-F238E27FC236}">
                <a16:creationId xmlns:a16="http://schemas.microsoft.com/office/drawing/2014/main" id="{80AD4AE4-60A9-39D4-6B78-62D4C28381F5}"/>
              </a:ext>
            </a:extLst>
          </p:cNvPr>
          <p:cNvPicPr>
            <a:picLocks noGrp="1" noChangeAspect="1"/>
          </p:cNvPicPr>
          <p:nvPr>
            <p:ph type="pic" sz="quarter" idx="22"/>
          </p:nvPr>
        </p:nvPicPr>
        <p:blipFill>
          <a:blip r:embed="rId4">
            <a:extLst>
              <a:ext uri="{28A0092B-C50C-407E-A947-70E740481C1C}">
                <a14:useLocalDpi xmlns:a14="http://schemas.microsoft.com/office/drawing/2010/main"/>
              </a:ext>
            </a:extLst>
          </a:blip>
          <a:srcRect l="8257" r="8257"/>
          <a:stretch/>
        </p:blipFill>
        <p:spPr>
          <a:xfrm>
            <a:off x="6184920" y="1565275"/>
            <a:ext cx="2553463" cy="2129760"/>
          </a:xfrm>
          <a:ln w="12700" cap="flat">
            <a:noFill/>
            <a:miter lim="400000"/>
          </a:ln>
          <a:effectLst/>
        </p:spPr>
      </p:pic>
      <p:pic>
        <p:nvPicPr>
          <p:cNvPr id="28" name="image11.jpeg" descr="image11.jpeg">
            <a:extLst>
              <a:ext uri="{FF2B5EF4-FFF2-40B4-BE49-F238E27FC236}">
                <a16:creationId xmlns:a16="http://schemas.microsoft.com/office/drawing/2014/main" id="{A26B484C-37D0-0993-B494-BAAC443CF4E3}"/>
              </a:ext>
            </a:extLst>
          </p:cNvPr>
          <p:cNvPicPr>
            <a:picLocks noGrp="1" noChangeAspect="1"/>
          </p:cNvPicPr>
          <p:nvPr>
            <p:ph type="pic" sz="quarter" idx="23"/>
          </p:nvPr>
        </p:nvPicPr>
        <p:blipFill>
          <a:blip r:embed="rId5"/>
          <a:srcRect t="5373" b="5373"/>
          <a:stretch/>
        </p:blipFill>
        <p:spPr>
          <a:xfrm>
            <a:off x="8917812" y="1565275"/>
            <a:ext cx="2553463" cy="2129760"/>
          </a:xfrm>
          <a:ln w="12700" cap="flat">
            <a:noFill/>
            <a:miter lim="400000"/>
          </a:ln>
          <a:effectLst/>
        </p:spPr>
      </p:pic>
      <p:pic>
        <p:nvPicPr>
          <p:cNvPr id="29" name="Tijdelijke aanduiding voor afbeelding 41" descr="Afbeelding met tekst, boom, buiten, lucht&#10;&#10;Automatisch gegenereerde beschrijving">
            <a:extLst>
              <a:ext uri="{FF2B5EF4-FFF2-40B4-BE49-F238E27FC236}">
                <a16:creationId xmlns:a16="http://schemas.microsoft.com/office/drawing/2014/main" id="{462B72C4-BB74-FE8A-E192-478FC1C3E67C}"/>
              </a:ext>
            </a:extLst>
          </p:cNvPr>
          <p:cNvPicPr>
            <a:picLocks noGrp="1" noChangeAspect="1"/>
          </p:cNvPicPr>
          <p:nvPr>
            <p:ph type="pic" sz="quarter" idx="24"/>
          </p:nvPr>
        </p:nvPicPr>
        <p:blipFill rotWithShape="1">
          <a:blip r:embed="rId6" cstate="screen">
            <a:extLst>
              <a:ext uri="{28A0092B-C50C-407E-A947-70E740481C1C}">
                <a14:useLocalDpi xmlns:a14="http://schemas.microsoft.com/office/drawing/2010/main"/>
              </a:ext>
            </a:extLst>
          </a:blip>
          <a:srcRect l="12724" r="12724"/>
          <a:stretch/>
        </p:blipFill>
        <p:spPr>
          <a:xfrm>
            <a:off x="719138" y="3873957"/>
            <a:ext cx="2553463" cy="2129760"/>
          </a:xfrm>
        </p:spPr>
      </p:pic>
      <p:pic>
        <p:nvPicPr>
          <p:cNvPr id="35" name="Tijdelijke aanduiding voor afbeelding 34">
            <a:extLst>
              <a:ext uri="{FF2B5EF4-FFF2-40B4-BE49-F238E27FC236}">
                <a16:creationId xmlns:a16="http://schemas.microsoft.com/office/drawing/2014/main" id="{E226FA2E-FC6B-75FF-8F47-6A5BB519A8FA}"/>
              </a:ext>
            </a:extLst>
          </p:cNvPr>
          <p:cNvPicPr>
            <a:picLocks noGrp="1" noChangeAspect="1"/>
          </p:cNvPicPr>
          <p:nvPr>
            <p:ph type="pic" sz="quarter" idx="25"/>
          </p:nvPr>
        </p:nvPicPr>
        <p:blipFill rotWithShape="1">
          <a:blip r:embed="rId7" cstate="screen">
            <a:extLst>
              <a:ext uri="{28A0092B-C50C-407E-A947-70E740481C1C}">
                <a14:useLocalDpi xmlns:a14="http://schemas.microsoft.com/office/drawing/2010/main"/>
              </a:ext>
            </a:extLst>
          </a:blip>
          <a:srcRect t="5291" b="5291"/>
          <a:stretch/>
        </p:blipFill>
        <p:spPr>
          <a:xfrm>
            <a:off x="3452029" y="3873957"/>
            <a:ext cx="2553463" cy="2129760"/>
          </a:xfrm>
          <a:noFill/>
        </p:spPr>
      </p:pic>
      <p:pic>
        <p:nvPicPr>
          <p:cNvPr id="31" name="Tijdelijke aanduiding voor afbeelding 30" descr="Afbeelding met oranje, binnen, werken&#10;&#10;Automatisch gegenereerde beschrijving">
            <a:extLst>
              <a:ext uri="{FF2B5EF4-FFF2-40B4-BE49-F238E27FC236}">
                <a16:creationId xmlns:a16="http://schemas.microsoft.com/office/drawing/2014/main" id="{6797BCAE-0495-E215-F497-DE13F3542644}"/>
              </a:ext>
            </a:extLst>
          </p:cNvPr>
          <p:cNvPicPr>
            <a:picLocks noGrp="1" noChangeAspect="1"/>
          </p:cNvPicPr>
          <p:nvPr>
            <p:ph type="pic" sz="quarter" idx="26"/>
          </p:nvPr>
        </p:nvPicPr>
        <p:blipFill>
          <a:blip r:embed="rId8" cstate="screen">
            <a:extLst>
              <a:ext uri="{28A0092B-C50C-407E-A947-70E740481C1C}">
                <a14:useLocalDpi xmlns:a14="http://schemas.microsoft.com/office/drawing/2010/main"/>
              </a:ext>
            </a:extLst>
          </a:blip>
          <a:srcRect l="11989" r="11989"/>
          <a:stretch/>
        </p:blipFill>
        <p:spPr>
          <a:xfrm>
            <a:off x="6184900" y="3873500"/>
            <a:ext cx="2552700" cy="2130425"/>
          </a:xfrm>
        </p:spPr>
      </p:pic>
      <p:pic>
        <p:nvPicPr>
          <p:cNvPr id="32" name="Tijdelijke aanduiding voor afbeelding 31" descr="Afbeelding met groen&#10;&#10;Automatisch gegenereerde beschrijving">
            <a:extLst>
              <a:ext uri="{FF2B5EF4-FFF2-40B4-BE49-F238E27FC236}">
                <a16:creationId xmlns:a16="http://schemas.microsoft.com/office/drawing/2014/main" id="{1667C964-FDE6-86B2-5B2F-53DF98B00738}"/>
              </a:ext>
            </a:extLst>
          </p:cNvPr>
          <p:cNvPicPr>
            <a:picLocks noGrp="1" noChangeAspect="1"/>
          </p:cNvPicPr>
          <p:nvPr>
            <p:ph type="pic" sz="quarter" idx="27"/>
          </p:nvPr>
        </p:nvPicPr>
        <p:blipFill>
          <a:blip r:embed="rId9" cstate="screen">
            <a:extLst>
              <a:ext uri="{28A0092B-C50C-407E-A947-70E740481C1C}">
                <a14:useLocalDpi xmlns:a14="http://schemas.microsoft.com/office/drawing/2010/main"/>
              </a:ext>
            </a:extLst>
          </a:blip>
          <a:srcRect l="10007" r="10007"/>
          <a:stretch/>
        </p:blipFill>
        <p:spPr>
          <a:xfrm>
            <a:off x="8917812" y="3873957"/>
            <a:ext cx="2553463" cy="2129760"/>
          </a:xfrm>
        </p:spPr>
      </p:pic>
      <p:sp>
        <p:nvSpPr>
          <p:cNvPr id="47" name="Tekstvak 46">
            <a:extLst>
              <a:ext uri="{FF2B5EF4-FFF2-40B4-BE49-F238E27FC236}">
                <a16:creationId xmlns:a16="http://schemas.microsoft.com/office/drawing/2014/main" id="{E235E84B-C77F-8F0E-FB38-805DD4A2227A}"/>
              </a:ext>
            </a:extLst>
          </p:cNvPr>
          <p:cNvSpPr txBox="1"/>
          <p:nvPr/>
        </p:nvSpPr>
        <p:spPr>
          <a:xfrm>
            <a:off x="718665" y="3055185"/>
            <a:ext cx="2552701" cy="640515"/>
          </a:xfrm>
          <a:prstGeom prst="rect">
            <a:avLst/>
          </a:prstGeom>
          <a:solidFill>
            <a:schemeClr val="accent1"/>
          </a:solidFill>
        </p:spPr>
        <p:txBody>
          <a:bodyPr wrap="square" lIns="36000" tIns="180000" rIns="36000" bIns="180000" rtlCol="0">
            <a:normAutofit/>
          </a:bodyPr>
          <a:lstStyle/>
          <a:p>
            <a:pPr algn="ctr">
              <a:lnSpc>
                <a:spcPct val="90000"/>
              </a:lnSpc>
              <a:spcBef>
                <a:spcPts val="600"/>
              </a:spcBef>
              <a:spcAft>
                <a:spcPts val="600"/>
              </a:spcAft>
            </a:pPr>
            <a:r>
              <a:rPr lang="en-US" sz="2000" dirty="0">
                <a:solidFill>
                  <a:schemeClr val="bg1"/>
                </a:solidFill>
              </a:rPr>
              <a:t>Lorem ipsum dolor </a:t>
            </a:r>
            <a:endParaRPr lang="en-US" dirty="0">
              <a:solidFill>
                <a:schemeClr val="bg1"/>
              </a:solidFill>
            </a:endParaRPr>
          </a:p>
        </p:txBody>
      </p:sp>
      <p:sp>
        <p:nvSpPr>
          <p:cNvPr id="48" name="Tekstvak 47">
            <a:extLst>
              <a:ext uri="{FF2B5EF4-FFF2-40B4-BE49-F238E27FC236}">
                <a16:creationId xmlns:a16="http://schemas.microsoft.com/office/drawing/2014/main" id="{D10C737C-B8DD-1DA5-604E-2070413DA7C0}"/>
              </a:ext>
            </a:extLst>
          </p:cNvPr>
          <p:cNvSpPr txBox="1"/>
          <p:nvPr/>
        </p:nvSpPr>
        <p:spPr>
          <a:xfrm>
            <a:off x="3452812" y="3055185"/>
            <a:ext cx="2552701" cy="640515"/>
          </a:xfrm>
          <a:prstGeom prst="rect">
            <a:avLst/>
          </a:prstGeom>
          <a:solidFill>
            <a:srgbClr val="00B8C8"/>
          </a:solidFill>
        </p:spPr>
        <p:txBody>
          <a:bodyPr wrap="square" lIns="36000" tIns="180000" rIns="36000" bIns="180000" rtlCol="0">
            <a:normAutofit/>
          </a:bodyPr>
          <a:lstStyle/>
          <a:p>
            <a:pPr algn="ctr">
              <a:lnSpc>
                <a:spcPct val="90000"/>
              </a:lnSpc>
              <a:spcBef>
                <a:spcPts val="600"/>
              </a:spcBef>
              <a:spcAft>
                <a:spcPts val="600"/>
              </a:spcAft>
            </a:pPr>
            <a:r>
              <a:rPr lang="en-US" sz="2000" dirty="0">
                <a:solidFill>
                  <a:schemeClr val="bg1"/>
                </a:solidFill>
              </a:rPr>
              <a:t>Lorem ipsum dolor </a:t>
            </a:r>
            <a:endParaRPr lang="en-US" dirty="0">
              <a:solidFill>
                <a:schemeClr val="bg1"/>
              </a:solidFill>
            </a:endParaRPr>
          </a:p>
        </p:txBody>
      </p:sp>
      <p:sp>
        <p:nvSpPr>
          <p:cNvPr id="49" name="Tekstvak 48">
            <a:extLst>
              <a:ext uri="{FF2B5EF4-FFF2-40B4-BE49-F238E27FC236}">
                <a16:creationId xmlns:a16="http://schemas.microsoft.com/office/drawing/2014/main" id="{C0E41753-FBD8-9157-8D3E-930ECA0535B2}"/>
              </a:ext>
            </a:extLst>
          </p:cNvPr>
          <p:cNvSpPr txBox="1"/>
          <p:nvPr/>
        </p:nvSpPr>
        <p:spPr>
          <a:xfrm>
            <a:off x="6184899" y="3055185"/>
            <a:ext cx="2552701" cy="640515"/>
          </a:xfrm>
          <a:prstGeom prst="rect">
            <a:avLst/>
          </a:prstGeom>
          <a:solidFill>
            <a:srgbClr val="0076C2"/>
          </a:solidFill>
        </p:spPr>
        <p:txBody>
          <a:bodyPr wrap="square" lIns="36000" tIns="180000" rIns="36000" bIns="180000" rtlCol="0">
            <a:normAutofit/>
          </a:bodyPr>
          <a:lstStyle/>
          <a:p>
            <a:pPr algn="ctr">
              <a:lnSpc>
                <a:spcPct val="90000"/>
              </a:lnSpc>
              <a:spcBef>
                <a:spcPts val="600"/>
              </a:spcBef>
              <a:spcAft>
                <a:spcPts val="600"/>
              </a:spcAft>
            </a:pPr>
            <a:r>
              <a:rPr lang="en-US" sz="2000" dirty="0">
                <a:solidFill>
                  <a:schemeClr val="bg1"/>
                </a:solidFill>
              </a:rPr>
              <a:t>Lorem ipsum dolor </a:t>
            </a:r>
            <a:endParaRPr lang="en-US" dirty="0">
              <a:solidFill>
                <a:schemeClr val="bg1"/>
              </a:solidFill>
            </a:endParaRPr>
          </a:p>
        </p:txBody>
      </p:sp>
      <p:sp>
        <p:nvSpPr>
          <p:cNvPr id="50" name="Tekstvak 49">
            <a:extLst>
              <a:ext uri="{FF2B5EF4-FFF2-40B4-BE49-F238E27FC236}">
                <a16:creationId xmlns:a16="http://schemas.microsoft.com/office/drawing/2014/main" id="{6503A081-D5FC-CE74-9C4D-8B47E63148C8}"/>
              </a:ext>
            </a:extLst>
          </p:cNvPr>
          <p:cNvSpPr txBox="1"/>
          <p:nvPr/>
        </p:nvSpPr>
        <p:spPr>
          <a:xfrm>
            <a:off x="8919046" y="3055185"/>
            <a:ext cx="2552701" cy="640515"/>
          </a:xfrm>
          <a:prstGeom prst="rect">
            <a:avLst/>
          </a:prstGeom>
          <a:solidFill>
            <a:schemeClr val="accent1"/>
          </a:solidFill>
        </p:spPr>
        <p:txBody>
          <a:bodyPr wrap="square" lIns="36000" tIns="180000" rIns="36000" bIns="180000" rtlCol="0">
            <a:normAutofit/>
          </a:bodyPr>
          <a:lstStyle/>
          <a:p>
            <a:pPr algn="ctr">
              <a:lnSpc>
                <a:spcPct val="90000"/>
              </a:lnSpc>
              <a:spcBef>
                <a:spcPts val="600"/>
              </a:spcBef>
              <a:spcAft>
                <a:spcPts val="600"/>
              </a:spcAft>
            </a:pPr>
            <a:r>
              <a:rPr lang="en-US" sz="2000" dirty="0">
                <a:solidFill>
                  <a:schemeClr val="bg1"/>
                </a:solidFill>
              </a:rPr>
              <a:t>Lorem ipsum dolor </a:t>
            </a:r>
            <a:endParaRPr lang="en-US" dirty="0">
              <a:solidFill>
                <a:schemeClr val="bg1"/>
              </a:solidFill>
            </a:endParaRPr>
          </a:p>
        </p:txBody>
      </p:sp>
      <p:sp>
        <p:nvSpPr>
          <p:cNvPr id="51" name="Tekstvak 50">
            <a:extLst>
              <a:ext uri="{FF2B5EF4-FFF2-40B4-BE49-F238E27FC236}">
                <a16:creationId xmlns:a16="http://schemas.microsoft.com/office/drawing/2014/main" id="{8B3CD9BE-0444-ECBA-234C-1542991E98A9}"/>
              </a:ext>
            </a:extLst>
          </p:cNvPr>
          <p:cNvSpPr txBox="1"/>
          <p:nvPr/>
        </p:nvSpPr>
        <p:spPr>
          <a:xfrm>
            <a:off x="718665" y="5363410"/>
            <a:ext cx="2552701" cy="640515"/>
          </a:xfrm>
          <a:prstGeom prst="rect">
            <a:avLst/>
          </a:prstGeom>
          <a:solidFill>
            <a:srgbClr val="00B8C8"/>
          </a:solidFill>
        </p:spPr>
        <p:txBody>
          <a:bodyPr wrap="square" lIns="36000" tIns="180000" rIns="36000" bIns="180000" rtlCol="0">
            <a:normAutofit/>
          </a:bodyPr>
          <a:lstStyle/>
          <a:p>
            <a:pPr algn="ctr">
              <a:lnSpc>
                <a:spcPct val="90000"/>
              </a:lnSpc>
              <a:spcBef>
                <a:spcPts val="600"/>
              </a:spcBef>
              <a:spcAft>
                <a:spcPts val="600"/>
              </a:spcAft>
            </a:pPr>
            <a:r>
              <a:rPr lang="en-US" sz="2000" dirty="0">
                <a:solidFill>
                  <a:schemeClr val="bg1"/>
                </a:solidFill>
              </a:rPr>
              <a:t>Lorem ipsum dolor </a:t>
            </a:r>
            <a:endParaRPr lang="en-US" dirty="0">
              <a:solidFill>
                <a:schemeClr val="bg1"/>
              </a:solidFill>
            </a:endParaRPr>
          </a:p>
        </p:txBody>
      </p:sp>
      <p:sp>
        <p:nvSpPr>
          <p:cNvPr id="52" name="Tekstvak 51">
            <a:extLst>
              <a:ext uri="{FF2B5EF4-FFF2-40B4-BE49-F238E27FC236}">
                <a16:creationId xmlns:a16="http://schemas.microsoft.com/office/drawing/2014/main" id="{3E06E6AA-9558-C881-1668-DCB8E58B2F2B}"/>
              </a:ext>
            </a:extLst>
          </p:cNvPr>
          <p:cNvSpPr txBox="1"/>
          <p:nvPr/>
        </p:nvSpPr>
        <p:spPr>
          <a:xfrm>
            <a:off x="3452812" y="5363410"/>
            <a:ext cx="2552701" cy="640515"/>
          </a:xfrm>
          <a:prstGeom prst="rect">
            <a:avLst/>
          </a:prstGeom>
          <a:solidFill>
            <a:srgbClr val="0076C2"/>
          </a:solidFill>
        </p:spPr>
        <p:txBody>
          <a:bodyPr wrap="square" lIns="36000" tIns="180000" rIns="36000" bIns="180000" rtlCol="0">
            <a:normAutofit/>
          </a:bodyPr>
          <a:lstStyle/>
          <a:p>
            <a:pPr algn="ctr">
              <a:lnSpc>
                <a:spcPct val="90000"/>
              </a:lnSpc>
              <a:spcBef>
                <a:spcPts val="600"/>
              </a:spcBef>
              <a:spcAft>
                <a:spcPts val="600"/>
              </a:spcAft>
            </a:pPr>
            <a:r>
              <a:rPr lang="en-US" sz="2000" dirty="0">
                <a:solidFill>
                  <a:schemeClr val="bg1"/>
                </a:solidFill>
              </a:rPr>
              <a:t>Lorem ipsum dolor </a:t>
            </a:r>
            <a:endParaRPr lang="en-US" dirty="0">
              <a:solidFill>
                <a:schemeClr val="bg1"/>
              </a:solidFill>
            </a:endParaRPr>
          </a:p>
        </p:txBody>
      </p:sp>
      <p:sp>
        <p:nvSpPr>
          <p:cNvPr id="53" name="Tekstvak 52">
            <a:extLst>
              <a:ext uri="{FF2B5EF4-FFF2-40B4-BE49-F238E27FC236}">
                <a16:creationId xmlns:a16="http://schemas.microsoft.com/office/drawing/2014/main" id="{223F008A-15AA-3F7C-56DE-1C269D8C69EE}"/>
              </a:ext>
            </a:extLst>
          </p:cNvPr>
          <p:cNvSpPr txBox="1"/>
          <p:nvPr/>
        </p:nvSpPr>
        <p:spPr>
          <a:xfrm>
            <a:off x="6184899" y="5363410"/>
            <a:ext cx="2552701" cy="640515"/>
          </a:xfrm>
          <a:prstGeom prst="rect">
            <a:avLst/>
          </a:prstGeom>
          <a:solidFill>
            <a:schemeClr val="accent1"/>
          </a:solidFill>
        </p:spPr>
        <p:txBody>
          <a:bodyPr wrap="square" lIns="36000" tIns="180000" rIns="36000" bIns="180000" rtlCol="0">
            <a:normAutofit/>
          </a:bodyPr>
          <a:lstStyle/>
          <a:p>
            <a:pPr algn="ctr">
              <a:lnSpc>
                <a:spcPct val="90000"/>
              </a:lnSpc>
              <a:spcBef>
                <a:spcPts val="600"/>
              </a:spcBef>
              <a:spcAft>
                <a:spcPts val="600"/>
              </a:spcAft>
            </a:pPr>
            <a:r>
              <a:rPr lang="en-US" sz="2000" dirty="0">
                <a:solidFill>
                  <a:schemeClr val="bg1"/>
                </a:solidFill>
              </a:rPr>
              <a:t>Lorem ipsum dolor </a:t>
            </a:r>
            <a:endParaRPr lang="en-US" dirty="0">
              <a:solidFill>
                <a:schemeClr val="bg1"/>
              </a:solidFill>
            </a:endParaRPr>
          </a:p>
        </p:txBody>
      </p:sp>
      <p:sp>
        <p:nvSpPr>
          <p:cNvPr id="54" name="Tekstvak 53">
            <a:extLst>
              <a:ext uri="{FF2B5EF4-FFF2-40B4-BE49-F238E27FC236}">
                <a16:creationId xmlns:a16="http://schemas.microsoft.com/office/drawing/2014/main" id="{F41A3ECC-8BA3-744F-1A68-3C92981870A2}"/>
              </a:ext>
            </a:extLst>
          </p:cNvPr>
          <p:cNvSpPr txBox="1"/>
          <p:nvPr/>
        </p:nvSpPr>
        <p:spPr>
          <a:xfrm>
            <a:off x="8919046" y="5363410"/>
            <a:ext cx="2552701" cy="640515"/>
          </a:xfrm>
          <a:prstGeom prst="rect">
            <a:avLst/>
          </a:prstGeom>
          <a:solidFill>
            <a:srgbClr val="00B8C8"/>
          </a:solidFill>
        </p:spPr>
        <p:txBody>
          <a:bodyPr wrap="square" lIns="36000" tIns="180000" rIns="36000" bIns="180000" rtlCol="0">
            <a:normAutofit/>
          </a:bodyPr>
          <a:lstStyle/>
          <a:p>
            <a:pPr algn="ctr">
              <a:lnSpc>
                <a:spcPct val="90000"/>
              </a:lnSpc>
              <a:spcBef>
                <a:spcPts val="600"/>
              </a:spcBef>
              <a:spcAft>
                <a:spcPts val="600"/>
              </a:spcAft>
            </a:pPr>
            <a:r>
              <a:rPr lang="en-US" sz="2000" dirty="0">
                <a:solidFill>
                  <a:schemeClr val="bg1"/>
                </a:solidFill>
              </a:rPr>
              <a:t>Lorem ipsum dolor </a:t>
            </a:r>
            <a:endParaRPr lang="en-US" dirty="0">
              <a:solidFill>
                <a:schemeClr val="bg1"/>
              </a:solidFill>
            </a:endParaRPr>
          </a:p>
        </p:txBody>
      </p:sp>
    </p:spTree>
    <p:extLst>
      <p:ext uri="{BB962C8B-B14F-4D97-AF65-F5344CB8AC3E}">
        <p14:creationId xmlns:p14="http://schemas.microsoft.com/office/powerpoint/2010/main" val="274334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el 65">
            <a:extLst>
              <a:ext uri="{FF2B5EF4-FFF2-40B4-BE49-F238E27FC236}">
                <a16:creationId xmlns:a16="http://schemas.microsoft.com/office/drawing/2014/main" id="{B19C8BEE-4059-7459-29A4-89D77B129DA3}"/>
              </a:ext>
            </a:extLst>
          </p:cNvPr>
          <p:cNvSpPr>
            <a:spLocks noGrp="1"/>
          </p:cNvSpPr>
          <p:nvPr>
            <p:ph type="title"/>
          </p:nvPr>
        </p:nvSpPr>
        <p:spPr>
          <a:xfrm>
            <a:off x="0" y="-429019"/>
            <a:ext cx="602729" cy="276999"/>
          </a:xfrm>
        </p:spPr>
        <p:txBody>
          <a:bodyPr/>
          <a:lstStyle/>
          <a:p>
            <a:r>
              <a:rPr lang="en-GB" dirty="0"/>
              <a:t>Facts</a:t>
            </a:r>
          </a:p>
        </p:txBody>
      </p:sp>
      <p:sp>
        <p:nvSpPr>
          <p:cNvPr id="5" name="Tijdelijke aanduiding voor datum 4">
            <a:extLst>
              <a:ext uri="{FF2B5EF4-FFF2-40B4-BE49-F238E27FC236}">
                <a16:creationId xmlns:a16="http://schemas.microsoft.com/office/drawing/2014/main" id="{663B67AD-B21E-890E-5572-621797BFDC60}"/>
              </a:ext>
            </a:extLst>
          </p:cNvPr>
          <p:cNvSpPr>
            <a:spLocks noGrp="1"/>
          </p:cNvSpPr>
          <p:nvPr>
            <p:ph type="dt" sz="half" idx="10"/>
          </p:nvPr>
        </p:nvSpPr>
        <p:spPr>
          <a:xfrm>
            <a:off x="10146569" y="6405669"/>
            <a:ext cx="766235" cy="184666"/>
          </a:xfrm>
        </p:spPr>
        <p:txBody>
          <a:bodyPr/>
          <a:lstStyle/>
          <a:p>
            <a:fld id="{85EEEBD1-E68D-45C2-B2F1-103758E1CBCC}" type="datetime1">
              <a:rPr lang="nl-NL" smtClean="0"/>
              <a:t>4-4-2024</a:t>
            </a:fld>
            <a:endParaRPr lang="en-GB" dirty="0"/>
          </a:p>
        </p:txBody>
      </p:sp>
      <p:sp>
        <p:nvSpPr>
          <p:cNvPr id="29" name="Tijdelijke aanduiding voor dianummer 28">
            <a:extLst>
              <a:ext uri="{FF2B5EF4-FFF2-40B4-BE49-F238E27FC236}">
                <a16:creationId xmlns:a16="http://schemas.microsoft.com/office/drawing/2014/main" id="{53323EEB-989D-467E-965D-121AB80D66CB}"/>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15</a:t>
            </a:fld>
            <a:endParaRPr lang="en-GB" dirty="0"/>
          </a:p>
        </p:txBody>
      </p:sp>
      <p:pic>
        <p:nvPicPr>
          <p:cNvPr id="45" name="image13.jpeg" descr="image13.jpeg">
            <a:extLst>
              <a:ext uri="{FF2B5EF4-FFF2-40B4-BE49-F238E27FC236}">
                <a16:creationId xmlns:a16="http://schemas.microsoft.com/office/drawing/2014/main" id="{55089300-2B94-C27C-B3EA-041F8CD6B236}"/>
              </a:ext>
            </a:extLst>
          </p:cNvPr>
          <p:cNvPicPr>
            <a:picLocks noGrp="1" noChangeAspect="1"/>
          </p:cNvPicPr>
          <p:nvPr>
            <p:ph type="pic" sz="quarter" idx="13"/>
          </p:nvPr>
        </p:nvPicPr>
        <p:blipFill>
          <a:blip r:embed="rId2"/>
          <a:srcRect l="9885" r="9885"/>
          <a:stretch/>
        </p:blipFill>
        <p:spPr>
          <a:xfrm>
            <a:off x="0" y="0"/>
            <a:ext cx="4883643" cy="6858000"/>
          </a:xfrm>
          <a:ln w="12700" cap="flat">
            <a:noFill/>
            <a:miter lim="400000"/>
          </a:ln>
          <a:effectLst/>
        </p:spPr>
      </p:pic>
      <p:sp>
        <p:nvSpPr>
          <p:cNvPr id="26" name="Tijdelijke aanduiding voor tekst 18">
            <a:extLst>
              <a:ext uri="{FF2B5EF4-FFF2-40B4-BE49-F238E27FC236}">
                <a16:creationId xmlns:a16="http://schemas.microsoft.com/office/drawing/2014/main" id="{E75EB84B-48FC-5468-05A0-A72FD2721B20}"/>
              </a:ext>
            </a:extLst>
          </p:cNvPr>
          <p:cNvSpPr txBox="1">
            <a:spLocks noGrp="1" noRot="1" noMove="1" noResize="1" noEditPoints="1" noAdjustHandles="1" noChangeArrowheads="1" noChangeShapeType="1"/>
          </p:cNvSpPr>
          <p:nvPr/>
        </p:nvSpPr>
        <p:spPr>
          <a:xfrm>
            <a:off x="720362" y="6216736"/>
            <a:ext cx="961200" cy="381600"/>
          </a:xfrm>
          <a:prstGeom prst="rect">
            <a:avLst/>
          </a:prstGeom>
          <a:blipFill>
            <a:blip r:embed="rId3">
              <a:lum bright="100000"/>
              <a:extLst>
                <a:ext uri="{96DAC541-7B7A-43D3-8B79-37D633B846F1}">
                  <asvg:svgBlip xmlns:asvg="http://schemas.microsoft.com/office/drawing/2016/SVG/main" r:embed="rId4"/>
                </a:ext>
              </a:extLst>
            </a:blip>
            <a:srcRect/>
            <a:stretch>
              <a:fillRect t="53" b="53"/>
            </a:stretch>
          </a:blipFill>
        </p:spPr>
        <p:txBody>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100" kern="1200">
                <a:solidFill>
                  <a:schemeClr val="bg1"/>
                </a:solidFill>
                <a:latin typeface="+mn-lt"/>
                <a:ea typeface="+mn-ea"/>
                <a:cs typeface="+mn-cs"/>
              </a:defRPr>
            </a:lvl1pPr>
            <a:lvl2pPr marL="712788" indent="-350838"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tabLst>
                <a:tab pos="712788" algn="l"/>
              </a:tabLst>
              <a:defRPr sz="2000" kern="1200">
                <a:solidFill>
                  <a:schemeClr val="tx2"/>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accent3"/>
              </a:buClr>
              <a:buFont typeface="Segoe UI Light" panose="020B0502040204020203" pitchFamily="34" charset="0"/>
              <a:buNone/>
              <a:defRPr sz="200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0"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600"/>
              </a:spcBef>
              <a:spcAft>
                <a:spcPts val="600"/>
              </a:spcAft>
              <a:buClr>
                <a:schemeClr val="accent1"/>
              </a:buClr>
              <a:buFont typeface="+mj-lt"/>
              <a:buAutoNum type="arabicPeriod"/>
              <a:tabLst/>
              <a:defRPr sz="2000" kern="1200">
                <a:solidFill>
                  <a:schemeClr val="tx1"/>
                </a:solidFill>
                <a:latin typeface="+mn-lt"/>
                <a:ea typeface="+mn-ea"/>
                <a:cs typeface="+mn-cs"/>
              </a:defRPr>
            </a:lvl7pPr>
            <a:lvl8pPr marL="361950" indent="-361950" algn="l" defTabSz="914400" rtl="0" eaLnBrk="1" latinLnBrk="0" hangingPunct="1">
              <a:lnSpc>
                <a:spcPct val="90000"/>
              </a:lnSpc>
              <a:spcBef>
                <a:spcPts val="600"/>
              </a:spcBef>
              <a:spcAft>
                <a:spcPts val="600"/>
              </a:spcAft>
              <a:buClr>
                <a:schemeClr val="accent1"/>
              </a:buClr>
              <a:buFont typeface="+mj-lt"/>
              <a:buAutoNum type="alphaLcPeriod"/>
              <a:defRPr sz="20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a:lstStyle>
          <a:p>
            <a:r>
              <a:rPr lang="en-GB"/>
              <a:t> </a:t>
            </a:r>
            <a:endParaRPr lang="en-GB" dirty="0"/>
          </a:p>
        </p:txBody>
      </p:sp>
      <p:sp>
        <p:nvSpPr>
          <p:cNvPr id="7" name="Tijdelijke aanduiding voor tekst 3">
            <a:extLst>
              <a:ext uri="{FF2B5EF4-FFF2-40B4-BE49-F238E27FC236}">
                <a16:creationId xmlns:a16="http://schemas.microsoft.com/office/drawing/2014/main" id="{8D67A005-F593-AF76-8E25-D2598092A995}"/>
              </a:ext>
            </a:extLst>
          </p:cNvPr>
          <p:cNvSpPr txBox="1">
            <a:spLocks/>
          </p:cNvSpPr>
          <p:nvPr/>
        </p:nvSpPr>
        <p:spPr>
          <a:xfrm>
            <a:off x="5537200" y="4882297"/>
            <a:ext cx="5934075" cy="666849"/>
          </a:xfrm>
          <a:prstGeom prst="rect">
            <a:avLst/>
          </a:prstGeom>
        </p:spPr>
        <p:txBody>
          <a:bodyPr vert="horz" wrap="square" lIns="0" tIns="0" rIns="0" bIns="0" rtlCol="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noProof="0" dirty="0"/>
              <a:t>Did you know…</a:t>
            </a:r>
          </a:p>
        </p:txBody>
      </p:sp>
      <p:sp>
        <p:nvSpPr>
          <p:cNvPr id="8" name="Tijdelijke aanduiding voor tekst 5">
            <a:extLst>
              <a:ext uri="{FF2B5EF4-FFF2-40B4-BE49-F238E27FC236}">
                <a16:creationId xmlns:a16="http://schemas.microsoft.com/office/drawing/2014/main" id="{30394330-E09A-188D-915C-8887E0D60F5C}"/>
              </a:ext>
            </a:extLst>
          </p:cNvPr>
          <p:cNvSpPr txBox="1">
            <a:spLocks/>
          </p:cNvSpPr>
          <p:nvPr/>
        </p:nvSpPr>
        <p:spPr>
          <a:xfrm>
            <a:off x="5542116" y="5669295"/>
            <a:ext cx="5940133" cy="3323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tx2"/>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Lorem ipsum dolor</a:t>
            </a:r>
          </a:p>
        </p:txBody>
      </p:sp>
    </p:spTree>
    <p:extLst>
      <p:ext uri="{BB962C8B-B14F-4D97-AF65-F5344CB8AC3E}">
        <p14:creationId xmlns:p14="http://schemas.microsoft.com/office/powerpoint/2010/main" val="46428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F0AD81DD-0B80-233C-DBAF-E913CE0B8688}"/>
              </a:ext>
            </a:extLst>
          </p:cNvPr>
          <p:cNvSpPr>
            <a:spLocks noGrp="1"/>
          </p:cNvSpPr>
          <p:nvPr>
            <p:ph type="title"/>
          </p:nvPr>
        </p:nvSpPr>
        <p:spPr>
          <a:xfrm>
            <a:off x="0" y="-461002"/>
            <a:ext cx="1558119" cy="276999"/>
          </a:xfrm>
        </p:spPr>
        <p:txBody>
          <a:bodyPr/>
          <a:lstStyle/>
          <a:p>
            <a:r>
              <a:rPr lang="en-GB" dirty="0"/>
              <a:t>Quote</a:t>
            </a:r>
          </a:p>
        </p:txBody>
      </p:sp>
      <p:sp>
        <p:nvSpPr>
          <p:cNvPr id="8" name="Tijdelijke aanduiding voor tekst 7">
            <a:extLst>
              <a:ext uri="{FF2B5EF4-FFF2-40B4-BE49-F238E27FC236}">
                <a16:creationId xmlns:a16="http://schemas.microsoft.com/office/drawing/2014/main" id="{1EAA3271-F85E-FF5B-FC10-8C62C9ABC4E5}"/>
              </a:ext>
            </a:extLst>
          </p:cNvPr>
          <p:cNvSpPr>
            <a:spLocks noGrp="1"/>
          </p:cNvSpPr>
          <p:nvPr>
            <p:ph type="body" sz="quarter" idx="13"/>
          </p:nvPr>
        </p:nvSpPr>
        <p:spPr>
          <a:xfrm>
            <a:off x="6845643" y="719138"/>
            <a:ext cx="4625632" cy="5281612"/>
          </a:xfrm>
        </p:spPr>
        <p:txBody>
          <a:bodyPr/>
          <a:lstStyle/>
          <a:p>
            <a:r>
              <a:rPr lang="en-US" dirty="0">
                <a:solidFill>
                  <a:schemeClr val="tx2"/>
                </a:solidFill>
              </a:rPr>
              <a:t>Lorem ipsum </a:t>
            </a:r>
            <a:r>
              <a:rPr lang="en-US" dirty="0"/>
              <a:t>dolor sit amet, </a:t>
            </a:r>
            <a:br>
              <a:rPr lang="en-US" dirty="0"/>
            </a:br>
            <a:r>
              <a:rPr lang="en-US" dirty="0"/>
              <a:t>consectetur adipiscing elit, </a:t>
            </a:r>
            <a:br>
              <a:rPr lang="en-US" dirty="0"/>
            </a:br>
            <a:r>
              <a:rPr lang="en-US" dirty="0"/>
              <a:t>sed do </a:t>
            </a:r>
            <a:r>
              <a:rPr lang="en-US" dirty="0">
                <a:solidFill>
                  <a:schemeClr val="tx2"/>
                </a:solidFill>
              </a:rPr>
              <a:t>eiusmod</a:t>
            </a:r>
          </a:p>
        </p:txBody>
      </p:sp>
      <p:sp>
        <p:nvSpPr>
          <p:cNvPr id="3" name="Tijdelijke aanduiding voor datum 2">
            <a:extLst>
              <a:ext uri="{FF2B5EF4-FFF2-40B4-BE49-F238E27FC236}">
                <a16:creationId xmlns:a16="http://schemas.microsoft.com/office/drawing/2014/main" id="{3AC07C59-B968-4849-218B-5A356C2AB981}"/>
              </a:ext>
            </a:extLst>
          </p:cNvPr>
          <p:cNvSpPr>
            <a:spLocks noGrp="1"/>
          </p:cNvSpPr>
          <p:nvPr>
            <p:ph type="dt" sz="half" idx="14"/>
          </p:nvPr>
        </p:nvSpPr>
        <p:spPr>
          <a:xfrm>
            <a:off x="10146569" y="6405669"/>
            <a:ext cx="766235" cy="184666"/>
          </a:xfrm>
        </p:spPr>
        <p:txBody>
          <a:bodyPr/>
          <a:lstStyle/>
          <a:p>
            <a:fld id="{54233BEE-6E20-4676-A0AE-BFE290F3F34C}"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2D399DFC-B3BC-0F05-71CA-09FAF512A9AA}"/>
              </a:ext>
            </a:extLst>
          </p:cNvPr>
          <p:cNvSpPr>
            <a:spLocks noGrp="1"/>
          </p:cNvSpPr>
          <p:nvPr>
            <p:ph type="sldNum" sz="quarter" idx="15"/>
          </p:nvPr>
        </p:nvSpPr>
        <p:spPr>
          <a:xfrm>
            <a:off x="11178464" y="6405669"/>
            <a:ext cx="291298" cy="184666"/>
          </a:xfrm>
        </p:spPr>
        <p:txBody>
          <a:bodyPr/>
          <a:lstStyle/>
          <a:p>
            <a:fld id="{9E843DB9-9987-4157-AB9C-CEA8D7D910BB}" type="slidenum">
              <a:rPr lang="en-GB" smtClean="0"/>
              <a:pPr/>
              <a:t>16</a:t>
            </a:fld>
            <a:endParaRPr lang="en-GB" dirty="0"/>
          </a:p>
        </p:txBody>
      </p:sp>
      <p:pic>
        <p:nvPicPr>
          <p:cNvPr id="7" name="image11.jpeg" descr="image11.jpeg">
            <a:extLst>
              <a:ext uri="{FF2B5EF4-FFF2-40B4-BE49-F238E27FC236}">
                <a16:creationId xmlns:a16="http://schemas.microsoft.com/office/drawing/2014/main" id="{9A1D0104-B033-806B-3C43-CB0DE0A9FA6D}"/>
              </a:ext>
            </a:extLst>
          </p:cNvPr>
          <p:cNvPicPr>
            <a:picLocks noGrp="1" noChangeAspect="1"/>
          </p:cNvPicPr>
          <p:nvPr>
            <p:ph type="pic" sz="quarter" idx="16"/>
          </p:nvPr>
        </p:nvPicPr>
        <p:blipFill>
          <a:blip r:embed="rId2"/>
          <a:srcRect l="8442" r="8442"/>
          <a:stretch/>
        </p:blipFill>
        <p:spPr>
          <a:xfrm>
            <a:off x="0" y="0"/>
            <a:ext cx="6096000" cy="6858000"/>
          </a:xfrm>
          <a:ln w="12700" cap="flat">
            <a:noFill/>
            <a:miter lim="400000"/>
          </a:ln>
          <a:effectLst/>
        </p:spPr>
      </p:pic>
      <p:sp>
        <p:nvSpPr>
          <p:cNvPr id="15" name="Tijdelijke aanduiding voor tekst 14">
            <a:extLst>
              <a:ext uri="{FF2B5EF4-FFF2-40B4-BE49-F238E27FC236}">
                <a16:creationId xmlns:a16="http://schemas.microsoft.com/office/drawing/2014/main" id="{31F2F14C-BBE3-2723-E4CA-6BA320A435A4}"/>
              </a:ext>
            </a:extLst>
          </p:cNvPr>
          <p:cNvSpPr>
            <a:spLocks noGrp="1"/>
          </p:cNvSpPr>
          <p:nvPr>
            <p:ph type="body" sz="quarter" idx="18"/>
          </p:nvPr>
        </p:nvSpPr>
        <p:spPr/>
        <p:txBody>
          <a:bodyPr/>
          <a:lstStyle/>
          <a:p>
            <a:r>
              <a:rPr lang="en-US" dirty="0"/>
              <a:t> </a:t>
            </a:r>
            <a:endParaRPr lang="nl-NL" dirty="0"/>
          </a:p>
        </p:txBody>
      </p:sp>
      <p:sp>
        <p:nvSpPr>
          <p:cNvPr id="14" name="Tijdelijke aanduiding voor tekst 13">
            <a:extLst>
              <a:ext uri="{FF2B5EF4-FFF2-40B4-BE49-F238E27FC236}">
                <a16:creationId xmlns:a16="http://schemas.microsoft.com/office/drawing/2014/main" id="{363B7804-476D-2D81-24B9-948D3A977435}"/>
              </a:ext>
            </a:extLst>
          </p:cNvPr>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55999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a:xfrm>
            <a:off x="0" y="-429019"/>
            <a:ext cx="1179810" cy="276999"/>
          </a:xfrm>
        </p:spPr>
        <p:txBody>
          <a:bodyPr/>
          <a:lstStyle/>
          <a:p>
            <a:r>
              <a:rPr lang="en-GB" dirty="0"/>
              <a:t>Quote</a:t>
            </a:r>
          </a:p>
        </p:txBody>
      </p:sp>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0"/>
          </p:nvPr>
        </p:nvSpPr>
        <p:spPr>
          <a:xfrm>
            <a:off x="10146569" y="6405669"/>
            <a:ext cx="766235" cy="184666"/>
          </a:xfrm>
        </p:spPr>
        <p:txBody>
          <a:bodyPr/>
          <a:lstStyle/>
          <a:p>
            <a:fld id="{70A074ED-3878-4D49-A7E4-EE4FAB58E220}" type="datetime1">
              <a:rPr lang="nl-NL" smtClean="0"/>
              <a:t>4-4-2024</a:t>
            </a:fld>
            <a:endParaRPr lang="en-GB" dirty="0"/>
          </a:p>
        </p:txBody>
      </p:sp>
      <p:sp>
        <p:nvSpPr>
          <p:cNvPr id="2" name="Tijdelijke aanduiding voor dianummer 1">
            <a:extLst>
              <a:ext uri="{FF2B5EF4-FFF2-40B4-BE49-F238E27FC236}">
                <a16:creationId xmlns:a16="http://schemas.microsoft.com/office/drawing/2014/main" id="{AA778A28-A245-6A85-2C8A-0C34FE1A01A1}"/>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17</a:t>
            </a:fld>
            <a:endParaRPr lang="en-GB" dirty="0"/>
          </a:p>
        </p:txBody>
      </p:sp>
      <p:pic>
        <p:nvPicPr>
          <p:cNvPr id="4" name="image11.jpeg" descr="image11.jpeg">
            <a:extLst>
              <a:ext uri="{FF2B5EF4-FFF2-40B4-BE49-F238E27FC236}">
                <a16:creationId xmlns:a16="http://schemas.microsoft.com/office/drawing/2014/main" id="{F3C35106-595E-B74D-968E-8DAE450A6EB9}"/>
              </a:ext>
            </a:extLst>
          </p:cNvPr>
          <p:cNvPicPr>
            <a:picLocks noGrp="1" noChangeAspect="1"/>
          </p:cNvPicPr>
          <p:nvPr>
            <p:ph type="pic" sz="quarter" idx="13"/>
          </p:nvPr>
        </p:nvPicPr>
        <p:blipFill>
          <a:blip r:embed="rId2"/>
          <a:srcRect t="13091" b="13091"/>
          <a:stretch/>
        </p:blipFill>
        <p:spPr>
          <a:xfrm>
            <a:off x="3817938" y="719138"/>
            <a:ext cx="7651750" cy="5281612"/>
          </a:xfrm>
          <a:ln w="12700" cap="flat">
            <a:noFill/>
            <a:miter lim="400000"/>
          </a:ln>
          <a:effectLst/>
        </p:spPr>
      </p:pic>
      <p:grpSp>
        <p:nvGrpSpPr>
          <p:cNvPr id="17" name="Groep 16">
            <a:extLst>
              <a:ext uri="{FF2B5EF4-FFF2-40B4-BE49-F238E27FC236}">
                <a16:creationId xmlns:a16="http://schemas.microsoft.com/office/drawing/2014/main" id="{6DEF9031-15B5-09B7-4EED-FCBABEA3AEE2}"/>
              </a:ext>
            </a:extLst>
          </p:cNvPr>
          <p:cNvGrpSpPr/>
          <p:nvPr/>
        </p:nvGrpSpPr>
        <p:grpSpPr>
          <a:xfrm>
            <a:off x="718665" y="1209197"/>
            <a:ext cx="5717382" cy="1312369"/>
            <a:chOff x="718665" y="1727391"/>
            <a:chExt cx="5717382" cy="1312369"/>
          </a:xfrm>
        </p:grpSpPr>
        <p:sp>
          <p:nvSpPr>
            <p:cNvPr id="11" name="Tekstvak 10">
              <a:extLst>
                <a:ext uri="{FF2B5EF4-FFF2-40B4-BE49-F238E27FC236}">
                  <a16:creationId xmlns:a16="http://schemas.microsoft.com/office/drawing/2014/main" id="{BCAF89AC-C263-1544-64E7-AFF50666E225}"/>
                </a:ext>
              </a:extLst>
            </p:cNvPr>
            <p:cNvSpPr txBox="1"/>
            <p:nvPr/>
          </p:nvSpPr>
          <p:spPr>
            <a:xfrm>
              <a:off x="718665" y="1727391"/>
              <a:ext cx="5717382" cy="1312369"/>
            </a:xfrm>
            <a:prstGeom prst="rect">
              <a:avLst/>
            </a:prstGeom>
            <a:solidFill>
              <a:schemeClr val="accent1"/>
            </a:solidFill>
          </p:spPr>
          <p:txBody>
            <a:bodyPr wrap="none" lIns="972000" tIns="180000" rIns="180000" bIns="180000" rtlCol="0" anchor="ctr" anchorCtr="0">
              <a:noAutofit/>
            </a:bodyPr>
            <a:lstStyle/>
            <a:p>
              <a:pPr>
                <a:lnSpc>
                  <a:spcPct val="90000"/>
                </a:lnSpc>
                <a:spcBef>
                  <a:spcPts val="600"/>
                </a:spcBef>
                <a:spcAft>
                  <a:spcPts val="600"/>
                </a:spcAft>
              </a:pPr>
              <a:r>
                <a:rPr lang="en-US" sz="2000" dirty="0">
                  <a:solidFill>
                    <a:schemeClr val="bg1"/>
                  </a:solidFill>
                </a:rPr>
                <a:t>Lorem ipsum dolor sit amet consectetur </a:t>
              </a:r>
              <a:br>
                <a:rPr lang="en-US" sz="2000" dirty="0">
                  <a:solidFill>
                    <a:schemeClr val="bg1"/>
                  </a:solidFill>
                </a:rPr>
              </a:br>
              <a:r>
                <a:rPr lang="en-US" sz="2000" dirty="0">
                  <a:solidFill>
                    <a:schemeClr val="bg1"/>
                  </a:solidFill>
                </a:rPr>
                <a:t>adipiscing elit sed do </a:t>
              </a:r>
              <a:r>
                <a:rPr lang="en-US" sz="2000" dirty="0" err="1">
                  <a:solidFill>
                    <a:schemeClr val="bg1"/>
                  </a:solidFill>
                </a:rPr>
                <a:t>eiusmod</a:t>
              </a:r>
              <a:r>
                <a:rPr lang="en-US" sz="2000" dirty="0">
                  <a:solidFill>
                    <a:schemeClr val="bg1"/>
                  </a:solidFill>
                </a:rPr>
                <a:t> </a:t>
              </a:r>
              <a:r>
                <a:rPr lang="en-US" sz="2000" dirty="0" err="1">
                  <a:solidFill>
                    <a:schemeClr val="bg1"/>
                  </a:solidFill>
                </a:rPr>
                <a:t>tempor</a:t>
              </a:r>
              <a:endParaRPr lang="en-US" sz="2000" dirty="0">
                <a:solidFill>
                  <a:schemeClr val="bg1"/>
                </a:solidFill>
              </a:endParaRPr>
            </a:p>
            <a:p>
              <a:pPr>
                <a:lnSpc>
                  <a:spcPct val="90000"/>
                </a:lnSpc>
                <a:spcBef>
                  <a:spcPts val="600"/>
                </a:spcBef>
                <a:spcAft>
                  <a:spcPts val="600"/>
                </a:spcAft>
              </a:pPr>
              <a:endParaRPr lang="en-GB" sz="1400" dirty="0">
                <a:solidFill>
                  <a:schemeClr val="tx2"/>
                </a:solidFill>
              </a:endParaRPr>
            </a:p>
          </p:txBody>
        </p:sp>
        <p:grpSp>
          <p:nvGrpSpPr>
            <p:cNvPr id="14" name="Graphic 12">
              <a:extLst>
                <a:ext uri="{FF2B5EF4-FFF2-40B4-BE49-F238E27FC236}">
                  <a16:creationId xmlns:a16="http://schemas.microsoft.com/office/drawing/2014/main" id="{D559BB90-2E30-303B-E17B-A52EAE3B9284}"/>
                </a:ext>
              </a:extLst>
            </p:cNvPr>
            <p:cNvGrpSpPr/>
            <p:nvPr/>
          </p:nvGrpSpPr>
          <p:grpSpPr>
            <a:xfrm>
              <a:off x="964081" y="1923381"/>
              <a:ext cx="481660" cy="356004"/>
              <a:chOff x="5655278" y="3098457"/>
              <a:chExt cx="844767" cy="624383"/>
            </a:xfrm>
            <a:solidFill>
              <a:schemeClr val="bg1"/>
            </a:solidFill>
          </p:grpSpPr>
          <p:sp>
            <p:nvSpPr>
              <p:cNvPr id="15" name="Vrije vorm: vorm 14">
                <a:extLst>
                  <a:ext uri="{FF2B5EF4-FFF2-40B4-BE49-F238E27FC236}">
                    <a16:creationId xmlns:a16="http://schemas.microsoft.com/office/drawing/2014/main" id="{99567BF6-63A2-CBC5-7315-DA862DF1D666}"/>
                  </a:ext>
                </a:extLst>
              </p:cNvPr>
              <p:cNvSpPr/>
              <p:nvPr/>
            </p:nvSpPr>
            <p:spPr>
              <a:xfrm>
                <a:off x="6096002" y="3098457"/>
                <a:ext cx="404043" cy="624383"/>
              </a:xfrm>
              <a:custGeom>
                <a:avLst/>
                <a:gdLst>
                  <a:gd name="connsiteX0" fmla="*/ 201996 w 404043"/>
                  <a:gd name="connsiteY0" fmla="*/ 3 h 624383"/>
                  <a:gd name="connsiteX1" fmla="*/ 403994 w 404043"/>
                  <a:gd name="connsiteY1" fmla="*/ 202002 h 624383"/>
                  <a:gd name="connsiteX2" fmla="*/ 297077 w 404043"/>
                  <a:gd name="connsiteY2" fmla="*/ 379514 h 624383"/>
                  <a:gd name="connsiteX3" fmla="*/ 256941 w 404043"/>
                  <a:gd name="connsiteY3" fmla="*/ 453318 h 624383"/>
                  <a:gd name="connsiteX4" fmla="*/ 393092 w 404043"/>
                  <a:gd name="connsiteY4" fmla="*/ 589219 h 624383"/>
                  <a:gd name="connsiteX5" fmla="*/ 383350 w 404043"/>
                  <a:gd name="connsiteY5" fmla="*/ 624220 h 624383"/>
                  <a:gd name="connsiteX6" fmla="*/ 0 w 404043"/>
                  <a:gd name="connsiteY6" fmla="*/ 240192 h 624383"/>
                  <a:gd name="connsiteX7" fmla="*/ 201996 w 404043"/>
                  <a:gd name="connsiteY7" fmla="*/ 3 h 62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043" h="624383">
                    <a:moveTo>
                      <a:pt x="201996" y="3"/>
                    </a:moveTo>
                    <a:cubicBezTo>
                      <a:pt x="313557" y="3"/>
                      <a:pt x="403994" y="90441"/>
                      <a:pt x="403994" y="202002"/>
                    </a:cubicBezTo>
                    <a:cubicBezTo>
                      <a:pt x="403994" y="284402"/>
                      <a:pt x="361099" y="364130"/>
                      <a:pt x="297077" y="379514"/>
                    </a:cubicBezTo>
                    <a:cubicBezTo>
                      <a:pt x="272382" y="385448"/>
                      <a:pt x="252715" y="417140"/>
                      <a:pt x="256941" y="453318"/>
                    </a:cubicBezTo>
                    <a:cubicBezTo>
                      <a:pt x="262597" y="501742"/>
                      <a:pt x="306387" y="550665"/>
                      <a:pt x="393092" y="589219"/>
                    </a:cubicBezTo>
                    <a:cubicBezTo>
                      <a:pt x="412397" y="597803"/>
                      <a:pt x="404314" y="626844"/>
                      <a:pt x="383350" y="624220"/>
                    </a:cubicBezTo>
                    <a:cubicBezTo>
                      <a:pt x="157384" y="595929"/>
                      <a:pt x="751" y="448615"/>
                      <a:pt x="0" y="240192"/>
                    </a:cubicBezTo>
                    <a:cubicBezTo>
                      <a:pt x="-3" y="96854"/>
                      <a:pt x="84682" y="3"/>
                      <a:pt x="201996" y="3"/>
                    </a:cubicBezTo>
                    <a:close/>
                  </a:path>
                </a:pathLst>
              </a:custGeom>
              <a:grpFill/>
              <a:ln w="36513"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BC0F09C5-5BAF-8C45-AF9C-2ED8617D3097}"/>
                  </a:ext>
                </a:extLst>
              </p:cNvPr>
              <p:cNvSpPr/>
              <p:nvPr/>
            </p:nvSpPr>
            <p:spPr>
              <a:xfrm>
                <a:off x="5655278" y="3098457"/>
                <a:ext cx="404043" cy="624383"/>
              </a:xfrm>
              <a:custGeom>
                <a:avLst/>
                <a:gdLst>
                  <a:gd name="connsiteX0" fmla="*/ 201996 w 404043"/>
                  <a:gd name="connsiteY0" fmla="*/ 3 h 624383"/>
                  <a:gd name="connsiteX1" fmla="*/ 403994 w 404043"/>
                  <a:gd name="connsiteY1" fmla="*/ 202002 h 624383"/>
                  <a:gd name="connsiteX2" fmla="*/ 297077 w 404043"/>
                  <a:gd name="connsiteY2" fmla="*/ 379514 h 624383"/>
                  <a:gd name="connsiteX3" fmla="*/ 256941 w 404043"/>
                  <a:gd name="connsiteY3" fmla="*/ 453318 h 624383"/>
                  <a:gd name="connsiteX4" fmla="*/ 393092 w 404043"/>
                  <a:gd name="connsiteY4" fmla="*/ 589219 h 624383"/>
                  <a:gd name="connsiteX5" fmla="*/ 383350 w 404043"/>
                  <a:gd name="connsiteY5" fmla="*/ 624220 h 624383"/>
                  <a:gd name="connsiteX6" fmla="*/ 0 w 404043"/>
                  <a:gd name="connsiteY6" fmla="*/ 240192 h 624383"/>
                  <a:gd name="connsiteX7" fmla="*/ 201996 w 404043"/>
                  <a:gd name="connsiteY7" fmla="*/ 3 h 62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043" h="624383">
                    <a:moveTo>
                      <a:pt x="201996" y="3"/>
                    </a:moveTo>
                    <a:cubicBezTo>
                      <a:pt x="313557" y="3"/>
                      <a:pt x="403994" y="90441"/>
                      <a:pt x="403994" y="202002"/>
                    </a:cubicBezTo>
                    <a:cubicBezTo>
                      <a:pt x="403994" y="284402"/>
                      <a:pt x="361099" y="364130"/>
                      <a:pt x="297077" y="379514"/>
                    </a:cubicBezTo>
                    <a:cubicBezTo>
                      <a:pt x="272382" y="385448"/>
                      <a:pt x="252715" y="417140"/>
                      <a:pt x="256941" y="453318"/>
                    </a:cubicBezTo>
                    <a:cubicBezTo>
                      <a:pt x="262597" y="501742"/>
                      <a:pt x="306387" y="550665"/>
                      <a:pt x="393092" y="589219"/>
                    </a:cubicBezTo>
                    <a:cubicBezTo>
                      <a:pt x="412397" y="597803"/>
                      <a:pt x="404314" y="626844"/>
                      <a:pt x="383350" y="624220"/>
                    </a:cubicBezTo>
                    <a:cubicBezTo>
                      <a:pt x="157384" y="595929"/>
                      <a:pt x="751" y="448615"/>
                      <a:pt x="0" y="240192"/>
                    </a:cubicBezTo>
                    <a:cubicBezTo>
                      <a:pt x="-3" y="96854"/>
                      <a:pt x="84682" y="3"/>
                      <a:pt x="201996" y="3"/>
                    </a:cubicBezTo>
                    <a:close/>
                  </a:path>
                </a:pathLst>
              </a:custGeom>
              <a:grpFill/>
              <a:ln w="36513" cap="flat">
                <a:noFill/>
                <a:prstDash val="solid"/>
                <a:miter/>
              </a:ln>
            </p:spPr>
            <p:txBody>
              <a:bodyPr rtlCol="0" anchor="ctr"/>
              <a:lstStyle/>
              <a:p>
                <a:endParaRPr lang="nl-NL"/>
              </a:p>
            </p:txBody>
          </p:sp>
        </p:grpSp>
      </p:grpSp>
      <p:grpSp>
        <p:nvGrpSpPr>
          <p:cNvPr id="18" name="Groep 17">
            <a:extLst>
              <a:ext uri="{FF2B5EF4-FFF2-40B4-BE49-F238E27FC236}">
                <a16:creationId xmlns:a16="http://schemas.microsoft.com/office/drawing/2014/main" id="{140690D5-437B-4C3D-A433-A6F083FDA718}"/>
              </a:ext>
            </a:extLst>
          </p:cNvPr>
          <p:cNvGrpSpPr/>
          <p:nvPr/>
        </p:nvGrpSpPr>
        <p:grpSpPr>
          <a:xfrm>
            <a:off x="718665" y="2703923"/>
            <a:ext cx="5717382" cy="1312369"/>
            <a:chOff x="718665" y="1727391"/>
            <a:chExt cx="5717382" cy="1312369"/>
          </a:xfrm>
        </p:grpSpPr>
        <p:sp>
          <p:nvSpPr>
            <p:cNvPr id="19" name="Tekstvak 18">
              <a:extLst>
                <a:ext uri="{FF2B5EF4-FFF2-40B4-BE49-F238E27FC236}">
                  <a16:creationId xmlns:a16="http://schemas.microsoft.com/office/drawing/2014/main" id="{4F11A3E8-4508-94DA-8206-404A91CA89D7}"/>
                </a:ext>
              </a:extLst>
            </p:cNvPr>
            <p:cNvSpPr txBox="1"/>
            <p:nvPr/>
          </p:nvSpPr>
          <p:spPr>
            <a:xfrm>
              <a:off x="718665" y="1727391"/>
              <a:ext cx="5717382" cy="1312369"/>
            </a:xfrm>
            <a:prstGeom prst="rect">
              <a:avLst/>
            </a:prstGeom>
            <a:solidFill>
              <a:srgbClr val="00B8C8"/>
            </a:solidFill>
          </p:spPr>
          <p:txBody>
            <a:bodyPr wrap="none" lIns="972000" tIns="180000" rIns="180000" bIns="180000" rtlCol="0" anchor="ctr" anchorCtr="0">
              <a:noAutofit/>
            </a:bodyPr>
            <a:lstStyle/>
            <a:p>
              <a:pPr>
                <a:lnSpc>
                  <a:spcPct val="90000"/>
                </a:lnSpc>
                <a:spcBef>
                  <a:spcPts val="600"/>
                </a:spcBef>
                <a:spcAft>
                  <a:spcPts val="600"/>
                </a:spcAft>
              </a:pPr>
              <a:r>
                <a:rPr lang="en-US" sz="2000" dirty="0">
                  <a:solidFill>
                    <a:schemeClr val="bg1"/>
                  </a:solidFill>
                </a:rPr>
                <a:t>Lorem ipsum dolor sit amet consectetur </a:t>
              </a:r>
              <a:br>
                <a:rPr lang="en-US" sz="2000" dirty="0">
                  <a:solidFill>
                    <a:schemeClr val="bg1"/>
                  </a:solidFill>
                </a:rPr>
              </a:br>
              <a:r>
                <a:rPr lang="en-US" sz="2000" dirty="0">
                  <a:solidFill>
                    <a:schemeClr val="bg1"/>
                  </a:solidFill>
                </a:rPr>
                <a:t>adipiscing elit sed do </a:t>
              </a:r>
              <a:r>
                <a:rPr lang="en-US" sz="2000" dirty="0" err="1">
                  <a:solidFill>
                    <a:schemeClr val="bg1"/>
                  </a:solidFill>
                </a:rPr>
                <a:t>eiusmod</a:t>
              </a:r>
              <a:r>
                <a:rPr lang="en-US" sz="2000" dirty="0">
                  <a:solidFill>
                    <a:schemeClr val="bg1"/>
                  </a:solidFill>
                </a:rPr>
                <a:t> </a:t>
              </a:r>
              <a:r>
                <a:rPr lang="en-US" sz="2000" dirty="0" err="1">
                  <a:solidFill>
                    <a:schemeClr val="bg1"/>
                  </a:solidFill>
                </a:rPr>
                <a:t>tempor</a:t>
              </a:r>
              <a:endParaRPr lang="en-US" sz="2000" dirty="0">
                <a:solidFill>
                  <a:schemeClr val="bg1"/>
                </a:solidFill>
              </a:endParaRPr>
            </a:p>
            <a:p>
              <a:pPr>
                <a:lnSpc>
                  <a:spcPct val="90000"/>
                </a:lnSpc>
                <a:spcBef>
                  <a:spcPts val="600"/>
                </a:spcBef>
                <a:spcAft>
                  <a:spcPts val="600"/>
                </a:spcAft>
              </a:pPr>
              <a:endParaRPr lang="en-GB" sz="1400" dirty="0">
                <a:solidFill>
                  <a:schemeClr val="tx2"/>
                </a:solidFill>
              </a:endParaRPr>
            </a:p>
          </p:txBody>
        </p:sp>
        <p:grpSp>
          <p:nvGrpSpPr>
            <p:cNvPr id="20" name="Graphic 12">
              <a:extLst>
                <a:ext uri="{FF2B5EF4-FFF2-40B4-BE49-F238E27FC236}">
                  <a16:creationId xmlns:a16="http://schemas.microsoft.com/office/drawing/2014/main" id="{A3609F58-FD99-25F0-E3B4-B5550D78E2D6}"/>
                </a:ext>
              </a:extLst>
            </p:cNvPr>
            <p:cNvGrpSpPr/>
            <p:nvPr/>
          </p:nvGrpSpPr>
          <p:grpSpPr>
            <a:xfrm>
              <a:off x="964081" y="1923381"/>
              <a:ext cx="481660" cy="356004"/>
              <a:chOff x="5655278" y="3098457"/>
              <a:chExt cx="844767" cy="624383"/>
            </a:xfrm>
            <a:solidFill>
              <a:schemeClr val="bg1"/>
            </a:solidFill>
          </p:grpSpPr>
          <p:sp>
            <p:nvSpPr>
              <p:cNvPr id="21" name="Vrije vorm: vorm 20">
                <a:extLst>
                  <a:ext uri="{FF2B5EF4-FFF2-40B4-BE49-F238E27FC236}">
                    <a16:creationId xmlns:a16="http://schemas.microsoft.com/office/drawing/2014/main" id="{067DA296-6235-4A84-751F-7F1597CB9037}"/>
                  </a:ext>
                </a:extLst>
              </p:cNvPr>
              <p:cNvSpPr/>
              <p:nvPr/>
            </p:nvSpPr>
            <p:spPr>
              <a:xfrm>
                <a:off x="6096002" y="3098457"/>
                <a:ext cx="404043" cy="624383"/>
              </a:xfrm>
              <a:custGeom>
                <a:avLst/>
                <a:gdLst>
                  <a:gd name="connsiteX0" fmla="*/ 201996 w 404043"/>
                  <a:gd name="connsiteY0" fmla="*/ 3 h 624383"/>
                  <a:gd name="connsiteX1" fmla="*/ 403994 w 404043"/>
                  <a:gd name="connsiteY1" fmla="*/ 202002 h 624383"/>
                  <a:gd name="connsiteX2" fmla="*/ 297077 w 404043"/>
                  <a:gd name="connsiteY2" fmla="*/ 379514 h 624383"/>
                  <a:gd name="connsiteX3" fmla="*/ 256941 w 404043"/>
                  <a:gd name="connsiteY3" fmla="*/ 453318 h 624383"/>
                  <a:gd name="connsiteX4" fmla="*/ 393092 w 404043"/>
                  <a:gd name="connsiteY4" fmla="*/ 589219 h 624383"/>
                  <a:gd name="connsiteX5" fmla="*/ 383350 w 404043"/>
                  <a:gd name="connsiteY5" fmla="*/ 624220 h 624383"/>
                  <a:gd name="connsiteX6" fmla="*/ 0 w 404043"/>
                  <a:gd name="connsiteY6" fmla="*/ 240192 h 624383"/>
                  <a:gd name="connsiteX7" fmla="*/ 201996 w 404043"/>
                  <a:gd name="connsiteY7" fmla="*/ 3 h 62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043" h="624383">
                    <a:moveTo>
                      <a:pt x="201996" y="3"/>
                    </a:moveTo>
                    <a:cubicBezTo>
                      <a:pt x="313557" y="3"/>
                      <a:pt x="403994" y="90441"/>
                      <a:pt x="403994" y="202002"/>
                    </a:cubicBezTo>
                    <a:cubicBezTo>
                      <a:pt x="403994" y="284402"/>
                      <a:pt x="361099" y="364130"/>
                      <a:pt x="297077" y="379514"/>
                    </a:cubicBezTo>
                    <a:cubicBezTo>
                      <a:pt x="272382" y="385448"/>
                      <a:pt x="252715" y="417140"/>
                      <a:pt x="256941" y="453318"/>
                    </a:cubicBezTo>
                    <a:cubicBezTo>
                      <a:pt x="262597" y="501742"/>
                      <a:pt x="306387" y="550665"/>
                      <a:pt x="393092" y="589219"/>
                    </a:cubicBezTo>
                    <a:cubicBezTo>
                      <a:pt x="412397" y="597803"/>
                      <a:pt x="404314" y="626844"/>
                      <a:pt x="383350" y="624220"/>
                    </a:cubicBezTo>
                    <a:cubicBezTo>
                      <a:pt x="157384" y="595929"/>
                      <a:pt x="751" y="448615"/>
                      <a:pt x="0" y="240192"/>
                    </a:cubicBezTo>
                    <a:cubicBezTo>
                      <a:pt x="-3" y="96854"/>
                      <a:pt x="84682" y="3"/>
                      <a:pt x="201996" y="3"/>
                    </a:cubicBezTo>
                    <a:close/>
                  </a:path>
                </a:pathLst>
              </a:custGeom>
              <a:grpFill/>
              <a:ln w="36513"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F2760CF1-3B13-0CA4-6E31-AD9ED625799E}"/>
                  </a:ext>
                </a:extLst>
              </p:cNvPr>
              <p:cNvSpPr/>
              <p:nvPr/>
            </p:nvSpPr>
            <p:spPr>
              <a:xfrm>
                <a:off x="5655278" y="3098457"/>
                <a:ext cx="404043" cy="624383"/>
              </a:xfrm>
              <a:custGeom>
                <a:avLst/>
                <a:gdLst>
                  <a:gd name="connsiteX0" fmla="*/ 201996 w 404043"/>
                  <a:gd name="connsiteY0" fmla="*/ 3 h 624383"/>
                  <a:gd name="connsiteX1" fmla="*/ 403994 w 404043"/>
                  <a:gd name="connsiteY1" fmla="*/ 202002 h 624383"/>
                  <a:gd name="connsiteX2" fmla="*/ 297077 w 404043"/>
                  <a:gd name="connsiteY2" fmla="*/ 379514 h 624383"/>
                  <a:gd name="connsiteX3" fmla="*/ 256941 w 404043"/>
                  <a:gd name="connsiteY3" fmla="*/ 453318 h 624383"/>
                  <a:gd name="connsiteX4" fmla="*/ 393092 w 404043"/>
                  <a:gd name="connsiteY4" fmla="*/ 589219 h 624383"/>
                  <a:gd name="connsiteX5" fmla="*/ 383350 w 404043"/>
                  <a:gd name="connsiteY5" fmla="*/ 624220 h 624383"/>
                  <a:gd name="connsiteX6" fmla="*/ 0 w 404043"/>
                  <a:gd name="connsiteY6" fmla="*/ 240192 h 624383"/>
                  <a:gd name="connsiteX7" fmla="*/ 201996 w 404043"/>
                  <a:gd name="connsiteY7" fmla="*/ 3 h 62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043" h="624383">
                    <a:moveTo>
                      <a:pt x="201996" y="3"/>
                    </a:moveTo>
                    <a:cubicBezTo>
                      <a:pt x="313557" y="3"/>
                      <a:pt x="403994" y="90441"/>
                      <a:pt x="403994" y="202002"/>
                    </a:cubicBezTo>
                    <a:cubicBezTo>
                      <a:pt x="403994" y="284402"/>
                      <a:pt x="361099" y="364130"/>
                      <a:pt x="297077" y="379514"/>
                    </a:cubicBezTo>
                    <a:cubicBezTo>
                      <a:pt x="272382" y="385448"/>
                      <a:pt x="252715" y="417140"/>
                      <a:pt x="256941" y="453318"/>
                    </a:cubicBezTo>
                    <a:cubicBezTo>
                      <a:pt x="262597" y="501742"/>
                      <a:pt x="306387" y="550665"/>
                      <a:pt x="393092" y="589219"/>
                    </a:cubicBezTo>
                    <a:cubicBezTo>
                      <a:pt x="412397" y="597803"/>
                      <a:pt x="404314" y="626844"/>
                      <a:pt x="383350" y="624220"/>
                    </a:cubicBezTo>
                    <a:cubicBezTo>
                      <a:pt x="157384" y="595929"/>
                      <a:pt x="751" y="448615"/>
                      <a:pt x="0" y="240192"/>
                    </a:cubicBezTo>
                    <a:cubicBezTo>
                      <a:pt x="-3" y="96854"/>
                      <a:pt x="84682" y="3"/>
                      <a:pt x="201996" y="3"/>
                    </a:cubicBezTo>
                    <a:close/>
                  </a:path>
                </a:pathLst>
              </a:custGeom>
              <a:grpFill/>
              <a:ln w="36513" cap="flat">
                <a:noFill/>
                <a:prstDash val="solid"/>
                <a:miter/>
              </a:ln>
            </p:spPr>
            <p:txBody>
              <a:bodyPr rtlCol="0" anchor="ctr"/>
              <a:lstStyle/>
              <a:p>
                <a:endParaRPr lang="nl-NL"/>
              </a:p>
            </p:txBody>
          </p:sp>
        </p:grpSp>
      </p:grpSp>
      <p:grpSp>
        <p:nvGrpSpPr>
          <p:cNvPr id="23" name="Groep 22">
            <a:extLst>
              <a:ext uri="{FF2B5EF4-FFF2-40B4-BE49-F238E27FC236}">
                <a16:creationId xmlns:a16="http://schemas.microsoft.com/office/drawing/2014/main" id="{73DC1CE9-41CC-DD4C-12FE-5CADF895FC37}"/>
              </a:ext>
            </a:extLst>
          </p:cNvPr>
          <p:cNvGrpSpPr/>
          <p:nvPr/>
        </p:nvGrpSpPr>
        <p:grpSpPr>
          <a:xfrm>
            <a:off x="718665" y="4198323"/>
            <a:ext cx="5717382" cy="1312369"/>
            <a:chOff x="718665" y="1727391"/>
            <a:chExt cx="5717382" cy="1312369"/>
          </a:xfrm>
        </p:grpSpPr>
        <p:sp>
          <p:nvSpPr>
            <p:cNvPr id="24" name="Tekstvak 23">
              <a:extLst>
                <a:ext uri="{FF2B5EF4-FFF2-40B4-BE49-F238E27FC236}">
                  <a16:creationId xmlns:a16="http://schemas.microsoft.com/office/drawing/2014/main" id="{3A746C27-5D3D-21A6-76FA-DF12363ADD6B}"/>
                </a:ext>
              </a:extLst>
            </p:cNvPr>
            <p:cNvSpPr txBox="1"/>
            <p:nvPr/>
          </p:nvSpPr>
          <p:spPr>
            <a:xfrm>
              <a:off x="718665" y="1727391"/>
              <a:ext cx="5717382" cy="1312369"/>
            </a:xfrm>
            <a:prstGeom prst="rect">
              <a:avLst/>
            </a:prstGeom>
            <a:solidFill>
              <a:srgbClr val="0076C2"/>
            </a:solidFill>
          </p:spPr>
          <p:txBody>
            <a:bodyPr wrap="none" lIns="972000" tIns="180000" rIns="180000" bIns="180000" rtlCol="0" anchor="ctr" anchorCtr="0">
              <a:noAutofit/>
            </a:bodyPr>
            <a:lstStyle/>
            <a:p>
              <a:pPr>
                <a:lnSpc>
                  <a:spcPct val="90000"/>
                </a:lnSpc>
                <a:spcBef>
                  <a:spcPts val="600"/>
                </a:spcBef>
                <a:spcAft>
                  <a:spcPts val="600"/>
                </a:spcAft>
              </a:pPr>
              <a:r>
                <a:rPr lang="en-US" sz="2000" dirty="0">
                  <a:solidFill>
                    <a:schemeClr val="bg1"/>
                  </a:solidFill>
                </a:rPr>
                <a:t>Lorem ipsum dolor sit amet consectetur </a:t>
              </a:r>
              <a:br>
                <a:rPr lang="en-US" sz="2000" dirty="0">
                  <a:solidFill>
                    <a:schemeClr val="bg1"/>
                  </a:solidFill>
                </a:rPr>
              </a:br>
              <a:r>
                <a:rPr lang="en-US" sz="2000" dirty="0">
                  <a:solidFill>
                    <a:schemeClr val="bg1"/>
                  </a:solidFill>
                </a:rPr>
                <a:t>adipiscing elit sed do </a:t>
              </a:r>
              <a:r>
                <a:rPr lang="en-US" sz="2000" dirty="0" err="1">
                  <a:solidFill>
                    <a:schemeClr val="bg1"/>
                  </a:solidFill>
                </a:rPr>
                <a:t>eiusmod</a:t>
              </a:r>
              <a:r>
                <a:rPr lang="en-US" sz="2000" dirty="0">
                  <a:solidFill>
                    <a:schemeClr val="bg1"/>
                  </a:solidFill>
                </a:rPr>
                <a:t> </a:t>
              </a:r>
              <a:r>
                <a:rPr lang="en-US" sz="2000" dirty="0" err="1">
                  <a:solidFill>
                    <a:schemeClr val="bg1"/>
                  </a:solidFill>
                </a:rPr>
                <a:t>tempor</a:t>
              </a:r>
              <a:endParaRPr lang="en-US" sz="2000" dirty="0">
                <a:solidFill>
                  <a:schemeClr val="bg1"/>
                </a:solidFill>
              </a:endParaRPr>
            </a:p>
            <a:p>
              <a:pPr>
                <a:lnSpc>
                  <a:spcPct val="90000"/>
                </a:lnSpc>
                <a:spcBef>
                  <a:spcPts val="600"/>
                </a:spcBef>
                <a:spcAft>
                  <a:spcPts val="600"/>
                </a:spcAft>
              </a:pPr>
              <a:endParaRPr lang="en-GB" sz="1400" dirty="0">
                <a:solidFill>
                  <a:schemeClr val="tx2"/>
                </a:solidFill>
              </a:endParaRPr>
            </a:p>
          </p:txBody>
        </p:sp>
        <p:grpSp>
          <p:nvGrpSpPr>
            <p:cNvPr id="25" name="Graphic 12">
              <a:extLst>
                <a:ext uri="{FF2B5EF4-FFF2-40B4-BE49-F238E27FC236}">
                  <a16:creationId xmlns:a16="http://schemas.microsoft.com/office/drawing/2014/main" id="{3495783A-7068-783F-BA67-08BFBF453937}"/>
                </a:ext>
              </a:extLst>
            </p:cNvPr>
            <p:cNvGrpSpPr/>
            <p:nvPr/>
          </p:nvGrpSpPr>
          <p:grpSpPr>
            <a:xfrm>
              <a:off x="964081" y="1923381"/>
              <a:ext cx="481660" cy="356004"/>
              <a:chOff x="5655278" y="3098457"/>
              <a:chExt cx="844767" cy="624383"/>
            </a:xfrm>
            <a:solidFill>
              <a:schemeClr val="bg1"/>
            </a:solidFill>
          </p:grpSpPr>
          <p:sp>
            <p:nvSpPr>
              <p:cNvPr id="26" name="Vrije vorm: vorm 25">
                <a:extLst>
                  <a:ext uri="{FF2B5EF4-FFF2-40B4-BE49-F238E27FC236}">
                    <a16:creationId xmlns:a16="http://schemas.microsoft.com/office/drawing/2014/main" id="{34665DD3-0687-F8FC-207C-A138548284DC}"/>
                  </a:ext>
                </a:extLst>
              </p:cNvPr>
              <p:cNvSpPr/>
              <p:nvPr/>
            </p:nvSpPr>
            <p:spPr>
              <a:xfrm>
                <a:off x="6096002" y="3098457"/>
                <a:ext cx="404043" cy="624383"/>
              </a:xfrm>
              <a:custGeom>
                <a:avLst/>
                <a:gdLst>
                  <a:gd name="connsiteX0" fmla="*/ 201996 w 404043"/>
                  <a:gd name="connsiteY0" fmla="*/ 3 h 624383"/>
                  <a:gd name="connsiteX1" fmla="*/ 403994 w 404043"/>
                  <a:gd name="connsiteY1" fmla="*/ 202002 h 624383"/>
                  <a:gd name="connsiteX2" fmla="*/ 297077 w 404043"/>
                  <a:gd name="connsiteY2" fmla="*/ 379514 h 624383"/>
                  <a:gd name="connsiteX3" fmla="*/ 256941 w 404043"/>
                  <a:gd name="connsiteY3" fmla="*/ 453318 h 624383"/>
                  <a:gd name="connsiteX4" fmla="*/ 393092 w 404043"/>
                  <a:gd name="connsiteY4" fmla="*/ 589219 h 624383"/>
                  <a:gd name="connsiteX5" fmla="*/ 383350 w 404043"/>
                  <a:gd name="connsiteY5" fmla="*/ 624220 h 624383"/>
                  <a:gd name="connsiteX6" fmla="*/ 0 w 404043"/>
                  <a:gd name="connsiteY6" fmla="*/ 240192 h 624383"/>
                  <a:gd name="connsiteX7" fmla="*/ 201996 w 404043"/>
                  <a:gd name="connsiteY7" fmla="*/ 3 h 62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043" h="624383">
                    <a:moveTo>
                      <a:pt x="201996" y="3"/>
                    </a:moveTo>
                    <a:cubicBezTo>
                      <a:pt x="313557" y="3"/>
                      <a:pt x="403994" y="90441"/>
                      <a:pt x="403994" y="202002"/>
                    </a:cubicBezTo>
                    <a:cubicBezTo>
                      <a:pt x="403994" y="284402"/>
                      <a:pt x="361099" y="364130"/>
                      <a:pt x="297077" y="379514"/>
                    </a:cubicBezTo>
                    <a:cubicBezTo>
                      <a:pt x="272382" y="385448"/>
                      <a:pt x="252715" y="417140"/>
                      <a:pt x="256941" y="453318"/>
                    </a:cubicBezTo>
                    <a:cubicBezTo>
                      <a:pt x="262597" y="501742"/>
                      <a:pt x="306387" y="550665"/>
                      <a:pt x="393092" y="589219"/>
                    </a:cubicBezTo>
                    <a:cubicBezTo>
                      <a:pt x="412397" y="597803"/>
                      <a:pt x="404314" y="626844"/>
                      <a:pt x="383350" y="624220"/>
                    </a:cubicBezTo>
                    <a:cubicBezTo>
                      <a:pt x="157384" y="595929"/>
                      <a:pt x="751" y="448615"/>
                      <a:pt x="0" y="240192"/>
                    </a:cubicBezTo>
                    <a:cubicBezTo>
                      <a:pt x="-3" y="96854"/>
                      <a:pt x="84682" y="3"/>
                      <a:pt x="201996" y="3"/>
                    </a:cubicBezTo>
                    <a:close/>
                  </a:path>
                </a:pathLst>
              </a:custGeom>
              <a:grpFill/>
              <a:ln w="36513"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05AA2C32-B000-53EB-89B7-33ABE321F3B5}"/>
                  </a:ext>
                </a:extLst>
              </p:cNvPr>
              <p:cNvSpPr/>
              <p:nvPr/>
            </p:nvSpPr>
            <p:spPr>
              <a:xfrm>
                <a:off x="5655278" y="3098457"/>
                <a:ext cx="404043" cy="624383"/>
              </a:xfrm>
              <a:custGeom>
                <a:avLst/>
                <a:gdLst>
                  <a:gd name="connsiteX0" fmla="*/ 201996 w 404043"/>
                  <a:gd name="connsiteY0" fmla="*/ 3 h 624383"/>
                  <a:gd name="connsiteX1" fmla="*/ 403994 w 404043"/>
                  <a:gd name="connsiteY1" fmla="*/ 202002 h 624383"/>
                  <a:gd name="connsiteX2" fmla="*/ 297077 w 404043"/>
                  <a:gd name="connsiteY2" fmla="*/ 379514 h 624383"/>
                  <a:gd name="connsiteX3" fmla="*/ 256941 w 404043"/>
                  <a:gd name="connsiteY3" fmla="*/ 453318 h 624383"/>
                  <a:gd name="connsiteX4" fmla="*/ 393092 w 404043"/>
                  <a:gd name="connsiteY4" fmla="*/ 589219 h 624383"/>
                  <a:gd name="connsiteX5" fmla="*/ 383350 w 404043"/>
                  <a:gd name="connsiteY5" fmla="*/ 624220 h 624383"/>
                  <a:gd name="connsiteX6" fmla="*/ 0 w 404043"/>
                  <a:gd name="connsiteY6" fmla="*/ 240192 h 624383"/>
                  <a:gd name="connsiteX7" fmla="*/ 201996 w 404043"/>
                  <a:gd name="connsiteY7" fmla="*/ 3 h 62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043" h="624383">
                    <a:moveTo>
                      <a:pt x="201996" y="3"/>
                    </a:moveTo>
                    <a:cubicBezTo>
                      <a:pt x="313557" y="3"/>
                      <a:pt x="403994" y="90441"/>
                      <a:pt x="403994" y="202002"/>
                    </a:cubicBezTo>
                    <a:cubicBezTo>
                      <a:pt x="403994" y="284402"/>
                      <a:pt x="361099" y="364130"/>
                      <a:pt x="297077" y="379514"/>
                    </a:cubicBezTo>
                    <a:cubicBezTo>
                      <a:pt x="272382" y="385448"/>
                      <a:pt x="252715" y="417140"/>
                      <a:pt x="256941" y="453318"/>
                    </a:cubicBezTo>
                    <a:cubicBezTo>
                      <a:pt x="262597" y="501742"/>
                      <a:pt x="306387" y="550665"/>
                      <a:pt x="393092" y="589219"/>
                    </a:cubicBezTo>
                    <a:cubicBezTo>
                      <a:pt x="412397" y="597803"/>
                      <a:pt x="404314" y="626844"/>
                      <a:pt x="383350" y="624220"/>
                    </a:cubicBezTo>
                    <a:cubicBezTo>
                      <a:pt x="157384" y="595929"/>
                      <a:pt x="751" y="448615"/>
                      <a:pt x="0" y="240192"/>
                    </a:cubicBezTo>
                    <a:cubicBezTo>
                      <a:pt x="-3" y="96854"/>
                      <a:pt x="84682" y="3"/>
                      <a:pt x="201996" y="3"/>
                    </a:cubicBezTo>
                    <a:close/>
                  </a:path>
                </a:pathLst>
              </a:custGeom>
              <a:grpFill/>
              <a:ln w="36513" cap="flat">
                <a:noFill/>
                <a:prstDash val="solid"/>
                <a:miter/>
              </a:ln>
            </p:spPr>
            <p:txBody>
              <a:bodyPr rtlCol="0" anchor="ctr"/>
              <a:lstStyle/>
              <a:p>
                <a:endParaRPr lang="nl-NL"/>
              </a:p>
            </p:txBody>
          </p:sp>
        </p:grpSp>
      </p:grpSp>
      <p:sp>
        <p:nvSpPr>
          <p:cNvPr id="6" name="Tekstvak 5">
            <a:extLst>
              <a:ext uri="{FF2B5EF4-FFF2-40B4-BE49-F238E27FC236}">
                <a16:creationId xmlns:a16="http://schemas.microsoft.com/office/drawing/2014/main" id="{10904284-870E-3841-BB5B-4C68B11222A4}"/>
              </a:ext>
            </a:extLst>
          </p:cNvPr>
          <p:cNvSpPr txBox="1"/>
          <p:nvPr/>
        </p:nvSpPr>
        <p:spPr>
          <a:xfrm>
            <a:off x="1600200" y="2100105"/>
            <a:ext cx="4495800" cy="286232"/>
          </a:xfrm>
          <a:prstGeom prst="rect">
            <a:avLst/>
          </a:prstGeom>
          <a:noFill/>
        </p:spPr>
        <p:txBody>
          <a:bodyPr wrap="square">
            <a:spAutoFit/>
          </a:bodyPr>
          <a:lstStyle/>
          <a:p>
            <a:pPr>
              <a:lnSpc>
                <a:spcPct val="90000"/>
              </a:lnSpc>
              <a:spcBef>
                <a:spcPts val="600"/>
              </a:spcBef>
              <a:spcAft>
                <a:spcPts val="600"/>
              </a:spcAft>
            </a:pPr>
            <a:r>
              <a:rPr lang="en-US" sz="1400" dirty="0">
                <a:solidFill>
                  <a:schemeClr val="tx2"/>
                </a:solidFill>
              </a:rPr>
              <a:t>- Name</a:t>
            </a:r>
            <a:endParaRPr lang="en-GB" sz="1400" dirty="0">
              <a:solidFill>
                <a:schemeClr val="tx2"/>
              </a:solidFill>
            </a:endParaRPr>
          </a:p>
        </p:txBody>
      </p:sp>
      <p:sp>
        <p:nvSpPr>
          <p:cNvPr id="7" name="Tekstvak 6">
            <a:extLst>
              <a:ext uri="{FF2B5EF4-FFF2-40B4-BE49-F238E27FC236}">
                <a16:creationId xmlns:a16="http://schemas.microsoft.com/office/drawing/2014/main" id="{41BCD1E2-FC15-7BAD-9B3B-D937DD72779C}"/>
              </a:ext>
            </a:extLst>
          </p:cNvPr>
          <p:cNvSpPr txBox="1"/>
          <p:nvPr/>
        </p:nvSpPr>
        <p:spPr>
          <a:xfrm>
            <a:off x="1600200" y="3575197"/>
            <a:ext cx="4495800" cy="286232"/>
          </a:xfrm>
          <a:prstGeom prst="rect">
            <a:avLst/>
          </a:prstGeom>
          <a:noFill/>
        </p:spPr>
        <p:txBody>
          <a:bodyPr wrap="square">
            <a:spAutoFit/>
          </a:bodyPr>
          <a:lstStyle/>
          <a:p>
            <a:pPr>
              <a:lnSpc>
                <a:spcPct val="90000"/>
              </a:lnSpc>
              <a:spcBef>
                <a:spcPts val="600"/>
              </a:spcBef>
              <a:spcAft>
                <a:spcPts val="600"/>
              </a:spcAft>
            </a:pPr>
            <a:r>
              <a:rPr lang="en-US" sz="1400" dirty="0">
                <a:solidFill>
                  <a:schemeClr val="tx2"/>
                </a:solidFill>
              </a:rPr>
              <a:t>- Name</a:t>
            </a:r>
            <a:endParaRPr lang="en-GB" sz="1400" dirty="0">
              <a:solidFill>
                <a:schemeClr val="tx2"/>
              </a:solidFill>
            </a:endParaRPr>
          </a:p>
        </p:txBody>
      </p:sp>
      <p:sp>
        <p:nvSpPr>
          <p:cNvPr id="8" name="Tekstvak 7">
            <a:extLst>
              <a:ext uri="{FF2B5EF4-FFF2-40B4-BE49-F238E27FC236}">
                <a16:creationId xmlns:a16="http://schemas.microsoft.com/office/drawing/2014/main" id="{E07F8B29-6F3C-2ED2-2212-1102F997F9B7}"/>
              </a:ext>
            </a:extLst>
          </p:cNvPr>
          <p:cNvSpPr txBox="1"/>
          <p:nvPr/>
        </p:nvSpPr>
        <p:spPr>
          <a:xfrm>
            <a:off x="1600200" y="5066044"/>
            <a:ext cx="4495800" cy="286232"/>
          </a:xfrm>
          <a:prstGeom prst="rect">
            <a:avLst/>
          </a:prstGeom>
          <a:noFill/>
        </p:spPr>
        <p:txBody>
          <a:bodyPr wrap="square">
            <a:spAutoFit/>
          </a:bodyPr>
          <a:lstStyle/>
          <a:p>
            <a:pPr>
              <a:lnSpc>
                <a:spcPct val="90000"/>
              </a:lnSpc>
              <a:spcBef>
                <a:spcPts val="600"/>
              </a:spcBef>
              <a:spcAft>
                <a:spcPts val="600"/>
              </a:spcAft>
            </a:pPr>
            <a:r>
              <a:rPr lang="en-US" sz="1400" dirty="0">
                <a:solidFill>
                  <a:schemeClr val="tx2"/>
                </a:solidFill>
              </a:rPr>
              <a:t>- Name</a:t>
            </a:r>
            <a:endParaRPr lang="en-GB" sz="1400" dirty="0">
              <a:solidFill>
                <a:schemeClr val="tx2"/>
              </a:solidFill>
            </a:endParaRPr>
          </a:p>
        </p:txBody>
      </p:sp>
    </p:spTree>
    <p:extLst>
      <p:ext uri="{BB962C8B-B14F-4D97-AF65-F5344CB8AC3E}">
        <p14:creationId xmlns:p14="http://schemas.microsoft.com/office/powerpoint/2010/main" val="415181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95BAE4A-04F9-9463-49FD-A9F42744EAA1}"/>
              </a:ext>
            </a:extLst>
          </p:cNvPr>
          <p:cNvSpPr>
            <a:spLocks noGrp="1"/>
          </p:cNvSpPr>
          <p:nvPr>
            <p:ph type="dt" sz="half" idx="18"/>
          </p:nvPr>
        </p:nvSpPr>
        <p:spPr/>
        <p:txBody>
          <a:bodyPr/>
          <a:lstStyle/>
          <a:p>
            <a:fld id="{CDAA46D9-07E0-4E4E-BB12-6959CCFDC8FC}"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D45FEC03-B24B-29C0-7055-FD0322345661}"/>
              </a:ext>
            </a:extLst>
          </p:cNvPr>
          <p:cNvSpPr>
            <a:spLocks noGrp="1"/>
          </p:cNvSpPr>
          <p:nvPr>
            <p:ph type="sldNum" sz="quarter" idx="20"/>
          </p:nvPr>
        </p:nvSpPr>
        <p:spPr/>
        <p:txBody>
          <a:bodyPr/>
          <a:lstStyle/>
          <a:p>
            <a:fld id="{9E843DB9-9987-4157-AB9C-CEA8D7D910BB}" type="slidenum">
              <a:rPr lang="en-GB" smtClean="0"/>
              <a:pPr/>
              <a:t>18</a:t>
            </a:fld>
            <a:endParaRPr lang="en-GB" dirty="0"/>
          </a:p>
        </p:txBody>
      </p:sp>
      <p:sp>
        <p:nvSpPr>
          <p:cNvPr id="6" name="Titel 5">
            <a:extLst>
              <a:ext uri="{FF2B5EF4-FFF2-40B4-BE49-F238E27FC236}">
                <a16:creationId xmlns:a16="http://schemas.microsoft.com/office/drawing/2014/main" id="{8C3E38CF-7F35-586E-05BF-2E46E3B3D837}"/>
              </a:ext>
            </a:extLst>
          </p:cNvPr>
          <p:cNvSpPr>
            <a:spLocks noGrp="1"/>
          </p:cNvSpPr>
          <p:nvPr>
            <p:ph type="title"/>
          </p:nvPr>
        </p:nvSpPr>
        <p:spPr/>
        <p:txBody>
          <a:bodyPr/>
          <a:lstStyle/>
          <a:p>
            <a:r>
              <a:rPr lang="en-GB" dirty="0"/>
              <a:t>Text + icon | 6x</a:t>
            </a:r>
          </a:p>
        </p:txBody>
      </p:sp>
      <p:sp>
        <p:nvSpPr>
          <p:cNvPr id="15" name="Tekstvak 14">
            <a:extLst>
              <a:ext uri="{FF2B5EF4-FFF2-40B4-BE49-F238E27FC236}">
                <a16:creationId xmlns:a16="http://schemas.microsoft.com/office/drawing/2014/main" id="{CCD77C73-45F5-FFEC-EB39-D96DB580B280}"/>
              </a:ext>
            </a:extLst>
          </p:cNvPr>
          <p:cNvSpPr txBox="1"/>
          <p:nvPr/>
        </p:nvSpPr>
        <p:spPr>
          <a:xfrm>
            <a:off x="1226203" y="2618305"/>
            <a:ext cx="2422612" cy="1024896"/>
          </a:xfrm>
          <a:prstGeom prst="rect">
            <a:avLst/>
          </a:prstGeom>
          <a:noFill/>
        </p:spPr>
        <p:txBody>
          <a:bodyPr wrap="square" lIns="0" tIns="0" rIns="0" bIns="0" rtlCol="0">
            <a:spAutoFit/>
          </a:bodyPr>
          <a:lstStyle/>
          <a:p>
            <a:pPr algn="ct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17" name="Tekstvak 16">
            <a:extLst>
              <a:ext uri="{FF2B5EF4-FFF2-40B4-BE49-F238E27FC236}">
                <a16:creationId xmlns:a16="http://schemas.microsoft.com/office/drawing/2014/main" id="{D12901E6-87A0-2230-2969-1DB254551F0B}"/>
              </a:ext>
            </a:extLst>
          </p:cNvPr>
          <p:cNvSpPr txBox="1"/>
          <p:nvPr/>
        </p:nvSpPr>
        <p:spPr>
          <a:xfrm>
            <a:off x="4884694" y="2618305"/>
            <a:ext cx="2422612" cy="1024896"/>
          </a:xfrm>
          <a:prstGeom prst="rect">
            <a:avLst/>
          </a:prstGeom>
          <a:noFill/>
        </p:spPr>
        <p:txBody>
          <a:bodyPr wrap="square" lIns="0" tIns="0" rIns="0" bIns="0" rtlCol="0">
            <a:spAutoFit/>
          </a:bodyPr>
          <a:lstStyle/>
          <a:p>
            <a:pPr algn="ct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19" name="Tekstvak 18">
            <a:extLst>
              <a:ext uri="{FF2B5EF4-FFF2-40B4-BE49-F238E27FC236}">
                <a16:creationId xmlns:a16="http://schemas.microsoft.com/office/drawing/2014/main" id="{196BB942-AC39-17C7-32FC-A6DA050B04CC}"/>
              </a:ext>
            </a:extLst>
          </p:cNvPr>
          <p:cNvSpPr txBox="1"/>
          <p:nvPr/>
        </p:nvSpPr>
        <p:spPr>
          <a:xfrm>
            <a:off x="8490192" y="2618305"/>
            <a:ext cx="2422612" cy="1024896"/>
          </a:xfrm>
          <a:prstGeom prst="rect">
            <a:avLst/>
          </a:prstGeom>
          <a:noFill/>
        </p:spPr>
        <p:txBody>
          <a:bodyPr wrap="square" lIns="0" tIns="0" rIns="0" bIns="0" rtlCol="0">
            <a:spAutoFit/>
          </a:bodyPr>
          <a:lstStyle/>
          <a:p>
            <a:pPr algn="ct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23" name="Tekstvak 22">
            <a:extLst>
              <a:ext uri="{FF2B5EF4-FFF2-40B4-BE49-F238E27FC236}">
                <a16:creationId xmlns:a16="http://schemas.microsoft.com/office/drawing/2014/main" id="{12FFA710-342E-9B4D-8576-8B4339EB9B60}"/>
              </a:ext>
            </a:extLst>
          </p:cNvPr>
          <p:cNvSpPr txBox="1"/>
          <p:nvPr/>
        </p:nvSpPr>
        <p:spPr>
          <a:xfrm>
            <a:off x="1226203" y="4969921"/>
            <a:ext cx="2422612" cy="1024896"/>
          </a:xfrm>
          <a:prstGeom prst="rect">
            <a:avLst/>
          </a:prstGeom>
          <a:noFill/>
        </p:spPr>
        <p:txBody>
          <a:bodyPr wrap="square" lIns="0" tIns="0" rIns="0" bIns="0" rtlCol="0">
            <a:spAutoFit/>
          </a:bodyPr>
          <a:lstStyle/>
          <a:p>
            <a:pPr algn="ct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25" name="Tekstvak 24">
            <a:extLst>
              <a:ext uri="{FF2B5EF4-FFF2-40B4-BE49-F238E27FC236}">
                <a16:creationId xmlns:a16="http://schemas.microsoft.com/office/drawing/2014/main" id="{BD6FAC36-4A7D-88D7-CCAA-D1488172A003}"/>
              </a:ext>
            </a:extLst>
          </p:cNvPr>
          <p:cNvSpPr txBox="1"/>
          <p:nvPr/>
        </p:nvSpPr>
        <p:spPr>
          <a:xfrm>
            <a:off x="4884694" y="4969921"/>
            <a:ext cx="2422612" cy="1024896"/>
          </a:xfrm>
          <a:prstGeom prst="rect">
            <a:avLst/>
          </a:prstGeom>
          <a:noFill/>
        </p:spPr>
        <p:txBody>
          <a:bodyPr wrap="square" lIns="0" tIns="0" rIns="0" bIns="0" rtlCol="0">
            <a:spAutoFit/>
          </a:bodyPr>
          <a:lstStyle/>
          <a:p>
            <a:pPr algn="ct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27" name="Tekstvak 26">
            <a:extLst>
              <a:ext uri="{FF2B5EF4-FFF2-40B4-BE49-F238E27FC236}">
                <a16:creationId xmlns:a16="http://schemas.microsoft.com/office/drawing/2014/main" id="{C73C4DB9-EE7D-EF94-88F9-27052089067A}"/>
              </a:ext>
            </a:extLst>
          </p:cNvPr>
          <p:cNvSpPr txBox="1"/>
          <p:nvPr/>
        </p:nvSpPr>
        <p:spPr>
          <a:xfrm>
            <a:off x="8490192" y="4969921"/>
            <a:ext cx="2422612" cy="1024896"/>
          </a:xfrm>
          <a:prstGeom prst="rect">
            <a:avLst/>
          </a:prstGeom>
          <a:noFill/>
        </p:spPr>
        <p:txBody>
          <a:bodyPr wrap="square" lIns="0" tIns="0" rIns="0" bIns="0" rtlCol="0">
            <a:spAutoFit/>
          </a:bodyPr>
          <a:lstStyle/>
          <a:p>
            <a:pPr algn="ct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grpSp>
        <p:nvGrpSpPr>
          <p:cNvPr id="7" name="Icoon_1_5">
            <a:extLst>
              <a:ext uri="{FF2B5EF4-FFF2-40B4-BE49-F238E27FC236}">
                <a16:creationId xmlns:a16="http://schemas.microsoft.com/office/drawing/2014/main" id="{E0362C49-A4F6-D442-1846-3F7EA8DE55ED}"/>
              </a:ext>
            </a:extLst>
          </p:cNvPr>
          <p:cNvGrpSpPr/>
          <p:nvPr/>
        </p:nvGrpSpPr>
        <p:grpSpPr>
          <a:xfrm>
            <a:off x="2171526" y="1704560"/>
            <a:ext cx="531967" cy="709562"/>
            <a:chOff x="6545522" y="2072809"/>
            <a:chExt cx="531967" cy="709562"/>
          </a:xfrm>
        </p:grpSpPr>
        <p:sp>
          <p:nvSpPr>
            <p:cNvPr id="8" name="Vrije vorm: vorm 7">
              <a:extLst>
                <a:ext uri="{FF2B5EF4-FFF2-40B4-BE49-F238E27FC236}">
                  <a16:creationId xmlns:a16="http://schemas.microsoft.com/office/drawing/2014/main" id="{051B11D4-7F0A-139D-A501-B5C1138638AC}"/>
                </a:ext>
              </a:extLst>
            </p:cNvPr>
            <p:cNvSpPr/>
            <p:nvPr/>
          </p:nvSpPr>
          <p:spPr>
            <a:xfrm>
              <a:off x="6834482" y="2426896"/>
              <a:ext cx="68071" cy="67298"/>
            </a:xfrm>
            <a:custGeom>
              <a:avLst/>
              <a:gdLst>
                <a:gd name="connsiteX0" fmla="*/ 1520 w 68071"/>
                <a:gd name="connsiteY0" fmla="*/ 45990 h 67298"/>
                <a:gd name="connsiteX1" fmla="*/ 20338 w 68071"/>
                <a:gd name="connsiteY1" fmla="*/ 65602 h 67298"/>
                <a:gd name="connsiteX2" fmla="*/ 31478 w 68071"/>
                <a:gd name="connsiteY2" fmla="*/ 64321 h 67298"/>
                <a:gd name="connsiteX3" fmla="*/ 64798 w 68071"/>
                <a:gd name="connsiteY3" fmla="*/ 32350 h 67298"/>
                <a:gd name="connsiteX4" fmla="*/ 68048 w 68071"/>
                <a:gd name="connsiteY4" fmla="*/ 25933 h 67298"/>
                <a:gd name="connsiteX5" fmla="*/ 65658 w 68071"/>
                <a:gd name="connsiteY5" fmla="*/ 20603 h 67298"/>
                <a:gd name="connsiteX6" fmla="*/ 48397 w 68071"/>
                <a:gd name="connsiteY6" fmla="*/ 2614 h 67298"/>
                <a:gd name="connsiteX7" fmla="*/ 43170 w 68071"/>
                <a:gd name="connsiteY7" fmla="*/ 6 h 67298"/>
                <a:gd name="connsiteX8" fmla="*/ 36625 w 68071"/>
                <a:gd name="connsiteY8" fmla="*/ 2988 h 67298"/>
                <a:gd name="connsiteX9" fmla="*/ 3317 w 68071"/>
                <a:gd name="connsiteY9" fmla="*/ 34948 h 67298"/>
                <a:gd name="connsiteX10" fmla="*/ 1520 w 68071"/>
                <a:gd name="connsiteY10" fmla="*/ 45990 h 67298"/>
                <a:gd name="connsiteX11" fmla="*/ 1519 w 68071"/>
                <a:gd name="connsiteY11" fmla="*/ 45990 h 6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71" h="67298">
                  <a:moveTo>
                    <a:pt x="1520" y="45990"/>
                  </a:moveTo>
                  <a:lnTo>
                    <a:pt x="20338" y="65602"/>
                  </a:lnTo>
                  <a:cubicBezTo>
                    <a:pt x="22922" y="68295"/>
                    <a:pt x="27937" y="67719"/>
                    <a:pt x="31478" y="64321"/>
                  </a:cubicBezTo>
                  <a:lnTo>
                    <a:pt x="64798" y="32350"/>
                  </a:lnTo>
                  <a:cubicBezTo>
                    <a:pt x="66673" y="30550"/>
                    <a:pt x="67862" y="28184"/>
                    <a:pt x="68048" y="25933"/>
                  </a:cubicBezTo>
                  <a:cubicBezTo>
                    <a:pt x="68234" y="23682"/>
                    <a:pt x="67338" y="21712"/>
                    <a:pt x="65658" y="20603"/>
                  </a:cubicBezTo>
                  <a:cubicBezTo>
                    <a:pt x="58684" y="15903"/>
                    <a:pt x="52805" y="9776"/>
                    <a:pt x="48397" y="2614"/>
                  </a:cubicBezTo>
                  <a:cubicBezTo>
                    <a:pt x="47350" y="880"/>
                    <a:pt x="45427" y="-87"/>
                    <a:pt x="43170" y="6"/>
                  </a:cubicBezTo>
                  <a:cubicBezTo>
                    <a:pt x="40913" y="99"/>
                    <a:pt x="38488" y="1201"/>
                    <a:pt x="36625" y="2988"/>
                  </a:cubicBezTo>
                  <a:lnTo>
                    <a:pt x="3317" y="34948"/>
                  </a:lnTo>
                  <a:cubicBezTo>
                    <a:pt x="-281" y="38310"/>
                    <a:pt x="-1064" y="43297"/>
                    <a:pt x="1520" y="45990"/>
                  </a:cubicBezTo>
                  <a:lnTo>
                    <a:pt x="1519" y="45990"/>
                  </a:lnTo>
                  <a:close/>
                </a:path>
              </a:pathLst>
            </a:custGeom>
            <a:solidFill>
              <a:srgbClr val="93AEC9"/>
            </a:solidFill>
            <a:ln w="5969" cap="flat">
              <a:noFill/>
              <a:prstDash val="solid"/>
              <a:miter/>
            </a:ln>
          </p:spPr>
          <p:txBody>
            <a:bodyPr rtlCol="0" anchor="ctr"/>
            <a:lstStyle/>
            <a:p>
              <a:endParaRPr lang="en-GB"/>
            </a:p>
          </p:txBody>
        </p:sp>
        <p:sp>
          <p:nvSpPr>
            <p:cNvPr id="9" name="Vrije vorm: vorm 8">
              <a:extLst>
                <a:ext uri="{FF2B5EF4-FFF2-40B4-BE49-F238E27FC236}">
                  <a16:creationId xmlns:a16="http://schemas.microsoft.com/office/drawing/2014/main" id="{3C5F5463-DC4B-4204-2D6D-CC34C009C106}"/>
                </a:ext>
              </a:extLst>
            </p:cNvPr>
            <p:cNvSpPr/>
            <p:nvPr/>
          </p:nvSpPr>
          <p:spPr>
            <a:xfrm>
              <a:off x="6845292" y="2255296"/>
              <a:ext cx="232197" cy="232212"/>
            </a:xfrm>
            <a:custGeom>
              <a:avLst/>
              <a:gdLst>
                <a:gd name="connsiteX0" fmla="*/ 32336 w 232197"/>
                <a:gd name="connsiteY0" fmla="*/ 196468 h 232212"/>
                <a:gd name="connsiteX1" fmla="*/ 46918 w 232197"/>
                <a:gd name="connsiteY1" fmla="*/ 209345 h 232212"/>
                <a:gd name="connsiteX2" fmla="*/ 122881 w 232197"/>
                <a:gd name="connsiteY2" fmla="*/ 232014 h 232212"/>
                <a:gd name="connsiteX3" fmla="*/ 196520 w 232197"/>
                <a:gd name="connsiteY3" fmla="*/ 199859 h 232212"/>
                <a:gd name="connsiteX4" fmla="*/ 199911 w 232197"/>
                <a:gd name="connsiteY4" fmla="*/ 35678 h 232212"/>
                <a:gd name="connsiteX5" fmla="*/ 35731 w 232197"/>
                <a:gd name="connsiteY5" fmla="*/ 32287 h 232212"/>
                <a:gd name="connsiteX6" fmla="*/ 574 w 232197"/>
                <a:gd name="connsiteY6" fmla="*/ 104522 h 232212"/>
                <a:gd name="connsiteX7" fmla="*/ 20087 w 232197"/>
                <a:gd name="connsiteY7" fmla="*/ 181357 h 232212"/>
                <a:gd name="connsiteX8" fmla="*/ 32339 w 232197"/>
                <a:gd name="connsiteY8" fmla="*/ 196470 h 232212"/>
                <a:gd name="connsiteX9" fmla="*/ 32336 w 232197"/>
                <a:gd name="connsiteY9" fmla="*/ 196468 h 232212"/>
                <a:gd name="connsiteX10" fmla="*/ 178350 w 232197"/>
                <a:gd name="connsiteY10" fmla="*/ 56356 h 232212"/>
                <a:gd name="connsiteX11" fmla="*/ 175831 w 232197"/>
                <a:gd name="connsiteY11" fmla="*/ 178302 h 232212"/>
                <a:gd name="connsiteX12" fmla="*/ 64660 w 232197"/>
                <a:gd name="connsiteY12" fmla="*/ 185326 h 232212"/>
                <a:gd name="connsiteX13" fmla="*/ 44742 w 232197"/>
                <a:gd name="connsiteY13" fmla="*/ 164567 h 232212"/>
                <a:gd name="connsiteX14" fmla="*/ 56350 w 232197"/>
                <a:gd name="connsiteY14" fmla="*/ 53781 h 232212"/>
                <a:gd name="connsiteX15" fmla="*/ 178350 w 232197"/>
                <a:gd name="connsiteY15" fmla="*/ 56355 h 232212"/>
                <a:gd name="connsiteX16" fmla="*/ 178350 w 232197"/>
                <a:gd name="connsiteY16" fmla="*/ 56356 h 23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197" h="232212">
                  <a:moveTo>
                    <a:pt x="32336" y="196468"/>
                  </a:moveTo>
                  <a:cubicBezTo>
                    <a:pt x="36786" y="201107"/>
                    <a:pt x="41690" y="205452"/>
                    <a:pt x="46918" y="209345"/>
                  </a:cubicBezTo>
                  <a:cubicBezTo>
                    <a:pt x="68686" y="225586"/>
                    <a:pt x="95691" y="233605"/>
                    <a:pt x="122881" y="232014"/>
                  </a:cubicBezTo>
                  <a:cubicBezTo>
                    <a:pt x="150399" y="230369"/>
                    <a:pt x="176608" y="218964"/>
                    <a:pt x="196520" y="199859"/>
                  </a:cubicBezTo>
                  <a:cubicBezTo>
                    <a:pt x="242731" y="155518"/>
                    <a:pt x="244252" y="81890"/>
                    <a:pt x="199911" y="35678"/>
                  </a:cubicBezTo>
                  <a:cubicBezTo>
                    <a:pt x="155570" y="-10534"/>
                    <a:pt x="81942" y="-12055"/>
                    <a:pt x="35731" y="32287"/>
                  </a:cubicBezTo>
                  <a:cubicBezTo>
                    <a:pt x="15820" y="51391"/>
                    <a:pt x="3282" y="77045"/>
                    <a:pt x="574" y="104522"/>
                  </a:cubicBezTo>
                  <a:cubicBezTo>
                    <a:pt x="-2138" y="131624"/>
                    <a:pt x="4818" y="158998"/>
                    <a:pt x="20087" y="181357"/>
                  </a:cubicBezTo>
                  <a:cubicBezTo>
                    <a:pt x="23773" y="186753"/>
                    <a:pt x="27888" y="191832"/>
                    <a:pt x="32339" y="196470"/>
                  </a:cubicBezTo>
                  <a:lnTo>
                    <a:pt x="32336" y="196468"/>
                  </a:lnTo>
                  <a:close/>
                  <a:moveTo>
                    <a:pt x="178350" y="56356"/>
                  </a:moveTo>
                  <a:cubicBezTo>
                    <a:pt x="211299" y="90695"/>
                    <a:pt x="210170" y="145353"/>
                    <a:pt x="175831" y="178302"/>
                  </a:cubicBezTo>
                  <a:cubicBezTo>
                    <a:pt x="145337" y="207562"/>
                    <a:pt x="98583" y="210597"/>
                    <a:pt x="64660" y="185326"/>
                  </a:cubicBezTo>
                  <a:cubicBezTo>
                    <a:pt x="56967" y="179562"/>
                    <a:pt x="50182" y="172492"/>
                    <a:pt x="44742" y="164567"/>
                  </a:cubicBezTo>
                  <a:cubicBezTo>
                    <a:pt x="20954" y="129696"/>
                    <a:pt x="25790" y="83104"/>
                    <a:pt x="56350" y="53781"/>
                  </a:cubicBezTo>
                  <a:cubicBezTo>
                    <a:pt x="90741" y="20886"/>
                    <a:pt x="145401" y="22016"/>
                    <a:pt x="178350" y="56355"/>
                  </a:cubicBezTo>
                  <a:lnTo>
                    <a:pt x="178350" y="56356"/>
                  </a:lnTo>
                  <a:close/>
                </a:path>
              </a:pathLst>
            </a:custGeom>
            <a:solidFill>
              <a:srgbClr val="93AEC9"/>
            </a:solidFill>
            <a:ln w="11938" cap="flat">
              <a:solidFill>
                <a:srgbClr val="93AEC9"/>
              </a:solidFill>
              <a:prstDash val="solid"/>
              <a:round/>
            </a:ln>
          </p:spPr>
          <p:txBody>
            <a:bodyPr rtlCol="0" anchor="ctr"/>
            <a:lstStyle/>
            <a:p>
              <a:endParaRPr lang="en-GB"/>
            </a:p>
          </p:txBody>
        </p:sp>
        <p:sp>
          <p:nvSpPr>
            <p:cNvPr id="10" name="Vrije vorm: vorm 9">
              <a:extLst>
                <a:ext uri="{FF2B5EF4-FFF2-40B4-BE49-F238E27FC236}">
                  <a16:creationId xmlns:a16="http://schemas.microsoft.com/office/drawing/2014/main" id="{6D592A5D-770C-AA48-D59D-C0545C692EC9}"/>
                </a:ext>
              </a:extLst>
            </p:cNvPr>
            <p:cNvSpPr/>
            <p:nvPr/>
          </p:nvSpPr>
          <p:spPr>
            <a:xfrm>
              <a:off x="6705827" y="2445433"/>
              <a:ext cx="176029" cy="173441"/>
            </a:xfrm>
            <a:custGeom>
              <a:avLst/>
              <a:gdLst>
                <a:gd name="connsiteX0" fmla="*/ 4960 w 176029"/>
                <a:gd name="connsiteY0" fmla="*/ 129169 h 173441"/>
                <a:gd name="connsiteX1" fmla="*/ 42186 w 176029"/>
                <a:gd name="connsiteY1" fmla="*/ 167966 h 173441"/>
                <a:gd name="connsiteX2" fmla="*/ 67326 w 176029"/>
                <a:gd name="connsiteY2" fmla="*/ 168485 h 173441"/>
                <a:gd name="connsiteX3" fmla="*/ 170553 w 176029"/>
                <a:gd name="connsiteY3" fmla="*/ 69412 h 173441"/>
                <a:gd name="connsiteX4" fmla="*/ 171073 w 176029"/>
                <a:gd name="connsiteY4" fmla="*/ 44272 h 173441"/>
                <a:gd name="connsiteX5" fmla="*/ 133846 w 176029"/>
                <a:gd name="connsiteY5" fmla="*/ 5476 h 173441"/>
                <a:gd name="connsiteX6" fmla="*/ 108707 w 176029"/>
                <a:gd name="connsiteY6" fmla="*/ 4956 h 173441"/>
                <a:gd name="connsiteX7" fmla="*/ 5454 w 176029"/>
                <a:gd name="connsiteY7" fmla="*/ 104029 h 173441"/>
                <a:gd name="connsiteX8" fmla="*/ 4959 w 176029"/>
                <a:gd name="connsiteY8" fmla="*/ 129170 h 173441"/>
                <a:gd name="connsiteX9" fmla="*/ 4960 w 176029"/>
                <a:gd name="connsiteY9" fmla="*/ 129169 h 17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029" h="173441">
                  <a:moveTo>
                    <a:pt x="4960" y="129169"/>
                  </a:moveTo>
                  <a:lnTo>
                    <a:pt x="42186" y="167966"/>
                  </a:lnTo>
                  <a:cubicBezTo>
                    <a:pt x="48992" y="175059"/>
                    <a:pt x="60232" y="175291"/>
                    <a:pt x="67326" y="168485"/>
                  </a:cubicBezTo>
                  <a:lnTo>
                    <a:pt x="170553" y="69412"/>
                  </a:lnTo>
                  <a:cubicBezTo>
                    <a:pt x="177647" y="62606"/>
                    <a:pt x="177879" y="51366"/>
                    <a:pt x="171073" y="44272"/>
                  </a:cubicBezTo>
                  <a:lnTo>
                    <a:pt x="133846" y="5476"/>
                  </a:lnTo>
                  <a:cubicBezTo>
                    <a:pt x="127040" y="-1618"/>
                    <a:pt x="115800" y="-1850"/>
                    <a:pt x="108707" y="4956"/>
                  </a:cubicBezTo>
                  <a:lnTo>
                    <a:pt x="5454" y="104029"/>
                  </a:lnTo>
                  <a:cubicBezTo>
                    <a:pt x="-1615" y="110836"/>
                    <a:pt x="-1847" y="122076"/>
                    <a:pt x="4959" y="129170"/>
                  </a:cubicBezTo>
                  <a:lnTo>
                    <a:pt x="4960" y="129169"/>
                  </a:lnTo>
                  <a:close/>
                </a:path>
              </a:pathLst>
            </a:custGeom>
            <a:solidFill>
              <a:srgbClr val="B8CBDE"/>
            </a:solidFill>
            <a:ln w="5969" cap="flat">
              <a:solidFill>
                <a:srgbClr val="B8CBDE"/>
              </a:solidFill>
              <a:prstDash val="solid"/>
              <a:miter/>
            </a:ln>
          </p:spPr>
          <p:txBody>
            <a:bodyPr rtlCol="0" anchor="ctr"/>
            <a:lstStyle/>
            <a:p>
              <a:endParaRPr lang="en-GB"/>
            </a:p>
          </p:txBody>
        </p:sp>
        <p:sp>
          <p:nvSpPr>
            <p:cNvPr id="11" name="Vrije vorm: vorm 10">
              <a:extLst>
                <a:ext uri="{FF2B5EF4-FFF2-40B4-BE49-F238E27FC236}">
                  <a16:creationId xmlns:a16="http://schemas.microsoft.com/office/drawing/2014/main" id="{0F54AD93-0540-02C1-DA37-E4E4798F136A}"/>
                </a:ext>
              </a:extLst>
            </p:cNvPr>
            <p:cNvSpPr/>
            <p:nvPr/>
          </p:nvSpPr>
          <p:spPr>
            <a:xfrm>
              <a:off x="6581281" y="2459815"/>
              <a:ext cx="78906" cy="322556"/>
            </a:xfrm>
            <a:custGeom>
              <a:avLst/>
              <a:gdLst>
                <a:gd name="connsiteX0" fmla="*/ 60347 w 78906"/>
                <a:gd name="connsiteY0" fmla="*/ 0 h 322556"/>
                <a:gd name="connsiteX1" fmla="*/ 60347 w 78906"/>
                <a:gd name="connsiteY1" fmla="*/ 0 h 322556"/>
                <a:gd name="connsiteX2" fmla="*/ 78906 w 78906"/>
                <a:gd name="connsiteY2" fmla="*/ 18559 h 322556"/>
                <a:gd name="connsiteX3" fmla="*/ 78906 w 78906"/>
                <a:gd name="connsiteY3" fmla="*/ 303997 h 322556"/>
                <a:gd name="connsiteX4" fmla="*/ 60347 w 78906"/>
                <a:gd name="connsiteY4" fmla="*/ 322557 h 322556"/>
                <a:gd name="connsiteX5" fmla="*/ 29331 w 78906"/>
                <a:gd name="connsiteY5" fmla="*/ 322557 h 322556"/>
                <a:gd name="connsiteX6" fmla="*/ 10771 w 78906"/>
                <a:gd name="connsiteY6" fmla="*/ 303997 h 322556"/>
                <a:gd name="connsiteX7" fmla="*/ 0 w 78906"/>
                <a:gd name="connsiteY7" fmla="*/ 60347 h 322556"/>
                <a:gd name="connsiteX8" fmla="*/ 60347 w 78906"/>
                <a:gd name="connsiteY8" fmla="*/ 0 h 32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06" h="322556">
                  <a:moveTo>
                    <a:pt x="60347" y="0"/>
                  </a:moveTo>
                  <a:lnTo>
                    <a:pt x="60347" y="0"/>
                  </a:lnTo>
                  <a:cubicBezTo>
                    <a:pt x="70597" y="0"/>
                    <a:pt x="78906" y="8309"/>
                    <a:pt x="78906" y="18559"/>
                  </a:cubicBezTo>
                  <a:lnTo>
                    <a:pt x="78906" y="303997"/>
                  </a:lnTo>
                  <a:cubicBezTo>
                    <a:pt x="78906" y="314248"/>
                    <a:pt x="70597" y="322557"/>
                    <a:pt x="60347" y="322557"/>
                  </a:cubicBezTo>
                  <a:lnTo>
                    <a:pt x="29331" y="322557"/>
                  </a:lnTo>
                  <a:cubicBezTo>
                    <a:pt x="19081" y="322557"/>
                    <a:pt x="10771" y="314248"/>
                    <a:pt x="10771" y="303997"/>
                  </a:cubicBezTo>
                  <a:lnTo>
                    <a:pt x="0" y="60347"/>
                  </a:lnTo>
                  <a:cubicBezTo>
                    <a:pt x="0" y="27018"/>
                    <a:pt x="27018" y="0"/>
                    <a:pt x="60347" y="0"/>
                  </a:cubicBezTo>
                  <a:close/>
                </a:path>
              </a:pathLst>
            </a:custGeom>
            <a:solidFill>
              <a:srgbClr val="00A6D6"/>
            </a:solidFill>
            <a:ln w="596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01130000-1FB3-3303-FE95-70796B66501E}"/>
                </a:ext>
              </a:extLst>
            </p:cNvPr>
            <p:cNvSpPr/>
            <p:nvPr/>
          </p:nvSpPr>
          <p:spPr>
            <a:xfrm>
              <a:off x="6579340" y="2072809"/>
              <a:ext cx="186101" cy="186101"/>
            </a:xfrm>
            <a:custGeom>
              <a:avLst/>
              <a:gdLst>
                <a:gd name="connsiteX0" fmla="*/ 186102 w 186101"/>
                <a:gd name="connsiteY0" fmla="*/ 93051 h 186101"/>
                <a:gd name="connsiteX1" fmla="*/ 93051 w 186101"/>
                <a:gd name="connsiteY1" fmla="*/ 186102 h 186101"/>
                <a:gd name="connsiteX2" fmla="*/ 0 w 186101"/>
                <a:gd name="connsiteY2" fmla="*/ 93051 h 186101"/>
                <a:gd name="connsiteX3" fmla="*/ 93051 w 186101"/>
                <a:gd name="connsiteY3" fmla="*/ 0 h 186101"/>
                <a:gd name="connsiteX4" fmla="*/ 186102 w 186101"/>
                <a:gd name="connsiteY4" fmla="*/ 93051 h 186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01" h="186101">
                  <a:moveTo>
                    <a:pt x="186102" y="93051"/>
                  </a:moveTo>
                  <a:cubicBezTo>
                    <a:pt x="186102" y="144442"/>
                    <a:pt x="144442" y="186102"/>
                    <a:pt x="93051" y="186102"/>
                  </a:cubicBezTo>
                  <a:cubicBezTo>
                    <a:pt x="41660" y="186102"/>
                    <a:pt x="0" y="144442"/>
                    <a:pt x="0" y="93051"/>
                  </a:cubicBezTo>
                  <a:cubicBezTo>
                    <a:pt x="0" y="41660"/>
                    <a:pt x="41660" y="0"/>
                    <a:pt x="93051" y="0"/>
                  </a:cubicBezTo>
                  <a:cubicBezTo>
                    <a:pt x="144442" y="0"/>
                    <a:pt x="186102" y="41660"/>
                    <a:pt x="186102" y="93051"/>
                  </a:cubicBezTo>
                  <a:close/>
                </a:path>
              </a:pathLst>
            </a:custGeom>
            <a:solidFill>
              <a:srgbClr val="00A6D6"/>
            </a:solidFill>
            <a:ln w="596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AB5AC4F5-8DDC-149C-46E9-9FB10BD75F29}"/>
                </a:ext>
              </a:extLst>
            </p:cNvPr>
            <p:cNvSpPr/>
            <p:nvPr/>
          </p:nvSpPr>
          <p:spPr>
            <a:xfrm>
              <a:off x="6691972" y="2459815"/>
              <a:ext cx="78906" cy="322556"/>
            </a:xfrm>
            <a:custGeom>
              <a:avLst/>
              <a:gdLst>
                <a:gd name="connsiteX0" fmla="*/ 60347 w 78906"/>
                <a:gd name="connsiteY0" fmla="*/ 0 h 322556"/>
                <a:gd name="connsiteX1" fmla="*/ 60347 w 78906"/>
                <a:gd name="connsiteY1" fmla="*/ 0 h 322556"/>
                <a:gd name="connsiteX2" fmla="*/ 78906 w 78906"/>
                <a:gd name="connsiteY2" fmla="*/ 18559 h 322556"/>
                <a:gd name="connsiteX3" fmla="*/ 63826 w 78906"/>
                <a:gd name="connsiteY3" fmla="*/ 303997 h 322556"/>
                <a:gd name="connsiteX4" fmla="*/ 45267 w 78906"/>
                <a:gd name="connsiteY4" fmla="*/ 322557 h 322556"/>
                <a:gd name="connsiteX5" fmla="*/ 18559 w 78906"/>
                <a:gd name="connsiteY5" fmla="*/ 322557 h 322556"/>
                <a:gd name="connsiteX6" fmla="*/ 0 w 78906"/>
                <a:gd name="connsiteY6" fmla="*/ 303997 h 322556"/>
                <a:gd name="connsiteX7" fmla="*/ 0 w 78906"/>
                <a:gd name="connsiteY7" fmla="*/ 60347 h 322556"/>
                <a:gd name="connsiteX8" fmla="*/ 60347 w 78906"/>
                <a:gd name="connsiteY8" fmla="*/ 0 h 32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06" h="322556">
                  <a:moveTo>
                    <a:pt x="60347" y="0"/>
                  </a:moveTo>
                  <a:lnTo>
                    <a:pt x="60347" y="0"/>
                  </a:lnTo>
                  <a:cubicBezTo>
                    <a:pt x="70597" y="0"/>
                    <a:pt x="78906" y="8309"/>
                    <a:pt x="78906" y="18559"/>
                  </a:cubicBezTo>
                  <a:lnTo>
                    <a:pt x="63826" y="303997"/>
                  </a:lnTo>
                  <a:cubicBezTo>
                    <a:pt x="63826" y="314248"/>
                    <a:pt x="55517" y="322557"/>
                    <a:pt x="45267" y="322557"/>
                  </a:cubicBezTo>
                  <a:lnTo>
                    <a:pt x="18559" y="322557"/>
                  </a:lnTo>
                  <a:cubicBezTo>
                    <a:pt x="8309" y="322557"/>
                    <a:pt x="0" y="314248"/>
                    <a:pt x="0" y="303997"/>
                  </a:cubicBezTo>
                  <a:lnTo>
                    <a:pt x="0" y="60347"/>
                  </a:lnTo>
                  <a:cubicBezTo>
                    <a:pt x="0" y="27018"/>
                    <a:pt x="27018" y="0"/>
                    <a:pt x="60347" y="0"/>
                  </a:cubicBezTo>
                  <a:close/>
                </a:path>
              </a:pathLst>
            </a:custGeom>
            <a:solidFill>
              <a:srgbClr val="00A6D6"/>
            </a:solidFill>
            <a:ln w="596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8102641F-E64D-8F43-701C-48494952EE5F}"/>
                </a:ext>
              </a:extLst>
            </p:cNvPr>
            <p:cNvSpPr/>
            <p:nvPr/>
          </p:nvSpPr>
          <p:spPr>
            <a:xfrm>
              <a:off x="6545522" y="2282528"/>
              <a:ext cx="261115" cy="302846"/>
            </a:xfrm>
            <a:custGeom>
              <a:avLst/>
              <a:gdLst>
                <a:gd name="connsiteX0" fmla="*/ 53629 w 261115"/>
                <a:gd name="connsiteY0" fmla="*/ 0 h 302846"/>
                <a:gd name="connsiteX1" fmla="*/ 207487 w 261115"/>
                <a:gd name="connsiteY1" fmla="*/ 0 h 302846"/>
                <a:gd name="connsiteX2" fmla="*/ 261116 w 261115"/>
                <a:gd name="connsiteY2" fmla="*/ 53629 h 302846"/>
                <a:gd name="connsiteX3" fmla="*/ 261116 w 261115"/>
                <a:gd name="connsiteY3" fmla="*/ 128469 h 302846"/>
                <a:gd name="connsiteX4" fmla="*/ 86738 w 261115"/>
                <a:gd name="connsiteY4" fmla="*/ 302846 h 302846"/>
                <a:gd name="connsiteX5" fmla="*/ 53629 w 261115"/>
                <a:gd name="connsiteY5" fmla="*/ 302846 h 302846"/>
                <a:gd name="connsiteX6" fmla="*/ 0 w 261115"/>
                <a:gd name="connsiteY6" fmla="*/ 249217 h 302846"/>
                <a:gd name="connsiteX7" fmla="*/ 0 w 261115"/>
                <a:gd name="connsiteY7" fmla="*/ 53629 h 302846"/>
                <a:gd name="connsiteX8" fmla="*/ 53629 w 261115"/>
                <a:gd name="connsiteY8" fmla="*/ 0 h 30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 h="302846">
                  <a:moveTo>
                    <a:pt x="53629" y="0"/>
                  </a:moveTo>
                  <a:lnTo>
                    <a:pt x="207487" y="0"/>
                  </a:lnTo>
                  <a:cubicBezTo>
                    <a:pt x="237085" y="0"/>
                    <a:pt x="261116" y="24030"/>
                    <a:pt x="261116" y="53629"/>
                  </a:cubicBezTo>
                  <a:lnTo>
                    <a:pt x="261116" y="128469"/>
                  </a:lnTo>
                  <a:cubicBezTo>
                    <a:pt x="261116" y="224710"/>
                    <a:pt x="182980" y="302846"/>
                    <a:pt x="86738" y="302846"/>
                  </a:cubicBezTo>
                  <a:lnTo>
                    <a:pt x="53629" y="302846"/>
                  </a:lnTo>
                  <a:cubicBezTo>
                    <a:pt x="24030" y="302846"/>
                    <a:pt x="0" y="278816"/>
                    <a:pt x="0" y="249217"/>
                  </a:cubicBezTo>
                  <a:lnTo>
                    <a:pt x="0" y="53629"/>
                  </a:lnTo>
                  <a:cubicBezTo>
                    <a:pt x="0" y="24030"/>
                    <a:pt x="24030" y="0"/>
                    <a:pt x="53629" y="0"/>
                  </a:cubicBezTo>
                  <a:close/>
                </a:path>
              </a:pathLst>
            </a:custGeom>
            <a:solidFill>
              <a:srgbClr val="00A6D6"/>
            </a:solidFill>
            <a:ln w="5969" cap="flat">
              <a:noFill/>
              <a:prstDash val="solid"/>
              <a:miter/>
            </a:ln>
          </p:spPr>
          <p:txBody>
            <a:bodyPr rtlCol="0" anchor="ctr"/>
            <a:lstStyle/>
            <a:p>
              <a:endParaRPr lang="en-GB"/>
            </a:p>
          </p:txBody>
        </p:sp>
      </p:grpSp>
      <p:grpSp>
        <p:nvGrpSpPr>
          <p:cNvPr id="16" name="Icoon_1_4">
            <a:extLst>
              <a:ext uri="{FF2B5EF4-FFF2-40B4-BE49-F238E27FC236}">
                <a16:creationId xmlns:a16="http://schemas.microsoft.com/office/drawing/2014/main" id="{865B02F5-7C15-9CAF-DE97-14BEA6BD8099}"/>
              </a:ext>
            </a:extLst>
          </p:cNvPr>
          <p:cNvGrpSpPr/>
          <p:nvPr/>
        </p:nvGrpSpPr>
        <p:grpSpPr>
          <a:xfrm>
            <a:off x="5840571" y="1801022"/>
            <a:ext cx="510858" cy="516639"/>
            <a:chOff x="5115336" y="2200372"/>
            <a:chExt cx="510858" cy="516639"/>
          </a:xfrm>
        </p:grpSpPr>
        <p:sp>
          <p:nvSpPr>
            <p:cNvPr id="18" name="Vrije vorm: vorm 17">
              <a:extLst>
                <a:ext uri="{FF2B5EF4-FFF2-40B4-BE49-F238E27FC236}">
                  <a16:creationId xmlns:a16="http://schemas.microsoft.com/office/drawing/2014/main" id="{FC39F2CB-6458-6593-4EBA-1C70C4E91145}"/>
                </a:ext>
              </a:extLst>
            </p:cNvPr>
            <p:cNvSpPr/>
            <p:nvPr/>
          </p:nvSpPr>
          <p:spPr>
            <a:xfrm>
              <a:off x="5182194" y="2200372"/>
              <a:ext cx="444000" cy="444000"/>
            </a:xfrm>
            <a:custGeom>
              <a:avLst/>
              <a:gdLst>
                <a:gd name="connsiteX0" fmla="*/ 0 w 444000"/>
                <a:gd name="connsiteY0" fmla="*/ 0 h 444000"/>
                <a:gd name="connsiteX1" fmla="*/ 444000 w 444000"/>
                <a:gd name="connsiteY1" fmla="*/ 0 h 444000"/>
                <a:gd name="connsiteX2" fmla="*/ 444000 w 444000"/>
                <a:gd name="connsiteY2" fmla="*/ 444000 h 444000"/>
                <a:gd name="connsiteX3" fmla="*/ 102059 w 444000"/>
                <a:gd name="connsiteY3" fmla="*/ 444000 h 444000"/>
                <a:gd name="connsiteX4" fmla="*/ 0 w 444000"/>
                <a:gd name="connsiteY4" fmla="*/ 341941 h 444000"/>
                <a:gd name="connsiteX5" fmla="*/ 0 w 444000"/>
                <a:gd name="connsiteY5" fmla="*/ 0 h 444000"/>
                <a:gd name="connsiteX6" fmla="*/ 0 w 444000"/>
                <a:gd name="connsiteY6" fmla="*/ 0 h 4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000" h="444000">
                  <a:moveTo>
                    <a:pt x="0" y="0"/>
                  </a:moveTo>
                  <a:lnTo>
                    <a:pt x="444000" y="0"/>
                  </a:lnTo>
                  <a:lnTo>
                    <a:pt x="444000" y="444000"/>
                  </a:lnTo>
                  <a:lnTo>
                    <a:pt x="102059" y="444000"/>
                  </a:lnTo>
                  <a:cubicBezTo>
                    <a:pt x="45731" y="444000"/>
                    <a:pt x="0" y="398269"/>
                    <a:pt x="0" y="341941"/>
                  </a:cubicBezTo>
                  <a:lnTo>
                    <a:pt x="0" y="0"/>
                  </a:lnTo>
                  <a:lnTo>
                    <a:pt x="0" y="0"/>
                  </a:lnTo>
                  <a:close/>
                </a:path>
              </a:pathLst>
            </a:custGeom>
            <a:solidFill>
              <a:srgbClr val="FFB81C"/>
            </a:solidFill>
            <a:ln w="59690" cap="flat">
              <a:solidFill>
                <a:srgbClr val="FFB81C"/>
              </a:solidFill>
              <a:prstDash val="solid"/>
              <a:round/>
            </a:ln>
          </p:spPr>
          <p:txBody>
            <a:bodyPr rtlCol="0" anchor="ctr"/>
            <a:lstStyle/>
            <a:p>
              <a:endParaRPr lang="en-GB"/>
            </a:p>
          </p:txBody>
        </p:sp>
        <p:sp>
          <p:nvSpPr>
            <p:cNvPr id="20" name="Vrije vorm: vorm 19">
              <a:extLst>
                <a:ext uri="{FF2B5EF4-FFF2-40B4-BE49-F238E27FC236}">
                  <a16:creationId xmlns:a16="http://schemas.microsoft.com/office/drawing/2014/main" id="{F17D96F2-D339-5FCD-1355-84FD839036BE}"/>
                </a:ext>
              </a:extLst>
            </p:cNvPr>
            <p:cNvSpPr/>
            <p:nvPr/>
          </p:nvSpPr>
          <p:spPr>
            <a:xfrm>
              <a:off x="5115336" y="2543896"/>
              <a:ext cx="167707" cy="173115"/>
            </a:xfrm>
            <a:custGeom>
              <a:avLst/>
              <a:gdLst>
                <a:gd name="connsiteX0" fmla="*/ 167708 w 167707"/>
                <a:gd name="connsiteY0" fmla="*/ 173116 h 173115"/>
                <a:gd name="connsiteX1" fmla="*/ 167708 w 167707"/>
                <a:gd name="connsiteY1" fmla="*/ 33630 h 173115"/>
                <a:gd name="connsiteX2" fmla="*/ 134078 w 167707"/>
                <a:gd name="connsiteY2" fmla="*/ 0 h 173115"/>
                <a:gd name="connsiteX3" fmla="*/ 0 w 167707"/>
                <a:gd name="connsiteY3" fmla="*/ 0 h 173115"/>
                <a:gd name="connsiteX4" fmla="*/ 167708 w 167707"/>
                <a:gd name="connsiteY4" fmla="*/ 173116 h 173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07" h="173115">
                  <a:moveTo>
                    <a:pt x="167708" y="173116"/>
                  </a:moveTo>
                  <a:lnTo>
                    <a:pt x="167708" y="33630"/>
                  </a:lnTo>
                  <a:cubicBezTo>
                    <a:pt x="167708" y="15056"/>
                    <a:pt x="152651" y="0"/>
                    <a:pt x="134078" y="0"/>
                  </a:cubicBezTo>
                  <a:lnTo>
                    <a:pt x="0" y="0"/>
                  </a:lnTo>
                  <a:lnTo>
                    <a:pt x="167708" y="173116"/>
                  </a:lnTo>
                  <a:close/>
                </a:path>
              </a:pathLst>
            </a:custGeom>
            <a:solidFill>
              <a:srgbClr val="09A5D5"/>
            </a:solidFill>
            <a:ln w="29845" cap="flat">
              <a:solidFill>
                <a:srgbClr val="FFFFFF"/>
              </a:solidFill>
              <a:prstDash val="solid"/>
              <a:miter/>
            </a:ln>
          </p:spPr>
          <p:txBody>
            <a:bodyPr rtlCol="0" anchor="ctr"/>
            <a:lstStyle/>
            <a:p>
              <a:endParaRPr lang="en-GB"/>
            </a:p>
          </p:txBody>
        </p:sp>
        <p:sp>
          <p:nvSpPr>
            <p:cNvPr id="22" name="Vrije vorm: vorm 21">
              <a:extLst>
                <a:ext uri="{FF2B5EF4-FFF2-40B4-BE49-F238E27FC236}">
                  <a16:creationId xmlns:a16="http://schemas.microsoft.com/office/drawing/2014/main" id="{36A2EB65-C899-132A-842A-BC0B978FBDD5}"/>
                </a:ext>
              </a:extLst>
            </p:cNvPr>
            <p:cNvSpPr/>
            <p:nvPr/>
          </p:nvSpPr>
          <p:spPr>
            <a:xfrm>
              <a:off x="5219577" y="2424244"/>
              <a:ext cx="270546" cy="6000"/>
            </a:xfrm>
            <a:custGeom>
              <a:avLst/>
              <a:gdLst>
                <a:gd name="connsiteX0" fmla="*/ 270546 w 270546"/>
                <a:gd name="connsiteY0" fmla="*/ 0 h 6000"/>
                <a:gd name="connsiteX1" fmla="*/ 0 w 270546"/>
                <a:gd name="connsiteY1" fmla="*/ 0 h 6000"/>
              </a:gdLst>
              <a:ahLst/>
              <a:cxnLst>
                <a:cxn ang="0">
                  <a:pos x="connsiteX0" y="connsiteY0"/>
                </a:cxn>
                <a:cxn ang="0">
                  <a:pos x="connsiteX1" y="connsiteY1"/>
                </a:cxn>
              </a:cxnLst>
              <a:rect l="l" t="t" r="r" b="b"/>
              <a:pathLst>
                <a:path w="270546" h="6000">
                  <a:moveTo>
                    <a:pt x="270546" y="0"/>
                  </a:moveTo>
                  <a:lnTo>
                    <a:pt x="0" y="0"/>
                  </a:lnTo>
                </a:path>
              </a:pathLst>
            </a:custGeom>
            <a:ln w="29845" cap="flat">
              <a:solidFill>
                <a:srgbClr val="FFFFFF"/>
              </a:solidFill>
              <a:prstDash val="solid"/>
              <a:round/>
            </a:ln>
          </p:spPr>
          <p:txBody>
            <a:bodyPr rtlCol="0" anchor="ctr"/>
            <a:lstStyle/>
            <a:p>
              <a:endParaRPr lang="en-GB"/>
            </a:p>
          </p:txBody>
        </p:sp>
        <p:sp>
          <p:nvSpPr>
            <p:cNvPr id="24" name="Vrije vorm: vorm 23">
              <a:extLst>
                <a:ext uri="{FF2B5EF4-FFF2-40B4-BE49-F238E27FC236}">
                  <a16:creationId xmlns:a16="http://schemas.microsoft.com/office/drawing/2014/main" id="{729F80C3-C5E4-697D-C5BE-87D857869656}"/>
                </a:ext>
              </a:extLst>
            </p:cNvPr>
            <p:cNvSpPr/>
            <p:nvPr/>
          </p:nvSpPr>
          <p:spPr>
            <a:xfrm>
              <a:off x="5219577" y="2352629"/>
              <a:ext cx="302375" cy="6000"/>
            </a:xfrm>
            <a:custGeom>
              <a:avLst/>
              <a:gdLst>
                <a:gd name="connsiteX0" fmla="*/ 302375 w 302375"/>
                <a:gd name="connsiteY0" fmla="*/ 0 h 6000"/>
                <a:gd name="connsiteX1" fmla="*/ 0 w 302375"/>
                <a:gd name="connsiteY1" fmla="*/ 0 h 6000"/>
              </a:gdLst>
              <a:ahLst/>
              <a:cxnLst>
                <a:cxn ang="0">
                  <a:pos x="connsiteX0" y="connsiteY0"/>
                </a:cxn>
                <a:cxn ang="0">
                  <a:pos x="connsiteX1" y="connsiteY1"/>
                </a:cxn>
              </a:cxnLst>
              <a:rect l="l" t="t" r="r" b="b"/>
              <a:pathLst>
                <a:path w="302375" h="6000">
                  <a:moveTo>
                    <a:pt x="302375" y="0"/>
                  </a:moveTo>
                  <a:lnTo>
                    <a:pt x="0" y="0"/>
                  </a:lnTo>
                </a:path>
              </a:pathLst>
            </a:custGeom>
            <a:ln w="29845" cap="flat">
              <a:solidFill>
                <a:srgbClr val="FFFFFF"/>
              </a:solidFill>
              <a:prstDash val="solid"/>
              <a:round/>
            </a:ln>
          </p:spPr>
          <p:txBody>
            <a:bodyPr rtlCol="0" anchor="ctr"/>
            <a:lstStyle/>
            <a:p>
              <a:endParaRPr lang="en-GB"/>
            </a:p>
          </p:txBody>
        </p:sp>
        <p:sp>
          <p:nvSpPr>
            <p:cNvPr id="26" name="Vrije vorm: vorm 25">
              <a:extLst>
                <a:ext uri="{FF2B5EF4-FFF2-40B4-BE49-F238E27FC236}">
                  <a16:creationId xmlns:a16="http://schemas.microsoft.com/office/drawing/2014/main" id="{698F86F5-F340-1C26-85CF-DA9A40DA1B85}"/>
                </a:ext>
              </a:extLst>
            </p:cNvPr>
            <p:cNvSpPr/>
            <p:nvPr/>
          </p:nvSpPr>
          <p:spPr>
            <a:xfrm>
              <a:off x="5219577" y="2281013"/>
              <a:ext cx="246674" cy="6000"/>
            </a:xfrm>
            <a:custGeom>
              <a:avLst/>
              <a:gdLst>
                <a:gd name="connsiteX0" fmla="*/ 246675 w 246674"/>
                <a:gd name="connsiteY0" fmla="*/ 0 h 6000"/>
                <a:gd name="connsiteX1" fmla="*/ 0 w 246674"/>
                <a:gd name="connsiteY1" fmla="*/ 0 h 6000"/>
              </a:gdLst>
              <a:ahLst/>
              <a:cxnLst>
                <a:cxn ang="0">
                  <a:pos x="connsiteX0" y="connsiteY0"/>
                </a:cxn>
                <a:cxn ang="0">
                  <a:pos x="connsiteX1" y="connsiteY1"/>
                </a:cxn>
              </a:cxnLst>
              <a:rect l="l" t="t" r="r" b="b"/>
              <a:pathLst>
                <a:path w="246674" h="6000">
                  <a:moveTo>
                    <a:pt x="246675" y="0"/>
                  </a:moveTo>
                  <a:lnTo>
                    <a:pt x="0" y="0"/>
                  </a:lnTo>
                </a:path>
              </a:pathLst>
            </a:custGeom>
            <a:ln w="29845" cap="flat">
              <a:solidFill>
                <a:srgbClr val="FFFFFF"/>
              </a:solidFill>
              <a:prstDash val="solid"/>
              <a:round/>
            </a:ln>
          </p:spPr>
          <p:txBody>
            <a:bodyPr rtlCol="0" anchor="ctr"/>
            <a:lstStyle/>
            <a:p>
              <a:endParaRPr lang="en-GB"/>
            </a:p>
          </p:txBody>
        </p:sp>
      </p:grpSp>
      <p:grpSp>
        <p:nvGrpSpPr>
          <p:cNvPr id="28" name="Icoon_2_5">
            <a:extLst>
              <a:ext uri="{FF2B5EF4-FFF2-40B4-BE49-F238E27FC236}">
                <a16:creationId xmlns:a16="http://schemas.microsoft.com/office/drawing/2014/main" id="{CC7CA0C9-54FD-2421-5A34-8622D8036E0D}"/>
              </a:ext>
            </a:extLst>
          </p:cNvPr>
          <p:cNvGrpSpPr/>
          <p:nvPr/>
        </p:nvGrpSpPr>
        <p:grpSpPr>
          <a:xfrm>
            <a:off x="9379226" y="1719929"/>
            <a:ext cx="644545" cy="678824"/>
            <a:chOff x="6446710" y="3359198"/>
            <a:chExt cx="644545" cy="678824"/>
          </a:xfrm>
        </p:grpSpPr>
        <p:sp>
          <p:nvSpPr>
            <p:cNvPr id="30" name="Vrije vorm: vorm 29">
              <a:extLst>
                <a:ext uri="{FF2B5EF4-FFF2-40B4-BE49-F238E27FC236}">
                  <a16:creationId xmlns:a16="http://schemas.microsoft.com/office/drawing/2014/main" id="{9E164BE0-3DF4-8E50-C862-5E7AE233D312}"/>
                </a:ext>
              </a:extLst>
            </p:cNvPr>
            <p:cNvSpPr/>
            <p:nvPr/>
          </p:nvSpPr>
          <p:spPr>
            <a:xfrm>
              <a:off x="6540808" y="3359198"/>
              <a:ext cx="460225" cy="471566"/>
            </a:xfrm>
            <a:custGeom>
              <a:avLst/>
              <a:gdLst>
                <a:gd name="connsiteX0" fmla="*/ 68115 w 460225"/>
                <a:gd name="connsiteY0" fmla="*/ 382598 h 471566"/>
                <a:gd name="connsiteX1" fmla="*/ 157210 w 460225"/>
                <a:gd name="connsiteY1" fmla="*/ 471566 h 471566"/>
                <a:gd name="connsiteX2" fmla="*/ 230114 w 460225"/>
                <a:gd name="connsiteY2" fmla="*/ 433763 h 471566"/>
                <a:gd name="connsiteX3" fmla="*/ 303039 w 460225"/>
                <a:gd name="connsiteY3" fmla="*/ 471566 h 471566"/>
                <a:gd name="connsiteX4" fmla="*/ 392113 w 460225"/>
                <a:gd name="connsiteY4" fmla="*/ 382598 h 471566"/>
                <a:gd name="connsiteX5" fmla="*/ 460225 w 460225"/>
                <a:gd name="connsiteY5" fmla="*/ 288179 h 471566"/>
                <a:gd name="connsiteX6" fmla="*/ 440497 w 460225"/>
                <a:gd name="connsiteY6" fmla="*/ 228699 h 471566"/>
                <a:gd name="connsiteX7" fmla="*/ 460225 w 460225"/>
                <a:gd name="connsiteY7" fmla="*/ 172907 h 471566"/>
                <a:gd name="connsiteX8" fmla="*/ 392071 w 460225"/>
                <a:gd name="connsiteY8" fmla="*/ 86391 h 471566"/>
                <a:gd name="connsiteX9" fmla="*/ 303039 w 460225"/>
                <a:gd name="connsiteY9" fmla="*/ 0 h 471566"/>
                <a:gd name="connsiteX10" fmla="*/ 230114 w 460225"/>
                <a:gd name="connsiteY10" fmla="*/ 37803 h 471566"/>
                <a:gd name="connsiteX11" fmla="*/ 157210 w 460225"/>
                <a:gd name="connsiteY11" fmla="*/ 0 h 471566"/>
                <a:gd name="connsiteX12" fmla="*/ 68178 w 460225"/>
                <a:gd name="connsiteY12" fmla="*/ 86391 h 471566"/>
                <a:gd name="connsiteX13" fmla="*/ 0 w 460225"/>
                <a:gd name="connsiteY13" fmla="*/ 172907 h 471566"/>
                <a:gd name="connsiteX14" fmla="*/ 19730 w 460225"/>
                <a:gd name="connsiteY14" fmla="*/ 228699 h 471566"/>
                <a:gd name="connsiteX15" fmla="*/ 0 w 460225"/>
                <a:gd name="connsiteY15" fmla="*/ 288179 h 471566"/>
                <a:gd name="connsiteX16" fmla="*/ 68115 w 460225"/>
                <a:gd name="connsiteY16" fmla="*/ 382598 h 4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225" h="471566">
                  <a:moveTo>
                    <a:pt x="68115" y="382598"/>
                  </a:moveTo>
                  <a:cubicBezTo>
                    <a:pt x="68177" y="431657"/>
                    <a:pt x="108108" y="471566"/>
                    <a:pt x="157210" y="471566"/>
                  </a:cubicBezTo>
                  <a:cubicBezTo>
                    <a:pt x="187215" y="471566"/>
                    <a:pt x="213965" y="456789"/>
                    <a:pt x="230114" y="433763"/>
                  </a:cubicBezTo>
                  <a:cubicBezTo>
                    <a:pt x="246283" y="456789"/>
                    <a:pt x="273013" y="471566"/>
                    <a:pt x="303039" y="471566"/>
                  </a:cubicBezTo>
                  <a:cubicBezTo>
                    <a:pt x="352120" y="471566"/>
                    <a:pt x="392047" y="431655"/>
                    <a:pt x="392113" y="382598"/>
                  </a:cubicBezTo>
                  <a:cubicBezTo>
                    <a:pt x="432313" y="369314"/>
                    <a:pt x="460225" y="331634"/>
                    <a:pt x="460225" y="288179"/>
                  </a:cubicBezTo>
                  <a:cubicBezTo>
                    <a:pt x="460225" y="266423"/>
                    <a:pt x="453307" y="245792"/>
                    <a:pt x="440497" y="228699"/>
                  </a:cubicBezTo>
                  <a:cubicBezTo>
                    <a:pt x="453169" y="212980"/>
                    <a:pt x="460225" y="193331"/>
                    <a:pt x="460225" y="172907"/>
                  </a:cubicBezTo>
                  <a:cubicBezTo>
                    <a:pt x="460225" y="131236"/>
                    <a:pt x="431329" y="95848"/>
                    <a:pt x="392071" y="86391"/>
                  </a:cubicBezTo>
                  <a:cubicBezTo>
                    <a:pt x="390637" y="38518"/>
                    <a:pt x="351259" y="0"/>
                    <a:pt x="303039" y="0"/>
                  </a:cubicBezTo>
                  <a:cubicBezTo>
                    <a:pt x="273013" y="0"/>
                    <a:pt x="246283" y="14777"/>
                    <a:pt x="230114" y="37803"/>
                  </a:cubicBezTo>
                  <a:cubicBezTo>
                    <a:pt x="213945" y="14777"/>
                    <a:pt x="187214" y="0"/>
                    <a:pt x="157210" y="0"/>
                  </a:cubicBezTo>
                  <a:cubicBezTo>
                    <a:pt x="108989" y="0"/>
                    <a:pt x="69587" y="38519"/>
                    <a:pt x="68178" y="86391"/>
                  </a:cubicBezTo>
                  <a:cubicBezTo>
                    <a:pt x="28901" y="95847"/>
                    <a:pt x="0" y="131235"/>
                    <a:pt x="0" y="172907"/>
                  </a:cubicBezTo>
                  <a:cubicBezTo>
                    <a:pt x="0" y="193334"/>
                    <a:pt x="7061" y="212983"/>
                    <a:pt x="19730" y="228699"/>
                  </a:cubicBezTo>
                  <a:cubicBezTo>
                    <a:pt x="6918" y="245789"/>
                    <a:pt x="0" y="266441"/>
                    <a:pt x="0" y="288179"/>
                  </a:cubicBezTo>
                  <a:cubicBezTo>
                    <a:pt x="0" y="331632"/>
                    <a:pt x="27917" y="369289"/>
                    <a:pt x="68115" y="382598"/>
                  </a:cubicBezTo>
                  <a:close/>
                </a:path>
              </a:pathLst>
            </a:custGeom>
            <a:solidFill>
              <a:srgbClr val="00A6D6"/>
            </a:solidFill>
            <a:ln w="5969" cap="flat">
              <a:noFill/>
              <a:prstDash val="solid"/>
              <a:miter/>
            </a:ln>
          </p:spPr>
          <p:txBody>
            <a:bodyPr rtlCol="0" anchor="ctr"/>
            <a:lstStyle/>
            <a:p>
              <a:endParaRPr lang="en-GB"/>
            </a:p>
          </p:txBody>
        </p:sp>
        <p:sp>
          <p:nvSpPr>
            <p:cNvPr id="31" name="Vrije vorm: vorm 30">
              <a:extLst>
                <a:ext uri="{FF2B5EF4-FFF2-40B4-BE49-F238E27FC236}">
                  <a16:creationId xmlns:a16="http://schemas.microsoft.com/office/drawing/2014/main" id="{36E2B39C-AC2B-90B8-60CC-418EA262273C}"/>
                </a:ext>
              </a:extLst>
            </p:cNvPr>
            <p:cNvSpPr/>
            <p:nvPr/>
          </p:nvSpPr>
          <p:spPr>
            <a:xfrm>
              <a:off x="6770922" y="3457323"/>
              <a:ext cx="6000" cy="286767"/>
            </a:xfrm>
            <a:custGeom>
              <a:avLst/>
              <a:gdLst>
                <a:gd name="connsiteX0" fmla="*/ 0 w 6000"/>
                <a:gd name="connsiteY0" fmla="*/ 0 h 286767"/>
                <a:gd name="connsiteX1" fmla="*/ 0 w 6000"/>
                <a:gd name="connsiteY1" fmla="*/ 286767 h 286767"/>
              </a:gdLst>
              <a:ahLst/>
              <a:cxnLst>
                <a:cxn ang="0">
                  <a:pos x="connsiteX0" y="connsiteY0"/>
                </a:cxn>
                <a:cxn ang="0">
                  <a:pos x="connsiteX1" y="connsiteY1"/>
                </a:cxn>
              </a:cxnLst>
              <a:rect l="l" t="t" r="r" b="b"/>
              <a:pathLst>
                <a:path w="6000" h="286767">
                  <a:moveTo>
                    <a:pt x="0" y="0"/>
                  </a:moveTo>
                  <a:lnTo>
                    <a:pt x="0" y="286767"/>
                  </a:lnTo>
                </a:path>
              </a:pathLst>
            </a:custGeom>
            <a:ln w="29845" cap="flat">
              <a:solidFill>
                <a:srgbClr val="FFFFFF"/>
              </a:solidFill>
              <a:prstDash val="solid"/>
              <a:round/>
            </a:ln>
          </p:spPr>
          <p:txBody>
            <a:bodyPr rtlCol="0" anchor="ctr"/>
            <a:lstStyle/>
            <a:p>
              <a:endParaRPr lang="en-GB"/>
            </a:p>
          </p:txBody>
        </p:sp>
        <p:sp>
          <p:nvSpPr>
            <p:cNvPr id="32" name="Vrije vorm: vorm 31">
              <a:extLst>
                <a:ext uri="{FF2B5EF4-FFF2-40B4-BE49-F238E27FC236}">
                  <a16:creationId xmlns:a16="http://schemas.microsoft.com/office/drawing/2014/main" id="{85151BAD-8FD0-8F2E-F357-3C5C030DDAC0}"/>
                </a:ext>
              </a:extLst>
            </p:cNvPr>
            <p:cNvSpPr/>
            <p:nvPr/>
          </p:nvSpPr>
          <p:spPr>
            <a:xfrm>
              <a:off x="6780433" y="3494733"/>
              <a:ext cx="86367" cy="149285"/>
            </a:xfrm>
            <a:custGeom>
              <a:avLst/>
              <a:gdLst>
                <a:gd name="connsiteX0" fmla="*/ 84847 w 86367"/>
                <a:gd name="connsiteY0" fmla="*/ 149285 h 149285"/>
                <a:gd name="connsiteX1" fmla="*/ 2616 w 86367"/>
                <a:gd name="connsiteY1" fmla="*/ 93906 h 149285"/>
                <a:gd name="connsiteX2" fmla="*/ 86368 w 86367"/>
                <a:gd name="connsiteY2" fmla="*/ 0 h 149285"/>
              </a:gdLst>
              <a:ahLst/>
              <a:cxnLst>
                <a:cxn ang="0">
                  <a:pos x="connsiteX0" y="connsiteY0"/>
                </a:cxn>
                <a:cxn ang="0">
                  <a:pos x="connsiteX1" y="connsiteY1"/>
                </a:cxn>
                <a:cxn ang="0">
                  <a:pos x="connsiteX2" y="connsiteY2"/>
                </a:cxn>
              </a:cxnLst>
              <a:rect l="l" t="t" r="r" b="b"/>
              <a:pathLst>
                <a:path w="86367" h="149285">
                  <a:moveTo>
                    <a:pt x="84847" y="149285"/>
                  </a:moveTo>
                  <a:cubicBezTo>
                    <a:pt x="84847" y="149285"/>
                    <a:pt x="16120" y="146068"/>
                    <a:pt x="2616" y="93906"/>
                  </a:cubicBezTo>
                  <a:cubicBezTo>
                    <a:pt x="-14859" y="26407"/>
                    <a:pt x="59961" y="0"/>
                    <a:pt x="86368" y="0"/>
                  </a:cubicBezTo>
                </a:path>
              </a:pathLst>
            </a:custGeom>
            <a:noFill/>
            <a:ln w="29845" cap="flat">
              <a:solidFill>
                <a:srgbClr val="FFFFFF"/>
              </a:solidFill>
              <a:prstDash val="solid"/>
              <a:round/>
            </a:ln>
          </p:spPr>
          <p:txBody>
            <a:bodyPr rtlCol="0" anchor="ctr"/>
            <a:lstStyle/>
            <a:p>
              <a:endParaRPr lang="en-GB"/>
            </a:p>
          </p:txBody>
        </p:sp>
        <p:sp>
          <p:nvSpPr>
            <p:cNvPr id="33" name="Vrije vorm: vorm 32">
              <a:extLst>
                <a:ext uri="{FF2B5EF4-FFF2-40B4-BE49-F238E27FC236}">
                  <a16:creationId xmlns:a16="http://schemas.microsoft.com/office/drawing/2014/main" id="{EEB71DC7-A32C-10A9-14D5-D3FDA01868BE}"/>
                </a:ext>
              </a:extLst>
            </p:cNvPr>
            <p:cNvSpPr/>
            <p:nvPr/>
          </p:nvSpPr>
          <p:spPr>
            <a:xfrm>
              <a:off x="6676289" y="3550034"/>
              <a:ext cx="86368" cy="149284"/>
            </a:xfrm>
            <a:custGeom>
              <a:avLst/>
              <a:gdLst>
                <a:gd name="connsiteX0" fmla="*/ 1520 w 86368"/>
                <a:gd name="connsiteY0" fmla="*/ 0 h 149284"/>
                <a:gd name="connsiteX1" fmla="*/ 83752 w 86368"/>
                <a:gd name="connsiteY1" fmla="*/ 55379 h 149284"/>
                <a:gd name="connsiteX2" fmla="*/ 0 w 86368"/>
                <a:gd name="connsiteY2" fmla="*/ 149285 h 149284"/>
              </a:gdLst>
              <a:ahLst/>
              <a:cxnLst>
                <a:cxn ang="0">
                  <a:pos x="connsiteX0" y="connsiteY0"/>
                </a:cxn>
                <a:cxn ang="0">
                  <a:pos x="connsiteX1" y="connsiteY1"/>
                </a:cxn>
                <a:cxn ang="0">
                  <a:pos x="connsiteX2" y="connsiteY2"/>
                </a:cxn>
              </a:cxnLst>
              <a:rect l="l" t="t" r="r" b="b"/>
              <a:pathLst>
                <a:path w="86368" h="149284">
                  <a:moveTo>
                    <a:pt x="1520" y="0"/>
                  </a:moveTo>
                  <a:cubicBezTo>
                    <a:pt x="1520" y="0"/>
                    <a:pt x="70248" y="3218"/>
                    <a:pt x="83752" y="55379"/>
                  </a:cubicBezTo>
                  <a:cubicBezTo>
                    <a:pt x="101227" y="122878"/>
                    <a:pt x="26407" y="149285"/>
                    <a:pt x="0" y="149285"/>
                  </a:cubicBezTo>
                </a:path>
              </a:pathLst>
            </a:custGeom>
            <a:noFill/>
            <a:ln w="29845" cap="flat">
              <a:solidFill>
                <a:srgbClr val="FFFFFF"/>
              </a:solidFill>
              <a:prstDash val="solid"/>
              <a:round/>
            </a:ln>
          </p:spPr>
          <p:txBody>
            <a:bodyPr rtlCol="0" anchor="ctr"/>
            <a:lstStyle/>
            <a:p>
              <a:endParaRPr lang="en-GB"/>
            </a:p>
          </p:txBody>
        </p:sp>
        <p:sp>
          <p:nvSpPr>
            <p:cNvPr id="34" name="Vrije vorm: vorm 33">
              <a:extLst>
                <a:ext uri="{FF2B5EF4-FFF2-40B4-BE49-F238E27FC236}">
                  <a16:creationId xmlns:a16="http://schemas.microsoft.com/office/drawing/2014/main" id="{3C3BEDFA-E710-A06A-3D5F-16D74750CBA4}"/>
                </a:ext>
              </a:extLst>
            </p:cNvPr>
            <p:cNvSpPr/>
            <p:nvPr/>
          </p:nvSpPr>
          <p:spPr>
            <a:xfrm>
              <a:off x="6884710" y="3657417"/>
              <a:ext cx="206545" cy="380605"/>
            </a:xfrm>
            <a:custGeom>
              <a:avLst/>
              <a:gdLst>
                <a:gd name="connsiteX0" fmla="*/ 83635 w 206545"/>
                <a:gd name="connsiteY0" fmla="*/ 260605 h 380605"/>
                <a:gd name="connsiteX1" fmla="*/ 146905 w 206545"/>
                <a:gd name="connsiteY1" fmla="*/ 197039 h 380605"/>
                <a:gd name="connsiteX2" fmla="*/ 162607 w 206545"/>
                <a:gd name="connsiteY2" fmla="*/ 159007 h 380605"/>
                <a:gd name="connsiteX3" fmla="*/ 162607 w 206545"/>
                <a:gd name="connsiteY3" fmla="*/ 21971 h 380605"/>
                <a:gd name="connsiteX4" fmla="*/ 184579 w 206545"/>
                <a:gd name="connsiteY4" fmla="*/ 0 h 380605"/>
                <a:gd name="connsiteX5" fmla="*/ 184579 w 206545"/>
                <a:gd name="connsiteY5" fmla="*/ 0 h 380605"/>
                <a:gd name="connsiteX6" fmla="*/ 206545 w 206545"/>
                <a:gd name="connsiteY6" fmla="*/ 21971 h 380605"/>
                <a:gd name="connsiteX7" fmla="*/ 206545 w 206545"/>
                <a:gd name="connsiteY7" fmla="*/ 204341 h 380605"/>
                <a:gd name="connsiteX8" fmla="*/ 187093 w 206545"/>
                <a:gd name="connsiteY8" fmla="*/ 251311 h 380605"/>
                <a:gd name="connsiteX9" fmla="*/ 126865 w 206545"/>
                <a:gd name="connsiteY9" fmla="*/ 311539 h 380605"/>
                <a:gd name="connsiteX10" fmla="*/ 108601 w 206545"/>
                <a:gd name="connsiteY10" fmla="*/ 355627 h 380605"/>
                <a:gd name="connsiteX11" fmla="*/ 108601 w 206545"/>
                <a:gd name="connsiteY11" fmla="*/ 380605 h 380605"/>
                <a:gd name="connsiteX12" fmla="*/ 0 w 206545"/>
                <a:gd name="connsiteY12" fmla="*/ 380605 h 380605"/>
                <a:gd name="connsiteX13" fmla="*/ 0 w 206545"/>
                <a:gd name="connsiteY13" fmla="*/ 272401 h 380605"/>
                <a:gd name="connsiteX14" fmla="*/ 14173 w 206545"/>
                <a:gd name="connsiteY14" fmla="*/ 238189 h 380605"/>
                <a:gd name="connsiteX15" fmla="*/ 85237 w 206545"/>
                <a:gd name="connsiteY15" fmla="*/ 167122 h 380605"/>
                <a:gd name="connsiteX16" fmla="*/ 112855 w 206545"/>
                <a:gd name="connsiteY16" fmla="*/ 167122 h 380605"/>
                <a:gd name="connsiteX17" fmla="*/ 112855 w 206545"/>
                <a:gd name="connsiteY17" fmla="*/ 167122 h 380605"/>
                <a:gd name="connsiteX18" fmla="*/ 112855 w 206545"/>
                <a:gd name="connsiteY18" fmla="*/ 194742 h 380605"/>
                <a:gd name="connsiteX19" fmla="*/ 65635 w 206545"/>
                <a:gd name="connsiteY19" fmla="*/ 242605 h 380605"/>
                <a:gd name="connsiteX20" fmla="*/ 83635 w 206545"/>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5" h="380605">
                  <a:moveTo>
                    <a:pt x="83635" y="260605"/>
                  </a:moveTo>
                  <a:lnTo>
                    <a:pt x="146905" y="197039"/>
                  </a:lnTo>
                  <a:cubicBezTo>
                    <a:pt x="156961" y="186935"/>
                    <a:pt x="162607" y="173261"/>
                    <a:pt x="162607" y="159007"/>
                  </a:cubicBezTo>
                  <a:lnTo>
                    <a:pt x="162607" y="21971"/>
                  </a:lnTo>
                  <a:cubicBezTo>
                    <a:pt x="162607" y="9837"/>
                    <a:pt x="172441" y="0"/>
                    <a:pt x="184579" y="0"/>
                  </a:cubicBezTo>
                  <a:lnTo>
                    <a:pt x="184579" y="0"/>
                  </a:lnTo>
                  <a:cubicBezTo>
                    <a:pt x="196711" y="0"/>
                    <a:pt x="206545" y="9837"/>
                    <a:pt x="206545" y="21971"/>
                  </a:cubicBezTo>
                  <a:lnTo>
                    <a:pt x="206545" y="204341"/>
                  </a:lnTo>
                  <a:cubicBezTo>
                    <a:pt x="206545" y="221959"/>
                    <a:pt x="199549" y="238855"/>
                    <a:pt x="187093" y="251311"/>
                  </a:cubicBezTo>
                  <a:lnTo>
                    <a:pt x="126865" y="311539"/>
                  </a:lnTo>
                  <a:cubicBezTo>
                    <a:pt x="115171" y="323233"/>
                    <a:pt x="108601" y="339091"/>
                    <a:pt x="108601" y="355627"/>
                  </a:cubicBezTo>
                  <a:lnTo>
                    <a:pt x="108601" y="380605"/>
                  </a:lnTo>
                  <a:lnTo>
                    <a:pt x="0" y="380605"/>
                  </a:lnTo>
                  <a:lnTo>
                    <a:pt x="0" y="272401"/>
                  </a:lnTo>
                  <a:cubicBezTo>
                    <a:pt x="0" y="259567"/>
                    <a:pt x="5098" y="247261"/>
                    <a:pt x="14173" y="238189"/>
                  </a:cubicBezTo>
                  <a:lnTo>
                    <a:pt x="85237" y="167122"/>
                  </a:lnTo>
                  <a:cubicBezTo>
                    <a:pt x="92863" y="159495"/>
                    <a:pt x="105229" y="159495"/>
                    <a:pt x="112855" y="167122"/>
                  </a:cubicBezTo>
                  <a:lnTo>
                    <a:pt x="112855" y="167122"/>
                  </a:lnTo>
                  <a:cubicBezTo>
                    <a:pt x="120487" y="174749"/>
                    <a:pt x="120487" y="187115"/>
                    <a:pt x="112855" y="194742"/>
                  </a:cubicBezTo>
                  <a:lnTo>
                    <a:pt x="65635" y="242605"/>
                  </a:lnTo>
                  <a:lnTo>
                    <a:pt x="83635" y="260605"/>
                  </a:lnTo>
                  <a:close/>
                </a:path>
              </a:pathLst>
            </a:custGeom>
            <a:solidFill>
              <a:srgbClr val="0076C2"/>
            </a:solidFill>
            <a:ln w="5969" cap="flat">
              <a:noFill/>
              <a:prstDash val="solid"/>
              <a:miter/>
            </a:ln>
          </p:spPr>
          <p:txBody>
            <a:bodyPr rtlCol="0" anchor="ctr"/>
            <a:lstStyle/>
            <a:p>
              <a:endParaRPr lang="en-GB"/>
            </a:p>
          </p:txBody>
        </p:sp>
        <p:sp>
          <p:nvSpPr>
            <p:cNvPr id="35" name="Vrije vorm: vorm 34">
              <a:extLst>
                <a:ext uri="{FF2B5EF4-FFF2-40B4-BE49-F238E27FC236}">
                  <a16:creationId xmlns:a16="http://schemas.microsoft.com/office/drawing/2014/main" id="{606AE35F-1699-ADFD-D1AD-02CAA5548A7E}"/>
                </a:ext>
              </a:extLst>
            </p:cNvPr>
            <p:cNvSpPr/>
            <p:nvPr/>
          </p:nvSpPr>
          <p:spPr>
            <a:xfrm>
              <a:off x="6446710" y="3657417"/>
              <a:ext cx="206547" cy="380605"/>
            </a:xfrm>
            <a:custGeom>
              <a:avLst/>
              <a:gdLst>
                <a:gd name="connsiteX0" fmla="*/ 122913 w 206547"/>
                <a:gd name="connsiteY0" fmla="*/ 260605 h 380605"/>
                <a:gd name="connsiteX1" fmla="*/ 59643 w 206547"/>
                <a:gd name="connsiteY1" fmla="*/ 197039 h 380605"/>
                <a:gd name="connsiteX2" fmla="*/ 43942 w 206547"/>
                <a:gd name="connsiteY2" fmla="*/ 159007 h 380605"/>
                <a:gd name="connsiteX3" fmla="*/ 43942 w 206547"/>
                <a:gd name="connsiteY3" fmla="*/ 21971 h 380605"/>
                <a:gd name="connsiteX4" fmla="*/ 21971 w 206547"/>
                <a:gd name="connsiteY4" fmla="*/ 0 h 380605"/>
                <a:gd name="connsiteX5" fmla="*/ 21971 w 206547"/>
                <a:gd name="connsiteY5" fmla="*/ 0 h 380605"/>
                <a:gd name="connsiteX6" fmla="*/ 0 w 206547"/>
                <a:gd name="connsiteY6" fmla="*/ 21971 h 380605"/>
                <a:gd name="connsiteX7" fmla="*/ 0 w 206547"/>
                <a:gd name="connsiteY7" fmla="*/ 204341 h 380605"/>
                <a:gd name="connsiteX8" fmla="*/ 19456 w 206547"/>
                <a:gd name="connsiteY8" fmla="*/ 251311 h 380605"/>
                <a:gd name="connsiteX9" fmla="*/ 79685 w 206547"/>
                <a:gd name="connsiteY9" fmla="*/ 311539 h 380605"/>
                <a:gd name="connsiteX10" fmla="*/ 97946 w 206547"/>
                <a:gd name="connsiteY10" fmla="*/ 355627 h 380605"/>
                <a:gd name="connsiteX11" fmla="*/ 97946 w 206547"/>
                <a:gd name="connsiteY11" fmla="*/ 380605 h 380605"/>
                <a:gd name="connsiteX12" fmla="*/ 206548 w 206547"/>
                <a:gd name="connsiteY12" fmla="*/ 380605 h 380605"/>
                <a:gd name="connsiteX13" fmla="*/ 206548 w 206547"/>
                <a:gd name="connsiteY13" fmla="*/ 272401 h 380605"/>
                <a:gd name="connsiteX14" fmla="*/ 192374 w 206547"/>
                <a:gd name="connsiteY14" fmla="*/ 238189 h 380605"/>
                <a:gd name="connsiteX15" fmla="*/ 121310 w 206547"/>
                <a:gd name="connsiteY15" fmla="*/ 167122 h 380605"/>
                <a:gd name="connsiteX16" fmla="*/ 93690 w 206547"/>
                <a:gd name="connsiteY16" fmla="*/ 167122 h 380605"/>
                <a:gd name="connsiteX17" fmla="*/ 93690 w 206547"/>
                <a:gd name="connsiteY17" fmla="*/ 167122 h 380605"/>
                <a:gd name="connsiteX18" fmla="*/ 93690 w 206547"/>
                <a:gd name="connsiteY18" fmla="*/ 194742 h 380605"/>
                <a:gd name="connsiteX19" fmla="*/ 140913 w 206547"/>
                <a:gd name="connsiteY19" fmla="*/ 242605 h 380605"/>
                <a:gd name="connsiteX20" fmla="*/ 122913 w 206547"/>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7" h="380605">
                  <a:moveTo>
                    <a:pt x="122913" y="260605"/>
                  </a:moveTo>
                  <a:lnTo>
                    <a:pt x="59643" y="197039"/>
                  </a:lnTo>
                  <a:cubicBezTo>
                    <a:pt x="49587" y="186935"/>
                    <a:pt x="43942" y="173261"/>
                    <a:pt x="43942" y="159007"/>
                  </a:cubicBezTo>
                  <a:lnTo>
                    <a:pt x="43942" y="21971"/>
                  </a:lnTo>
                  <a:cubicBezTo>
                    <a:pt x="43942" y="9837"/>
                    <a:pt x="34105" y="0"/>
                    <a:pt x="21971" y="0"/>
                  </a:cubicBezTo>
                  <a:lnTo>
                    <a:pt x="21971" y="0"/>
                  </a:lnTo>
                  <a:cubicBezTo>
                    <a:pt x="9837" y="0"/>
                    <a:pt x="0" y="9837"/>
                    <a:pt x="0" y="21971"/>
                  </a:cubicBezTo>
                  <a:lnTo>
                    <a:pt x="0" y="204341"/>
                  </a:lnTo>
                  <a:cubicBezTo>
                    <a:pt x="0" y="221959"/>
                    <a:pt x="6999" y="238855"/>
                    <a:pt x="19456" y="251311"/>
                  </a:cubicBezTo>
                  <a:lnTo>
                    <a:pt x="79685" y="311539"/>
                  </a:lnTo>
                  <a:cubicBezTo>
                    <a:pt x="91377" y="323233"/>
                    <a:pt x="97946" y="339091"/>
                    <a:pt x="97946" y="355627"/>
                  </a:cubicBezTo>
                  <a:lnTo>
                    <a:pt x="97946" y="380605"/>
                  </a:lnTo>
                  <a:lnTo>
                    <a:pt x="206548" y="380605"/>
                  </a:lnTo>
                  <a:lnTo>
                    <a:pt x="206548" y="272401"/>
                  </a:lnTo>
                  <a:cubicBezTo>
                    <a:pt x="206548" y="259567"/>
                    <a:pt x="201449" y="247261"/>
                    <a:pt x="192374" y="238189"/>
                  </a:cubicBezTo>
                  <a:lnTo>
                    <a:pt x="121310" y="167122"/>
                  </a:lnTo>
                  <a:cubicBezTo>
                    <a:pt x="113683" y="159495"/>
                    <a:pt x="101317" y="159495"/>
                    <a:pt x="93690" y="167122"/>
                  </a:cubicBezTo>
                  <a:lnTo>
                    <a:pt x="93690" y="167122"/>
                  </a:lnTo>
                  <a:cubicBezTo>
                    <a:pt x="86063" y="174749"/>
                    <a:pt x="86063" y="187115"/>
                    <a:pt x="93690" y="194742"/>
                  </a:cubicBezTo>
                  <a:lnTo>
                    <a:pt x="140913" y="242605"/>
                  </a:lnTo>
                  <a:lnTo>
                    <a:pt x="122913" y="260605"/>
                  </a:lnTo>
                  <a:close/>
                </a:path>
              </a:pathLst>
            </a:custGeom>
            <a:solidFill>
              <a:srgbClr val="0076C2"/>
            </a:solidFill>
            <a:ln w="5969" cap="flat">
              <a:noFill/>
              <a:prstDash val="solid"/>
              <a:miter/>
            </a:ln>
          </p:spPr>
          <p:txBody>
            <a:bodyPr rtlCol="0" anchor="ctr"/>
            <a:lstStyle/>
            <a:p>
              <a:endParaRPr lang="en-GB"/>
            </a:p>
          </p:txBody>
        </p:sp>
      </p:grpSp>
      <p:grpSp>
        <p:nvGrpSpPr>
          <p:cNvPr id="48" name="Icoon_1_1">
            <a:extLst>
              <a:ext uri="{FF2B5EF4-FFF2-40B4-BE49-F238E27FC236}">
                <a16:creationId xmlns:a16="http://schemas.microsoft.com/office/drawing/2014/main" id="{862C94EB-250B-77A7-57F8-183F03579CB0}"/>
              </a:ext>
            </a:extLst>
          </p:cNvPr>
          <p:cNvGrpSpPr/>
          <p:nvPr/>
        </p:nvGrpSpPr>
        <p:grpSpPr>
          <a:xfrm>
            <a:off x="2082591" y="4035053"/>
            <a:ext cx="709836" cy="775135"/>
            <a:chOff x="952260" y="2044372"/>
            <a:chExt cx="709836" cy="775135"/>
          </a:xfrm>
        </p:grpSpPr>
        <p:sp>
          <p:nvSpPr>
            <p:cNvPr id="49" name="Vrije vorm: vorm 48">
              <a:extLst>
                <a:ext uri="{FF2B5EF4-FFF2-40B4-BE49-F238E27FC236}">
                  <a16:creationId xmlns:a16="http://schemas.microsoft.com/office/drawing/2014/main" id="{C51A0157-DE4A-4094-C32F-A18A61421B6E}"/>
                </a:ext>
              </a:extLst>
            </p:cNvPr>
            <p:cNvSpPr/>
            <p:nvPr/>
          </p:nvSpPr>
          <p:spPr>
            <a:xfrm>
              <a:off x="1319630" y="2054398"/>
              <a:ext cx="220774" cy="370395"/>
            </a:xfrm>
            <a:custGeom>
              <a:avLst/>
              <a:gdLst>
                <a:gd name="connsiteX0" fmla="*/ 0 w 220774"/>
                <a:gd name="connsiteY0" fmla="*/ 370395 h 370395"/>
                <a:gd name="connsiteX1" fmla="*/ 926 w 220774"/>
                <a:gd name="connsiteY1" fmla="*/ 173394 h 370395"/>
                <a:gd name="connsiteX2" fmla="*/ 220774 w 220774"/>
                <a:gd name="connsiteY2" fmla="*/ 173394 h 370395"/>
                <a:gd name="connsiteX3" fmla="*/ 220774 w 220774"/>
                <a:gd name="connsiteY3" fmla="*/ 0 h 370395"/>
              </a:gdLst>
              <a:ahLst/>
              <a:cxnLst>
                <a:cxn ang="0">
                  <a:pos x="connsiteX0" y="connsiteY0"/>
                </a:cxn>
                <a:cxn ang="0">
                  <a:pos x="connsiteX1" y="connsiteY1"/>
                </a:cxn>
                <a:cxn ang="0">
                  <a:pos x="connsiteX2" y="connsiteY2"/>
                </a:cxn>
                <a:cxn ang="0">
                  <a:pos x="connsiteX3" y="connsiteY3"/>
                </a:cxn>
              </a:cxnLst>
              <a:rect l="l" t="t" r="r" b="b"/>
              <a:pathLst>
                <a:path w="220774" h="370395">
                  <a:moveTo>
                    <a:pt x="0" y="370395"/>
                  </a:moveTo>
                  <a:lnTo>
                    <a:pt x="926" y="173394"/>
                  </a:lnTo>
                  <a:lnTo>
                    <a:pt x="220774" y="173394"/>
                  </a:lnTo>
                  <a:lnTo>
                    <a:pt x="220774" y="0"/>
                  </a:lnTo>
                </a:path>
              </a:pathLst>
            </a:custGeom>
            <a:noFill/>
            <a:ln w="41783" cap="sq">
              <a:solidFill>
                <a:srgbClr val="CCDAE8"/>
              </a:solidFill>
              <a:prstDash val="solid"/>
              <a:round/>
            </a:ln>
          </p:spPr>
          <p:txBody>
            <a:bodyPr rtlCol="0" anchor="ctr"/>
            <a:lstStyle/>
            <a:p>
              <a:endParaRPr lang="en-GB"/>
            </a:p>
          </p:txBody>
        </p:sp>
        <p:sp>
          <p:nvSpPr>
            <p:cNvPr id="50" name="Vrije vorm: vorm 49">
              <a:extLst>
                <a:ext uri="{FF2B5EF4-FFF2-40B4-BE49-F238E27FC236}">
                  <a16:creationId xmlns:a16="http://schemas.microsoft.com/office/drawing/2014/main" id="{B128B47A-C7BA-4728-B048-5D44C35C64E8}"/>
                </a:ext>
              </a:extLst>
            </p:cNvPr>
            <p:cNvSpPr/>
            <p:nvPr/>
          </p:nvSpPr>
          <p:spPr>
            <a:xfrm>
              <a:off x="1288266" y="2479566"/>
              <a:ext cx="61257" cy="61257"/>
            </a:xfrm>
            <a:custGeom>
              <a:avLst/>
              <a:gdLst>
                <a:gd name="connsiteX0" fmla="*/ 61257 w 61257"/>
                <a:gd name="connsiteY0" fmla="*/ 30629 h 61257"/>
                <a:gd name="connsiteX1" fmla="*/ 30629 w 61257"/>
                <a:gd name="connsiteY1" fmla="*/ 61257 h 61257"/>
                <a:gd name="connsiteX2" fmla="*/ 0 w 61257"/>
                <a:gd name="connsiteY2" fmla="*/ 30629 h 61257"/>
                <a:gd name="connsiteX3" fmla="*/ 30629 w 61257"/>
                <a:gd name="connsiteY3" fmla="*/ 0 h 61257"/>
                <a:gd name="connsiteX4" fmla="*/ 61257 w 61257"/>
                <a:gd name="connsiteY4" fmla="*/ 30629 h 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7" h="61257">
                  <a:moveTo>
                    <a:pt x="61257" y="30629"/>
                  </a:moveTo>
                  <a:cubicBezTo>
                    <a:pt x="61257" y="47544"/>
                    <a:pt x="47544" y="61257"/>
                    <a:pt x="30629" y="61257"/>
                  </a:cubicBezTo>
                  <a:cubicBezTo>
                    <a:pt x="13713" y="61257"/>
                    <a:pt x="0" y="47544"/>
                    <a:pt x="0" y="30629"/>
                  </a:cubicBezTo>
                  <a:cubicBezTo>
                    <a:pt x="0" y="13713"/>
                    <a:pt x="13713" y="0"/>
                    <a:pt x="30629" y="0"/>
                  </a:cubicBezTo>
                  <a:cubicBezTo>
                    <a:pt x="47544" y="0"/>
                    <a:pt x="61257" y="13713"/>
                    <a:pt x="61257" y="30629"/>
                  </a:cubicBezTo>
                  <a:close/>
                </a:path>
              </a:pathLst>
            </a:custGeom>
            <a:solidFill>
              <a:srgbClr val="CCDAE8"/>
            </a:solidFill>
            <a:ln w="5969" cap="flat">
              <a:noFill/>
              <a:prstDash val="solid"/>
              <a:miter/>
            </a:ln>
          </p:spPr>
          <p:txBody>
            <a:bodyPr rtlCol="0" anchor="ctr"/>
            <a:lstStyle/>
            <a:p>
              <a:endParaRPr lang="en-GB"/>
            </a:p>
          </p:txBody>
        </p:sp>
        <p:sp>
          <p:nvSpPr>
            <p:cNvPr id="70" name="Vrije vorm: vorm 69">
              <a:extLst>
                <a:ext uri="{FF2B5EF4-FFF2-40B4-BE49-F238E27FC236}">
                  <a16:creationId xmlns:a16="http://schemas.microsoft.com/office/drawing/2014/main" id="{2181D572-289C-DAFF-8E4B-04F0F409AEE9}"/>
                </a:ext>
              </a:extLst>
            </p:cNvPr>
            <p:cNvSpPr/>
            <p:nvPr/>
          </p:nvSpPr>
          <p:spPr>
            <a:xfrm>
              <a:off x="1492120" y="2044372"/>
              <a:ext cx="100238" cy="100238"/>
            </a:xfrm>
            <a:custGeom>
              <a:avLst/>
              <a:gdLst>
                <a:gd name="connsiteX0" fmla="*/ 100239 w 100238"/>
                <a:gd name="connsiteY0" fmla="*/ 50119 h 100238"/>
                <a:gd name="connsiteX1" fmla="*/ 50119 w 100238"/>
                <a:gd name="connsiteY1" fmla="*/ 100239 h 100238"/>
                <a:gd name="connsiteX2" fmla="*/ 0 w 100238"/>
                <a:gd name="connsiteY2" fmla="*/ 50119 h 100238"/>
                <a:gd name="connsiteX3" fmla="*/ 50119 w 100238"/>
                <a:gd name="connsiteY3" fmla="*/ 0 h 100238"/>
                <a:gd name="connsiteX4" fmla="*/ 100239 w 100238"/>
                <a:gd name="connsiteY4" fmla="*/ 50119 h 10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8" h="100238">
                  <a:moveTo>
                    <a:pt x="100239" y="50119"/>
                  </a:moveTo>
                  <a:cubicBezTo>
                    <a:pt x="100239" y="77800"/>
                    <a:pt x="77800" y="100239"/>
                    <a:pt x="50119" y="100239"/>
                  </a:cubicBezTo>
                  <a:cubicBezTo>
                    <a:pt x="22439" y="100239"/>
                    <a:pt x="0" y="77800"/>
                    <a:pt x="0" y="50119"/>
                  </a:cubicBezTo>
                  <a:cubicBezTo>
                    <a:pt x="0" y="22439"/>
                    <a:pt x="22439" y="0"/>
                    <a:pt x="50119" y="0"/>
                  </a:cubicBezTo>
                  <a:cubicBezTo>
                    <a:pt x="77800" y="0"/>
                    <a:pt x="100239" y="22439"/>
                    <a:pt x="100239" y="50119"/>
                  </a:cubicBezTo>
                  <a:close/>
                </a:path>
              </a:pathLst>
            </a:custGeom>
            <a:solidFill>
              <a:srgbClr val="FFFFFF"/>
            </a:solidFill>
            <a:ln w="47752" cap="flat">
              <a:solidFill>
                <a:srgbClr val="CCDAE8"/>
              </a:solidFill>
              <a:prstDash val="solid"/>
              <a:round/>
            </a:ln>
          </p:spPr>
          <p:txBody>
            <a:bodyPr rtlCol="0" anchor="ctr"/>
            <a:lstStyle/>
            <a:p>
              <a:endParaRPr lang="en-GB"/>
            </a:p>
          </p:txBody>
        </p:sp>
        <p:sp>
          <p:nvSpPr>
            <p:cNvPr id="76" name="Vrije vorm: vorm 75">
              <a:extLst>
                <a:ext uri="{FF2B5EF4-FFF2-40B4-BE49-F238E27FC236}">
                  <a16:creationId xmlns:a16="http://schemas.microsoft.com/office/drawing/2014/main" id="{B34CC710-CD7F-2B0D-BCF9-E161767CA49C}"/>
                </a:ext>
              </a:extLst>
            </p:cNvPr>
            <p:cNvSpPr/>
            <p:nvPr/>
          </p:nvSpPr>
          <p:spPr>
            <a:xfrm>
              <a:off x="986732" y="2512170"/>
              <a:ext cx="663606" cy="249268"/>
            </a:xfrm>
            <a:custGeom>
              <a:avLst/>
              <a:gdLst>
                <a:gd name="connsiteX0" fmla="*/ 0 w 663606"/>
                <a:gd name="connsiteY0" fmla="*/ 249268 h 249268"/>
                <a:gd name="connsiteX1" fmla="*/ 0 w 663606"/>
                <a:gd name="connsiteY1" fmla="*/ 198375 h 249268"/>
                <a:gd name="connsiteX2" fmla="*/ 23383 w 663606"/>
                <a:gd name="connsiteY2" fmla="*/ 126141 h 249268"/>
                <a:gd name="connsiteX3" fmla="*/ 89696 w 663606"/>
                <a:gd name="connsiteY3" fmla="*/ 34449 h 249268"/>
                <a:gd name="connsiteX4" fmla="*/ 157124 w 663606"/>
                <a:gd name="connsiteY4" fmla="*/ 0 h 249268"/>
                <a:gd name="connsiteX5" fmla="*/ 352371 w 663606"/>
                <a:gd name="connsiteY5" fmla="*/ 0 h 249268"/>
                <a:gd name="connsiteX6" fmla="*/ 415401 w 663606"/>
                <a:gd name="connsiteY6" fmla="*/ 25659 h 249268"/>
                <a:gd name="connsiteX7" fmla="*/ 506549 w 663606"/>
                <a:gd name="connsiteY7" fmla="*/ 114610 h 249268"/>
                <a:gd name="connsiteX8" fmla="*/ 615338 w 663606"/>
                <a:gd name="connsiteY8" fmla="*/ 135082 h 249268"/>
                <a:gd name="connsiteX9" fmla="*/ 663607 w 663606"/>
                <a:gd name="connsiteY9" fmla="*/ 193282 h 249268"/>
                <a:gd name="connsiteX10" fmla="*/ 663607 w 663606"/>
                <a:gd name="connsiteY10" fmla="*/ 249268 h 249268"/>
                <a:gd name="connsiteX11" fmla="*/ 0 w 663606"/>
                <a:gd name="connsiteY11" fmla="*/ 249268 h 24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3606" h="249268">
                  <a:moveTo>
                    <a:pt x="0" y="249268"/>
                  </a:moveTo>
                  <a:lnTo>
                    <a:pt x="0" y="198375"/>
                  </a:lnTo>
                  <a:cubicBezTo>
                    <a:pt x="0" y="172436"/>
                    <a:pt x="8183" y="147159"/>
                    <a:pt x="23383" y="126141"/>
                  </a:cubicBezTo>
                  <a:lnTo>
                    <a:pt x="89696" y="34449"/>
                  </a:lnTo>
                  <a:cubicBezTo>
                    <a:pt x="105344" y="12813"/>
                    <a:pt x="130423" y="0"/>
                    <a:pt x="157124" y="0"/>
                  </a:cubicBezTo>
                  <a:lnTo>
                    <a:pt x="352371" y="0"/>
                  </a:lnTo>
                  <a:cubicBezTo>
                    <a:pt x="375924" y="0"/>
                    <a:pt x="398544" y="9208"/>
                    <a:pt x="415401" y="25659"/>
                  </a:cubicBezTo>
                  <a:lnTo>
                    <a:pt x="506549" y="114610"/>
                  </a:lnTo>
                  <a:lnTo>
                    <a:pt x="615338" y="135082"/>
                  </a:lnTo>
                  <a:cubicBezTo>
                    <a:pt x="643330" y="140350"/>
                    <a:pt x="663607" y="164799"/>
                    <a:pt x="663607" y="193282"/>
                  </a:cubicBezTo>
                  <a:lnTo>
                    <a:pt x="663607" y="249268"/>
                  </a:lnTo>
                  <a:lnTo>
                    <a:pt x="0" y="249268"/>
                  </a:lnTo>
                  <a:close/>
                </a:path>
              </a:pathLst>
            </a:custGeom>
            <a:solidFill>
              <a:srgbClr val="00A6D6"/>
            </a:solidFill>
            <a:ln w="5969" cap="flat">
              <a:noFill/>
              <a:prstDash val="solid"/>
              <a:miter/>
            </a:ln>
          </p:spPr>
          <p:txBody>
            <a:bodyPr rtlCol="0" anchor="ctr"/>
            <a:lstStyle/>
            <a:p>
              <a:endParaRPr lang="en-GB"/>
            </a:p>
          </p:txBody>
        </p:sp>
        <p:sp>
          <p:nvSpPr>
            <p:cNvPr id="86" name="Vrije vorm: vorm 85">
              <a:extLst>
                <a:ext uri="{FF2B5EF4-FFF2-40B4-BE49-F238E27FC236}">
                  <a16:creationId xmlns:a16="http://schemas.microsoft.com/office/drawing/2014/main" id="{7B61B6E0-0508-6C0F-5125-D942B586DDF2}"/>
                </a:ext>
              </a:extLst>
            </p:cNvPr>
            <p:cNvSpPr/>
            <p:nvPr/>
          </p:nvSpPr>
          <p:spPr>
            <a:xfrm>
              <a:off x="1079235" y="2710898"/>
              <a:ext cx="108609" cy="108609"/>
            </a:xfrm>
            <a:custGeom>
              <a:avLst/>
              <a:gdLst>
                <a:gd name="connsiteX0" fmla="*/ 108610 w 108609"/>
                <a:gd name="connsiteY0" fmla="*/ 54305 h 108609"/>
                <a:gd name="connsiteX1" fmla="*/ 54305 w 108609"/>
                <a:gd name="connsiteY1" fmla="*/ 108610 h 108609"/>
                <a:gd name="connsiteX2" fmla="*/ 0 w 108609"/>
                <a:gd name="connsiteY2" fmla="*/ 54305 h 108609"/>
                <a:gd name="connsiteX3" fmla="*/ 54305 w 108609"/>
                <a:gd name="connsiteY3" fmla="*/ 0 h 108609"/>
                <a:gd name="connsiteX4" fmla="*/ 108610 w 108609"/>
                <a:gd name="connsiteY4" fmla="*/ 54305 h 10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09" h="108609">
                  <a:moveTo>
                    <a:pt x="108610" y="54305"/>
                  </a:moveTo>
                  <a:cubicBezTo>
                    <a:pt x="108610" y="84296"/>
                    <a:pt x="84297" y="108610"/>
                    <a:pt x="54305" y="108610"/>
                  </a:cubicBezTo>
                  <a:cubicBezTo>
                    <a:pt x="24313" y="108610"/>
                    <a:pt x="0" y="84296"/>
                    <a:pt x="0" y="54305"/>
                  </a:cubicBezTo>
                  <a:cubicBezTo>
                    <a:pt x="0" y="24313"/>
                    <a:pt x="24313" y="0"/>
                    <a:pt x="54305" y="0"/>
                  </a:cubicBezTo>
                  <a:cubicBezTo>
                    <a:pt x="84297" y="0"/>
                    <a:pt x="108610" y="24313"/>
                    <a:pt x="108610" y="54305"/>
                  </a:cubicBezTo>
                  <a:close/>
                </a:path>
              </a:pathLst>
            </a:custGeom>
            <a:solidFill>
              <a:srgbClr val="CCDAE8"/>
            </a:solidFill>
            <a:ln w="5969" cap="flat">
              <a:noFill/>
              <a:prstDash val="solid"/>
              <a:miter/>
            </a:ln>
          </p:spPr>
          <p:txBody>
            <a:bodyPr rtlCol="0" anchor="ctr"/>
            <a:lstStyle/>
            <a:p>
              <a:endParaRPr lang="en-GB"/>
            </a:p>
          </p:txBody>
        </p:sp>
        <p:sp>
          <p:nvSpPr>
            <p:cNvPr id="88" name="Vrije vorm: vorm 87">
              <a:extLst>
                <a:ext uri="{FF2B5EF4-FFF2-40B4-BE49-F238E27FC236}">
                  <a16:creationId xmlns:a16="http://schemas.microsoft.com/office/drawing/2014/main" id="{37934A03-D295-CF32-5A8A-B3D1727C8CC4}"/>
                </a:ext>
              </a:extLst>
            </p:cNvPr>
            <p:cNvSpPr/>
            <p:nvPr/>
          </p:nvSpPr>
          <p:spPr>
            <a:xfrm>
              <a:off x="1438744" y="2710898"/>
              <a:ext cx="108609" cy="108609"/>
            </a:xfrm>
            <a:custGeom>
              <a:avLst/>
              <a:gdLst>
                <a:gd name="connsiteX0" fmla="*/ 108610 w 108609"/>
                <a:gd name="connsiteY0" fmla="*/ 54305 h 108609"/>
                <a:gd name="connsiteX1" fmla="*/ 54305 w 108609"/>
                <a:gd name="connsiteY1" fmla="*/ 108610 h 108609"/>
                <a:gd name="connsiteX2" fmla="*/ 0 w 108609"/>
                <a:gd name="connsiteY2" fmla="*/ 54305 h 108609"/>
                <a:gd name="connsiteX3" fmla="*/ 54305 w 108609"/>
                <a:gd name="connsiteY3" fmla="*/ 0 h 108609"/>
                <a:gd name="connsiteX4" fmla="*/ 108610 w 108609"/>
                <a:gd name="connsiteY4" fmla="*/ 54305 h 10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09" h="108609">
                  <a:moveTo>
                    <a:pt x="108610" y="54305"/>
                  </a:moveTo>
                  <a:cubicBezTo>
                    <a:pt x="108610" y="84296"/>
                    <a:pt x="84297" y="108610"/>
                    <a:pt x="54305" y="108610"/>
                  </a:cubicBezTo>
                  <a:cubicBezTo>
                    <a:pt x="24313" y="108610"/>
                    <a:pt x="0" y="84296"/>
                    <a:pt x="0" y="54305"/>
                  </a:cubicBezTo>
                  <a:cubicBezTo>
                    <a:pt x="0" y="24313"/>
                    <a:pt x="24313" y="0"/>
                    <a:pt x="54305" y="0"/>
                  </a:cubicBezTo>
                  <a:cubicBezTo>
                    <a:pt x="84297" y="0"/>
                    <a:pt x="108610" y="24313"/>
                    <a:pt x="108610" y="54305"/>
                  </a:cubicBezTo>
                  <a:close/>
                </a:path>
              </a:pathLst>
            </a:custGeom>
            <a:solidFill>
              <a:srgbClr val="CCDAE8"/>
            </a:solidFill>
            <a:ln w="5969" cap="flat">
              <a:noFill/>
              <a:prstDash val="solid"/>
              <a:miter/>
            </a:ln>
          </p:spPr>
          <p:txBody>
            <a:bodyPr rtlCol="0" anchor="ctr"/>
            <a:lstStyle/>
            <a:p>
              <a:endParaRPr lang="en-GB"/>
            </a:p>
          </p:txBody>
        </p:sp>
        <p:sp>
          <p:nvSpPr>
            <p:cNvPr id="89" name="Vrije vorm: vorm 88">
              <a:extLst>
                <a:ext uri="{FF2B5EF4-FFF2-40B4-BE49-F238E27FC236}">
                  <a16:creationId xmlns:a16="http://schemas.microsoft.com/office/drawing/2014/main" id="{4AFA7376-67AC-8A0C-1521-285C1BBAC148}"/>
                </a:ext>
              </a:extLst>
            </p:cNvPr>
            <p:cNvSpPr/>
            <p:nvPr/>
          </p:nvSpPr>
          <p:spPr>
            <a:xfrm>
              <a:off x="1287938" y="2555224"/>
              <a:ext cx="129029" cy="87694"/>
            </a:xfrm>
            <a:custGeom>
              <a:avLst/>
              <a:gdLst>
                <a:gd name="connsiteX0" fmla="*/ 129030 w 129029"/>
                <a:gd name="connsiteY0" fmla="*/ 87694 h 87694"/>
                <a:gd name="connsiteX1" fmla="*/ 59755 w 129029"/>
                <a:gd name="connsiteY1" fmla="*/ 0 h 87694"/>
                <a:gd name="connsiteX2" fmla="*/ 0 w 129029"/>
                <a:gd name="connsiteY2" fmla="*/ 0 h 87694"/>
                <a:gd name="connsiteX3" fmla="*/ 0 w 129029"/>
                <a:gd name="connsiteY3" fmla="*/ 87694 h 87694"/>
                <a:gd name="connsiteX4" fmla="*/ 129030 w 129029"/>
                <a:gd name="connsiteY4" fmla="*/ 87694 h 8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29" h="87694">
                  <a:moveTo>
                    <a:pt x="129030" y="87694"/>
                  </a:moveTo>
                  <a:lnTo>
                    <a:pt x="59755" y="0"/>
                  </a:lnTo>
                  <a:lnTo>
                    <a:pt x="0" y="0"/>
                  </a:lnTo>
                  <a:lnTo>
                    <a:pt x="0" y="87694"/>
                  </a:lnTo>
                  <a:lnTo>
                    <a:pt x="129030" y="87694"/>
                  </a:lnTo>
                  <a:close/>
                </a:path>
              </a:pathLst>
            </a:custGeom>
            <a:solidFill>
              <a:srgbClr val="FFFFFF"/>
            </a:solidFill>
            <a:ln w="5969" cap="flat">
              <a:noFill/>
              <a:prstDash val="solid"/>
              <a:miter/>
            </a:ln>
          </p:spPr>
          <p:txBody>
            <a:bodyPr rtlCol="0" anchor="ctr"/>
            <a:lstStyle/>
            <a:p>
              <a:endParaRPr lang="en-GB"/>
            </a:p>
          </p:txBody>
        </p:sp>
        <p:sp>
          <p:nvSpPr>
            <p:cNvPr id="90" name="Vrije vorm: vorm 89">
              <a:extLst>
                <a:ext uri="{FF2B5EF4-FFF2-40B4-BE49-F238E27FC236}">
                  <a16:creationId xmlns:a16="http://schemas.microsoft.com/office/drawing/2014/main" id="{243EBEC4-A0BD-58FC-2A70-4C4B9B87319C}"/>
                </a:ext>
              </a:extLst>
            </p:cNvPr>
            <p:cNvSpPr/>
            <p:nvPr/>
          </p:nvSpPr>
          <p:spPr>
            <a:xfrm>
              <a:off x="982032" y="2181184"/>
              <a:ext cx="244828" cy="244828"/>
            </a:xfrm>
            <a:custGeom>
              <a:avLst/>
              <a:gdLst>
                <a:gd name="connsiteX0" fmla="*/ 25894 w 244828"/>
                <a:gd name="connsiteY0" fmla="*/ 57362 h 244828"/>
                <a:gd name="connsiteX1" fmla="*/ 37011 w 244828"/>
                <a:gd name="connsiteY1" fmla="*/ 207817 h 244828"/>
                <a:gd name="connsiteX2" fmla="*/ 187467 w 244828"/>
                <a:gd name="connsiteY2" fmla="*/ 218935 h 244828"/>
                <a:gd name="connsiteX3" fmla="*/ 239516 w 244828"/>
                <a:gd name="connsiteY3" fmla="*/ 5312 h 244828"/>
                <a:gd name="connsiteX4" fmla="*/ 25894 w 244828"/>
                <a:gd name="connsiteY4" fmla="*/ 57362 h 2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8" h="244828">
                  <a:moveTo>
                    <a:pt x="25894" y="57362"/>
                  </a:moveTo>
                  <a:cubicBezTo>
                    <a:pt x="-12584" y="95839"/>
                    <a:pt x="-7606" y="163200"/>
                    <a:pt x="37011" y="207817"/>
                  </a:cubicBezTo>
                  <a:cubicBezTo>
                    <a:pt x="81628" y="252434"/>
                    <a:pt x="148989" y="257412"/>
                    <a:pt x="187467" y="218935"/>
                  </a:cubicBezTo>
                  <a:cubicBezTo>
                    <a:pt x="225944" y="180457"/>
                    <a:pt x="257827" y="23624"/>
                    <a:pt x="239516" y="5312"/>
                  </a:cubicBezTo>
                  <a:cubicBezTo>
                    <a:pt x="221204" y="-12999"/>
                    <a:pt x="64371" y="18884"/>
                    <a:pt x="25894" y="57362"/>
                  </a:cubicBezTo>
                  <a:close/>
                </a:path>
              </a:pathLst>
            </a:custGeom>
            <a:solidFill>
              <a:srgbClr val="6CC24A"/>
            </a:solidFill>
            <a:ln w="53721" cap="sq">
              <a:solidFill>
                <a:srgbClr val="6CC24A"/>
              </a:solidFill>
              <a:prstDash val="solid"/>
              <a:round/>
            </a:ln>
          </p:spPr>
          <p:txBody>
            <a:bodyPr rtlCol="0" anchor="ctr"/>
            <a:lstStyle/>
            <a:p>
              <a:endParaRPr lang="en-GB"/>
            </a:p>
          </p:txBody>
        </p:sp>
        <p:sp>
          <p:nvSpPr>
            <p:cNvPr id="91" name="Vrije vorm: vorm 90">
              <a:extLst>
                <a:ext uri="{FF2B5EF4-FFF2-40B4-BE49-F238E27FC236}">
                  <a16:creationId xmlns:a16="http://schemas.microsoft.com/office/drawing/2014/main" id="{DAC6B180-E742-D1FA-EB0A-59739EEDEA95}"/>
                </a:ext>
              </a:extLst>
            </p:cNvPr>
            <p:cNvSpPr/>
            <p:nvPr/>
          </p:nvSpPr>
          <p:spPr>
            <a:xfrm>
              <a:off x="952260" y="2289942"/>
              <a:ext cx="165842" cy="165842"/>
            </a:xfrm>
            <a:custGeom>
              <a:avLst/>
              <a:gdLst>
                <a:gd name="connsiteX0" fmla="*/ 165843 w 165842"/>
                <a:gd name="connsiteY0" fmla="*/ 0 h 165842"/>
                <a:gd name="connsiteX1" fmla="*/ 0 w 165842"/>
                <a:gd name="connsiteY1" fmla="*/ 165843 h 165842"/>
              </a:gdLst>
              <a:ahLst/>
              <a:cxnLst>
                <a:cxn ang="0">
                  <a:pos x="connsiteX0" y="connsiteY0"/>
                </a:cxn>
                <a:cxn ang="0">
                  <a:pos x="connsiteX1" y="connsiteY1"/>
                </a:cxn>
              </a:cxnLst>
              <a:rect l="l" t="t" r="r" b="b"/>
              <a:pathLst>
                <a:path w="165842" h="165842">
                  <a:moveTo>
                    <a:pt x="165843" y="0"/>
                  </a:moveTo>
                  <a:lnTo>
                    <a:pt x="0" y="165843"/>
                  </a:lnTo>
                </a:path>
              </a:pathLst>
            </a:custGeom>
            <a:ln w="41783" cap="sq">
              <a:solidFill>
                <a:srgbClr val="CCDAE8"/>
              </a:solidFill>
              <a:prstDash val="solid"/>
              <a:round/>
            </a:ln>
          </p:spPr>
          <p:txBody>
            <a:bodyPr rtlCol="0" anchor="ctr"/>
            <a:lstStyle/>
            <a:p>
              <a:endParaRPr lang="en-GB"/>
            </a:p>
          </p:txBody>
        </p:sp>
        <p:sp>
          <p:nvSpPr>
            <p:cNvPr id="92" name="Vrije vorm: vorm 91">
              <a:extLst>
                <a:ext uri="{FF2B5EF4-FFF2-40B4-BE49-F238E27FC236}">
                  <a16:creationId xmlns:a16="http://schemas.microsoft.com/office/drawing/2014/main" id="{EFC9289F-890D-F48C-EFFB-87458B3853BF}"/>
                </a:ext>
              </a:extLst>
            </p:cNvPr>
            <p:cNvSpPr/>
            <p:nvPr/>
          </p:nvSpPr>
          <p:spPr>
            <a:xfrm>
              <a:off x="1417836" y="2453332"/>
              <a:ext cx="104434" cy="105704"/>
            </a:xfrm>
            <a:custGeom>
              <a:avLst/>
              <a:gdLst>
                <a:gd name="connsiteX0" fmla="*/ 69551 w 104434"/>
                <a:gd name="connsiteY0" fmla="*/ 105451 h 105704"/>
                <a:gd name="connsiteX1" fmla="*/ 104432 w 104434"/>
                <a:gd name="connsiteY1" fmla="*/ 105704 h 105704"/>
                <a:gd name="connsiteX2" fmla="*/ 254 w 104434"/>
                <a:gd name="connsiteY2" fmla="*/ 0 h 105704"/>
                <a:gd name="connsiteX3" fmla="*/ 0 w 104434"/>
                <a:gd name="connsiteY3" fmla="*/ 34881 h 105704"/>
                <a:gd name="connsiteX4" fmla="*/ 69550 w 104434"/>
                <a:gd name="connsiteY4" fmla="*/ 105450 h 105704"/>
                <a:gd name="connsiteX5" fmla="*/ 69551 w 104434"/>
                <a:gd name="connsiteY5" fmla="*/ 105451 h 10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34" h="105704">
                  <a:moveTo>
                    <a:pt x="69551" y="105451"/>
                  </a:moveTo>
                  <a:lnTo>
                    <a:pt x="104432" y="105704"/>
                  </a:lnTo>
                  <a:cubicBezTo>
                    <a:pt x="104852" y="47908"/>
                    <a:pt x="58050" y="420"/>
                    <a:pt x="254" y="0"/>
                  </a:cubicBezTo>
                  <a:lnTo>
                    <a:pt x="0" y="34881"/>
                  </a:lnTo>
                  <a:cubicBezTo>
                    <a:pt x="38435" y="35437"/>
                    <a:pt x="69828" y="67290"/>
                    <a:pt x="69550" y="105450"/>
                  </a:cubicBezTo>
                  <a:lnTo>
                    <a:pt x="69551" y="105451"/>
                  </a:lnTo>
                  <a:close/>
                </a:path>
              </a:pathLst>
            </a:custGeom>
            <a:solidFill>
              <a:srgbClr val="CCDAE8"/>
            </a:solidFill>
            <a:ln w="5969" cap="flat">
              <a:noFill/>
              <a:prstDash val="solid"/>
              <a:miter/>
            </a:ln>
          </p:spPr>
          <p:txBody>
            <a:bodyPr rtlCol="0" anchor="ctr"/>
            <a:lstStyle/>
            <a:p>
              <a:endParaRPr lang="en-GB"/>
            </a:p>
          </p:txBody>
        </p:sp>
        <p:sp>
          <p:nvSpPr>
            <p:cNvPr id="93" name="Vrije vorm: vorm 92">
              <a:extLst>
                <a:ext uri="{FF2B5EF4-FFF2-40B4-BE49-F238E27FC236}">
                  <a16:creationId xmlns:a16="http://schemas.microsoft.com/office/drawing/2014/main" id="{C2C541E8-1805-0333-73BD-DCD0DE13CAB8}"/>
                </a:ext>
              </a:extLst>
            </p:cNvPr>
            <p:cNvSpPr/>
            <p:nvPr/>
          </p:nvSpPr>
          <p:spPr>
            <a:xfrm>
              <a:off x="1418330" y="2383561"/>
              <a:ext cx="173976" cy="176262"/>
            </a:xfrm>
            <a:custGeom>
              <a:avLst/>
              <a:gdLst>
                <a:gd name="connsiteX0" fmla="*/ 139090 w 173976"/>
                <a:gd name="connsiteY0" fmla="*/ 176009 h 176262"/>
                <a:gd name="connsiteX1" fmla="*/ 173971 w 173976"/>
                <a:gd name="connsiteY1" fmla="*/ 176262 h 176262"/>
                <a:gd name="connsiteX2" fmla="*/ 254 w 173976"/>
                <a:gd name="connsiteY2" fmla="*/ 0 h 176262"/>
                <a:gd name="connsiteX3" fmla="*/ 0 w 173976"/>
                <a:gd name="connsiteY3" fmla="*/ 34881 h 176262"/>
                <a:gd name="connsiteX4" fmla="*/ 139090 w 173976"/>
                <a:gd name="connsiteY4" fmla="*/ 176008 h 176262"/>
                <a:gd name="connsiteX5" fmla="*/ 139090 w 173976"/>
                <a:gd name="connsiteY5" fmla="*/ 176009 h 1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76" h="176262">
                  <a:moveTo>
                    <a:pt x="139090" y="176009"/>
                  </a:moveTo>
                  <a:lnTo>
                    <a:pt x="173971" y="176262"/>
                  </a:lnTo>
                  <a:cubicBezTo>
                    <a:pt x="174673" y="79777"/>
                    <a:pt x="96740" y="702"/>
                    <a:pt x="254" y="0"/>
                  </a:cubicBezTo>
                  <a:lnTo>
                    <a:pt x="0" y="34881"/>
                  </a:lnTo>
                  <a:cubicBezTo>
                    <a:pt x="77427" y="35444"/>
                    <a:pt x="139664" y="98592"/>
                    <a:pt x="139090" y="176008"/>
                  </a:cubicBezTo>
                  <a:lnTo>
                    <a:pt x="139090" y="176009"/>
                  </a:lnTo>
                  <a:close/>
                </a:path>
              </a:pathLst>
            </a:custGeom>
            <a:solidFill>
              <a:srgbClr val="CCDAE8"/>
            </a:solidFill>
            <a:ln w="5969" cap="flat">
              <a:noFill/>
              <a:prstDash val="solid"/>
              <a:miter/>
            </a:ln>
          </p:spPr>
          <p:txBody>
            <a:bodyPr rtlCol="0" anchor="ctr"/>
            <a:lstStyle/>
            <a:p>
              <a:endParaRPr lang="en-GB"/>
            </a:p>
          </p:txBody>
        </p:sp>
        <p:sp>
          <p:nvSpPr>
            <p:cNvPr id="94" name="Vrije vorm: vorm 93">
              <a:extLst>
                <a:ext uri="{FF2B5EF4-FFF2-40B4-BE49-F238E27FC236}">
                  <a16:creationId xmlns:a16="http://schemas.microsoft.com/office/drawing/2014/main" id="{21E93A6A-38CD-06A1-AD9E-E554096781FB}"/>
                </a:ext>
              </a:extLst>
            </p:cNvPr>
            <p:cNvSpPr/>
            <p:nvPr/>
          </p:nvSpPr>
          <p:spPr>
            <a:xfrm>
              <a:off x="1418853" y="2313236"/>
              <a:ext cx="243243" cy="247095"/>
            </a:xfrm>
            <a:custGeom>
              <a:avLst/>
              <a:gdLst>
                <a:gd name="connsiteX0" fmla="*/ 208351 w 243243"/>
                <a:gd name="connsiteY0" fmla="*/ 246842 h 247095"/>
                <a:gd name="connsiteX1" fmla="*/ 243232 w 243243"/>
                <a:gd name="connsiteY1" fmla="*/ 247096 h 247095"/>
                <a:gd name="connsiteX2" fmla="*/ 254 w 243243"/>
                <a:gd name="connsiteY2" fmla="*/ 0 h 247095"/>
                <a:gd name="connsiteX3" fmla="*/ 0 w 243243"/>
                <a:gd name="connsiteY3" fmla="*/ 34881 h 247095"/>
                <a:gd name="connsiteX4" fmla="*/ 208353 w 243243"/>
                <a:gd name="connsiteY4" fmla="*/ 246844 h 247095"/>
                <a:gd name="connsiteX5" fmla="*/ 208351 w 243243"/>
                <a:gd name="connsiteY5" fmla="*/ 246842 h 24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243" h="247095">
                  <a:moveTo>
                    <a:pt x="208351" y="246842"/>
                  </a:moveTo>
                  <a:lnTo>
                    <a:pt x="243232" y="247096"/>
                  </a:lnTo>
                  <a:cubicBezTo>
                    <a:pt x="244503" y="111631"/>
                    <a:pt x="135717" y="1251"/>
                    <a:pt x="254" y="0"/>
                  </a:cubicBezTo>
                  <a:lnTo>
                    <a:pt x="0" y="34881"/>
                  </a:lnTo>
                  <a:cubicBezTo>
                    <a:pt x="115842" y="36001"/>
                    <a:pt x="209470" y="131000"/>
                    <a:pt x="208353" y="246844"/>
                  </a:cubicBezTo>
                  <a:lnTo>
                    <a:pt x="208351" y="246842"/>
                  </a:lnTo>
                  <a:close/>
                </a:path>
              </a:pathLst>
            </a:custGeom>
            <a:solidFill>
              <a:srgbClr val="CCDAE8"/>
            </a:solidFill>
            <a:ln w="5969" cap="flat">
              <a:noFill/>
              <a:prstDash val="solid"/>
              <a:miter/>
            </a:ln>
          </p:spPr>
          <p:txBody>
            <a:bodyPr rtlCol="0" anchor="ctr"/>
            <a:lstStyle/>
            <a:p>
              <a:endParaRPr lang="en-GB"/>
            </a:p>
          </p:txBody>
        </p:sp>
      </p:grpSp>
      <p:grpSp>
        <p:nvGrpSpPr>
          <p:cNvPr id="95" name="Icoon_2_3">
            <a:extLst>
              <a:ext uri="{FF2B5EF4-FFF2-40B4-BE49-F238E27FC236}">
                <a16:creationId xmlns:a16="http://schemas.microsoft.com/office/drawing/2014/main" id="{0EC6006A-B5D7-A769-C675-F6BAF10F66C3}"/>
              </a:ext>
            </a:extLst>
          </p:cNvPr>
          <p:cNvGrpSpPr/>
          <p:nvPr/>
        </p:nvGrpSpPr>
        <p:grpSpPr>
          <a:xfrm>
            <a:off x="5751135" y="4185070"/>
            <a:ext cx="689729" cy="475101"/>
            <a:chOff x="3716844" y="3438658"/>
            <a:chExt cx="689729" cy="475101"/>
          </a:xfrm>
        </p:grpSpPr>
        <p:sp>
          <p:nvSpPr>
            <p:cNvPr id="96" name="Vrije vorm: vorm 95">
              <a:extLst>
                <a:ext uri="{FF2B5EF4-FFF2-40B4-BE49-F238E27FC236}">
                  <a16:creationId xmlns:a16="http://schemas.microsoft.com/office/drawing/2014/main" id="{E89D730B-EA0A-37CC-222C-1C3486C5345D}"/>
                </a:ext>
              </a:extLst>
            </p:cNvPr>
            <p:cNvSpPr/>
            <p:nvPr/>
          </p:nvSpPr>
          <p:spPr>
            <a:xfrm>
              <a:off x="3797041" y="3559676"/>
              <a:ext cx="194708" cy="6000"/>
            </a:xfrm>
            <a:custGeom>
              <a:avLst/>
              <a:gdLst>
                <a:gd name="connsiteX0" fmla="*/ 0 w 194708"/>
                <a:gd name="connsiteY0" fmla="*/ 0 h 6000"/>
                <a:gd name="connsiteX1" fmla="*/ 194708 w 194708"/>
                <a:gd name="connsiteY1" fmla="*/ 0 h 6000"/>
              </a:gdLst>
              <a:ahLst/>
              <a:cxnLst>
                <a:cxn ang="0">
                  <a:pos x="connsiteX0" y="connsiteY0"/>
                </a:cxn>
                <a:cxn ang="0">
                  <a:pos x="connsiteX1" y="connsiteY1"/>
                </a:cxn>
              </a:cxnLst>
              <a:rect l="l" t="t" r="r" b="b"/>
              <a:pathLst>
                <a:path w="194708" h="6000">
                  <a:moveTo>
                    <a:pt x="0" y="0"/>
                  </a:moveTo>
                  <a:lnTo>
                    <a:pt x="194708" y="0"/>
                  </a:lnTo>
                </a:path>
              </a:pathLst>
            </a:custGeom>
            <a:ln w="59690" cap="flat">
              <a:solidFill>
                <a:srgbClr val="B8CBDE"/>
              </a:solidFill>
              <a:prstDash val="solid"/>
              <a:round/>
            </a:ln>
          </p:spPr>
          <p:txBody>
            <a:bodyPr rtlCol="0" anchor="ctr"/>
            <a:lstStyle/>
            <a:p>
              <a:endParaRPr lang="en-GB"/>
            </a:p>
          </p:txBody>
        </p:sp>
        <p:sp>
          <p:nvSpPr>
            <p:cNvPr id="97" name="Vrije vorm: vorm 96">
              <a:extLst>
                <a:ext uri="{FF2B5EF4-FFF2-40B4-BE49-F238E27FC236}">
                  <a16:creationId xmlns:a16="http://schemas.microsoft.com/office/drawing/2014/main" id="{95427328-230E-7BB9-E4A6-F7BE9DA7167D}"/>
                </a:ext>
              </a:extLst>
            </p:cNvPr>
            <p:cNvSpPr/>
            <p:nvPr/>
          </p:nvSpPr>
          <p:spPr>
            <a:xfrm>
              <a:off x="3716844" y="3712167"/>
              <a:ext cx="226905" cy="6000"/>
            </a:xfrm>
            <a:custGeom>
              <a:avLst/>
              <a:gdLst>
                <a:gd name="connsiteX0" fmla="*/ 0 w 226905"/>
                <a:gd name="connsiteY0" fmla="*/ 0 h 6000"/>
                <a:gd name="connsiteX1" fmla="*/ 226906 w 226905"/>
                <a:gd name="connsiteY1" fmla="*/ 0 h 6000"/>
              </a:gdLst>
              <a:ahLst/>
              <a:cxnLst>
                <a:cxn ang="0">
                  <a:pos x="connsiteX0" y="connsiteY0"/>
                </a:cxn>
                <a:cxn ang="0">
                  <a:pos x="connsiteX1" y="connsiteY1"/>
                </a:cxn>
              </a:cxnLst>
              <a:rect l="l" t="t" r="r" b="b"/>
              <a:pathLst>
                <a:path w="226905" h="6000">
                  <a:moveTo>
                    <a:pt x="0" y="0"/>
                  </a:moveTo>
                  <a:lnTo>
                    <a:pt x="226906" y="0"/>
                  </a:lnTo>
                </a:path>
              </a:pathLst>
            </a:custGeom>
            <a:ln w="59690" cap="flat">
              <a:solidFill>
                <a:srgbClr val="B8CBDE"/>
              </a:solidFill>
              <a:prstDash val="solid"/>
              <a:round/>
            </a:ln>
          </p:spPr>
          <p:txBody>
            <a:bodyPr rtlCol="0" anchor="ctr"/>
            <a:lstStyle/>
            <a:p>
              <a:endParaRPr lang="en-GB"/>
            </a:p>
          </p:txBody>
        </p:sp>
        <p:sp>
          <p:nvSpPr>
            <p:cNvPr id="98" name="Vrije vorm: vorm 97">
              <a:extLst>
                <a:ext uri="{FF2B5EF4-FFF2-40B4-BE49-F238E27FC236}">
                  <a16:creationId xmlns:a16="http://schemas.microsoft.com/office/drawing/2014/main" id="{F39BF50F-BA12-5708-AB21-8319BBFD677A}"/>
                </a:ext>
              </a:extLst>
            </p:cNvPr>
            <p:cNvSpPr/>
            <p:nvPr/>
          </p:nvSpPr>
          <p:spPr>
            <a:xfrm>
              <a:off x="3883450" y="3864658"/>
              <a:ext cx="114297" cy="6000"/>
            </a:xfrm>
            <a:custGeom>
              <a:avLst/>
              <a:gdLst>
                <a:gd name="connsiteX0" fmla="*/ 0 w 114297"/>
                <a:gd name="connsiteY0" fmla="*/ 0 h 6000"/>
                <a:gd name="connsiteX1" fmla="*/ 114298 w 114297"/>
                <a:gd name="connsiteY1" fmla="*/ 0 h 6000"/>
              </a:gdLst>
              <a:ahLst/>
              <a:cxnLst>
                <a:cxn ang="0">
                  <a:pos x="connsiteX0" y="connsiteY0"/>
                </a:cxn>
                <a:cxn ang="0">
                  <a:pos x="connsiteX1" y="connsiteY1"/>
                </a:cxn>
              </a:cxnLst>
              <a:rect l="l" t="t" r="r" b="b"/>
              <a:pathLst>
                <a:path w="114297" h="6000">
                  <a:moveTo>
                    <a:pt x="0" y="0"/>
                  </a:moveTo>
                  <a:lnTo>
                    <a:pt x="114298" y="0"/>
                  </a:lnTo>
                </a:path>
              </a:pathLst>
            </a:custGeom>
            <a:ln w="59690" cap="flat">
              <a:solidFill>
                <a:srgbClr val="B8CBDE"/>
              </a:solidFill>
              <a:prstDash val="solid"/>
              <a:round/>
            </a:ln>
          </p:spPr>
          <p:txBody>
            <a:bodyPr rtlCol="0" anchor="ctr"/>
            <a:lstStyle/>
            <a:p>
              <a:endParaRPr lang="en-GB"/>
            </a:p>
          </p:txBody>
        </p:sp>
        <p:sp>
          <p:nvSpPr>
            <p:cNvPr id="99" name="Vrije vorm: vorm 98">
              <a:extLst>
                <a:ext uri="{FF2B5EF4-FFF2-40B4-BE49-F238E27FC236}">
                  <a16:creationId xmlns:a16="http://schemas.microsoft.com/office/drawing/2014/main" id="{2A8CB74C-AFA1-1468-D2C5-EB8C8E729F55}"/>
                </a:ext>
              </a:extLst>
            </p:cNvPr>
            <p:cNvSpPr/>
            <p:nvPr/>
          </p:nvSpPr>
          <p:spPr>
            <a:xfrm>
              <a:off x="4148274" y="3438658"/>
              <a:ext cx="114297" cy="6000"/>
            </a:xfrm>
            <a:custGeom>
              <a:avLst/>
              <a:gdLst>
                <a:gd name="connsiteX0" fmla="*/ 0 w 114297"/>
                <a:gd name="connsiteY0" fmla="*/ 0 h 6000"/>
                <a:gd name="connsiteX1" fmla="*/ 114298 w 114297"/>
                <a:gd name="connsiteY1" fmla="*/ 0 h 6000"/>
              </a:gdLst>
              <a:ahLst/>
              <a:cxnLst>
                <a:cxn ang="0">
                  <a:pos x="connsiteX0" y="connsiteY0"/>
                </a:cxn>
                <a:cxn ang="0">
                  <a:pos x="connsiteX1" y="connsiteY1"/>
                </a:cxn>
              </a:cxnLst>
              <a:rect l="l" t="t" r="r" b="b"/>
              <a:pathLst>
                <a:path w="114297" h="6000">
                  <a:moveTo>
                    <a:pt x="0" y="0"/>
                  </a:moveTo>
                  <a:lnTo>
                    <a:pt x="114298" y="0"/>
                  </a:lnTo>
                </a:path>
              </a:pathLst>
            </a:custGeom>
            <a:ln w="59690" cap="flat">
              <a:solidFill>
                <a:srgbClr val="00A6D6"/>
              </a:solidFill>
              <a:prstDash val="solid"/>
              <a:round/>
            </a:ln>
          </p:spPr>
          <p:txBody>
            <a:bodyPr rtlCol="0" anchor="ctr"/>
            <a:lstStyle/>
            <a:p>
              <a:endParaRPr lang="en-GB"/>
            </a:p>
          </p:txBody>
        </p:sp>
        <p:sp>
          <p:nvSpPr>
            <p:cNvPr id="100" name="Vrije vorm: vorm 99">
              <a:extLst>
                <a:ext uri="{FF2B5EF4-FFF2-40B4-BE49-F238E27FC236}">
                  <a16:creationId xmlns:a16="http://schemas.microsoft.com/office/drawing/2014/main" id="{2AD6EAAE-B558-7FEA-F69D-32F13047C36B}"/>
                </a:ext>
              </a:extLst>
            </p:cNvPr>
            <p:cNvSpPr/>
            <p:nvPr/>
          </p:nvSpPr>
          <p:spPr>
            <a:xfrm>
              <a:off x="4004272" y="3511458"/>
              <a:ext cx="402301" cy="402301"/>
            </a:xfrm>
            <a:custGeom>
              <a:avLst/>
              <a:gdLst>
                <a:gd name="connsiteX0" fmla="*/ 402302 w 402301"/>
                <a:gd name="connsiteY0" fmla="*/ 201151 h 402301"/>
                <a:gd name="connsiteX1" fmla="*/ 201151 w 402301"/>
                <a:gd name="connsiteY1" fmla="*/ 402302 h 402301"/>
                <a:gd name="connsiteX2" fmla="*/ 0 w 402301"/>
                <a:gd name="connsiteY2" fmla="*/ 201151 h 402301"/>
                <a:gd name="connsiteX3" fmla="*/ 201151 w 402301"/>
                <a:gd name="connsiteY3" fmla="*/ 0 h 402301"/>
                <a:gd name="connsiteX4" fmla="*/ 402302 w 402301"/>
                <a:gd name="connsiteY4" fmla="*/ 201151 h 402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01" h="402301">
                  <a:moveTo>
                    <a:pt x="402302" y="201151"/>
                  </a:moveTo>
                  <a:cubicBezTo>
                    <a:pt x="402302" y="312243"/>
                    <a:pt x="312243" y="402302"/>
                    <a:pt x="201151" y="402302"/>
                  </a:cubicBezTo>
                  <a:cubicBezTo>
                    <a:pt x="90058" y="402302"/>
                    <a:pt x="0" y="312243"/>
                    <a:pt x="0" y="201151"/>
                  </a:cubicBezTo>
                  <a:cubicBezTo>
                    <a:pt x="0" y="90058"/>
                    <a:pt x="90058" y="0"/>
                    <a:pt x="201151" y="0"/>
                  </a:cubicBezTo>
                  <a:cubicBezTo>
                    <a:pt x="312243" y="0"/>
                    <a:pt x="402302" y="90058"/>
                    <a:pt x="402302" y="201151"/>
                  </a:cubicBezTo>
                  <a:close/>
                </a:path>
              </a:pathLst>
            </a:custGeom>
            <a:solidFill>
              <a:srgbClr val="00A6D6"/>
            </a:solidFill>
            <a:ln w="11938" cap="sq">
              <a:solidFill>
                <a:srgbClr val="00A6D6"/>
              </a:solidFill>
              <a:prstDash val="solid"/>
              <a:round/>
            </a:ln>
          </p:spPr>
          <p:txBody>
            <a:bodyPr rtlCol="0" anchor="ctr"/>
            <a:lstStyle/>
            <a:p>
              <a:endParaRPr lang="en-GB"/>
            </a:p>
          </p:txBody>
        </p:sp>
        <p:sp>
          <p:nvSpPr>
            <p:cNvPr id="101" name="Vrije vorm: vorm 100">
              <a:extLst>
                <a:ext uri="{FF2B5EF4-FFF2-40B4-BE49-F238E27FC236}">
                  <a16:creationId xmlns:a16="http://schemas.microsoft.com/office/drawing/2014/main" id="{C874EB62-62A0-47A6-A0A2-CACFEFCFFCB5}"/>
                </a:ext>
              </a:extLst>
            </p:cNvPr>
            <p:cNvSpPr/>
            <p:nvPr/>
          </p:nvSpPr>
          <p:spPr>
            <a:xfrm>
              <a:off x="4195748" y="3594109"/>
              <a:ext cx="78000" cy="126000"/>
            </a:xfrm>
            <a:custGeom>
              <a:avLst/>
              <a:gdLst>
                <a:gd name="connsiteX0" fmla="*/ 78000 w 78000"/>
                <a:gd name="connsiteY0" fmla="*/ 0 h 126000"/>
                <a:gd name="connsiteX1" fmla="*/ 0 w 78000"/>
                <a:gd name="connsiteY1" fmla="*/ 126000 h 126000"/>
              </a:gdLst>
              <a:ahLst/>
              <a:cxnLst>
                <a:cxn ang="0">
                  <a:pos x="connsiteX0" y="connsiteY0"/>
                </a:cxn>
                <a:cxn ang="0">
                  <a:pos x="connsiteX1" y="connsiteY1"/>
                </a:cxn>
              </a:cxnLst>
              <a:rect l="l" t="t" r="r" b="b"/>
              <a:pathLst>
                <a:path w="78000" h="126000">
                  <a:moveTo>
                    <a:pt x="78000" y="0"/>
                  </a:moveTo>
                  <a:lnTo>
                    <a:pt x="0" y="126000"/>
                  </a:lnTo>
                </a:path>
              </a:pathLst>
            </a:custGeom>
            <a:ln w="59690" cap="flat">
              <a:solidFill>
                <a:srgbClr val="FFFFFF"/>
              </a:solidFill>
              <a:prstDash val="solid"/>
              <a:miter/>
            </a:ln>
          </p:spPr>
          <p:txBody>
            <a:bodyPr rtlCol="0" anchor="ctr"/>
            <a:lstStyle/>
            <a:p>
              <a:endParaRPr lang="en-GB"/>
            </a:p>
          </p:txBody>
        </p:sp>
      </p:grpSp>
      <p:grpSp>
        <p:nvGrpSpPr>
          <p:cNvPr id="102" name="Icoon_1_6">
            <a:extLst>
              <a:ext uri="{FF2B5EF4-FFF2-40B4-BE49-F238E27FC236}">
                <a16:creationId xmlns:a16="http://schemas.microsoft.com/office/drawing/2014/main" id="{C93E5AF8-C8B9-F5A6-90FF-797792F029A2}"/>
              </a:ext>
            </a:extLst>
          </p:cNvPr>
          <p:cNvGrpSpPr/>
          <p:nvPr/>
        </p:nvGrpSpPr>
        <p:grpSpPr>
          <a:xfrm>
            <a:off x="9355353" y="4185341"/>
            <a:ext cx="692290" cy="474559"/>
            <a:chOff x="7791966" y="2193813"/>
            <a:chExt cx="692290" cy="474559"/>
          </a:xfrm>
        </p:grpSpPr>
        <p:sp>
          <p:nvSpPr>
            <p:cNvPr id="103" name="Vrije vorm: vorm 102">
              <a:extLst>
                <a:ext uri="{FF2B5EF4-FFF2-40B4-BE49-F238E27FC236}">
                  <a16:creationId xmlns:a16="http://schemas.microsoft.com/office/drawing/2014/main" id="{E1D3F7F1-713C-8276-56B7-6C6EEC652E3A}"/>
                </a:ext>
              </a:extLst>
            </p:cNvPr>
            <p:cNvSpPr/>
            <p:nvPr/>
          </p:nvSpPr>
          <p:spPr>
            <a:xfrm>
              <a:off x="7791966" y="2340510"/>
              <a:ext cx="348000" cy="327861"/>
            </a:xfrm>
            <a:custGeom>
              <a:avLst/>
              <a:gdLst>
                <a:gd name="connsiteX0" fmla="*/ 0 w 348000"/>
                <a:gd name="connsiteY0" fmla="*/ 327861 h 327861"/>
                <a:gd name="connsiteX1" fmla="*/ 348000 w 348000"/>
                <a:gd name="connsiteY1" fmla="*/ 327861 h 327861"/>
                <a:gd name="connsiteX2" fmla="*/ 174000 w 348000"/>
                <a:gd name="connsiteY2" fmla="*/ 0 h 327861"/>
                <a:gd name="connsiteX3" fmla="*/ 0 w 348000"/>
                <a:gd name="connsiteY3" fmla="*/ 327861 h 327861"/>
              </a:gdLst>
              <a:ahLst/>
              <a:cxnLst>
                <a:cxn ang="0">
                  <a:pos x="connsiteX0" y="connsiteY0"/>
                </a:cxn>
                <a:cxn ang="0">
                  <a:pos x="connsiteX1" y="connsiteY1"/>
                </a:cxn>
                <a:cxn ang="0">
                  <a:pos x="connsiteX2" y="connsiteY2"/>
                </a:cxn>
                <a:cxn ang="0">
                  <a:pos x="connsiteX3" y="connsiteY3"/>
                </a:cxn>
              </a:cxnLst>
              <a:rect l="l" t="t" r="r" b="b"/>
              <a:pathLst>
                <a:path w="348000" h="327861">
                  <a:moveTo>
                    <a:pt x="0" y="327861"/>
                  </a:moveTo>
                  <a:lnTo>
                    <a:pt x="348000" y="327861"/>
                  </a:lnTo>
                  <a:lnTo>
                    <a:pt x="174000" y="0"/>
                  </a:lnTo>
                  <a:lnTo>
                    <a:pt x="0" y="327861"/>
                  </a:lnTo>
                  <a:close/>
                </a:path>
              </a:pathLst>
            </a:custGeom>
            <a:solidFill>
              <a:srgbClr val="00A6D6"/>
            </a:solidFill>
            <a:ln w="23876" cap="sq">
              <a:solidFill>
                <a:srgbClr val="00A6D6"/>
              </a:solidFill>
              <a:prstDash val="solid"/>
              <a:round/>
            </a:ln>
          </p:spPr>
          <p:txBody>
            <a:bodyPr rtlCol="0" anchor="ctr"/>
            <a:lstStyle/>
            <a:p>
              <a:endParaRPr lang="en-GB"/>
            </a:p>
          </p:txBody>
        </p:sp>
        <p:sp>
          <p:nvSpPr>
            <p:cNvPr id="110" name="Vrije vorm: vorm 109">
              <a:extLst>
                <a:ext uri="{FF2B5EF4-FFF2-40B4-BE49-F238E27FC236}">
                  <a16:creationId xmlns:a16="http://schemas.microsoft.com/office/drawing/2014/main" id="{41EFD7B7-D78A-E27D-8D1B-E8599B863ED6}"/>
                </a:ext>
              </a:extLst>
            </p:cNvPr>
            <p:cNvSpPr/>
            <p:nvPr/>
          </p:nvSpPr>
          <p:spPr>
            <a:xfrm>
              <a:off x="7917042" y="2200372"/>
              <a:ext cx="567214" cy="468000"/>
            </a:xfrm>
            <a:custGeom>
              <a:avLst/>
              <a:gdLst>
                <a:gd name="connsiteX0" fmla="*/ 0 w 567214"/>
                <a:gd name="connsiteY0" fmla="*/ 468000 h 468000"/>
                <a:gd name="connsiteX1" fmla="*/ 567214 w 567214"/>
                <a:gd name="connsiteY1" fmla="*/ 468000 h 468000"/>
                <a:gd name="connsiteX2" fmla="*/ 283607 w 567214"/>
                <a:gd name="connsiteY2" fmla="*/ 0 h 468000"/>
                <a:gd name="connsiteX3" fmla="*/ 0 w 567214"/>
                <a:gd name="connsiteY3" fmla="*/ 468000 h 468000"/>
              </a:gdLst>
              <a:ahLst/>
              <a:cxnLst>
                <a:cxn ang="0">
                  <a:pos x="connsiteX0" y="connsiteY0"/>
                </a:cxn>
                <a:cxn ang="0">
                  <a:pos x="connsiteX1" y="connsiteY1"/>
                </a:cxn>
                <a:cxn ang="0">
                  <a:pos x="connsiteX2" y="connsiteY2"/>
                </a:cxn>
                <a:cxn ang="0">
                  <a:pos x="connsiteX3" y="connsiteY3"/>
                </a:cxn>
              </a:cxnLst>
              <a:rect l="l" t="t" r="r" b="b"/>
              <a:pathLst>
                <a:path w="567214" h="468000">
                  <a:moveTo>
                    <a:pt x="0" y="468000"/>
                  </a:moveTo>
                  <a:lnTo>
                    <a:pt x="567214" y="468000"/>
                  </a:lnTo>
                  <a:lnTo>
                    <a:pt x="283607" y="0"/>
                  </a:lnTo>
                  <a:lnTo>
                    <a:pt x="0" y="468000"/>
                  </a:lnTo>
                  <a:close/>
                </a:path>
              </a:pathLst>
            </a:custGeom>
            <a:solidFill>
              <a:srgbClr val="CCDAE8"/>
            </a:solidFill>
            <a:ln w="23876" cap="sq">
              <a:solidFill>
                <a:srgbClr val="CCDAE8"/>
              </a:solidFill>
              <a:prstDash val="solid"/>
              <a:round/>
            </a:ln>
          </p:spPr>
          <p:txBody>
            <a:bodyPr rtlCol="0" anchor="ctr"/>
            <a:lstStyle/>
            <a:p>
              <a:endParaRPr lang="en-GB"/>
            </a:p>
          </p:txBody>
        </p:sp>
        <p:sp>
          <p:nvSpPr>
            <p:cNvPr id="114" name="Vrije vorm: vorm 113">
              <a:extLst>
                <a:ext uri="{FF2B5EF4-FFF2-40B4-BE49-F238E27FC236}">
                  <a16:creationId xmlns:a16="http://schemas.microsoft.com/office/drawing/2014/main" id="{8A75C0BD-F842-726D-21C3-6E67430FA731}"/>
                </a:ext>
              </a:extLst>
            </p:cNvPr>
            <p:cNvSpPr/>
            <p:nvPr/>
          </p:nvSpPr>
          <p:spPr>
            <a:xfrm>
              <a:off x="8075166" y="2193813"/>
              <a:ext cx="218400" cy="240559"/>
            </a:xfrm>
            <a:custGeom>
              <a:avLst/>
              <a:gdLst>
                <a:gd name="connsiteX0" fmla="*/ 0 w 276000"/>
                <a:gd name="connsiteY0" fmla="*/ 220754 h 295758"/>
                <a:gd name="connsiteX1" fmla="*/ 69852 w 276000"/>
                <a:gd name="connsiteY1" fmla="*/ 295759 h 295758"/>
                <a:gd name="connsiteX2" fmla="*/ 132000 w 276000"/>
                <a:gd name="connsiteY2" fmla="*/ 235759 h 295758"/>
                <a:gd name="connsiteX3" fmla="*/ 204000 w 276000"/>
                <a:gd name="connsiteY3" fmla="*/ 283759 h 295758"/>
                <a:gd name="connsiteX4" fmla="*/ 276000 w 276000"/>
                <a:gd name="connsiteY4" fmla="*/ 157759 h 295758"/>
                <a:gd name="connsiteX5" fmla="*/ 196269 w 276000"/>
                <a:gd name="connsiteY5" fmla="*/ 0 h 295758"/>
                <a:gd name="connsiteX6" fmla="*/ 16500 w 276000"/>
                <a:gd name="connsiteY6" fmla="*/ 0 h 295758"/>
                <a:gd name="connsiteX7" fmla="*/ 0 w 276000"/>
                <a:gd name="connsiteY7" fmla="*/ 220754 h 295758"/>
                <a:gd name="connsiteX0" fmla="*/ 0 w 276000"/>
                <a:gd name="connsiteY0" fmla="*/ 220754 h 295759"/>
                <a:gd name="connsiteX1" fmla="*/ 69852 w 276000"/>
                <a:gd name="connsiteY1" fmla="*/ 295759 h 295759"/>
                <a:gd name="connsiteX2" fmla="*/ 132000 w 276000"/>
                <a:gd name="connsiteY2" fmla="*/ 235759 h 295759"/>
                <a:gd name="connsiteX3" fmla="*/ 204000 w 276000"/>
                <a:gd name="connsiteY3" fmla="*/ 283759 h 295759"/>
                <a:gd name="connsiteX4" fmla="*/ 276000 w 276000"/>
                <a:gd name="connsiteY4" fmla="*/ 157759 h 295759"/>
                <a:gd name="connsiteX5" fmla="*/ 196269 w 276000"/>
                <a:gd name="connsiteY5" fmla="*/ 0 h 295759"/>
                <a:gd name="connsiteX6" fmla="*/ 183648 w 276000"/>
                <a:gd name="connsiteY6" fmla="*/ 0 h 295759"/>
                <a:gd name="connsiteX7" fmla="*/ 0 w 276000"/>
                <a:gd name="connsiteY7" fmla="*/ 2207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152448 w 244800"/>
                <a:gd name="connsiteY6" fmla="*/ 0 h 295759"/>
                <a:gd name="connsiteX7" fmla="*/ 0 w 244800"/>
                <a:gd name="connsiteY7" fmla="*/ 2423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145248 w 244800"/>
                <a:gd name="connsiteY6" fmla="*/ 43200 h 295759"/>
                <a:gd name="connsiteX7" fmla="*/ 0 w 244800"/>
                <a:gd name="connsiteY7" fmla="*/ 2423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0 w 244800"/>
                <a:gd name="connsiteY6" fmla="*/ 242354 h 295759"/>
                <a:gd name="connsiteX0" fmla="*/ 0 w 244800"/>
                <a:gd name="connsiteY0" fmla="*/ 187154 h 240559"/>
                <a:gd name="connsiteX1" fmla="*/ 38652 w 244800"/>
                <a:gd name="connsiteY1" fmla="*/ 240559 h 240559"/>
                <a:gd name="connsiteX2" fmla="*/ 100800 w 244800"/>
                <a:gd name="connsiteY2" fmla="*/ 180559 h 240559"/>
                <a:gd name="connsiteX3" fmla="*/ 172800 w 244800"/>
                <a:gd name="connsiteY3" fmla="*/ 228559 h 240559"/>
                <a:gd name="connsiteX4" fmla="*/ 244800 w 244800"/>
                <a:gd name="connsiteY4" fmla="*/ 102559 h 240559"/>
                <a:gd name="connsiteX5" fmla="*/ 136269 w 244800"/>
                <a:gd name="connsiteY5" fmla="*/ 0 h 240559"/>
                <a:gd name="connsiteX6" fmla="*/ 0 w 244800"/>
                <a:gd name="connsiteY6" fmla="*/ 187154 h 240559"/>
                <a:gd name="connsiteX0" fmla="*/ 0 w 218400"/>
                <a:gd name="connsiteY0" fmla="*/ 187154 h 240559"/>
                <a:gd name="connsiteX1" fmla="*/ 38652 w 218400"/>
                <a:gd name="connsiteY1" fmla="*/ 240559 h 240559"/>
                <a:gd name="connsiteX2" fmla="*/ 100800 w 218400"/>
                <a:gd name="connsiteY2" fmla="*/ 180559 h 240559"/>
                <a:gd name="connsiteX3" fmla="*/ 172800 w 218400"/>
                <a:gd name="connsiteY3" fmla="*/ 228559 h 240559"/>
                <a:gd name="connsiteX4" fmla="*/ 218400 w 218400"/>
                <a:gd name="connsiteY4" fmla="*/ 140959 h 240559"/>
                <a:gd name="connsiteX5" fmla="*/ 136269 w 218400"/>
                <a:gd name="connsiteY5" fmla="*/ 0 h 240559"/>
                <a:gd name="connsiteX6" fmla="*/ 0 w 218400"/>
                <a:gd name="connsiteY6" fmla="*/ 187154 h 24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00" h="240559">
                  <a:moveTo>
                    <a:pt x="0" y="187154"/>
                  </a:moveTo>
                  <a:lnTo>
                    <a:pt x="38652" y="240559"/>
                  </a:lnTo>
                  <a:lnTo>
                    <a:pt x="100800" y="180559"/>
                  </a:lnTo>
                  <a:lnTo>
                    <a:pt x="172800" y="228559"/>
                  </a:lnTo>
                  <a:lnTo>
                    <a:pt x="218400" y="140959"/>
                  </a:lnTo>
                  <a:lnTo>
                    <a:pt x="136269" y="0"/>
                  </a:lnTo>
                  <a:lnTo>
                    <a:pt x="0" y="187154"/>
                  </a:lnTo>
                  <a:close/>
                </a:path>
              </a:pathLst>
            </a:custGeom>
            <a:noFill/>
            <a:ln w="35814" cap="flat">
              <a:solidFill>
                <a:srgbClr val="FFFFFF"/>
              </a:solidFill>
              <a:prstDash val="solid"/>
              <a:miter/>
            </a:ln>
          </p:spPr>
          <p:txBody>
            <a:bodyPr rtlCol="0" anchor="ctr"/>
            <a:lstStyle/>
            <a:p>
              <a:endParaRPr lang="en-GB"/>
            </a:p>
          </p:txBody>
        </p:sp>
        <p:sp>
          <p:nvSpPr>
            <p:cNvPr id="119" name="Vrije vorm: vorm 118">
              <a:extLst>
                <a:ext uri="{FF2B5EF4-FFF2-40B4-BE49-F238E27FC236}">
                  <a16:creationId xmlns:a16="http://schemas.microsoft.com/office/drawing/2014/main" id="{B5D8F91F-1E6F-AC06-A944-492414704AD5}"/>
                </a:ext>
              </a:extLst>
            </p:cNvPr>
            <p:cNvSpPr/>
            <p:nvPr/>
          </p:nvSpPr>
          <p:spPr>
            <a:xfrm>
              <a:off x="7917042" y="2348299"/>
              <a:ext cx="567214" cy="320072"/>
            </a:xfrm>
            <a:custGeom>
              <a:avLst/>
              <a:gdLst>
                <a:gd name="connsiteX0" fmla="*/ 373251 w 567214"/>
                <a:gd name="connsiteY0" fmla="*/ 0 h 320072"/>
                <a:gd name="connsiteX1" fmla="*/ 330924 w 567214"/>
                <a:gd name="connsiteY1" fmla="*/ 74072 h 320072"/>
                <a:gd name="connsiteX2" fmla="*/ 258924 w 567214"/>
                <a:gd name="connsiteY2" fmla="*/ 26072 h 320072"/>
                <a:gd name="connsiteX3" fmla="*/ 196776 w 567214"/>
                <a:gd name="connsiteY3" fmla="*/ 86072 h 320072"/>
                <a:gd name="connsiteX4" fmla="*/ 163474 w 567214"/>
                <a:gd name="connsiteY4" fmla="*/ 50313 h 320072"/>
                <a:gd name="connsiteX5" fmla="*/ 0 w 567214"/>
                <a:gd name="connsiteY5" fmla="*/ 320072 h 320072"/>
                <a:gd name="connsiteX6" fmla="*/ 567214 w 567214"/>
                <a:gd name="connsiteY6" fmla="*/ 320072 h 320072"/>
                <a:gd name="connsiteX7" fmla="*/ 373251 w 567214"/>
                <a:gd name="connsiteY7" fmla="*/ 0 h 32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214" h="320072">
                  <a:moveTo>
                    <a:pt x="373251" y="0"/>
                  </a:moveTo>
                  <a:lnTo>
                    <a:pt x="330924" y="74072"/>
                  </a:lnTo>
                  <a:lnTo>
                    <a:pt x="258924" y="26072"/>
                  </a:lnTo>
                  <a:lnTo>
                    <a:pt x="196776" y="86072"/>
                  </a:lnTo>
                  <a:lnTo>
                    <a:pt x="163474" y="50313"/>
                  </a:lnTo>
                  <a:lnTo>
                    <a:pt x="0" y="320072"/>
                  </a:lnTo>
                  <a:lnTo>
                    <a:pt x="567214" y="320072"/>
                  </a:lnTo>
                  <a:lnTo>
                    <a:pt x="373251" y="0"/>
                  </a:lnTo>
                  <a:close/>
                </a:path>
              </a:pathLst>
            </a:custGeom>
            <a:solidFill>
              <a:srgbClr val="93AEC9"/>
            </a:solidFill>
            <a:ln w="23876" cap="rnd">
              <a:solidFill>
                <a:srgbClr val="93AEC9"/>
              </a:solidFill>
              <a:prstDash val="solid"/>
              <a:round/>
            </a:ln>
          </p:spPr>
          <p:txBody>
            <a:bodyPr rtlCol="0" anchor="ctr"/>
            <a:lstStyle/>
            <a:p>
              <a:endParaRPr lang="en-GB"/>
            </a:p>
          </p:txBody>
        </p:sp>
        <p:sp>
          <p:nvSpPr>
            <p:cNvPr id="122" name="Vrije vorm: vorm 121">
              <a:extLst>
                <a:ext uri="{FF2B5EF4-FFF2-40B4-BE49-F238E27FC236}">
                  <a16:creationId xmlns:a16="http://schemas.microsoft.com/office/drawing/2014/main" id="{10B7418E-9836-AC4C-4EC2-AE8EE4B2E03F}"/>
                </a:ext>
              </a:extLst>
            </p:cNvPr>
            <p:cNvSpPr/>
            <p:nvPr/>
          </p:nvSpPr>
          <p:spPr>
            <a:xfrm>
              <a:off x="8063166" y="2329972"/>
              <a:ext cx="235200" cy="104400"/>
            </a:xfrm>
            <a:custGeom>
              <a:avLst/>
              <a:gdLst>
                <a:gd name="connsiteX0" fmla="*/ 0 w 276000"/>
                <a:gd name="connsiteY0" fmla="*/ 62995 h 138000"/>
                <a:gd name="connsiteX1" fmla="*/ 69852 w 276000"/>
                <a:gd name="connsiteY1" fmla="*/ 138000 h 138000"/>
                <a:gd name="connsiteX2" fmla="*/ 132000 w 276000"/>
                <a:gd name="connsiteY2" fmla="*/ 78000 h 138000"/>
                <a:gd name="connsiteX3" fmla="*/ 204000 w 276000"/>
                <a:gd name="connsiteY3" fmla="*/ 126000 h 138000"/>
                <a:gd name="connsiteX4" fmla="*/ 276000 w 276000"/>
                <a:gd name="connsiteY4" fmla="*/ 0 h 138000"/>
                <a:gd name="connsiteX0" fmla="*/ 0 w 256800"/>
                <a:gd name="connsiteY0" fmla="*/ 79795 h 138000"/>
                <a:gd name="connsiteX1" fmla="*/ 50652 w 256800"/>
                <a:gd name="connsiteY1" fmla="*/ 138000 h 138000"/>
                <a:gd name="connsiteX2" fmla="*/ 112800 w 256800"/>
                <a:gd name="connsiteY2" fmla="*/ 78000 h 138000"/>
                <a:gd name="connsiteX3" fmla="*/ 184800 w 256800"/>
                <a:gd name="connsiteY3" fmla="*/ 126000 h 138000"/>
                <a:gd name="connsiteX4" fmla="*/ 256800 w 256800"/>
                <a:gd name="connsiteY4" fmla="*/ 0 h 138000"/>
                <a:gd name="connsiteX0" fmla="*/ 0 w 232800"/>
                <a:gd name="connsiteY0" fmla="*/ 36595 h 94800"/>
                <a:gd name="connsiteX1" fmla="*/ 50652 w 232800"/>
                <a:gd name="connsiteY1" fmla="*/ 94800 h 94800"/>
                <a:gd name="connsiteX2" fmla="*/ 112800 w 232800"/>
                <a:gd name="connsiteY2" fmla="*/ 34800 h 94800"/>
                <a:gd name="connsiteX3" fmla="*/ 184800 w 232800"/>
                <a:gd name="connsiteY3" fmla="*/ 82800 h 94800"/>
                <a:gd name="connsiteX4" fmla="*/ 232800 w 232800"/>
                <a:gd name="connsiteY4" fmla="*/ 0 h 94800"/>
                <a:gd name="connsiteX0" fmla="*/ 0 w 235200"/>
                <a:gd name="connsiteY0" fmla="*/ 46195 h 104400"/>
                <a:gd name="connsiteX1" fmla="*/ 50652 w 235200"/>
                <a:gd name="connsiteY1" fmla="*/ 104400 h 104400"/>
                <a:gd name="connsiteX2" fmla="*/ 112800 w 235200"/>
                <a:gd name="connsiteY2" fmla="*/ 44400 h 104400"/>
                <a:gd name="connsiteX3" fmla="*/ 184800 w 235200"/>
                <a:gd name="connsiteY3" fmla="*/ 92400 h 104400"/>
                <a:gd name="connsiteX4" fmla="*/ 235200 w 235200"/>
                <a:gd name="connsiteY4" fmla="*/ 0 h 1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00" h="104400">
                  <a:moveTo>
                    <a:pt x="0" y="46195"/>
                  </a:moveTo>
                  <a:lnTo>
                    <a:pt x="50652" y="104400"/>
                  </a:lnTo>
                  <a:lnTo>
                    <a:pt x="112800" y="44400"/>
                  </a:lnTo>
                  <a:lnTo>
                    <a:pt x="184800" y="92400"/>
                  </a:lnTo>
                  <a:lnTo>
                    <a:pt x="235200" y="0"/>
                  </a:lnTo>
                </a:path>
              </a:pathLst>
            </a:custGeom>
            <a:noFill/>
            <a:ln w="29845" cap="flat">
              <a:solidFill>
                <a:srgbClr val="FFFFFF"/>
              </a:solidFill>
              <a:prstDash val="solid"/>
              <a:miter/>
            </a:ln>
          </p:spPr>
          <p:txBody>
            <a:bodyPr rtlCol="0" anchor="ctr"/>
            <a:lstStyle/>
            <a:p>
              <a:endParaRPr lang="en-GB" dirty="0"/>
            </a:p>
          </p:txBody>
        </p:sp>
      </p:grpSp>
    </p:spTree>
    <p:extLst>
      <p:ext uri="{BB962C8B-B14F-4D97-AF65-F5344CB8AC3E}">
        <p14:creationId xmlns:p14="http://schemas.microsoft.com/office/powerpoint/2010/main" val="54887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ijdelijke aanduiding voor grafiek 10">
            <a:extLst>
              <a:ext uri="{FF2B5EF4-FFF2-40B4-BE49-F238E27FC236}">
                <a16:creationId xmlns:a16="http://schemas.microsoft.com/office/drawing/2014/main" id="{92A52AE3-6F87-5D80-ACC5-F18E738452AA}"/>
              </a:ext>
            </a:extLst>
          </p:cNvPr>
          <p:cNvGraphicFramePr>
            <a:graphicFrameLocks noGrp="1"/>
          </p:cNvGraphicFramePr>
          <p:nvPr>
            <p:ph type="chart" sz="quarter" idx="17"/>
            <p:extLst>
              <p:ext uri="{D42A27DB-BD31-4B8C-83A1-F6EECF244321}">
                <p14:modId xmlns:p14="http://schemas.microsoft.com/office/powerpoint/2010/main" val="2332225869"/>
              </p:ext>
            </p:extLst>
          </p:nvPr>
        </p:nvGraphicFramePr>
        <p:xfrm>
          <a:off x="719138" y="1565275"/>
          <a:ext cx="10752137" cy="4435475"/>
        </p:xfrm>
        <a:graphic>
          <a:graphicData uri="http://schemas.openxmlformats.org/drawingml/2006/chart">
            <c:chart xmlns:c="http://schemas.openxmlformats.org/drawingml/2006/chart" xmlns:r="http://schemas.openxmlformats.org/officeDocument/2006/relationships" r:id="rId2"/>
          </a:graphicData>
        </a:graphic>
      </p:graphicFrame>
      <p:sp>
        <p:nvSpPr>
          <p:cNvPr id="5" name="Titel 4">
            <a:extLst>
              <a:ext uri="{FF2B5EF4-FFF2-40B4-BE49-F238E27FC236}">
                <a16:creationId xmlns:a16="http://schemas.microsoft.com/office/drawing/2014/main" id="{B26728BC-051C-0E3C-BEC1-869A21BD9B1E}"/>
              </a:ext>
            </a:extLst>
          </p:cNvPr>
          <p:cNvSpPr>
            <a:spLocks noGrp="1"/>
          </p:cNvSpPr>
          <p:nvPr>
            <p:ph type="title"/>
          </p:nvPr>
        </p:nvSpPr>
        <p:spPr/>
        <p:txBody>
          <a:bodyPr/>
          <a:lstStyle/>
          <a:p>
            <a:r>
              <a:rPr lang="en-GB" dirty="0"/>
              <a:t>Bar graph</a:t>
            </a:r>
          </a:p>
        </p:txBody>
      </p:sp>
      <p:sp>
        <p:nvSpPr>
          <p:cNvPr id="2" name="Tijdelijke aanduiding voor datum 1">
            <a:extLst>
              <a:ext uri="{FF2B5EF4-FFF2-40B4-BE49-F238E27FC236}">
                <a16:creationId xmlns:a16="http://schemas.microsoft.com/office/drawing/2014/main" id="{444845B6-B9C5-B14F-EA0D-185293EB9BD6}"/>
              </a:ext>
            </a:extLst>
          </p:cNvPr>
          <p:cNvSpPr>
            <a:spLocks noGrp="1"/>
          </p:cNvSpPr>
          <p:nvPr>
            <p:ph type="dt" sz="half" idx="14"/>
          </p:nvPr>
        </p:nvSpPr>
        <p:spPr/>
        <p:txBody>
          <a:bodyPr/>
          <a:lstStyle/>
          <a:p>
            <a:fld id="{F895EAFB-75D5-4E19-B16B-8090E7895312}" type="datetime1">
              <a:rPr lang="nl-NL" smtClean="0"/>
              <a:t>4-4-2024</a:t>
            </a:fld>
            <a:endParaRPr lang="en-GB" dirty="0"/>
          </a:p>
        </p:txBody>
      </p:sp>
      <p:sp>
        <p:nvSpPr>
          <p:cNvPr id="3" name="Tijdelijke aanduiding voor dianummer 2">
            <a:extLst>
              <a:ext uri="{FF2B5EF4-FFF2-40B4-BE49-F238E27FC236}">
                <a16:creationId xmlns:a16="http://schemas.microsoft.com/office/drawing/2014/main" id="{8BDC31C1-48AC-32F1-09CE-A0F7956B029A}"/>
              </a:ext>
            </a:extLst>
          </p:cNvPr>
          <p:cNvSpPr>
            <a:spLocks noGrp="1"/>
          </p:cNvSpPr>
          <p:nvPr>
            <p:ph type="sldNum" sz="quarter" idx="16"/>
          </p:nvPr>
        </p:nvSpPr>
        <p:spPr/>
        <p:txBody>
          <a:bodyPr/>
          <a:lstStyle/>
          <a:p>
            <a:fld id="{9E843DB9-9987-4157-AB9C-CEA8D7D910BB}" type="slidenum">
              <a:rPr lang="en-GB" smtClean="0"/>
              <a:pPr/>
              <a:t>19</a:t>
            </a:fld>
            <a:endParaRPr lang="en-GB" dirty="0"/>
          </a:p>
        </p:txBody>
      </p:sp>
    </p:spTree>
    <p:extLst>
      <p:ext uri="{BB962C8B-B14F-4D97-AF65-F5344CB8AC3E}">
        <p14:creationId xmlns:p14="http://schemas.microsoft.com/office/powerpoint/2010/main" val="411933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p:txBody>
          <a:bodyPr/>
          <a:lstStyle/>
          <a:p>
            <a:fld id="{3CE15C60-F995-4DBC-A165-2BFB850D2869}" type="datetime1">
              <a:rPr lang="nl-NL" smtClean="0"/>
              <a:t>4-4-2024</a:t>
            </a:fld>
            <a:endParaRPr lang="en-GB" dirty="0"/>
          </a:p>
        </p:txBody>
      </p:sp>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dirty="0"/>
              <a:t>Agenda | 5x</a:t>
            </a:r>
          </a:p>
        </p:txBody>
      </p:sp>
      <p:grpSp>
        <p:nvGrpSpPr>
          <p:cNvPr id="102" name="Groep 101">
            <a:extLst>
              <a:ext uri="{FF2B5EF4-FFF2-40B4-BE49-F238E27FC236}">
                <a16:creationId xmlns:a16="http://schemas.microsoft.com/office/drawing/2014/main" id="{89F50DFF-151E-4F7A-4793-B47395F0F729}"/>
              </a:ext>
            </a:extLst>
          </p:cNvPr>
          <p:cNvGrpSpPr>
            <a:grpSpLocks/>
          </p:cNvGrpSpPr>
          <p:nvPr/>
        </p:nvGrpSpPr>
        <p:grpSpPr>
          <a:xfrm>
            <a:off x="718666" y="1565275"/>
            <a:ext cx="2006493" cy="4435475"/>
            <a:chOff x="718666" y="1565275"/>
            <a:chExt cx="2006493" cy="4435475"/>
          </a:xfrm>
        </p:grpSpPr>
        <p:sp>
          <p:nvSpPr>
            <p:cNvPr id="16" name="Rechthoek 15">
              <a:extLst>
                <a:ext uri="{FF2B5EF4-FFF2-40B4-BE49-F238E27FC236}">
                  <a16:creationId xmlns:a16="http://schemas.microsoft.com/office/drawing/2014/main" id="{3106877B-A59E-8F9F-812F-360977BDB671}"/>
                </a:ext>
              </a:extLst>
            </p:cNvPr>
            <p:cNvSpPr>
              <a:spLocks/>
            </p:cNvSpPr>
            <p:nvPr/>
          </p:nvSpPr>
          <p:spPr>
            <a:xfrm>
              <a:off x="719138" y="1565275"/>
              <a:ext cx="2006020" cy="4435475"/>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3" name="Vrije vorm: vorm 92">
              <a:extLst>
                <a:ext uri="{FF2B5EF4-FFF2-40B4-BE49-F238E27FC236}">
                  <a16:creationId xmlns:a16="http://schemas.microsoft.com/office/drawing/2014/main" id="{076957FC-0D3C-A426-04FA-FE759524CE8D}"/>
                </a:ext>
              </a:extLst>
            </p:cNvPr>
            <p:cNvSpPr>
              <a:spLocks/>
            </p:cNvSpPr>
            <p:nvPr/>
          </p:nvSpPr>
          <p:spPr>
            <a:xfrm>
              <a:off x="719138" y="1565276"/>
              <a:ext cx="2006021" cy="1981445"/>
            </a:xfrm>
            <a:custGeom>
              <a:avLst/>
              <a:gdLst>
                <a:gd name="connsiteX0" fmla="*/ 0 w 2006021"/>
                <a:gd name="connsiteY0" fmla="*/ 0 h 1981445"/>
                <a:gd name="connsiteX1" fmla="*/ 2006021 w 2006021"/>
                <a:gd name="connsiteY1" fmla="*/ 0 h 1981445"/>
                <a:gd name="connsiteX2" fmla="*/ 2006021 w 2006021"/>
                <a:gd name="connsiteY2" fmla="*/ 1118642 h 1981445"/>
                <a:gd name="connsiteX3" fmla="*/ 1688285 w 2006021"/>
                <a:gd name="connsiteY3" fmla="*/ 1238305 h 1981445"/>
                <a:gd name="connsiteX4" fmla="*/ 716556 w 2006021"/>
                <a:gd name="connsiteY4" fmla="*/ 1648311 h 1981445"/>
                <a:gd name="connsiteX5" fmla="*/ 20598 w 2006021"/>
                <a:gd name="connsiteY5" fmla="*/ 1971611 h 1981445"/>
                <a:gd name="connsiteX6" fmla="*/ 0 w 2006021"/>
                <a:gd name="connsiteY6" fmla="*/ 1981445 h 198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021" h="1981445">
                  <a:moveTo>
                    <a:pt x="0" y="0"/>
                  </a:moveTo>
                  <a:lnTo>
                    <a:pt x="2006021" y="0"/>
                  </a:lnTo>
                  <a:lnTo>
                    <a:pt x="2006021" y="1118642"/>
                  </a:lnTo>
                  <a:lnTo>
                    <a:pt x="1688285" y="1238305"/>
                  </a:lnTo>
                  <a:cubicBezTo>
                    <a:pt x="1359035" y="1366872"/>
                    <a:pt x="1034782" y="1503021"/>
                    <a:pt x="716556" y="1648311"/>
                  </a:cubicBezTo>
                  <a:cubicBezTo>
                    <a:pt x="508259" y="1743533"/>
                    <a:pt x="274769" y="1851087"/>
                    <a:pt x="20598" y="1971611"/>
                  </a:cubicBezTo>
                  <a:lnTo>
                    <a:pt x="0" y="1981445"/>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17" name="Tijdelijke aanduiding voor tekst 5">
              <a:extLst>
                <a:ext uri="{FF2B5EF4-FFF2-40B4-BE49-F238E27FC236}">
                  <a16:creationId xmlns:a16="http://schemas.microsoft.com/office/drawing/2014/main" id="{73E5A8A4-6123-780F-E6FF-76D376B6BD1E}"/>
                </a:ext>
              </a:extLst>
            </p:cNvPr>
            <p:cNvSpPr txBox="1">
              <a:spLocks/>
            </p:cNvSpPr>
            <p:nvPr/>
          </p:nvSpPr>
          <p:spPr>
            <a:xfrm>
              <a:off x="718666" y="3706368"/>
              <a:ext cx="2006491" cy="2294381"/>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a:t>
              </a:r>
              <a:br>
                <a:rPr lang="en-GB" sz="2000" dirty="0"/>
              </a:br>
              <a:r>
                <a:rPr lang="en-GB" sz="2000" dirty="0"/>
                <a:t>consectetur adipiscing elit</a:t>
              </a:r>
            </a:p>
          </p:txBody>
        </p:sp>
        <p:sp>
          <p:nvSpPr>
            <p:cNvPr id="18" name="Tijdelijke aanduiding voor tekst 5">
              <a:extLst>
                <a:ext uri="{FF2B5EF4-FFF2-40B4-BE49-F238E27FC236}">
                  <a16:creationId xmlns:a16="http://schemas.microsoft.com/office/drawing/2014/main" id="{C8361F20-BE85-0246-8967-2B81B0F52501}"/>
                </a:ext>
              </a:extLst>
            </p:cNvPr>
            <p:cNvSpPr txBox="1">
              <a:spLocks/>
            </p:cNvSpPr>
            <p:nvPr/>
          </p:nvSpPr>
          <p:spPr>
            <a:xfrm>
              <a:off x="718666" y="3152001"/>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00</a:t>
              </a:r>
            </a:p>
          </p:txBody>
        </p:sp>
        <p:cxnSp>
          <p:nvCxnSpPr>
            <p:cNvPr id="20" name="Rechte verbindingslijn 19">
              <a:extLst>
                <a:ext uri="{FF2B5EF4-FFF2-40B4-BE49-F238E27FC236}">
                  <a16:creationId xmlns:a16="http://schemas.microsoft.com/office/drawing/2014/main" id="{ADCE83FF-970B-7257-76DC-2ACE57F0E91B}"/>
                </a:ext>
              </a:extLst>
            </p:cNvPr>
            <p:cNvCxnSpPr>
              <a:cxnSpLocks/>
            </p:cNvCxnSpPr>
            <p:nvPr/>
          </p:nvCxnSpPr>
          <p:spPr>
            <a:xfrm>
              <a:off x="902208" y="3502152"/>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01" name="Groep 100">
            <a:extLst>
              <a:ext uri="{FF2B5EF4-FFF2-40B4-BE49-F238E27FC236}">
                <a16:creationId xmlns:a16="http://schemas.microsoft.com/office/drawing/2014/main" id="{36E63200-8E07-ECCC-07A5-5FF5054D92A4}"/>
              </a:ext>
            </a:extLst>
          </p:cNvPr>
          <p:cNvGrpSpPr>
            <a:grpSpLocks/>
          </p:cNvGrpSpPr>
          <p:nvPr/>
        </p:nvGrpSpPr>
        <p:grpSpPr>
          <a:xfrm>
            <a:off x="2904082" y="1565275"/>
            <a:ext cx="2006493" cy="4435475"/>
            <a:chOff x="2904082" y="1565275"/>
            <a:chExt cx="2006493" cy="4435475"/>
          </a:xfrm>
        </p:grpSpPr>
        <p:sp>
          <p:nvSpPr>
            <p:cNvPr id="25" name="Rechthoek 24">
              <a:extLst>
                <a:ext uri="{FF2B5EF4-FFF2-40B4-BE49-F238E27FC236}">
                  <a16:creationId xmlns:a16="http://schemas.microsoft.com/office/drawing/2014/main" id="{6CE3A1CE-9B2A-6C45-82D2-74755B2D260B}"/>
                </a:ext>
              </a:extLst>
            </p:cNvPr>
            <p:cNvSpPr>
              <a:spLocks/>
            </p:cNvSpPr>
            <p:nvPr/>
          </p:nvSpPr>
          <p:spPr>
            <a:xfrm>
              <a:off x="2904554" y="1565275"/>
              <a:ext cx="2006020" cy="4435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4" name="Vrije vorm: vorm 93">
              <a:extLst>
                <a:ext uri="{FF2B5EF4-FFF2-40B4-BE49-F238E27FC236}">
                  <a16:creationId xmlns:a16="http://schemas.microsoft.com/office/drawing/2014/main" id="{02121E8F-68EE-A7A9-9D7F-E5E15C3210EB}"/>
                </a:ext>
              </a:extLst>
            </p:cNvPr>
            <p:cNvSpPr>
              <a:spLocks/>
            </p:cNvSpPr>
            <p:nvPr/>
          </p:nvSpPr>
          <p:spPr>
            <a:xfrm>
              <a:off x="2904556" y="1565276"/>
              <a:ext cx="2006019" cy="1051080"/>
            </a:xfrm>
            <a:custGeom>
              <a:avLst/>
              <a:gdLst>
                <a:gd name="connsiteX0" fmla="*/ 0 w 2006019"/>
                <a:gd name="connsiteY0" fmla="*/ 0 h 1051080"/>
                <a:gd name="connsiteX1" fmla="*/ 2006019 w 2006019"/>
                <a:gd name="connsiteY1" fmla="*/ 0 h 1051080"/>
                <a:gd name="connsiteX2" fmla="*/ 2006019 w 2006019"/>
                <a:gd name="connsiteY2" fmla="*/ 407746 h 1051080"/>
                <a:gd name="connsiteX3" fmla="*/ 1530053 w 2006019"/>
                <a:gd name="connsiteY3" fmla="*/ 545388 h 1051080"/>
                <a:gd name="connsiteX4" fmla="*/ 359 w 2006019"/>
                <a:gd name="connsiteY4" fmla="*/ 1050944 h 1051080"/>
                <a:gd name="connsiteX5" fmla="*/ 0 w 2006019"/>
                <a:gd name="connsiteY5" fmla="*/ 1051080 h 105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6019" h="1051080">
                  <a:moveTo>
                    <a:pt x="0" y="0"/>
                  </a:moveTo>
                  <a:lnTo>
                    <a:pt x="2006019" y="0"/>
                  </a:lnTo>
                  <a:lnTo>
                    <a:pt x="2006019" y="407746"/>
                  </a:lnTo>
                  <a:lnTo>
                    <a:pt x="1530053" y="545388"/>
                  </a:lnTo>
                  <a:cubicBezTo>
                    <a:pt x="1012399" y="702117"/>
                    <a:pt x="501340" y="868880"/>
                    <a:pt x="359" y="1050944"/>
                  </a:cubicBezTo>
                  <a:lnTo>
                    <a:pt x="0" y="105108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26" name="Tijdelijke aanduiding voor tekst 5">
              <a:extLst>
                <a:ext uri="{FF2B5EF4-FFF2-40B4-BE49-F238E27FC236}">
                  <a16:creationId xmlns:a16="http://schemas.microsoft.com/office/drawing/2014/main" id="{893B5E17-D903-A68E-3E5D-112C5BE170B7}"/>
                </a:ext>
              </a:extLst>
            </p:cNvPr>
            <p:cNvSpPr txBox="1">
              <a:spLocks/>
            </p:cNvSpPr>
            <p:nvPr/>
          </p:nvSpPr>
          <p:spPr>
            <a:xfrm>
              <a:off x="2904082" y="3706368"/>
              <a:ext cx="2006491" cy="2294381"/>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a:t>
              </a:r>
              <a:br>
                <a:rPr lang="en-GB" sz="2000" dirty="0"/>
              </a:br>
              <a:r>
                <a:rPr lang="en-GB" sz="2000" dirty="0"/>
                <a:t>consectetur adipiscing elit</a:t>
              </a:r>
            </a:p>
          </p:txBody>
        </p:sp>
        <p:sp>
          <p:nvSpPr>
            <p:cNvPr id="27" name="Tijdelijke aanduiding voor tekst 5">
              <a:extLst>
                <a:ext uri="{FF2B5EF4-FFF2-40B4-BE49-F238E27FC236}">
                  <a16:creationId xmlns:a16="http://schemas.microsoft.com/office/drawing/2014/main" id="{18CD8C9B-DB4A-FB6F-1009-D317C94DEF89}"/>
                </a:ext>
              </a:extLst>
            </p:cNvPr>
            <p:cNvSpPr txBox="1">
              <a:spLocks/>
            </p:cNvSpPr>
            <p:nvPr/>
          </p:nvSpPr>
          <p:spPr>
            <a:xfrm>
              <a:off x="2904082" y="3152001"/>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00</a:t>
              </a:r>
            </a:p>
          </p:txBody>
        </p:sp>
        <p:cxnSp>
          <p:nvCxnSpPr>
            <p:cNvPr id="28" name="Rechte verbindingslijn 27">
              <a:extLst>
                <a:ext uri="{FF2B5EF4-FFF2-40B4-BE49-F238E27FC236}">
                  <a16:creationId xmlns:a16="http://schemas.microsoft.com/office/drawing/2014/main" id="{67505EDC-1D6C-3AA8-7966-FB02DEE04F07}"/>
                </a:ext>
              </a:extLst>
            </p:cNvPr>
            <p:cNvCxnSpPr>
              <a:cxnSpLocks/>
            </p:cNvCxnSpPr>
            <p:nvPr/>
          </p:nvCxnSpPr>
          <p:spPr>
            <a:xfrm>
              <a:off x="3087624" y="3502152"/>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00" name="Groep 99">
            <a:extLst>
              <a:ext uri="{FF2B5EF4-FFF2-40B4-BE49-F238E27FC236}">
                <a16:creationId xmlns:a16="http://schemas.microsoft.com/office/drawing/2014/main" id="{71FC05E7-DE70-4906-A44A-95E4EDDC0DCB}"/>
              </a:ext>
            </a:extLst>
          </p:cNvPr>
          <p:cNvGrpSpPr>
            <a:grpSpLocks/>
          </p:cNvGrpSpPr>
          <p:nvPr/>
        </p:nvGrpSpPr>
        <p:grpSpPr>
          <a:xfrm>
            <a:off x="5089498" y="1565275"/>
            <a:ext cx="2006492" cy="4435475"/>
            <a:chOff x="5089498" y="1565275"/>
            <a:chExt cx="2006492" cy="4435475"/>
          </a:xfrm>
        </p:grpSpPr>
        <p:sp>
          <p:nvSpPr>
            <p:cNvPr id="30" name="Rechthoek 29">
              <a:extLst>
                <a:ext uri="{FF2B5EF4-FFF2-40B4-BE49-F238E27FC236}">
                  <a16:creationId xmlns:a16="http://schemas.microsoft.com/office/drawing/2014/main" id="{EE796A4C-A8FF-D18D-D097-7275CCA8B1AE}"/>
                </a:ext>
              </a:extLst>
            </p:cNvPr>
            <p:cNvSpPr>
              <a:spLocks/>
            </p:cNvSpPr>
            <p:nvPr/>
          </p:nvSpPr>
          <p:spPr>
            <a:xfrm>
              <a:off x="5089970" y="1565275"/>
              <a:ext cx="2006020" cy="4435475"/>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5" name="Vrije vorm: vorm 94">
              <a:extLst>
                <a:ext uri="{FF2B5EF4-FFF2-40B4-BE49-F238E27FC236}">
                  <a16:creationId xmlns:a16="http://schemas.microsoft.com/office/drawing/2014/main" id="{074B4F5A-824D-937F-F478-9409522D837C}"/>
                </a:ext>
              </a:extLst>
            </p:cNvPr>
            <p:cNvSpPr>
              <a:spLocks/>
            </p:cNvSpPr>
            <p:nvPr/>
          </p:nvSpPr>
          <p:spPr>
            <a:xfrm>
              <a:off x="5089971" y="1565276"/>
              <a:ext cx="1291947" cy="355868"/>
            </a:xfrm>
            <a:custGeom>
              <a:avLst/>
              <a:gdLst>
                <a:gd name="connsiteX0" fmla="*/ 0 w 1291947"/>
                <a:gd name="connsiteY0" fmla="*/ 0 h 355868"/>
                <a:gd name="connsiteX1" fmla="*/ 1291947 w 1291947"/>
                <a:gd name="connsiteY1" fmla="*/ 0 h 355868"/>
                <a:gd name="connsiteX2" fmla="*/ 387707 w 1291947"/>
                <a:gd name="connsiteY2" fmla="*/ 243750 h 355868"/>
                <a:gd name="connsiteX3" fmla="*/ 0 w 1291947"/>
                <a:gd name="connsiteY3" fmla="*/ 355868 h 355868"/>
              </a:gdLst>
              <a:ahLst/>
              <a:cxnLst>
                <a:cxn ang="0">
                  <a:pos x="connsiteX0" y="connsiteY0"/>
                </a:cxn>
                <a:cxn ang="0">
                  <a:pos x="connsiteX1" y="connsiteY1"/>
                </a:cxn>
                <a:cxn ang="0">
                  <a:pos x="connsiteX2" y="connsiteY2"/>
                </a:cxn>
                <a:cxn ang="0">
                  <a:pos x="connsiteX3" y="connsiteY3"/>
                </a:cxn>
              </a:cxnLst>
              <a:rect l="l" t="t" r="r" b="b"/>
              <a:pathLst>
                <a:path w="1291947" h="355868">
                  <a:moveTo>
                    <a:pt x="0" y="0"/>
                  </a:moveTo>
                  <a:lnTo>
                    <a:pt x="1291947" y="0"/>
                  </a:lnTo>
                  <a:lnTo>
                    <a:pt x="387707" y="243750"/>
                  </a:lnTo>
                  <a:lnTo>
                    <a:pt x="0" y="35586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1" name="Tijdelijke aanduiding voor tekst 5">
              <a:extLst>
                <a:ext uri="{FF2B5EF4-FFF2-40B4-BE49-F238E27FC236}">
                  <a16:creationId xmlns:a16="http://schemas.microsoft.com/office/drawing/2014/main" id="{67811ACB-BFC8-D28A-C47E-C513BE439A50}"/>
                </a:ext>
              </a:extLst>
            </p:cNvPr>
            <p:cNvSpPr txBox="1">
              <a:spLocks/>
            </p:cNvSpPr>
            <p:nvPr/>
          </p:nvSpPr>
          <p:spPr>
            <a:xfrm>
              <a:off x="5089498" y="3706368"/>
              <a:ext cx="2006491" cy="2294381"/>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a:t>
              </a:r>
              <a:br>
                <a:rPr lang="en-GB" sz="2000" dirty="0"/>
              </a:br>
              <a:r>
                <a:rPr lang="en-GB" sz="2000" dirty="0"/>
                <a:t>consectetur adipiscing elit</a:t>
              </a:r>
            </a:p>
          </p:txBody>
        </p:sp>
        <p:sp>
          <p:nvSpPr>
            <p:cNvPr id="32" name="Tijdelijke aanduiding voor tekst 5">
              <a:extLst>
                <a:ext uri="{FF2B5EF4-FFF2-40B4-BE49-F238E27FC236}">
                  <a16:creationId xmlns:a16="http://schemas.microsoft.com/office/drawing/2014/main" id="{8054991A-C327-7F79-2E21-1C0154C33C17}"/>
                </a:ext>
              </a:extLst>
            </p:cNvPr>
            <p:cNvSpPr txBox="1">
              <a:spLocks/>
            </p:cNvSpPr>
            <p:nvPr/>
          </p:nvSpPr>
          <p:spPr>
            <a:xfrm>
              <a:off x="5089498" y="3152001"/>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00</a:t>
              </a:r>
            </a:p>
          </p:txBody>
        </p:sp>
        <p:cxnSp>
          <p:nvCxnSpPr>
            <p:cNvPr id="33" name="Rechte verbindingslijn 32">
              <a:extLst>
                <a:ext uri="{FF2B5EF4-FFF2-40B4-BE49-F238E27FC236}">
                  <a16:creationId xmlns:a16="http://schemas.microsoft.com/office/drawing/2014/main" id="{CE1B8DBE-C918-BE69-7EAF-CB96164AB539}"/>
                </a:ext>
              </a:extLst>
            </p:cNvPr>
            <p:cNvCxnSpPr>
              <a:cxnSpLocks/>
            </p:cNvCxnSpPr>
            <p:nvPr/>
          </p:nvCxnSpPr>
          <p:spPr>
            <a:xfrm>
              <a:off x="5273040" y="3502152"/>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99" name="Groep 98">
            <a:extLst>
              <a:ext uri="{FF2B5EF4-FFF2-40B4-BE49-F238E27FC236}">
                <a16:creationId xmlns:a16="http://schemas.microsoft.com/office/drawing/2014/main" id="{7A096906-1459-E392-45F7-6FAA20A8078A}"/>
              </a:ext>
            </a:extLst>
          </p:cNvPr>
          <p:cNvGrpSpPr>
            <a:grpSpLocks/>
          </p:cNvGrpSpPr>
          <p:nvPr/>
        </p:nvGrpSpPr>
        <p:grpSpPr>
          <a:xfrm>
            <a:off x="7274914" y="1565275"/>
            <a:ext cx="2006493" cy="4435476"/>
            <a:chOff x="7274914" y="1565275"/>
            <a:chExt cx="2006493" cy="4435476"/>
          </a:xfrm>
        </p:grpSpPr>
        <p:sp>
          <p:nvSpPr>
            <p:cNvPr id="35" name="Rechthoek 34">
              <a:extLst>
                <a:ext uri="{FF2B5EF4-FFF2-40B4-BE49-F238E27FC236}">
                  <a16:creationId xmlns:a16="http://schemas.microsoft.com/office/drawing/2014/main" id="{EB110895-A715-C918-C9FF-A9A3BE2006A3}"/>
                </a:ext>
              </a:extLst>
            </p:cNvPr>
            <p:cNvSpPr>
              <a:spLocks/>
            </p:cNvSpPr>
            <p:nvPr/>
          </p:nvSpPr>
          <p:spPr>
            <a:xfrm>
              <a:off x="7275386" y="1565275"/>
              <a:ext cx="2006020" cy="4435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6" name="Vrije vorm: vorm 95">
              <a:extLst>
                <a:ext uri="{FF2B5EF4-FFF2-40B4-BE49-F238E27FC236}">
                  <a16:creationId xmlns:a16="http://schemas.microsoft.com/office/drawing/2014/main" id="{19E4EE7E-4959-1DF3-8B29-FCDA14089EC8}"/>
                </a:ext>
              </a:extLst>
            </p:cNvPr>
            <p:cNvSpPr>
              <a:spLocks/>
            </p:cNvSpPr>
            <p:nvPr/>
          </p:nvSpPr>
          <p:spPr>
            <a:xfrm>
              <a:off x="8183876" y="4879493"/>
              <a:ext cx="1097531" cy="1121258"/>
            </a:xfrm>
            <a:custGeom>
              <a:avLst/>
              <a:gdLst>
                <a:gd name="connsiteX0" fmla="*/ 1097531 w 1097531"/>
                <a:gd name="connsiteY0" fmla="*/ 0 h 1121258"/>
                <a:gd name="connsiteX1" fmla="*/ 1097531 w 1097531"/>
                <a:gd name="connsiteY1" fmla="*/ 1121258 h 1121258"/>
                <a:gd name="connsiteX2" fmla="*/ 0 w 1097531"/>
                <a:gd name="connsiteY2" fmla="*/ 1121258 h 1121258"/>
                <a:gd name="connsiteX3" fmla="*/ 53105 w 1097531"/>
                <a:gd name="connsiteY3" fmla="*/ 1057326 h 1121258"/>
                <a:gd name="connsiteX4" fmla="*/ 739103 w 1097531"/>
                <a:gd name="connsiteY4" fmla="*/ 333526 h 1121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531" h="1121258">
                  <a:moveTo>
                    <a:pt x="1097531" y="0"/>
                  </a:moveTo>
                  <a:lnTo>
                    <a:pt x="1097531" y="1121258"/>
                  </a:lnTo>
                  <a:lnTo>
                    <a:pt x="0" y="1121258"/>
                  </a:lnTo>
                  <a:lnTo>
                    <a:pt x="53105" y="1057326"/>
                  </a:lnTo>
                  <a:cubicBezTo>
                    <a:pt x="261098" y="814185"/>
                    <a:pt x="491210" y="572985"/>
                    <a:pt x="739103" y="333526"/>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6" name="Tijdelijke aanduiding voor tekst 5">
              <a:extLst>
                <a:ext uri="{FF2B5EF4-FFF2-40B4-BE49-F238E27FC236}">
                  <a16:creationId xmlns:a16="http://schemas.microsoft.com/office/drawing/2014/main" id="{DD76365C-529A-020E-8A28-5CEFD80AAFE9}"/>
                </a:ext>
              </a:extLst>
            </p:cNvPr>
            <p:cNvSpPr txBox="1">
              <a:spLocks/>
            </p:cNvSpPr>
            <p:nvPr/>
          </p:nvSpPr>
          <p:spPr>
            <a:xfrm>
              <a:off x="7274914" y="3706368"/>
              <a:ext cx="2006491" cy="2294381"/>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a:t>
              </a:r>
              <a:br>
                <a:rPr lang="en-GB" sz="2000" dirty="0"/>
              </a:br>
              <a:r>
                <a:rPr lang="en-GB" sz="2000" dirty="0"/>
                <a:t>consectetur adipiscing elit</a:t>
              </a:r>
            </a:p>
          </p:txBody>
        </p:sp>
        <p:sp>
          <p:nvSpPr>
            <p:cNvPr id="37" name="Tijdelijke aanduiding voor tekst 5">
              <a:extLst>
                <a:ext uri="{FF2B5EF4-FFF2-40B4-BE49-F238E27FC236}">
                  <a16:creationId xmlns:a16="http://schemas.microsoft.com/office/drawing/2014/main" id="{B6629ECF-ADAD-AE09-1449-EF62A8C7BEB9}"/>
                </a:ext>
              </a:extLst>
            </p:cNvPr>
            <p:cNvSpPr txBox="1">
              <a:spLocks/>
            </p:cNvSpPr>
            <p:nvPr/>
          </p:nvSpPr>
          <p:spPr>
            <a:xfrm>
              <a:off x="7274914" y="3152001"/>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00</a:t>
              </a:r>
            </a:p>
          </p:txBody>
        </p:sp>
        <p:cxnSp>
          <p:nvCxnSpPr>
            <p:cNvPr id="38" name="Rechte verbindingslijn 37">
              <a:extLst>
                <a:ext uri="{FF2B5EF4-FFF2-40B4-BE49-F238E27FC236}">
                  <a16:creationId xmlns:a16="http://schemas.microsoft.com/office/drawing/2014/main" id="{458C6698-6E2C-DC52-A22E-4248EAE501AD}"/>
                </a:ext>
              </a:extLst>
            </p:cNvPr>
            <p:cNvCxnSpPr>
              <a:cxnSpLocks/>
            </p:cNvCxnSpPr>
            <p:nvPr/>
          </p:nvCxnSpPr>
          <p:spPr>
            <a:xfrm>
              <a:off x="7458456" y="3502152"/>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98" name="Groep 97">
            <a:extLst>
              <a:ext uri="{FF2B5EF4-FFF2-40B4-BE49-F238E27FC236}">
                <a16:creationId xmlns:a16="http://schemas.microsoft.com/office/drawing/2014/main" id="{2A7C4A48-127F-9203-7295-03F7EDFBCB14}"/>
              </a:ext>
            </a:extLst>
          </p:cNvPr>
          <p:cNvGrpSpPr>
            <a:grpSpLocks/>
          </p:cNvGrpSpPr>
          <p:nvPr/>
        </p:nvGrpSpPr>
        <p:grpSpPr>
          <a:xfrm>
            <a:off x="9460330" y="1565275"/>
            <a:ext cx="2006492" cy="4435476"/>
            <a:chOff x="9460330" y="1565275"/>
            <a:chExt cx="2006492" cy="4435476"/>
          </a:xfrm>
        </p:grpSpPr>
        <p:sp>
          <p:nvSpPr>
            <p:cNvPr id="40" name="Rechthoek 39">
              <a:extLst>
                <a:ext uri="{FF2B5EF4-FFF2-40B4-BE49-F238E27FC236}">
                  <a16:creationId xmlns:a16="http://schemas.microsoft.com/office/drawing/2014/main" id="{232EE22B-42B1-63B7-F6C0-1486C318B1C2}"/>
                </a:ext>
              </a:extLst>
            </p:cNvPr>
            <p:cNvSpPr>
              <a:spLocks/>
            </p:cNvSpPr>
            <p:nvPr/>
          </p:nvSpPr>
          <p:spPr>
            <a:xfrm>
              <a:off x="9460802" y="1565275"/>
              <a:ext cx="2006020" cy="4435475"/>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7" name="Vrije vorm: vorm 96">
              <a:extLst>
                <a:ext uri="{FF2B5EF4-FFF2-40B4-BE49-F238E27FC236}">
                  <a16:creationId xmlns:a16="http://schemas.microsoft.com/office/drawing/2014/main" id="{CDBCE730-D45C-356A-FF3C-0F112704BDE4}"/>
                </a:ext>
              </a:extLst>
            </p:cNvPr>
            <p:cNvSpPr>
              <a:spLocks/>
            </p:cNvSpPr>
            <p:nvPr/>
          </p:nvSpPr>
          <p:spPr>
            <a:xfrm>
              <a:off x="9460802" y="3136553"/>
              <a:ext cx="2006020" cy="2864198"/>
            </a:xfrm>
            <a:custGeom>
              <a:avLst/>
              <a:gdLst>
                <a:gd name="connsiteX0" fmla="*/ 2006020 w 2006020"/>
                <a:gd name="connsiteY0" fmla="*/ 0 h 2864198"/>
                <a:gd name="connsiteX1" fmla="*/ 2006020 w 2006020"/>
                <a:gd name="connsiteY1" fmla="*/ 2864198 h 2864198"/>
                <a:gd name="connsiteX2" fmla="*/ 0 w 2006020"/>
                <a:gd name="connsiteY2" fmla="*/ 2864198 h 2864198"/>
                <a:gd name="connsiteX3" fmla="*/ 0 w 2006020"/>
                <a:gd name="connsiteY3" fmla="*/ 1585112 h 2864198"/>
                <a:gd name="connsiteX4" fmla="*/ 254852 w 2006020"/>
                <a:gd name="connsiteY4" fmla="*/ 1363111 h 2864198"/>
                <a:gd name="connsiteX5" fmla="*/ 1586935 w 2006020"/>
                <a:gd name="connsiteY5" fmla="*/ 310047 h 286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6020" h="2864198">
                  <a:moveTo>
                    <a:pt x="2006020" y="0"/>
                  </a:moveTo>
                  <a:lnTo>
                    <a:pt x="2006020" y="2864198"/>
                  </a:lnTo>
                  <a:lnTo>
                    <a:pt x="0" y="2864198"/>
                  </a:lnTo>
                  <a:lnTo>
                    <a:pt x="0" y="1585112"/>
                  </a:lnTo>
                  <a:lnTo>
                    <a:pt x="254852" y="1363111"/>
                  </a:lnTo>
                  <a:cubicBezTo>
                    <a:pt x="673521" y="1008846"/>
                    <a:pt x="1122430" y="658049"/>
                    <a:pt x="1586935" y="310047"/>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41" name="Tijdelijke aanduiding voor tekst 5">
              <a:extLst>
                <a:ext uri="{FF2B5EF4-FFF2-40B4-BE49-F238E27FC236}">
                  <a16:creationId xmlns:a16="http://schemas.microsoft.com/office/drawing/2014/main" id="{A34850B8-DDE0-883E-70E7-2F9211F943E2}"/>
                </a:ext>
              </a:extLst>
            </p:cNvPr>
            <p:cNvSpPr txBox="1">
              <a:spLocks/>
            </p:cNvSpPr>
            <p:nvPr/>
          </p:nvSpPr>
          <p:spPr>
            <a:xfrm>
              <a:off x="9460330" y="3706368"/>
              <a:ext cx="2006491" cy="2294381"/>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a:t>
              </a:r>
              <a:br>
                <a:rPr lang="en-GB" sz="2000" dirty="0"/>
              </a:br>
              <a:r>
                <a:rPr lang="en-GB" sz="2000" dirty="0"/>
                <a:t>consectetur adipiscing elit</a:t>
              </a:r>
            </a:p>
          </p:txBody>
        </p:sp>
        <p:sp>
          <p:nvSpPr>
            <p:cNvPr id="42" name="Tijdelijke aanduiding voor tekst 5">
              <a:extLst>
                <a:ext uri="{FF2B5EF4-FFF2-40B4-BE49-F238E27FC236}">
                  <a16:creationId xmlns:a16="http://schemas.microsoft.com/office/drawing/2014/main" id="{4A12C8D5-687C-DACF-B9BC-8DB1EC0BBB02}"/>
                </a:ext>
              </a:extLst>
            </p:cNvPr>
            <p:cNvSpPr txBox="1">
              <a:spLocks/>
            </p:cNvSpPr>
            <p:nvPr/>
          </p:nvSpPr>
          <p:spPr>
            <a:xfrm>
              <a:off x="9460330" y="3152001"/>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00</a:t>
              </a:r>
            </a:p>
          </p:txBody>
        </p:sp>
        <p:cxnSp>
          <p:nvCxnSpPr>
            <p:cNvPr id="43" name="Rechte verbindingslijn 42">
              <a:extLst>
                <a:ext uri="{FF2B5EF4-FFF2-40B4-BE49-F238E27FC236}">
                  <a16:creationId xmlns:a16="http://schemas.microsoft.com/office/drawing/2014/main" id="{D692C0F5-9ACD-FEE4-448A-4E24B1100D57}"/>
                </a:ext>
              </a:extLst>
            </p:cNvPr>
            <p:cNvCxnSpPr>
              <a:cxnSpLocks/>
            </p:cNvCxnSpPr>
            <p:nvPr/>
          </p:nvCxnSpPr>
          <p:spPr>
            <a:xfrm>
              <a:off x="9643872" y="3502152"/>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103" name="Tijdelijke aanduiding voor dianummer 102">
            <a:extLst>
              <a:ext uri="{FF2B5EF4-FFF2-40B4-BE49-F238E27FC236}">
                <a16:creationId xmlns:a16="http://schemas.microsoft.com/office/drawing/2014/main" id="{17D08AAD-7C24-801C-D417-54D92A8A5E83}"/>
              </a:ext>
            </a:extLst>
          </p:cNvPr>
          <p:cNvSpPr>
            <a:spLocks noGrp="1"/>
          </p:cNvSpPr>
          <p:nvPr>
            <p:ph type="sldNum" sz="quarter" idx="20"/>
          </p:nvPr>
        </p:nvSpPr>
        <p:spPr/>
        <p:txBody>
          <a:bodyPr/>
          <a:lstStyle/>
          <a:p>
            <a:fld id="{9E843DB9-9987-4157-AB9C-CEA8D7D910BB}" type="slidenum">
              <a:rPr lang="en-GB" smtClean="0"/>
              <a:pPr/>
              <a:t>2</a:t>
            </a:fld>
            <a:endParaRPr lang="en-GB" dirty="0"/>
          </a:p>
        </p:txBody>
      </p:sp>
      <p:grpSp>
        <p:nvGrpSpPr>
          <p:cNvPr id="2" name="INSTRUCTION">
            <a:extLst>
              <a:ext uri="{FF2B5EF4-FFF2-40B4-BE49-F238E27FC236}">
                <a16:creationId xmlns:a16="http://schemas.microsoft.com/office/drawing/2014/main" id="{BB18A91C-D5FB-FF83-AA18-4AE483B85C74}"/>
              </a:ext>
            </a:extLst>
          </p:cNvPr>
          <p:cNvGrpSpPr>
            <a:grpSpLocks noGrp="1" noUngrp="1" noRot="1" noMove="1" noResize="1"/>
          </p:cNvGrpSpPr>
          <p:nvPr/>
        </p:nvGrpSpPr>
        <p:grpSpPr>
          <a:xfrm>
            <a:off x="-3786165" y="0"/>
            <a:ext cx="3693114" cy="6568295"/>
            <a:chOff x="-3786165" y="0"/>
            <a:chExt cx="3693114" cy="6568295"/>
          </a:xfrm>
        </p:grpSpPr>
        <p:sp>
          <p:nvSpPr>
            <p:cNvPr id="3" name="Rechthoek 2">
              <a:extLst>
                <a:ext uri="{FF2B5EF4-FFF2-40B4-BE49-F238E27FC236}">
                  <a16:creationId xmlns:a16="http://schemas.microsoft.com/office/drawing/2014/main" id="{10453147-991E-8C33-1A63-9B938D0AEBA3}"/>
                </a:ext>
              </a:extLst>
            </p:cNvPr>
            <p:cNvSpPr>
              <a:spLocks noGrp="1" noRot="1" noMove="1" noResize="1" noEditPoints="1" noAdjustHandles="1" noChangeArrowheads="1" noChangeShapeType="1"/>
            </p:cNvSpPr>
            <p:nvPr userDrawn="1"/>
          </p:nvSpPr>
          <p:spPr>
            <a:xfrm>
              <a:off x="-3786165" y="0"/>
              <a:ext cx="3593091" cy="582664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Create/edit a Hyperlink TO A SLIDE</a:t>
              </a:r>
            </a:p>
          </p:txBody>
        </p:sp>
        <p:sp>
          <p:nvSpPr>
            <p:cNvPr id="4" name="Ovaal 3">
              <a:extLst>
                <a:ext uri="{FF2B5EF4-FFF2-40B4-BE49-F238E27FC236}">
                  <a16:creationId xmlns:a16="http://schemas.microsoft.com/office/drawing/2014/main" id="{7BA90434-481C-FDEF-E6D2-AA162BCD2DE6}"/>
                </a:ext>
              </a:extLst>
            </p:cNvPr>
            <p:cNvSpPr>
              <a:spLocks noGrp="1" noRot="1" noMove="1" noResize="1" noEditPoints="1" noAdjustHandles="1" noChangeArrowheads="1" noChangeShapeType="1"/>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F1A8BE63-0CFA-6992-407B-EB850FA0973B}"/>
                </a:ext>
              </a:extLst>
            </p:cNvPr>
            <p:cNvSpPr>
              <a:spLocks noGrp="1" noRot="1" noMove="1" noResize="1" noEditPoints="1" noAdjustHandles="1" noChangeArrowheads="1" noChangeShapeType="1"/>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Choose the shape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‘Rectangle’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drag the mouse over the slide to create a shape.</a:t>
              </a:r>
            </a:p>
          </p:txBody>
        </p:sp>
        <p:sp>
          <p:nvSpPr>
            <p:cNvPr id="7" name="Ovaal 6">
              <a:extLst>
                <a:ext uri="{FF2B5EF4-FFF2-40B4-BE49-F238E27FC236}">
                  <a16:creationId xmlns:a16="http://schemas.microsoft.com/office/drawing/2014/main" id="{E84059D9-A8E8-C260-3288-BB6D51332366}"/>
                </a:ext>
              </a:extLst>
            </p:cNvPr>
            <p:cNvSpPr>
              <a:spLocks noGrp="1" noRot="1" noMove="1" noResize="1" noEditPoints="1" noAdjustHandles="1" noChangeArrowheads="1" noChangeShapeType="1"/>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E52520F9-828D-821F-03ED-4AFB483B4DE6}"/>
                </a:ext>
              </a:extLst>
            </p:cNvPr>
            <p:cNvSpPr>
              <a:spLocks noGrp="1" noRot="1" noMove="1" noResize="1" noEditPoints="1" noAdjustHandles="1" noChangeArrowheads="1" noChangeShapeType="1"/>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shape over the menu button and scale the shape as large as the button. Click with the right mouse button on the shape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shape’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00F565C2-A6BD-60CD-74A1-0EB1EF7FA42B}"/>
                </a:ext>
              </a:extLst>
            </p:cNvPr>
            <p:cNvSpPr>
              <a:spLocks noGrp="1" noRot="1" noMove="1" noResize="1" noEditPoints="1" noAdjustHandles="1" noChangeArrowheads="1" noChangeShapeType="1"/>
            </p:cNvSpPr>
            <p:nvPr userDrawn="1"/>
          </p:nvSpPr>
          <p:spPr>
            <a:xfrm>
              <a:off x="-3603859" y="322751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E1059634-B004-FC3C-E2B5-90405AA080D9}"/>
                </a:ext>
              </a:extLst>
            </p:cNvPr>
            <p:cNvSpPr>
              <a:spLocks noGrp="1" noRot="1" noMove="1" noResize="1" noEditPoints="1" noAdjustHandles="1" noChangeArrowheads="1" noChangeShapeType="1"/>
            </p:cNvSpPr>
            <p:nvPr userDrawn="1"/>
          </p:nvSpPr>
          <p:spPr>
            <a:xfrm>
              <a:off x="-3319687" y="3227520"/>
              <a:ext cx="304673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the paint bucket icon,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drag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‘Transparency’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slider to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Now the shape is completely transparent.</a:t>
              </a:r>
            </a:p>
          </p:txBody>
        </p:sp>
        <p:grpSp>
          <p:nvGrpSpPr>
            <p:cNvPr id="12" name="Groep 11">
              <a:extLst>
                <a:ext uri="{FF2B5EF4-FFF2-40B4-BE49-F238E27FC236}">
                  <a16:creationId xmlns:a16="http://schemas.microsoft.com/office/drawing/2014/main" id="{2D577C40-70F1-4B17-58B1-0E86055E29FC}"/>
                </a:ext>
              </a:extLst>
            </p:cNvPr>
            <p:cNvGrpSpPr>
              <a:grpSpLocks noGrp="1" noUngrp="1" noRot="1" noMove="1" noResize="1"/>
            </p:cNvGrpSpPr>
            <p:nvPr userDrawn="1"/>
          </p:nvGrpSpPr>
          <p:grpSpPr>
            <a:xfrm>
              <a:off x="-3319415" y="1050229"/>
              <a:ext cx="394772" cy="511953"/>
              <a:chOff x="12926733" y="1159941"/>
              <a:chExt cx="394772" cy="511953"/>
            </a:xfrm>
          </p:grpSpPr>
          <p:grpSp>
            <p:nvGrpSpPr>
              <p:cNvPr id="75" name="Groep 74">
                <a:extLst>
                  <a:ext uri="{FF2B5EF4-FFF2-40B4-BE49-F238E27FC236}">
                    <a16:creationId xmlns:a16="http://schemas.microsoft.com/office/drawing/2014/main" id="{9D291928-1C9B-0BE8-A3C1-ADA88DDEEA23}"/>
                  </a:ext>
                </a:extLst>
              </p:cNvPr>
              <p:cNvGrpSpPr>
                <a:grpSpLocks noGrp="1" noUngrp="1" noRot="1" noMove="1" noResize="1"/>
              </p:cNvGrpSpPr>
              <p:nvPr userDrawn="1"/>
            </p:nvGrpSpPr>
            <p:grpSpPr>
              <a:xfrm>
                <a:off x="12986056" y="1159941"/>
                <a:ext cx="276126" cy="284085"/>
                <a:chOff x="806580" y="907261"/>
                <a:chExt cx="421725" cy="433881"/>
              </a:xfrm>
            </p:grpSpPr>
            <p:sp>
              <p:nvSpPr>
                <p:cNvPr id="78" name="Ovaal 77">
                  <a:extLst>
                    <a:ext uri="{FF2B5EF4-FFF2-40B4-BE49-F238E27FC236}">
                      <a16:creationId xmlns:a16="http://schemas.microsoft.com/office/drawing/2014/main" id="{5CFC11DB-98A2-0AD6-6300-EF5DBFBE31DA}"/>
                    </a:ext>
                  </a:extLst>
                </p:cNvPr>
                <p:cNvSpPr>
                  <a:spLocks noGrp="1" noRot="1" noMove="1" noResize="1" noEditPoints="1" noAdjustHandles="1" noChangeArrowheads="1" noChangeShapeType="1"/>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4B6A85CB-E4FD-9BF9-3D25-E9E0F346CB5D}"/>
                    </a:ext>
                  </a:extLst>
                </p:cNvPr>
                <p:cNvSpPr>
                  <a:spLocks noGrp="1" noRot="1" noMove="1" noResize="1" noEditPoints="1" noAdjustHandles="1" noChangeArrowheads="1" noChangeShapeType="1"/>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sp>
              <p:nvSpPr>
                <p:cNvPr id="80" name="Ruit 79">
                  <a:extLst>
                    <a:ext uri="{FF2B5EF4-FFF2-40B4-BE49-F238E27FC236}">
                      <a16:creationId xmlns:a16="http://schemas.microsoft.com/office/drawing/2014/main" id="{B3428383-580A-EC79-A9AA-22D0A4B0FD0E}"/>
                    </a:ext>
                  </a:extLst>
                </p:cNvPr>
                <p:cNvSpPr>
                  <a:spLocks noGrp="1" noRot="1" noMove="1" noResize="1" noEditPoints="1" noAdjustHandles="1" noChangeArrowheads="1" noChangeShapeType="1"/>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76" name="Rechthoek 75">
                <a:extLst>
                  <a:ext uri="{FF2B5EF4-FFF2-40B4-BE49-F238E27FC236}">
                    <a16:creationId xmlns:a16="http://schemas.microsoft.com/office/drawing/2014/main" id="{8B60DBA3-E299-1A17-A7C4-4011B5FBDE00}"/>
                  </a:ext>
                </a:extLst>
              </p:cNvPr>
              <p:cNvSpPr>
                <a:spLocks noGrp="1" noRot="1" noMove="1" noResize="1" noEditPoints="1" noAdjustHandles="1" noChangeArrowheads="1" noChangeShapeType="1"/>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Shapes</a:t>
                </a:r>
              </a:p>
            </p:txBody>
          </p:sp>
          <p:sp>
            <p:nvSpPr>
              <p:cNvPr id="77" name="Gelijkbenige driehoek 76">
                <a:extLst>
                  <a:ext uri="{FF2B5EF4-FFF2-40B4-BE49-F238E27FC236}">
                    <a16:creationId xmlns:a16="http://schemas.microsoft.com/office/drawing/2014/main" id="{47C69FA8-ECB8-14A1-6BD3-3CFFB4A60986}"/>
                  </a:ext>
                </a:extLst>
              </p:cNvPr>
              <p:cNvSpPr>
                <a:spLocks noGrp="1" noRot="1" noMove="1" noResize="1" noEditPoints="1" noAdjustHandles="1" noChangeArrowheads="1" noChangeShapeType="1"/>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grpSp>
          <p:nvGrpSpPr>
            <p:cNvPr id="13" name="Groep 12">
              <a:extLst>
                <a:ext uri="{FF2B5EF4-FFF2-40B4-BE49-F238E27FC236}">
                  <a16:creationId xmlns:a16="http://schemas.microsoft.com/office/drawing/2014/main" id="{01ADA4B8-4706-F434-DE4A-F80EAF45C0B1}"/>
                </a:ext>
              </a:extLst>
            </p:cNvPr>
            <p:cNvGrpSpPr>
              <a:grpSpLocks noGrp="1" noUngrp="1" noRot="1" noMove="1" noResize="1"/>
            </p:cNvGrpSpPr>
            <p:nvPr userDrawn="1"/>
          </p:nvGrpSpPr>
          <p:grpSpPr>
            <a:xfrm>
              <a:off x="-3314820" y="2485426"/>
              <a:ext cx="1503599" cy="563933"/>
              <a:chOff x="-3314820" y="1384649"/>
              <a:chExt cx="1503599" cy="563933"/>
            </a:xfrm>
          </p:grpSpPr>
          <p:sp>
            <p:nvSpPr>
              <p:cNvPr id="56" name="Rechthoek 55">
                <a:extLst>
                  <a:ext uri="{FF2B5EF4-FFF2-40B4-BE49-F238E27FC236}">
                    <a16:creationId xmlns:a16="http://schemas.microsoft.com/office/drawing/2014/main" id="{194D858C-1097-90AC-69AF-F48C59A64B14}"/>
                  </a:ext>
                </a:extLst>
              </p:cNvPr>
              <p:cNvSpPr>
                <a:spLocks noGrp="1" noRot="1" noMove="1" noResize="1" noEditPoints="1" noAdjustHandles="1" noChangeArrowheads="1" noChangeShapeType="1"/>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E13FB45-49C3-87A6-FF72-239A6D365847}"/>
                  </a:ext>
                </a:extLst>
              </p:cNvPr>
              <p:cNvSpPr>
                <a:spLocks noGrp="1" noRot="1" noMove="1" noResize="1" noEditPoints="1" noAdjustHandles="1" noChangeArrowheads="1" noChangeShapeType="1"/>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8" name="Tekstvak 57">
                <a:extLst>
                  <a:ext uri="{FF2B5EF4-FFF2-40B4-BE49-F238E27FC236}">
                    <a16:creationId xmlns:a16="http://schemas.microsoft.com/office/drawing/2014/main" id="{305A50E9-455E-E399-8259-8D1D3CABFDC4}"/>
                  </a:ext>
                </a:extLst>
              </p:cNvPr>
              <p:cNvSpPr txBox="1">
                <a:spLocks noGrp="1" noRot="1" noMove="1" noResize="1" noEditPoints="1" noAdjustHandles="1" noChangeArrowheads="1" noChangeShapeType="1"/>
              </p:cNvSpPr>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Size and position…</a:t>
                </a:r>
              </a:p>
            </p:txBody>
          </p:sp>
          <p:sp>
            <p:nvSpPr>
              <p:cNvPr id="59" name="Tekstvak 58">
                <a:extLst>
                  <a:ext uri="{FF2B5EF4-FFF2-40B4-BE49-F238E27FC236}">
                    <a16:creationId xmlns:a16="http://schemas.microsoft.com/office/drawing/2014/main" id="{9E021E42-83B5-E7F3-68C3-34EB21A4F84C}"/>
                  </a:ext>
                </a:extLst>
              </p:cNvPr>
              <p:cNvSpPr txBox="1">
                <a:spLocks noGrp="1" noRot="1" noMove="1" noResize="1" noEditPoints="1" noAdjustHandles="1" noChangeArrowheads="1" noChangeShapeType="1"/>
              </p:cNvSpPr>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shape…</a:t>
                </a:r>
              </a:p>
            </p:txBody>
          </p:sp>
          <p:sp>
            <p:nvSpPr>
              <p:cNvPr id="60" name="Vrije vorm: vorm 59">
                <a:extLst>
                  <a:ext uri="{FF2B5EF4-FFF2-40B4-BE49-F238E27FC236}">
                    <a16:creationId xmlns:a16="http://schemas.microsoft.com/office/drawing/2014/main" id="{D8810446-D869-996D-5E83-EF8A6B03D635}"/>
                  </a:ext>
                </a:extLst>
              </p:cNvPr>
              <p:cNvSpPr>
                <a:spLocks noGrp="1" noRot="1" noMove="1" noResize="1" noEditPoints="1" noAdjustHandles="1" noChangeArrowheads="1" noChangeShapeType="1"/>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1" name="Rechthoek: afgeronde hoeken 60">
                <a:extLst>
                  <a:ext uri="{FF2B5EF4-FFF2-40B4-BE49-F238E27FC236}">
                    <a16:creationId xmlns:a16="http://schemas.microsoft.com/office/drawing/2014/main" id="{85E5B581-7BE7-883E-E668-E31FF7B0C8D9}"/>
                  </a:ext>
                </a:extLst>
              </p:cNvPr>
              <p:cNvSpPr>
                <a:spLocks noGrp="1" noRot="1" noMove="1" noResize="1" noEditPoints="1" noAdjustHandles="1" noChangeArrowheads="1" noChangeShapeType="1"/>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2E390903-576A-DF12-47C0-CDE748407DB9}"/>
                  </a:ext>
                </a:extLst>
              </p:cNvPr>
              <p:cNvSpPr>
                <a:spLocks noGrp="1" noRot="1" noMove="1" noResize="1" noEditPoints="1" noAdjustHandles="1" noChangeArrowheads="1" noChangeShapeType="1"/>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DB3A681C-DB09-6126-3BEF-423F56763F89}"/>
                  </a:ext>
                </a:extLst>
              </p:cNvPr>
              <p:cNvSpPr>
                <a:spLocks noGrp="1" noRot="1" noMove="1" noResize="1" noEditPoints="1" noAdjustHandles="1" noChangeArrowheads="1" noChangeShapeType="1"/>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64" name="Pijl: punthaak 63">
                <a:extLst>
                  <a:ext uri="{FF2B5EF4-FFF2-40B4-BE49-F238E27FC236}">
                    <a16:creationId xmlns:a16="http://schemas.microsoft.com/office/drawing/2014/main" id="{F0B2B7F6-A35A-19F0-47DD-73195CE79F31}"/>
                  </a:ext>
                </a:extLst>
              </p:cNvPr>
              <p:cNvSpPr>
                <a:spLocks noGrp="1" noRot="1" noMove="1" noResize="1" noEditPoints="1" noAdjustHandles="1" noChangeArrowheads="1" noChangeShapeType="1"/>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E3DD5ECD-6FA1-C3DD-0124-39C2180677DF}"/>
                  </a:ext>
                </a:extLst>
              </p:cNvPr>
              <p:cNvSpPr>
                <a:spLocks noGrp="1" noRot="1" noMove="1" noResize="1" noEditPoints="1" noAdjustHandles="1" noChangeArrowheads="1" noChangeShapeType="1"/>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66" name="Pijl: punthaak 65">
                <a:extLst>
                  <a:ext uri="{FF2B5EF4-FFF2-40B4-BE49-F238E27FC236}">
                    <a16:creationId xmlns:a16="http://schemas.microsoft.com/office/drawing/2014/main" id="{EB032A82-920B-9A7A-EEF3-70EF7D8100BD}"/>
                  </a:ext>
                </a:extLst>
              </p:cNvPr>
              <p:cNvSpPr>
                <a:spLocks noGrp="1" noRot="1" noMove="1" noResize="1" noEditPoints="1" noAdjustHandles="1" noChangeArrowheads="1" noChangeShapeType="1"/>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cxnSp>
            <p:nvCxnSpPr>
              <p:cNvPr id="67" name="Rechte verbindingslijn 66">
                <a:extLst>
                  <a:ext uri="{FF2B5EF4-FFF2-40B4-BE49-F238E27FC236}">
                    <a16:creationId xmlns:a16="http://schemas.microsoft.com/office/drawing/2014/main" id="{E6B5DE1B-A234-37C9-861E-293348EF406B}"/>
                  </a:ext>
                </a:extLst>
              </p:cNvPr>
              <p:cNvCxnSpPr>
                <a:cxnSpLocks noGrp="1" noRot="1" noMove="1" noResize="1" noEditPoints="1" noAdjustHandles="1" noChangeArrowheads="1" noChangeShapeType="1"/>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8" name="Rechte verbindingslijn 67">
                <a:extLst>
                  <a:ext uri="{FF2B5EF4-FFF2-40B4-BE49-F238E27FC236}">
                    <a16:creationId xmlns:a16="http://schemas.microsoft.com/office/drawing/2014/main" id="{73C5D84C-822D-256D-3C73-6CA0213CB63A}"/>
                  </a:ext>
                </a:extLst>
              </p:cNvPr>
              <p:cNvCxnSpPr>
                <a:cxnSpLocks noGrp="1" noRot="1" noMove="1" noResize="1" noEditPoints="1" noAdjustHandles="1" noChangeArrowheads="1" noChangeShapeType="1"/>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9" name="Vrije vorm: vorm 68">
                <a:extLst>
                  <a:ext uri="{FF2B5EF4-FFF2-40B4-BE49-F238E27FC236}">
                    <a16:creationId xmlns:a16="http://schemas.microsoft.com/office/drawing/2014/main" id="{6F8AF381-F0C1-5F10-82C1-D186390C7886}"/>
                  </a:ext>
                </a:extLst>
              </p:cNvPr>
              <p:cNvSpPr>
                <a:spLocks noGrp="1" noRot="1" noMove="1" noResize="1" noEditPoints="1" noAdjustHandles="1" noChangeArrowheads="1" noChangeShapeType="1"/>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70" name="Rechthoek: afgeronde hoeken 69">
                <a:extLst>
                  <a:ext uri="{FF2B5EF4-FFF2-40B4-BE49-F238E27FC236}">
                    <a16:creationId xmlns:a16="http://schemas.microsoft.com/office/drawing/2014/main" id="{F7758697-089F-108B-7093-6B88C0449719}"/>
                  </a:ext>
                </a:extLst>
              </p:cNvPr>
              <p:cNvSpPr>
                <a:spLocks noGrp="1" noRot="1" noMove="1" noResize="1" noEditPoints="1" noAdjustHandles="1" noChangeArrowheads="1" noChangeShapeType="1"/>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1" name="Vrije vorm: vorm 70">
                <a:extLst>
                  <a:ext uri="{FF2B5EF4-FFF2-40B4-BE49-F238E27FC236}">
                    <a16:creationId xmlns:a16="http://schemas.microsoft.com/office/drawing/2014/main" id="{41A317C6-B898-8298-0E5B-6D424F263FD3}"/>
                  </a:ext>
                </a:extLst>
              </p:cNvPr>
              <p:cNvSpPr>
                <a:spLocks noGrp="1" noRot="1" noMove="1" noResize="1" noEditPoints="1" noAdjustHandles="1" noChangeArrowheads="1" noChangeShapeType="1"/>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noProof="0" dirty="0">
                  <a:solidFill>
                    <a:srgbClr val="211F26"/>
                  </a:solidFill>
                  <a:latin typeface="Calibri" panose="020F0502020204030204" pitchFamily="34" charset="0"/>
                  <a:cs typeface="Calibri" panose="020F0502020204030204" pitchFamily="34" charset="0"/>
                </a:endParaRPr>
              </a:p>
            </p:txBody>
          </p:sp>
          <p:sp>
            <p:nvSpPr>
              <p:cNvPr id="72" name="Vrije vorm: vorm 71">
                <a:extLst>
                  <a:ext uri="{FF2B5EF4-FFF2-40B4-BE49-F238E27FC236}">
                    <a16:creationId xmlns:a16="http://schemas.microsoft.com/office/drawing/2014/main" id="{0F288E06-382E-8968-0D4D-101344A3EAB1}"/>
                  </a:ext>
                </a:extLst>
              </p:cNvPr>
              <p:cNvSpPr>
                <a:spLocks noGrp="1" noRot="1" noMove="1" noResize="1" noEditPoints="1" noAdjustHandles="1" noChangeArrowheads="1" noChangeShapeType="1"/>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73" name="Ovaal 72">
                <a:extLst>
                  <a:ext uri="{FF2B5EF4-FFF2-40B4-BE49-F238E27FC236}">
                    <a16:creationId xmlns:a16="http://schemas.microsoft.com/office/drawing/2014/main" id="{89D391F8-0DD4-C31A-857C-25DC79B809DB}"/>
                  </a:ext>
                </a:extLst>
              </p:cNvPr>
              <p:cNvSpPr>
                <a:spLocks noGrp="1" noRot="1" noMove="1" noResize="1" noEditPoints="1" noAdjustHandles="1" noChangeArrowheads="1" noChangeShapeType="1"/>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74" name="Gelijkbenige driehoek 34">
                <a:extLst>
                  <a:ext uri="{FF2B5EF4-FFF2-40B4-BE49-F238E27FC236}">
                    <a16:creationId xmlns:a16="http://schemas.microsoft.com/office/drawing/2014/main" id="{0E3F6281-DD43-BB2F-3263-68CEFF41C63A}"/>
                  </a:ext>
                </a:extLst>
              </p:cNvPr>
              <p:cNvSpPr>
                <a:spLocks noGrp="1" noRot="1" noMove="1" noResize="1" noEditPoints="1" noAdjustHandles="1" noChangeArrowheads="1" noChangeShapeType="1"/>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grpSp>
        <p:grpSp>
          <p:nvGrpSpPr>
            <p:cNvPr id="14" name="Groep 13">
              <a:extLst>
                <a:ext uri="{FF2B5EF4-FFF2-40B4-BE49-F238E27FC236}">
                  <a16:creationId xmlns:a16="http://schemas.microsoft.com/office/drawing/2014/main" id="{381341F1-4317-78BE-C5A9-62850A257786}"/>
                </a:ext>
              </a:extLst>
            </p:cNvPr>
            <p:cNvGrpSpPr>
              <a:grpSpLocks noGrp="1" noUngrp="1" noRot="1" noMove="1" noResize="1"/>
            </p:cNvGrpSpPr>
            <p:nvPr userDrawn="1"/>
          </p:nvGrpSpPr>
          <p:grpSpPr>
            <a:xfrm>
              <a:off x="-3323231" y="3821749"/>
              <a:ext cx="2734765" cy="262633"/>
              <a:chOff x="5114260" y="1193211"/>
              <a:chExt cx="2516594" cy="241682"/>
            </a:xfrm>
          </p:grpSpPr>
          <p:sp>
            <p:nvSpPr>
              <p:cNvPr id="49" name="Rechthoek 48">
                <a:extLst>
                  <a:ext uri="{FF2B5EF4-FFF2-40B4-BE49-F238E27FC236}">
                    <a16:creationId xmlns:a16="http://schemas.microsoft.com/office/drawing/2014/main" id="{1613A34F-D57A-C388-8FD8-20F64BF6D5C8}"/>
                  </a:ext>
                </a:extLst>
              </p:cNvPr>
              <p:cNvSpPr>
                <a:spLocks noGrp="1" noRot="1" noMove="1" noResize="1" noEditPoints="1" noAdjustHandles="1" noChangeArrowheads="1" noChangeShapeType="1"/>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BCB822B3-04DC-D1FA-C9E7-E2AD9D9C6250}"/>
                  </a:ext>
                </a:extLst>
              </p:cNvPr>
              <p:cNvSpPr txBox="1">
                <a:spLocks noGrp="1" noRot="1" noMove="1" noResize="1" noEditPoints="1" noAdjustHandles="1" noChangeArrowheads="1" noChangeShapeType="1"/>
              </p:cNvSpPr>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en-GB" sz="900" b="0" u="none" kern="1200" noProof="0" dirty="0">
                    <a:solidFill>
                      <a:srgbClr val="211F26"/>
                    </a:solidFill>
                    <a:latin typeface="Calibri" panose="020F0502020204030204" pitchFamily="34" charset="0"/>
                    <a:ea typeface="+mn-ea"/>
                    <a:cs typeface="Calibri" panose="020F0502020204030204" pitchFamily="34" charset="0"/>
                  </a:rPr>
                  <a:t>Transparency</a:t>
                </a:r>
              </a:p>
            </p:txBody>
          </p:sp>
          <p:cxnSp>
            <p:nvCxnSpPr>
              <p:cNvPr id="51" name="Rechte verbindingslijn 50">
                <a:extLst>
                  <a:ext uri="{FF2B5EF4-FFF2-40B4-BE49-F238E27FC236}">
                    <a16:creationId xmlns:a16="http://schemas.microsoft.com/office/drawing/2014/main" id="{CCA05868-5640-4196-C90E-004DDBE2543F}"/>
                  </a:ext>
                </a:extLst>
              </p:cNvPr>
              <p:cNvCxnSpPr>
                <a:cxnSpLocks noGrp="1" noRot="1" noMove="1" noResize="1" noEditPoints="1" noAdjustHandles="1" noChangeArrowheads="1" noChangeShapeType="1"/>
                <a:endCxn id="55"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52" name="Rechthoek 51">
                <a:extLst>
                  <a:ext uri="{FF2B5EF4-FFF2-40B4-BE49-F238E27FC236}">
                    <a16:creationId xmlns:a16="http://schemas.microsoft.com/office/drawing/2014/main" id="{62E25B11-904F-AFA3-0926-E0E18E94DC9E}"/>
                  </a:ext>
                </a:extLst>
              </p:cNvPr>
              <p:cNvSpPr>
                <a:spLocks noGrp="1" noRot="1" noMove="1" noResize="1" noEditPoints="1" noAdjustHandles="1" noChangeArrowheads="1" noChangeShapeType="1"/>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100%</a:t>
                </a:r>
              </a:p>
            </p:txBody>
          </p:sp>
          <p:sp>
            <p:nvSpPr>
              <p:cNvPr id="53" name="Gelijkbenige driehoek 52">
                <a:extLst>
                  <a:ext uri="{FF2B5EF4-FFF2-40B4-BE49-F238E27FC236}">
                    <a16:creationId xmlns:a16="http://schemas.microsoft.com/office/drawing/2014/main" id="{853F1B6C-EA29-27A2-ABF6-A3C7F399F358}"/>
                  </a:ext>
                </a:extLst>
              </p:cNvPr>
              <p:cNvSpPr>
                <a:spLocks noGrp="1" noRot="1" noMove="1" noResize="1" noEditPoints="1" noAdjustHandles="1" noChangeArrowheads="1" noChangeShapeType="1"/>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4" name="Gelijkbenige driehoek 53">
                <a:extLst>
                  <a:ext uri="{FF2B5EF4-FFF2-40B4-BE49-F238E27FC236}">
                    <a16:creationId xmlns:a16="http://schemas.microsoft.com/office/drawing/2014/main" id="{35C09C94-75E6-1E20-8A00-01AE2BF86EC1}"/>
                  </a:ext>
                </a:extLst>
              </p:cNvPr>
              <p:cNvSpPr>
                <a:spLocks noGrp="1" noRot="1" noMove="1" noResize="1" noEditPoints="1" noAdjustHandles="1" noChangeArrowheads="1" noChangeShapeType="1"/>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91428D3-AF6A-8B81-9689-4EB5B586D60A}"/>
                  </a:ext>
                </a:extLst>
              </p:cNvPr>
              <p:cNvSpPr>
                <a:spLocks noGrp="1" noRot="1" noMove="1" noResize="1" noEditPoints="1" noAdjustHandles="1" noChangeArrowheads="1" noChangeShapeType="1"/>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378CAA15-261D-24B1-9D7B-AEE80DF08888}"/>
                </a:ext>
              </a:extLst>
            </p:cNvPr>
            <p:cNvSpPr>
              <a:spLocks noGrp="1" noRot="1" noMove="1" noResize="1" noEditPoints="1" noAdjustHandles="1" noChangeArrowheads="1" noChangeShapeType="1"/>
            </p:cNvSpPr>
            <p:nvPr userDrawn="1"/>
          </p:nvSpPr>
          <p:spPr>
            <a:xfrm>
              <a:off x="-3603859" y="426602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A99DDD90-7E82-DFCC-F21C-6C4E08E89CA5}"/>
                </a:ext>
              </a:extLst>
            </p:cNvPr>
            <p:cNvSpPr>
              <a:spLocks noGrp="1" noRot="1" noMove="1" noResize="1" noEditPoints="1" noAdjustHandles="1" noChangeArrowheads="1" noChangeShapeType="1"/>
            </p:cNvSpPr>
            <p:nvPr userDrawn="1"/>
          </p:nvSpPr>
          <p:spPr>
            <a:xfrm>
              <a:off x="-3319687" y="4266029"/>
              <a:ext cx="2944682" cy="79449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the transparent shape and use the shortcut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add a hyperlink. At the left side of the window,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‘Place in this document’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select the preferred slide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 the list. Then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en-GB"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Ovaal 20">
              <a:extLst>
                <a:ext uri="{FF2B5EF4-FFF2-40B4-BE49-F238E27FC236}">
                  <a16:creationId xmlns:a16="http://schemas.microsoft.com/office/drawing/2014/main" id="{63C14303-A7C4-576B-E496-E5B236133B68}"/>
                </a:ext>
              </a:extLst>
            </p:cNvPr>
            <p:cNvSpPr>
              <a:spLocks noGrp="1" noRot="1" noMove="1" noResize="1" noEditPoints="1" noAdjustHandles="1" noChangeArrowheads="1" noChangeShapeType="1"/>
            </p:cNvSpPr>
            <p:nvPr userDrawn="1"/>
          </p:nvSpPr>
          <p:spPr>
            <a:xfrm>
              <a:off x="-3603859" y="524598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44948BB9-1F59-B75F-473F-4EB2D9431755}"/>
                </a:ext>
              </a:extLst>
            </p:cNvPr>
            <p:cNvSpPr>
              <a:spLocks noGrp="1" noRot="1" noMove="1" noResize="1" noEditPoints="1" noAdjustHandles="1" noChangeArrowheads="1" noChangeShapeType="1"/>
            </p:cNvSpPr>
            <p:nvPr userDrawn="1"/>
          </p:nvSpPr>
          <p:spPr>
            <a:xfrm>
              <a:off x="-3319687" y="5245987"/>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Copy the transparent shape and repeat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step 4</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 this for all menu buttons.</a:t>
              </a:r>
            </a:p>
          </p:txBody>
        </p:sp>
        <p:sp>
          <p:nvSpPr>
            <p:cNvPr id="23" name="Rechthoek 22">
              <a:extLst>
                <a:ext uri="{FF2B5EF4-FFF2-40B4-BE49-F238E27FC236}">
                  <a16:creationId xmlns:a16="http://schemas.microsoft.com/office/drawing/2014/main" id="{37C121DE-A66E-EB19-E2B8-DCDBDC099324}"/>
                </a:ext>
              </a:extLst>
            </p:cNvPr>
            <p:cNvSpPr>
              <a:spLocks noGrp="1" noRot="1" noMove="1" noResize="1" noEditPoints="1" noAdjustHandles="1" noChangeArrowheads="1" noChangeShapeType="1"/>
            </p:cNvSpPr>
            <p:nvPr userDrawn="1"/>
          </p:nvSpPr>
          <p:spPr>
            <a:xfrm>
              <a:off x="-3786164" y="574029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4" name="ICOON_info">
              <a:extLst>
                <a:ext uri="{FF2B5EF4-FFF2-40B4-BE49-F238E27FC236}">
                  <a16:creationId xmlns:a16="http://schemas.microsoft.com/office/drawing/2014/main" id="{452B83F7-AB46-963B-D270-3E5515CEA644}"/>
                </a:ext>
              </a:extLst>
            </p:cNvPr>
            <p:cNvGrpSpPr>
              <a:grpSpLocks noGrp="1" noUngrp="1" noRot="1" noMove="1" noResize="1"/>
            </p:cNvGrpSpPr>
            <p:nvPr userDrawn="1"/>
          </p:nvGrpSpPr>
          <p:grpSpPr>
            <a:xfrm>
              <a:off x="-376736" y="5569246"/>
              <a:ext cx="283685" cy="283685"/>
              <a:chOff x="-510741" y="5913713"/>
              <a:chExt cx="267555" cy="267555"/>
            </a:xfrm>
          </p:grpSpPr>
          <p:sp>
            <p:nvSpPr>
              <p:cNvPr id="47" name="Ovaal 46">
                <a:extLst>
                  <a:ext uri="{FF2B5EF4-FFF2-40B4-BE49-F238E27FC236}">
                    <a16:creationId xmlns:a16="http://schemas.microsoft.com/office/drawing/2014/main" id="{DA9835B9-C7C6-02A9-82F1-FADDEC3143CE}"/>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2E0C297F-87B3-2913-09D0-687E936A43E7}"/>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D61042B-E99A-BE00-11E6-10E69131B8A4}"/>
                </a:ext>
              </a:extLst>
            </p:cNvPr>
            <p:cNvGrpSpPr>
              <a:grpSpLocks noGrp="1" noUngrp="1" noRot="1" noMove="1" noResize="1"/>
            </p:cNvGrpSpPr>
            <p:nvPr userDrawn="1"/>
          </p:nvGrpSpPr>
          <p:grpSpPr>
            <a:xfrm>
              <a:off x="-938434" y="5877672"/>
              <a:ext cx="627798" cy="576693"/>
              <a:chOff x="-938434" y="4570310"/>
              <a:chExt cx="627798" cy="576693"/>
            </a:xfrm>
          </p:grpSpPr>
          <p:grpSp>
            <p:nvGrpSpPr>
              <p:cNvPr id="34" name="Inspireren">
                <a:extLst>
                  <a:ext uri="{FF2B5EF4-FFF2-40B4-BE49-F238E27FC236}">
                    <a16:creationId xmlns:a16="http://schemas.microsoft.com/office/drawing/2014/main" id="{EC574CDD-75E9-74C7-A608-98003A932C89}"/>
                  </a:ext>
                </a:extLst>
              </p:cNvPr>
              <p:cNvGrpSpPr>
                <a:grpSpLocks noGrp="1" noUngrp="1" noRot="1" noChangeAspect="1" noMove="1" noResize="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1112DBD4-A138-3BD7-D6A2-14AA67ED20CE}"/>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5" name="Freeform 13">
                  <a:extLst>
                    <a:ext uri="{FF2B5EF4-FFF2-40B4-BE49-F238E27FC236}">
                      <a16:creationId xmlns:a16="http://schemas.microsoft.com/office/drawing/2014/main" id="{15A37159-376D-BCEE-ECFB-AE9655423724}"/>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6" name="Freeform 14">
                  <a:extLst>
                    <a:ext uri="{FF2B5EF4-FFF2-40B4-BE49-F238E27FC236}">
                      <a16:creationId xmlns:a16="http://schemas.microsoft.com/office/drawing/2014/main" id="{61F2693F-87A8-9848-2C1A-63AD13FDF40E}"/>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9" name="Tekstvak 38">
                <a:extLst>
                  <a:ext uri="{FF2B5EF4-FFF2-40B4-BE49-F238E27FC236}">
                    <a16:creationId xmlns:a16="http://schemas.microsoft.com/office/drawing/2014/main" id="{C9D33603-F909-F5BB-9674-844515620059}"/>
                  </a:ext>
                </a:extLst>
              </p:cNvPr>
              <p:cNvSpPr txBox="1">
                <a:spLocks noGrp="1" noRot="1" noMove="1" noResize="1" noEditPoints="1" noAdjustHandles="1" noChangeArrowheads="1" noChangeShapeType="1"/>
              </p:cNvSpPr>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14017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26728BC-051C-0E3C-BEC1-869A21BD9B1E}"/>
              </a:ext>
            </a:extLst>
          </p:cNvPr>
          <p:cNvSpPr>
            <a:spLocks noGrp="1"/>
          </p:cNvSpPr>
          <p:nvPr>
            <p:ph type="title"/>
          </p:nvPr>
        </p:nvSpPr>
        <p:spPr/>
        <p:txBody>
          <a:bodyPr/>
          <a:lstStyle/>
          <a:p>
            <a:r>
              <a:rPr lang="en-GB" dirty="0"/>
              <a:t>Line graph</a:t>
            </a:r>
          </a:p>
        </p:txBody>
      </p:sp>
      <p:sp>
        <p:nvSpPr>
          <p:cNvPr id="2" name="Tijdelijke aanduiding voor datum 1">
            <a:extLst>
              <a:ext uri="{FF2B5EF4-FFF2-40B4-BE49-F238E27FC236}">
                <a16:creationId xmlns:a16="http://schemas.microsoft.com/office/drawing/2014/main" id="{444845B6-B9C5-B14F-EA0D-185293EB9BD6}"/>
              </a:ext>
            </a:extLst>
          </p:cNvPr>
          <p:cNvSpPr>
            <a:spLocks noGrp="1"/>
          </p:cNvSpPr>
          <p:nvPr>
            <p:ph type="dt" sz="half" idx="14"/>
          </p:nvPr>
        </p:nvSpPr>
        <p:spPr/>
        <p:txBody>
          <a:bodyPr/>
          <a:lstStyle/>
          <a:p>
            <a:fld id="{94FF7FCF-C8DD-4806-ADA9-9CF3D5D11C5C}" type="datetime1">
              <a:rPr lang="nl-NL" smtClean="0"/>
              <a:t>4-4-2024</a:t>
            </a:fld>
            <a:endParaRPr lang="en-GB" dirty="0"/>
          </a:p>
        </p:txBody>
      </p:sp>
      <p:sp>
        <p:nvSpPr>
          <p:cNvPr id="3" name="Tijdelijke aanduiding voor dianummer 2">
            <a:extLst>
              <a:ext uri="{FF2B5EF4-FFF2-40B4-BE49-F238E27FC236}">
                <a16:creationId xmlns:a16="http://schemas.microsoft.com/office/drawing/2014/main" id="{8BDC31C1-48AC-32F1-09CE-A0F7956B029A}"/>
              </a:ext>
            </a:extLst>
          </p:cNvPr>
          <p:cNvSpPr>
            <a:spLocks noGrp="1"/>
          </p:cNvSpPr>
          <p:nvPr>
            <p:ph type="sldNum" sz="quarter" idx="16"/>
          </p:nvPr>
        </p:nvSpPr>
        <p:spPr/>
        <p:txBody>
          <a:bodyPr/>
          <a:lstStyle/>
          <a:p>
            <a:fld id="{9E843DB9-9987-4157-AB9C-CEA8D7D910BB}" type="slidenum">
              <a:rPr lang="en-GB" smtClean="0"/>
              <a:pPr/>
              <a:t>20</a:t>
            </a:fld>
            <a:endParaRPr lang="en-GB" dirty="0"/>
          </a:p>
        </p:txBody>
      </p:sp>
      <p:graphicFrame>
        <p:nvGraphicFramePr>
          <p:cNvPr id="7" name="Tijdelijke aanduiding voor grafiek 16">
            <a:extLst>
              <a:ext uri="{FF2B5EF4-FFF2-40B4-BE49-F238E27FC236}">
                <a16:creationId xmlns:a16="http://schemas.microsoft.com/office/drawing/2014/main" id="{2D135967-FA22-EBCB-9A50-6513C7091AC0}"/>
              </a:ext>
            </a:extLst>
          </p:cNvPr>
          <p:cNvGraphicFramePr>
            <a:graphicFrameLocks noGrp="1"/>
          </p:cNvGraphicFramePr>
          <p:nvPr>
            <p:ph type="chart" sz="quarter" idx="17"/>
            <p:extLst>
              <p:ext uri="{D42A27DB-BD31-4B8C-83A1-F6EECF244321}">
                <p14:modId xmlns:p14="http://schemas.microsoft.com/office/powerpoint/2010/main" val="2375907404"/>
              </p:ext>
            </p:extLst>
          </p:nvPr>
        </p:nvGraphicFramePr>
        <p:xfrm>
          <a:off x="719138" y="1565275"/>
          <a:ext cx="10752137" cy="44354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116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ijdelijke aanduiding voor grafiek 18">
            <a:extLst>
              <a:ext uri="{FF2B5EF4-FFF2-40B4-BE49-F238E27FC236}">
                <a16:creationId xmlns:a16="http://schemas.microsoft.com/office/drawing/2014/main" id="{2B180AB1-EB3C-B03C-C3D7-E9C1A6561689}"/>
              </a:ext>
            </a:extLst>
          </p:cNvPr>
          <p:cNvGraphicFramePr>
            <a:graphicFrameLocks/>
          </p:cNvGraphicFramePr>
          <p:nvPr>
            <p:extLst>
              <p:ext uri="{D42A27DB-BD31-4B8C-83A1-F6EECF244321}">
                <p14:modId xmlns:p14="http://schemas.microsoft.com/office/powerpoint/2010/main" val="3195796698"/>
              </p:ext>
            </p:extLst>
          </p:nvPr>
        </p:nvGraphicFramePr>
        <p:xfrm>
          <a:off x="4039700" y="1783820"/>
          <a:ext cx="4112600" cy="4036124"/>
        </p:xfrm>
        <a:graphic>
          <a:graphicData uri="http://schemas.openxmlformats.org/drawingml/2006/chart">
            <c:chart xmlns:c="http://schemas.openxmlformats.org/drawingml/2006/chart" xmlns:r="http://schemas.openxmlformats.org/officeDocument/2006/relationships" r:id="rId2"/>
          </a:graphicData>
        </a:graphic>
      </p:graphicFrame>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p:txBody>
          <a:bodyPr/>
          <a:lstStyle/>
          <a:p>
            <a:fld id="{55496BF9-B619-4C0A-9520-D7DF0D5BF7E6}" type="datetime1">
              <a:rPr lang="nl-NL" smtClean="0"/>
              <a:t>4-4-2024</a:t>
            </a:fld>
            <a:endParaRPr lang="en-GB" dirty="0"/>
          </a:p>
        </p:txBody>
      </p:sp>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dirty="0"/>
              <a:t>Diagram + text</a:t>
            </a:r>
          </a:p>
        </p:txBody>
      </p:sp>
      <p:sp>
        <p:nvSpPr>
          <p:cNvPr id="2" name="Tijdelijke aanduiding voor dianummer 1">
            <a:extLst>
              <a:ext uri="{FF2B5EF4-FFF2-40B4-BE49-F238E27FC236}">
                <a16:creationId xmlns:a16="http://schemas.microsoft.com/office/drawing/2014/main" id="{1DEFD5F9-519F-5DC2-1627-F4B2878F02EC}"/>
              </a:ext>
            </a:extLst>
          </p:cNvPr>
          <p:cNvSpPr>
            <a:spLocks noGrp="1"/>
          </p:cNvSpPr>
          <p:nvPr>
            <p:ph type="sldNum" sz="quarter" idx="20"/>
          </p:nvPr>
        </p:nvSpPr>
        <p:spPr/>
        <p:txBody>
          <a:bodyPr/>
          <a:lstStyle/>
          <a:p>
            <a:fld id="{9E843DB9-9987-4157-AB9C-CEA8D7D910BB}" type="slidenum">
              <a:rPr lang="en-GB" smtClean="0"/>
              <a:pPr/>
              <a:t>21</a:t>
            </a:fld>
            <a:endParaRPr lang="en-GB" dirty="0"/>
          </a:p>
        </p:txBody>
      </p:sp>
      <p:grpSp>
        <p:nvGrpSpPr>
          <p:cNvPr id="95" name="Icoon_1_5">
            <a:extLst>
              <a:ext uri="{FF2B5EF4-FFF2-40B4-BE49-F238E27FC236}">
                <a16:creationId xmlns:a16="http://schemas.microsoft.com/office/drawing/2014/main" id="{3161B0FB-5594-1086-08AD-C400373E9450}"/>
              </a:ext>
            </a:extLst>
          </p:cNvPr>
          <p:cNvGrpSpPr/>
          <p:nvPr/>
        </p:nvGrpSpPr>
        <p:grpSpPr>
          <a:xfrm>
            <a:off x="3181519" y="1784977"/>
            <a:ext cx="531967" cy="709562"/>
            <a:chOff x="6545522" y="2072809"/>
            <a:chExt cx="531967" cy="709562"/>
          </a:xfrm>
        </p:grpSpPr>
        <p:sp>
          <p:nvSpPr>
            <p:cNvPr id="96" name="Vrije vorm: vorm 95">
              <a:extLst>
                <a:ext uri="{FF2B5EF4-FFF2-40B4-BE49-F238E27FC236}">
                  <a16:creationId xmlns:a16="http://schemas.microsoft.com/office/drawing/2014/main" id="{FBD538D1-00A5-9C99-1683-7AFB09EA881E}"/>
                </a:ext>
              </a:extLst>
            </p:cNvPr>
            <p:cNvSpPr/>
            <p:nvPr/>
          </p:nvSpPr>
          <p:spPr>
            <a:xfrm>
              <a:off x="6834482" y="2426896"/>
              <a:ext cx="68071" cy="67298"/>
            </a:xfrm>
            <a:custGeom>
              <a:avLst/>
              <a:gdLst>
                <a:gd name="connsiteX0" fmla="*/ 1520 w 68071"/>
                <a:gd name="connsiteY0" fmla="*/ 45990 h 67298"/>
                <a:gd name="connsiteX1" fmla="*/ 20338 w 68071"/>
                <a:gd name="connsiteY1" fmla="*/ 65602 h 67298"/>
                <a:gd name="connsiteX2" fmla="*/ 31478 w 68071"/>
                <a:gd name="connsiteY2" fmla="*/ 64321 h 67298"/>
                <a:gd name="connsiteX3" fmla="*/ 64798 w 68071"/>
                <a:gd name="connsiteY3" fmla="*/ 32350 h 67298"/>
                <a:gd name="connsiteX4" fmla="*/ 68048 w 68071"/>
                <a:gd name="connsiteY4" fmla="*/ 25933 h 67298"/>
                <a:gd name="connsiteX5" fmla="*/ 65658 w 68071"/>
                <a:gd name="connsiteY5" fmla="*/ 20603 h 67298"/>
                <a:gd name="connsiteX6" fmla="*/ 48397 w 68071"/>
                <a:gd name="connsiteY6" fmla="*/ 2614 h 67298"/>
                <a:gd name="connsiteX7" fmla="*/ 43170 w 68071"/>
                <a:gd name="connsiteY7" fmla="*/ 6 h 67298"/>
                <a:gd name="connsiteX8" fmla="*/ 36625 w 68071"/>
                <a:gd name="connsiteY8" fmla="*/ 2988 h 67298"/>
                <a:gd name="connsiteX9" fmla="*/ 3317 w 68071"/>
                <a:gd name="connsiteY9" fmla="*/ 34948 h 67298"/>
                <a:gd name="connsiteX10" fmla="*/ 1520 w 68071"/>
                <a:gd name="connsiteY10" fmla="*/ 45990 h 67298"/>
                <a:gd name="connsiteX11" fmla="*/ 1519 w 68071"/>
                <a:gd name="connsiteY11" fmla="*/ 45990 h 6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71" h="67298">
                  <a:moveTo>
                    <a:pt x="1520" y="45990"/>
                  </a:moveTo>
                  <a:lnTo>
                    <a:pt x="20338" y="65602"/>
                  </a:lnTo>
                  <a:cubicBezTo>
                    <a:pt x="22922" y="68295"/>
                    <a:pt x="27937" y="67719"/>
                    <a:pt x="31478" y="64321"/>
                  </a:cubicBezTo>
                  <a:lnTo>
                    <a:pt x="64798" y="32350"/>
                  </a:lnTo>
                  <a:cubicBezTo>
                    <a:pt x="66673" y="30550"/>
                    <a:pt x="67862" y="28184"/>
                    <a:pt x="68048" y="25933"/>
                  </a:cubicBezTo>
                  <a:cubicBezTo>
                    <a:pt x="68234" y="23682"/>
                    <a:pt x="67338" y="21712"/>
                    <a:pt x="65658" y="20603"/>
                  </a:cubicBezTo>
                  <a:cubicBezTo>
                    <a:pt x="58684" y="15903"/>
                    <a:pt x="52805" y="9776"/>
                    <a:pt x="48397" y="2614"/>
                  </a:cubicBezTo>
                  <a:cubicBezTo>
                    <a:pt x="47350" y="880"/>
                    <a:pt x="45427" y="-87"/>
                    <a:pt x="43170" y="6"/>
                  </a:cubicBezTo>
                  <a:cubicBezTo>
                    <a:pt x="40913" y="99"/>
                    <a:pt x="38488" y="1201"/>
                    <a:pt x="36625" y="2988"/>
                  </a:cubicBezTo>
                  <a:lnTo>
                    <a:pt x="3317" y="34948"/>
                  </a:lnTo>
                  <a:cubicBezTo>
                    <a:pt x="-281" y="38310"/>
                    <a:pt x="-1064" y="43297"/>
                    <a:pt x="1520" y="45990"/>
                  </a:cubicBezTo>
                  <a:lnTo>
                    <a:pt x="1519" y="45990"/>
                  </a:lnTo>
                  <a:close/>
                </a:path>
              </a:pathLst>
            </a:custGeom>
            <a:solidFill>
              <a:srgbClr val="93AEC9"/>
            </a:solidFill>
            <a:ln w="5969" cap="flat">
              <a:noFill/>
              <a:prstDash val="solid"/>
              <a:miter/>
            </a:ln>
          </p:spPr>
          <p:txBody>
            <a:bodyPr rtlCol="0" anchor="ctr"/>
            <a:lstStyle/>
            <a:p>
              <a:endParaRPr lang="en-GB"/>
            </a:p>
          </p:txBody>
        </p:sp>
        <p:sp>
          <p:nvSpPr>
            <p:cNvPr id="97" name="Vrije vorm: vorm 96">
              <a:extLst>
                <a:ext uri="{FF2B5EF4-FFF2-40B4-BE49-F238E27FC236}">
                  <a16:creationId xmlns:a16="http://schemas.microsoft.com/office/drawing/2014/main" id="{D7BAAEDB-5FA7-1FF7-3F19-9A6F100C7467}"/>
                </a:ext>
              </a:extLst>
            </p:cNvPr>
            <p:cNvSpPr/>
            <p:nvPr/>
          </p:nvSpPr>
          <p:spPr>
            <a:xfrm>
              <a:off x="6845292" y="2255296"/>
              <a:ext cx="232197" cy="232212"/>
            </a:xfrm>
            <a:custGeom>
              <a:avLst/>
              <a:gdLst>
                <a:gd name="connsiteX0" fmla="*/ 32336 w 232197"/>
                <a:gd name="connsiteY0" fmla="*/ 196468 h 232212"/>
                <a:gd name="connsiteX1" fmla="*/ 46918 w 232197"/>
                <a:gd name="connsiteY1" fmla="*/ 209345 h 232212"/>
                <a:gd name="connsiteX2" fmla="*/ 122881 w 232197"/>
                <a:gd name="connsiteY2" fmla="*/ 232014 h 232212"/>
                <a:gd name="connsiteX3" fmla="*/ 196520 w 232197"/>
                <a:gd name="connsiteY3" fmla="*/ 199859 h 232212"/>
                <a:gd name="connsiteX4" fmla="*/ 199911 w 232197"/>
                <a:gd name="connsiteY4" fmla="*/ 35678 h 232212"/>
                <a:gd name="connsiteX5" fmla="*/ 35731 w 232197"/>
                <a:gd name="connsiteY5" fmla="*/ 32287 h 232212"/>
                <a:gd name="connsiteX6" fmla="*/ 574 w 232197"/>
                <a:gd name="connsiteY6" fmla="*/ 104522 h 232212"/>
                <a:gd name="connsiteX7" fmla="*/ 20087 w 232197"/>
                <a:gd name="connsiteY7" fmla="*/ 181357 h 232212"/>
                <a:gd name="connsiteX8" fmla="*/ 32339 w 232197"/>
                <a:gd name="connsiteY8" fmla="*/ 196470 h 232212"/>
                <a:gd name="connsiteX9" fmla="*/ 32336 w 232197"/>
                <a:gd name="connsiteY9" fmla="*/ 196468 h 232212"/>
                <a:gd name="connsiteX10" fmla="*/ 178350 w 232197"/>
                <a:gd name="connsiteY10" fmla="*/ 56356 h 232212"/>
                <a:gd name="connsiteX11" fmla="*/ 175831 w 232197"/>
                <a:gd name="connsiteY11" fmla="*/ 178302 h 232212"/>
                <a:gd name="connsiteX12" fmla="*/ 64660 w 232197"/>
                <a:gd name="connsiteY12" fmla="*/ 185326 h 232212"/>
                <a:gd name="connsiteX13" fmla="*/ 44742 w 232197"/>
                <a:gd name="connsiteY13" fmla="*/ 164567 h 232212"/>
                <a:gd name="connsiteX14" fmla="*/ 56350 w 232197"/>
                <a:gd name="connsiteY14" fmla="*/ 53781 h 232212"/>
                <a:gd name="connsiteX15" fmla="*/ 178350 w 232197"/>
                <a:gd name="connsiteY15" fmla="*/ 56355 h 232212"/>
                <a:gd name="connsiteX16" fmla="*/ 178350 w 232197"/>
                <a:gd name="connsiteY16" fmla="*/ 56356 h 23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197" h="232212">
                  <a:moveTo>
                    <a:pt x="32336" y="196468"/>
                  </a:moveTo>
                  <a:cubicBezTo>
                    <a:pt x="36786" y="201107"/>
                    <a:pt x="41690" y="205452"/>
                    <a:pt x="46918" y="209345"/>
                  </a:cubicBezTo>
                  <a:cubicBezTo>
                    <a:pt x="68686" y="225586"/>
                    <a:pt x="95691" y="233605"/>
                    <a:pt x="122881" y="232014"/>
                  </a:cubicBezTo>
                  <a:cubicBezTo>
                    <a:pt x="150399" y="230369"/>
                    <a:pt x="176608" y="218964"/>
                    <a:pt x="196520" y="199859"/>
                  </a:cubicBezTo>
                  <a:cubicBezTo>
                    <a:pt x="242731" y="155518"/>
                    <a:pt x="244252" y="81890"/>
                    <a:pt x="199911" y="35678"/>
                  </a:cubicBezTo>
                  <a:cubicBezTo>
                    <a:pt x="155570" y="-10534"/>
                    <a:pt x="81942" y="-12055"/>
                    <a:pt x="35731" y="32287"/>
                  </a:cubicBezTo>
                  <a:cubicBezTo>
                    <a:pt x="15820" y="51391"/>
                    <a:pt x="3282" y="77045"/>
                    <a:pt x="574" y="104522"/>
                  </a:cubicBezTo>
                  <a:cubicBezTo>
                    <a:pt x="-2138" y="131624"/>
                    <a:pt x="4818" y="158998"/>
                    <a:pt x="20087" y="181357"/>
                  </a:cubicBezTo>
                  <a:cubicBezTo>
                    <a:pt x="23773" y="186753"/>
                    <a:pt x="27888" y="191832"/>
                    <a:pt x="32339" y="196470"/>
                  </a:cubicBezTo>
                  <a:lnTo>
                    <a:pt x="32336" y="196468"/>
                  </a:lnTo>
                  <a:close/>
                  <a:moveTo>
                    <a:pt x="178350" y="56356"/>
                  </a:moveTo>
                  <a:cubicBezTo>
                    <a:pt x="211299" y="90695"/>
                    <a:pt x="210170" y="145353"/>
                    <a:pt x="175831" y="178302"/>
                  </a:cubicBezTo>
                  <a:cubicBezTo>
                    <a:pt x="145337" y="207562"/>
                    <a:pt x="98583" y="210597"/>
                    <a:pt x="64660" y="185326"/>
                  </a:cubicBezTo>
                  <a:cubicBezTo>
                    <a:pt x="56967" y="179562"/>
                    <a:pt x="50182" y="172492"/>
                    <a:pt x="44742" y="164567"/>
                  </a:cubicBezTo>
                  <a:cubicBezTo>
                    <a:pt x="20954" y="129696"/>
                    <a:pt x="25790" y="83104"/>
                    <a:pt x="56350" y="53781"/>
                  </a:cubicBezTo>
                  <a:cubicBezTo>
                    <a:pt x="90741" y="20886"/>
                    <a:pt x="145401" y="22016"/>
                    <a:pt x="178350" y="56355"/>
                  </a:cubicBezTo>
                  <a:lnTo>
                    <a:pt x="178350" y="56356"/>
                  </a:lnTo>
                  <a:close/>
                </a:path>
              </a:pathLst>
            </a:custGeom>
            <a:solidFill>
              <a:srgbClr val="93AEC9"/>
            </a:solidFill>
            <a:ln w="11938" cap="flat">
              <a:solidFill>
                <a:srgbClr val="93AEC9"/>
              </a:solidFill>
              <a:prstDash val="solid"/>
              <a:round/>
            </a:ln>
          </p:spPr>
          <p:txBody>
            <a:bodyPr rtlCol="0" anchor="ctr"/>
            <a:lstStyle/>
            <a:p>
              <a:endParaRPr lang="en-GB"/>
            </a:p>
          </p:txBody>
        </p:sp>
        <p:sp>
          <p:nvSpPr>
            <p:cNvPr id="98" name="Vrije vorm: vorm 97">
              <a:extLst>
                <a:ext uri="{FF2B5EF4-FFF2-40B4-BE49-F238E27FC236}">
                  <a16:creationId xmlns:a16="http://schemas.microsoft.com/office/drawing/2014/main" id="{9B7EC2FE-A68C-8D26-3352-6CC109307B91}"/>
                </a:ext>
              </a:extLst>
            </p:cNvPr>
            <p:cNvSpPr/>
            <p:nvPr/>
          </p:nvSpPr>
          <p:spPr>
            <a:xfrm>
              <a:off x="6705827" y="2445433"/>
              <a:ext cx="176029" cy="173441"/>
            </a:xfrm>
            <a:custGeom>
              <a:avLst/>
              <a:gdLst>
                <a:gd name="connsiteX0" fmla="*/ 4960 w 176029"/>
                <a:gd name="connsiteY0" fmla="*/ 129169 h 173441"/>
                <a:gd name="connsiteX1" fmla="*/ 42186 w 176029"/>
                <a:gd name="connsiteY1" fmla="*/ 167966 h 173441"/>
                <a:gd name="connsiteX2" fmla="*/ 67326 w 176029"/>
                <a:gd name="connsiteY2" fmla="*/ 168485 h 173441"/>
                <a:gd name="connsiteX3" fmla="*/ 170553 w 176029"/>
                <a:gd name="connsiteY3" fmla="*/ 69412 h 173441"/>
                <a:gd name="connsiteX4" fmla="*/ 171073 w 176029"/>
                <a:gd name="connsiteY4" fmla="*/ 44272 h 173441"/>
                <a:gd name="connsiteX5" fmla="*/ 133846 w 176029"/>
                <a:gd name="connsiteY5" fmla="*/ 5476 h 173441"/>
                <a:gd name="connsiteX6" fmla="*/ 108707 w 176029"/>
                <a:gd name="connsiteY6" fmla="*/ 4956 h 173441"/>
                <a:gd name="connsiteX7" fmla="*/ 5454 w 176029"/>
                <a:gd name="connsiteY7" fmla="*/ 104029 h 173441"/>
                <a:gd name="connsiteX8" fmla="*/ 4959 w 176029"/>
                <a:gd name="connsiteY8" fmla="*/ 129170 h 173441"/>
                <a:gd name="connsiteX9" fmla="*/ 4960 w 176029"/>
                <a:gd name="connsiteY9" fmla="*/ 129169 h 17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029" h="173441">
                  <a:moveTo>
                    <a:pt x="4960" y="129169"/>
                  </a:moveTo>
                  <a:lnTo>
                    <a:pt x="42186" y="167966"/>
                  </a:lnTo>
                  <a:cubicBezTo>
                    <a:pt x="48992" y="175059"/>
                    <a:pt x="60232" y="175291"/>
                    <a:pt x="67326" y="168485"/>
                  </a:cubicBezTo>
                  <a:lnTo>
                    <a:pt x="170553" y="69412"/>
                  </a:lnTo>
                  <a:cubicBezTo>
                    <a:pt x="177647" y="62606"/>
                    <a:pt x="177879" y="51366"/>
                    <a:pt x="171073" y="44272"/>
                  </a:cubicBezTo>
                  <a:lnTo>
                    <a:pt x="133846" y="5476"/>
                  </a:lnTo>
                  <a:cubicBezTo>
                    <a:pt x="127040" y="-1618"/>
                    <a:pt x="115800" y="-1850"/>
                    <a:pt x="108707" y="4956"/>
                  </a:cubicBezTo>
                  <a:lnTo>
                    <a:pt x="5454" y="104029"/>
                  </a:lnTo>
                  <a:cubicBezTo>
                    <a:pt x="-1615" y="110836"/>
                    <a:pt x="-1847" y="122076"/>
                    <a:pt x="4959" y="129170"/>
                  </a:cubicBezTo>
                  <a:lnTo>
                    <a:pt x="4960" y="129169"/>
                  </a:lnTo>
                  <a:close/>
                </a:path>
              </a:pathLst>
            </a:custGeom>
            <a:solidFill>
              <a:srgbClr val="B8CBDE"/>
            </a:solidFill>
            <a:ln w="5969" cap="flat">
              <a:solidFill>
                <a:srgbClr val="B8CBDE"/>
              </a:solidFill>
              <a:prstDash val="solid"/>
              <a:miter/>
            </a:ln>
          </p:spPr>
          <p:txBody>
            <a:bodyPr rtlCol="0" anchor="ctr"/>
            <a:lstStyle/>
            <a:p>
              <a:endParaRPr lang="en-GB"/>
            </a:p>
          </p:txBody>
        </p:sp>
        <p:sp>
          <p:nvSpPr>
            <p:cNvPr id="99" name="Vrije vorm: vorm 98">
              <a:extLst>
                <a:ext uri="{FF2B5EF4-FFF2-40B4-BE49-F238E27FC236}">
                  <a16:creationId xmlns:a16="http://schemas.microsoft.com/office/drawing/2014/main" id="{8B9DE176-D4D3-A15F-250D-42DB9477E1B5}"/>
                </a:ext>
              </a:extLst>
            </p:cNvPr>
            <p:cNvSpPr/>
            <p:nvPr/>
          </p:nvSpPr>
          <p:spPr>
            <a:xfrm>
              <a:off x="6581281" y="2459815"/>
              <a:ext cx="78906" cy="322556"/>
            </a:xfrm>
            <a:custGeom>
              <a:avLst/>
              <a:gdLst>
                <a:gd name="connsiteX0" fmla="*/ 60347 w 78906"/>
                <a:gd name="connsiteY0" fmla="*/ 0 h 322556"/>
                <a:gd name="connsiteX1" fmla="*/ 60347 w 78906"/>
                <a:gd name="connsiteY1" fmla="*/ 0 h 322556"/>
                <a:gd name="connsiteX2" fmla="*/ 78906 w 78906"/>
                <a:gd name="connsiteY2" fmla="*/ 18559 h 322556"/>
                <a:gd name="connsiteX3" fmla="*/ 78906 w 78906"/>
                <a:gd name="connsiteY3" fmla="*/ 303997 h 322556"/>
                <a:gd name="connsiteX4" fmla="*/ 60347 w 78906"/>
                <a:gd name="connsiteY4" fmla="*/ 322557 h 322556"/>
                <a:gd name="connsiteX5" fmla="*/ 29331 w 78906"/>
                <a:gd name="connsiteY5" fmla="*/ 322557 h 322556"/>
                <a:gd name="connsiteX6" fmla="*/ 10771 w 78906"/>
                <a:gd name="connsiteY6" fmla="*/ 303997 h 322556"/>
                <a:gd name="connsiteX7" fmla="*/ 0 w 78906"/>
                <a:gd name="connsiteY7" fmla="*/ 60347 h 322556"/>
                <a:gd name="connsiteX8" fmla="*/ 60347 w 78906"/>
                <a:gd name="connsiteY8" fmla="*/ 0 h 32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06" h="322556">
                  <a:moveTo>
                    <a:pt x="60347" y="0"/>
                  </a:moveTo>
                  <a:lnTo>
                    <a:pt x="60347" y="0"/>
                  </a:lnTo>
                  <a:cubicBezTo>
                    <a:pt x="70597" y="0"/>
                    <a:pt x="78906" y="8309"/>
                    <a:pt x="78906" y="18559"/>
                  </a:cubicBezTo>
                  <a:lnTo>
                    <a:pt x="78906" y="303997"/>
                  </a:lnTo>
                  <a:cubicBezTo>
                    <a:pt x="78906" y="314248"/>
                    <a:pt x="70597" y="322557"/>
                    <a:pt x="60347" y="322557"/>
                  </a:cubicBezTo>
                  <a:lnTo>
                    <a:pt x="29331" y="322557"/>
                  </a:lnTo>
                  <a:cubicBezTo>
                    <a:pt x="19081" y="322557"/>
                    <a:pt x="10771" y="314248"/>
                    <a:pt x="10771" y="303997"/>
                  </a:cubicBezTo>
                  <a:lnTo>
                    <a:pt x="0" y="60347"/>
                  </a:lnTo>
                  <a:cubicBezTo>
                    <a:pt x="0" y="27018"/>
                    <a:pt x="27018" y="0"/>
                    <a:pt x="60347" y="0"/>
                  </a:cubicBezTo>
                  <a:close/>
                </a:path>
              </a:pathLst>
            </a:custGeom>
            <a:solidFill>
              <a:srgbClr val="00A6D6"/>
            </a:solidFill>
            <a:ln w="5969" cap="flat">
              <a:noFill/>
              <a:prstDash val="solid"/>
              <a:miter/>
            </a:ln>
          </p:spPr>
          <p:txBody>
            <a:bodyPr rtlCol="0" anchor="ctr"/>
            <a:lstStyle/>
            <a:p>
              <a:endParaRPr lang="en-GB"/>
            </a:p>
          </p:txBody>
        </p:sp>
        <p:sp>
          <p:nvSpPr>
            <p:cNvPr id="100" name="Vrije vorm: vorm 99">
              <a:extLst>
                <a:ext uri="{FF2B5EF4-FFF2-40B4-BE49-F238E27FC236}">
                  <a16:creationId xmlns:a16="http://schemas.microsoft.com/office/drawing/2014/main" id="{C8C7600E-F377-9574-A65F-92ECEA7F9BFF}"/>
                </a:ext>
              </a:extLst>
            </p:cNvPr>
            <p:cNvSpPr/>
            <p:nvPr/>
          </p:nvSpPr>
          <p:spPr>
            <a:xfrm>
              <a:off x="6579340" y="2072809"/>
              <a:ext cx="186101" cy="186101"/>
            </a:xfrm>
            <a:custGeom>
              <a:avLst/>
              <a:gdLst>
                <a:gd name="connsiteX0" fmla="*/ 186102 w 186101"/>
                <a:gd name="connsiteY0" fmla="*/ 93051 h 186101"/>
                <a:gd name="connsiteX1" fmla="*/ 93051 w 186101"/>
                <a:gd name="connsiteY1" fmla="*/ 186102 h 186101"/>
                <a:gd name="connsiteX2" fmla="*/ 0 w 186101"/>
                <a:gd name="connsiteY2" fmla="*/ 93051 h 186101"/>
                <a:gd name="connsiteX3" fmla="*/ 93051 w 186101"/>
                <a:gd name="connsiteY3" fmla="*/ 0 h 186101"/>
                <a:gd name="connsiteX4" fmla="*/ 186102 w 186101"/>
                <a:gd name="connsiteY4" fmla="*/ 93051 h 186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01" h="186101">
                  <a:moveTo>
                    <a:pt x="186102" y="93051"/>
                  </a:moveTo>
                  <a:cubicBezTo>
                    <a:pt x="186102" y="144442"/>
                    <a:pt x="144442" y="186102"/>
                    <a:pt x="93051" y="186102"/>
                  </a:cubicBezTo>
                  <a:cubicBezTo>
                    <a:pt x="41660" y="186102"/>
                    <a:pt x="0" y="144442"/>
                    <a:pt x="0" y="93051"/>
                  </a:cubicBezTo>
                  <a:cubicBezTo>
                    <a:pt x="0" y="41660"/>
                    <a:pt x="41660" y="0"/>
                    <a:pt x="93051" y="0"/>
                  </a:cubicBezTo>
                  <a:cubicBezTo>
                    <a:pt x="144442" y="0"/>
                    <a:pt x="186102" y="41660"/>
                    <a:pt x="186102" y="93051"/>
                  </a:cubicBezTo>
                  <a:close/>
                </a:path>
              </a:pathLst>
            </a:custGeom>
            <a:solidFill>
              <a:srgbClr val="00A6D6"/>
            </a:solidFill>
            <a:ln w="5969" cap="flat">
              <a:noFill/>
              <a:prstDash val="solid"/>
              <a:miter/>
            </a:ln>
          </p:spPr>
          <p:txBody>
            <a:bodyPr rtlCol="0" anchor="ctr"/>
            <a:lstStyle/>
            <a:p>
              <a:endParaRPr lang="en-GB"/>
            </a:p>
          </p:txBody>
        </p:sp>
        <p:sp>
          <p:nvSpPr>
            <p:cNvPr id="101" name="Vrije vorm: vorm 100">
              <a:extLst>
                <a:ext uri="{FF2B5EF4-FFF2-40B4-BE49-F238E27FC236}">
                  <a16:creationId xmlns:a16="http://schemas.microsoft.com/office/drawing/2014/main" id="{015F22D4-D9F7-3E87-C35C-6188DE88CB65}"/>
                </a:ext>
              </a:extLst>
            </p:cNvPr>
            <p:cNvSpPr/>
            <p:nvPr/>
          </p:nvSpPr>
          <p:spPr>
            <a:xfrm>
              <a:off x="6691972" y="2459815"/>
              <a:ext cx="78906" cy="322556"/>
            </a:xfrm>
            <a:custGeom>
              <a:avLst/>
              <a:gdLst>
                <a:gd name="connsiteX0" fmla="*/ 60347 w 78906"/>
                <a:gd name="connsiteY0" fmla="*/ 0 h 322556"/>
                <a:gd name="connsiteX1" fmla="*/ 60347 w 78906"/>
                <a:gd name="connsiteY1" fmla="*/ 0 h 322556"/>
                <a:gd name="connsiteX2" fmla="*/ 78906 w 78906"/>
                <a:gd name="connsiteY2" fmla="*/ 18559 h 322556"/>
                <a:gd name="connsiteX3" fmla="*/ 63826 w 78906"/>
                <a:gd name="connsiteY3" fmla="*/ 303997 h 322556"/>
                <a:gd name="connsiteX4" fmla="*/ 45267 w 78906"/>
                <a:gd name="connsiteY4" fmla="*/ 322557 h 322556"/>
                <a:gd name="connsiteX5" fmla="*/ 18559 w 78906"/>
                <a:gd name="connsiteY5" fmla="*/ 322557 h 322556"/>
                <a:gd name="connsiteX6" fmla="*/ 0 w 78906"/>
                <a:gd name="connsiteY6" fmla="*/ 303997 h 322556"/>
                <a:gd name="connsiteX7" fmla="*/ 0 w 78906"/>
                <a:gd name="connsiteY7" fmla="*/ 60347 h 322556"/>
                <a:gd name="connsiteX8" fmla="*/ 60347 w 78906"/>
                <a:gd name="connsiteY8" fmla="*/ 0 h 32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06" h="322556">
                  <a:moveTo>
                    <a:pt x="60347" y="0"/>
                  </a:moveTo>
                  <a:lnTo>
                    <a:pt x="60347" y="0"/>
                  </a:lnTo>
                  <a:cubicBezTo>
                    <a:pt x="70597" y="0"/>
                    <a:pt x="78906" y="8309"/>
                    <a:pt x="78906" y="18559"/>
                  </a:cubicBezTo>
                  <a:lnTo>
                    <a:pt x="63826" y="303997"/>
                  </a:lnTo>
                  <a:cubicBezTo>
                    <a:pt x="63826" y="314248"/>
                    <a:pt x="55517" y="322557"/>
                    <a:pt x="45267" y="322557"/>
                  </a:cubicBezTo>
                  <a:lnTo>
                    <a:pt x="18559" y="322557"/>
                  </a:lnTo>
                  <a:cubicBezTo>
                    <a:pt x="8309" y="322557"/>
                    <a:pt x="0" y="314248"/>
                    <a:pt x="0" y="303997"/>
                  </a:cubicBezTo>
                  <a:lnTo>
                    <a:pt x="0" y="60347"/>
                  </a:lnTo>
                  <a:cubicBezTo>
                    <a:pt x="0" y="27018"/>
                    <a:pt x="27018" y="0"/>
                    <a:pt x="60347" y="0"/>
                  </a:cubicBezTo>
                  <a:close/>
                </a:path>
              </a:pathLst>
            </a:custGeom>
            <a:solidFill>
              <a:srgbClr val="00A6D6"/>
            </a:solidFill>
            <a:ln w="5969" cap="flat">
              <a:noFill/>
              <a:prstDash val="solid"/>
              <a:miter/>
            </a:ln>
          </p:spPr>
          <p:txBody>
            <a:bodyPr rtlCol="0" anchor="ctr"/>
            <a:lstStyle/>
            <a:p>
              <a:endParaRPr lang="en-GB"/>
            </a:p>
          </p:txBody>
        </p:sp>
        <p:sp>
          <p:nvSpPr>
            <p:cNvPr id="102" name="Vrije vorm: vorm 101">
              <a:extLst>
                <a:ext uri="{FF2B5EF4-FFF2-40B4-BE49-F238E27FC236}">
                  <a16:creationId xmlns:a16="http://schemas.microsoft.com/office/drawing/2014/main" id="{CC28ED0F-2E18-56E7-0B74-A7A8BDD71568}"/>
                </a:ext>
              </a:extLst>
            </p:cNvPr>
            <p:cNvSpPr/>
            <p:nvPr/>
          </p:nvSpPr>
          <p:spPr>
            <a:xfrm>
              <a:off x="6545522" y="2282528"/>
              <a:ext cx="261115" cy="302846"/>
            </a:xfrm>
            <a:custGeom>
              <a:avLst/>
              <a:gdLst>
                <a:gd name="connsiteX0" fmla="*/ 53629 w 261115"/>
                <a:gd name="connsiteY0" fmla="*/ 0 h 302846"/>
                <a:gd name="connsiteX1" fmla="*/ 207487 w 261115"/>
                <a:gd name="connsiteY1" fmla="*/ 0 h 302846"/>
                <a:gd name="connsiteX2" fmla="*/ 261116 w 261115"/>
                <a:gd name="connsiteY2" fmla="*/ 53629 h 302846"/>
                <a:gd name="connsiteX3" fmla="*/ 261116 w 261115"/>
                <a:gd name="connsiteY3" fmla="*/ 128469 h 302846"/>
                <a:gd name="connsiteX4" fmla="*/ 86738 w 261115"/>
                <a:gd name="connsiteY4" fmla="*/ 302846 h 302846"/>
                <a:gd name="connsiteX5" fmla="*/ 53629 w 261115"/>
                <a:gd name="connsiteY5" fmla="*/ 302846 h 302846"/>
                <a:gd name="connsiteX6" fmla="*/ 0 w 261115"/>
                <a:gd name="connsiteY6" fmla="*/ 249217 h 302846"/>
                <a:gd name="connsiteX7" fmla="*/ 0 w 261115"/>
                <a:gd name="connsiteY7" fmla="*/ 53629 h 302846"/>
                <a:gd name="connsiteX8" fmla="*/ 53629 w 261115"/>
                <a:gd name="connsiteY8" fmla="*/ 0 h 30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 h="302846">
                  <a:moveTo>
                    <a:pt x="53629" y="0"/>
                  </a:moveTo>
                  <a:lnTo>
                    <a:pt x="207487" y="0"/>
                  </a:lnTo>
                  <a:cubicBezTo>
                    <a:pt x="237085" y="0"/>
                    <a:pt x="261116" y="24030"/>
                    <a:pt x="261116" y="53629"/>
                  </a:cubicBezTo>
                  <a:lnTo>
                    <a:pt x="261116" y="128469"/>
                  </a:lnTo>
                  <a:cubicBezTo>
                    <a:pt x="261116" y="224710"/>
                    <a:pt x="182980" y="302846"/>
                    <a:pt x="86738" y="302846"/>
                  </a:cubicBezTo>
                  <a:lnTo>
                    <a:pt x="53629" y="302846"/>
                  </a:lnTo>
                  <a:cubicBezTo>
                    <a:pt x="24030" y="302846"/>
                    <a:pt x="0" y="278816"/>
                    <a:pt x="0" y="249217"/>
                  </a:cubicBezTo>
                  <a:lnTo>
                    <a:pt x="0" y="53629"/>
                  </a:lnTo>
                  <a:cubicBezTo>
                    <a:pt x="0" y="24030"/>
                    <a:pt x="24030" y="0"/>
                    <a:pt x="53629" y="0"/>
                  </a:cubicBezTo>
                  <a:close/>
                </a:path>
              </a:pathLst>
            </a:custGeom>
            <a:solidFill>
              <a:srgbClr val="00A6D6"/>
            </a:solidFill>
            <a:ln w="5969" cap="flat">
              <a:noFill/>
              <a:prstDash val="solid"/>
              <a:miter/>
            </a:ln>
          </p:spPr>
          <p:txBody>
            <a:bodyPr rtlCol="0" anchor="ctr"/>
            <a:lstStyle/>
            <a:p>
              <a:endParaRPr lang="en-GB"/>
            </a:p>
          </p:txBody>
        </p:sp>
      </p:grpSp>
      <p:grpSp>
        <p:nvGrpSpPr>
          <p:cNvPr id="103" name="Icoon_1_4">
            <a:extLst>
              <a:ext uri="{FF2B5EF4-FFF2-40B4-BE49-F238E27FC236}">
                <a16:creationId xmlns:a16="http://schemas.microsoft.com/office/drawing/2014/main" id="{A7D410CF-F46B-FCD9-DBDC-870CCAAFA67D}"/>
              </a:ext>
            </a:extLst>
          </p:cNvPr>
          <p:cNvGrpSpPr/>
          <p:nvPr/>
        </p:nvGrpSpPr>
        <p:grpSpPr>
          <a:xfrm>
            <a:off x="8460247" y="1881439"/>
            <a:ext cx="510858" cy="516639"/>
            <a:chOff x="5115336" y="2200372"/>
            <a:chExt cx="510858" cy="516639"/>
          </a:xfrm>
        </p:grpSpPr>
        <p:sp>
          <p:nvSpPr>
            <p:cNvPr id="104" name="Vrije vorm: vorm 103">
              <a:extLst>
                <a:ext uri="{FF2B5EF4-FFF2-40B4-BE49-F238E27FC236}">
                  <a16:creationId xmlns:a16="http://schemas.microsoft.com/office/drawing/2014/main" id="{8F39AD6F-60BA-6AEC-58BA-A6A43DAA6C55}"/>
                </a:ext>
              </a:extLst>
            </p:cNvPr>
            <p:cNvSpPr/>
            <p:nvPr/>
          </p:nvSpPr>
          <p:spPr>
            <a:xfrm>
              <a:off x="5182194" y="2200372"/>
              <a:ext cx="444000" cy="444000"/>
            </a:xfrm>
            <a:custGeom>
              <a:avLst/>
              <a:gdLst>
                <a:gd name="connsiteX0" fmla="*/ 0 w 444000"/>
                <a:gd name="connsiteY0" fmla="*/ 0 h 444000"/>
                <a:gd name="connsiteX1" fmla="*/ 444000 w 444000"/>
                <a:gd name="connsiteY1" fmla="*/ 0 h 444000"/>
                <a:gd name="connsiteX2" fmla="*/ 444000 w 444000"/>
                <a:gd name="connsiteY2" fmla="*/ 444000 h 444000"/>
                <a:gd name="connsiteX3" fmla="*/ 102059 w 444000"/>
                <a:gd name="connsiteY3" fmla="*/ 444000 h 444000"/>
                <a:gd name="connsiteX4" fmla="*/ 0 w 444000"/>
                <a:gd name="connsiteY4" fmla="*/ 341941 h 444000"/>
                <a:gd name="connsiteX5" fmla="*/ 0 w 444000"/>
                <a:gd name="connsiteY5" fmla="*/ 0 h 444000"/>
                <a:gd name="connsiteX6" fmla="*/ 0 w 444000"/>
                <a:gd name="connsiteY6" fmla="*/ 0 h 4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000" h="444000">
                  <a:moveTo>
                    <a:pt x="0" y="0"/>
                  </a:moveTo>
                  <a:lnTo>
                    <a:pt x="444000" y="0"/>
                  </a:lnTo>
                  <a:lnTo>
                    <a:pt x="444000" y="444000"/>
                  </a:lnTo>
                  <a:lnTo>
                    <a:pt x="102059" y="444000"/>
                  </a:lnTo>
                  <a:cubicBezTo>
                    <a:pt x="45731" y="444000"/>
                    <a:pt x="0" y="398269"/>
                    <a:pt x="0" y="341941"/>
                  </a:cubicBezTo>
                  <a:lnTo>
                    <a:pt x="0" y="0"/>
                  </a:lnTo>
                  <a:lnTo>
                    <a:pt x="0" y="0"/>
                  </a:lnTo>
                  <a:close/>
                </a:path>
              </a:pathLst>
            </a:custGeom>
            <a:solidFill>
              <a:srgbClr val="FFB81C"/>
            </a:solidFill>
            <a:ln w="59690" cap="flat">
              <a:solidFill>
                <a:srgbClr val="FFB81C"/>
              </a:solidFill>
              <a:prstDash val="solid"/>
              <a:round/>
            </a:ln>
          </p:spPr>
          <p:txBody>
            <a:bodyPr rtlCol="0" anchor="ctr"/>
            <a:lstStyle/>
            <a:p>
              <a:endParaRPr lang="en-GB"/>
            </a:p>
          </p:txBody>
        </p:sp>
        <p:sp>
          <p:nvSpPr>
            <p:cNvPr id="105" name="Vrije vorm: vorm 104">
              <a:extLst>
                <a:ext uri="{FF2B5EF4-FFF2-40B4-BE49-F238E27FC236}">
                  <a16:creationId xmlns:a16="http://schemas.microsoft.com/office/drawing/2014/main" id="{26A08FA0-CE9E-02E7-DA7B-9322544DD714}"/>
                </a:ext>
              </a:extLst>
            </p:cNvPr>
            <p:cNvSpPr/>
            <p:nvPr/>
          </p:nvSpPr>
          <p:spPr>
            <a:xfrm>
              <a:off x="5115336" y="2543896"/>
              <a:ext cx="167707" cy="173115"/>
            </a:xfrm>
            <a:custGeom>
              <a:avLst/>
              <a:gdLst>
                <a:gd name="connsiteX0" fmla="*/ 167708 w 167707"/>
                <a:gd name="connsiteY0" fmla="*/ 173116 h 173115"/>
                <a:gd name="connsiteX1" fmla="*/ 167708 w 167707"/>
                <a:gd name="connsiteY1" fmla="*/ 33630 h 173115"/>
                <a:gd name="connsiteX2" fmla="*/ 134078 w 167707"/>
                <a:gd name="connsiteY2" fmla="*/ 0 h 173115"/>
                <a:gd name="connsiteX3" fmla="*/ 0 w 167707"/>
                <a:gd name="connsiteY3" fmla="*/ 0 h 173115"/>
                <a:gd name="connsiteX4" fmla="*/ 167708 w 167707"/>
                <a:gd name="connsiteY4" fmla="*/ 173116 h 173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07" h="173115">
                  <a:moveTo>
                    <a:pt x="167708" y="173116"/>
                  </a:moveTo>
                  <a:lnTo>
                    <a:pt x="167708" y="33630"/>
                  </a:lnTo>
                  <a:cubicBezTo>
                    <a:pt x="167708" y="15056"/>
                    <a:pt x="152651" y="0"/>
                    <a:pt x="134078" y="0"/>
                  </a:cubicBezTo>
                  <a:lnTo>
                    <a:pt x="0" y="0"/>
                  </a:lnTo>
                  <a:lnTo>
                    <a:pt x="167708" y="173116"/>
                  </a:lnTo>
                  <a:close/>
                </a:path>
              </a:pathLst>
            </a:custGeom>
            <a:solidFill>
              <a:srgbClr val="09A5D5"/>
            </a:solidFill>
            <a:ln w="29845" cap="flat">
              <a:solidFill>
                <a:srgbClr val="FFFFFF"/>
              </a:solidFill>
              <a:prstDash val="solid"/>
              <a:miter/>
            </a:ln>
          </p:spPr>
          <p:txBody>
            <a:bodyPr rtlCol="0" anchor="ctr"/>
            <a:lstStyle/>
            <a:p>
              <a:endParaRPr lang="en-GB"/>
            </a:p>
          </p:txBody>
        </p:sp>
        <p:sp>
          <p:nvSpPr>
            <p:cNvPr id="106" name="Vrije vorm: vorm 105">
              <a:extLst>
                <a:ext uri="{FF2B5EF4-FFF2-40B4-BE49-F238E27FC236}">
                  <a16:creationId xmlns:a16="http://schemas.microsoft.com/office/drawing/2014/main" id="{5ADC819F-7971-A9CB-4C36-BF4F3CC23F72}"/>
                </a:ext>
              </a:extLst>
            </p:cNvPr>
            <p:cNvSpPr/>
            <p:nvPr/>
          </p:nvSpPr>
          <p:spPr>
            <a:xfrm>
              <a:off x="5219577" y="2424244"/>
              <a:ext cx="270546" cy="6000"/>
            </a:xfrm>
            <a:custGeom>
              <a:avLst/>
              <a:gdLst>
                <a:gd name="connsiteX0" fmla="*/ 270546 w 270546"/>
                <a:gd name="connsiteY0" fmla="*/ 0 h 6000"/>
                <a:gd name="connsiteX1" fmla="*/ 0 w 270546"/>
                <a:gd name="connsiteY1" fmla="*/ 0 h 6000"/>
              </a:gdLst>
              <a:ahLst/>
              <a:cxnLst>
                <a:cxn ang="0">
                  <a:pos x="connsiteX0" y="connsiteY0"/>
                </a:cxn>
                <a:cxn ang="0">
                  <a:pos x="connsiteX1" y="connsiteY1"/>
                </a:cxn>
              </a:cxnLst>
              <a:rect l="l" t="t" r="r" b="b"/>
              <a:pathLst>
                <a:path w="270546" h="6000">
                  <a:moveTo>
                    <a:pt x="270546" y="0"/>
                  </a:moveTo>
                  <a:lnTo>
                    <a:pt x="0" y="0"/>
                  </a:lnTo>
                </a:path>
              </a:pathLst>
            </a:custGeom>
            <a:ln w="29845" cap="flat">
              <a:solidFill>
                <a:srgbClr val="FFFFFF"/>
              </a:solidFill>
              <a:prstDash val="solid"/>
              <a:round/>
            </a:ln>
          </p:spPr>
          <p:txBody>
            <a:bodyPr rtlCol="0" anchor="ctr"/>
            <a:lstStyle/>
            <a:p>
              <a:endParaRPr lang="en-GB"/>
            </a:p>
          </p:txBody>
        </p:sp>
        <p:sp>
          <p:nvSpPr>
            <p:cNvPr id="107" name="Vrije vorm: vorm 106">
              <a:extLst>
                <a:ext uri="{FF2B5EF4-FFF2-40B4-BE49-F238E27FC236}">
                  <a16:creationId xmlns:a16="http://schemas.microsoft.com/office/drawing/2014/main" id="{3308CDA0-130E-C324-B5A8-667ACB2FD8C5}"/>
                </a:ext>
              </a:extLst>
            </p:cNvPr>
            <p:cNvSpPr/>
            <p:nvPr/>
          </p:nvSpPr>
          <p:spPr>
            <a:xfrm>
              <a:off x="5219577" y="2352629"/>
              <a:ext cx="302375" cy="6000"/>
            </a:xfrm>
            <a:custGeom>
              <a:avLst/>
              <a:gdLst>
                <a:gd name="connsiteX0" fmla="*/ 302375 w 302375"/>
                <a:gd name="connsiteY0" fmla="*/ 0 h 6000"/>
                <a:gd name="connsiteX1" fmla="*/ 0 w 302375"/>
                <a:gd name="connsiteY1" fmla="*/ 0 h 6000"/>
              </a:gdLst>
              <a:ahLst/>
              <a:cxnLst>
                <a:cxn ang="0">
                  <a:pos x="connsiteX0" y="connsiteY0"/>
                </a:cxn>
                <a:cxn ang="0">
                  <a:pos x="connsiteX1" y="connsiteY1"/>
                </a:cxn>
              </a:cxnLst>
              <a:rect l="l" t="t" r="r" b="b"/>
              <a:pathLst>
                <a:path w="302375" h="6000">
                  <a:moveTo>
                    <a:pt x="302375" y="0"/>
                  </a:moveTo>
                  <a:lnTo>
                    <a:pt x="0" y="0"/>
                  </a:lnTo>
                </a:path>
              </a:pathLst>
            </a:custGeom>
            <a:ln w="29845" cap="flat">
              <a:solidFill>
                <a:srgbClr val="FFFFFF"/>
              </a:solidFill>
              <a:prstDash val="solid"/>
              <a:round/>
            </a:ln>
          </p:spPr>
          <p:txBody>
            <a:bodyPr rtlCol="0" anchor="ctr"/>
            <a:lstStyle/>
            <a:p>
              <a:endParaRPr lang="en-GB"/>
            </a:p>
          </p:txBody>
        </p:sp>
        <p:sp>
          <p:nvSpPr>
            <p:cNvPr id="108" name="Vrije vorm: vorm 107">
              <a:extLst>
                <a:ext uri="{FF2B5EF4-FFF2-40B4-BE49-F238E27FC236}">
                  <a16:creationId xmlns:a16="http://schemas.microsoft.com/office/drawing/2014/main" id="{834829DE-087F-4C77-7BE7-4A89E241A47D}"/>
                </a:ext>
              </a:extLst>
            </p:cNvPr>
            <p:cNvSpPr/>
            <p:nvPr/>
          </p:nvSpPr>
          <p:spPr>
            <a:xfrm>
              <a:off x="5219577" y="2281013"/>
              <a:ext cx="246674" cy="6000"/>
            </a:xfrm>
            <a:custGeom>
              <a:avLst/>
              <a:gdLst>
                <a:gd name="connsiteX0" fmla="*/ 246675 w 246674"/>
                <a:gd name="connsiteY0" fmla="*/ 0 h 6000"/>
                <a:gd name="connsiteX1" fmla="*/ 0 w 246674"/>
                <a:gd name="connsiteY1" fmla="*/ 0 h 6000"/>
              </a:gdLst>
              <a:ahLst/>
              <a:cxnLst>
                <a:cxn ang="0">
                  <a:pos x="connsiteX0" y="connsiteY0"/>
                </a:cxn>
                <a:cxn ang="0">
                  <a:pos x="connsiteX1" y="connsiteY1"/>
                </a:cxn>
              </a:cxnLst>
              <a:rect l="l" t="t" r="r" b="b"/>
              <a:pathLst>
                <a:path w="246674" h="6000">
                  <a:moveTo>
                    <a:pt x="246675" y="0"/>
                  </a:moveTo>
                  <a:lnTo>
                    <a:pt x="0" y="0"/>
                  </a:lnTo>
                </a:path>
              </a:pathLst>
            </a:custGeom>
            <a:ln w="29845" cap="flat">
              <a:solidFill>
                <a:srgbClr val="FFFFFF"/>
              </a:solidFill>
              <a:prstDash val="solid"/>
              <a:round/>
            </a:ln>
          </p:spPr>
          <p:txBody>
            <a:bodyPr rtlCol="0" anchor="ctr"/>
            <a:lstStyle/>
            <a:p>
              <a:endParaRPr lang="en-GB"/>
            </a:p>
          </p:txBody>
        </p:sp>
      </p:grpSp>
      <p:grpSp>
        <p:nvGrpSpPr>
          <p:cNvPr id="109" name="Icoon_2_5">
            <a:extLst>
              <a:ext uri="{FF2B5EF4-FFF2-40B4-BE49-F238E27FC236}">
                <a16:creationId xmlns:a16="http://schemas.microsoft.com/office/drawing/2014/main" id="{0EAC244C-29D9-E07F-7B43-C93AA9511A54}"/>
              </a:ext>
            </a:extLst>
          </p:cNvPr>
          <p:cNvGrpSpPr/>
          <p:nvPr/>
        </p:nvGrpSpPr>
        <p:grpSpPr>
          <a:xfrm>
            <a:off x="8393404" y="3284752"/>
            <a:ext cx="644545" cy="678824"/>
            <a:chOff x="6446710" y="3359198"/>
            <a:chExt cx="644545" cy="678824"/>
          </a:xfrm>
        </p:grpSpPr>
        <p:sp>
          <p:nvSpPr>
            <p:cNvPr id="110" name="Vrije vorm: vorm 109">
              <a:extLst>
                <a:ext uri="{FF2B5EF4-FFF2-40B4-BE49-F238E27FC236}">
                  <a16:creationId xmlns:a16="http://schemas.microsoft.com/office/drawing/2014/main" id="{79224348-C522-D087-D2D5-67DAC952813B}"/>
                </a:ext>
              </a:extLst>
            </p:cNvPr>
            <p:cNvSpPr/>
            <p:nvPr/>
          </p:nvSpPr>
          <p:spPr>
            <a:xfrm>
              <a:off x="6540808" y="3359198"/>
              <a:ext cx="460225" cy="471566"/>
            </a:xfrm>
            <a:custGeom>
              <a:avLst/>
              <a:gdLst>
                <a:gd name="connsiteX0" fmla="*/ 68115 w 460225"/>
                <a:gd name="connsiteY0" fmla="*/ 382598 h 471566"/>
                <a:gd name="connsiteX1" fmla="*/ 157210 w 460225"/>
                <a:gd name="connsiteY1" fmla="*/ 471566 h 471566"/>
                <a:gd name="connsiteX2" fmla="*/ 230114 w 460225"/>
                <a:gd name="connsiteY2" fmla="*/ 433763 h 471566"/>
                <a:gd name="connsiteX3" fmla="*/ 303039 w 460225"/>
                <a:gd name="connsiteY3" fmla="*/ 471566 h 471566"/>
                <a:gd name="connsiteX4" fmla="*/ 392113 w 460225"/>
                <a:gd name="connsiteY4" fmla="*/ 382598 h 471566"/>
                <a:gd name="connsiteX5" fmla="*/ 460225 w 460225"/>
                <a:gd name="connsiteY5" fmla="*/ 288179 h 471566"/>
                <a:gd name="connsiteX6" fmla="*/ 440497 w 460225"/>
                <a:gd name="connsiteY6" fmla="*/ 228699 h 471566"/>
                <a:gd name="connsiteX7" fmla="*/ 460225 w 460225"/>
                <a:gd name="connsiteY7" fmla="*/ 172907 h 471566"/>
                <a:gd name="connsiteX8" fmla="*/ 392071 w 460225"/>
                <a:gd name="connsiteY8" fmla="*/ 86391 h 471566"/>
                <a:gd name="connsiteX9" fmla="*/ 303039 w 460225"/>
                <a:gd name="connsiteY9" fmla="*/ 0 h 471566"/>
                <a:gd name="connsiteX10" fmla="*/ 230114 w 460225"/>
                <a:gd name="connsiteY10" fmla="*/ 37803 h 471566"/>
                <a:gd name="connsiteX11" fmla="*/ 157210 w 460225"/>
                <a:gd name="connsiteY11" fmla="*/ 0 h 471566"/>
                <a:gd name="connsiteX12" fmla="*/ 68178 w 460225"/>
                <a:gd name="connsiteY12" fmla="*/ 86391 h 471566"/>
                <a:gd name="connsiteX13" fmla="*/ 0 w 460225"/>
                <a:gd name="connsiteY13" fmla="*/ 172907 h 471566"/>
                <a:gd name="connsiteX14" fmla="*/ 19730 w 460225"/>
                <a:gd name="connsiteY14" fmla="*/ 228699 h 471566"/>
                <a:gd name="connsiteX15" fmla="*/ 0 w 460225"/>
                <a:gd name="connsiteY15" fmla="*/ 288179 h 471566"/>
                <a:gd name="connsiteX16" fmla="*/ 68115 w 460225"/>
                <a:gd name="connsiteY16" fmla="*/ 382598 h 4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225" h="471566">
                  <a:moveTo>
                    <a:pt x="68115" y="382598"/>
                  </a:moveTo>
                  <a:cubicBezTo>
                    <a:pt x="68177" y="431657"/>
                    <a:pt x="108108" y="471566"/>
                    <a:pt x="157210" y="471566"/>
                  </a:cubicBezTo>
                  <a:cubicBezTo>
                    <a:pt x="187215" y="471566"/>
                    <a:pt x="213965" y="456789"/>
                    <a:pt x="230114" y="433763"/>
                  </a:cubicBezTo>
                  <a:cubicBezTo>
                    <a:pt x="246283" y="456789"/>
                    <a:pt x="273013" y="471566"/>
                    <a:pt x="303039" y="471566"/>
                  </a:cubicBezTo>
                  <a:cubicBezTo>
                    <a:pt x="352120" y="471566"/>
                    <a:pt x="392047" y="431655"/>
                    <a:pt x="392113" y="382598"/>
                  </a:cubicBezTo>
                  <a:cubicBezTo>
                    <a:pt x="432313" y="369314"/>
                    <a:pt x="460225" y="331634"/>
                    <a:pt x="460225" y="288179"/>
                  </a:cubicBezTo>
                  <a:cubicBezTo>
                    <a:pt x="460225" y="266423"/>
                    <a:pt x="453307" y="245792"/>
                    <a:pt x="440497" y="228699"/>
                  </a:cubicBezTo>
                  <a:cubicBezTo>
                    <a:pt x="453169" y="212980"/>
                    <a:pt x="460225" y="193331"/>
                    <a:pt x="460225" y="172907"/>
                  </a:cubicBezTo>
                  <a:cubicBezTo>
                    <a:pt x="460225" y="131236"/>
                    <a:pt x="431329" y="95848"/>
                    <a:pt x="392071" y="86391"/>
                  </a:cubicBezTo>
                  <a:cubicBezTo>
                    <a:pt x="390637" y="38518"/>
                    <a:pt x="351259" y="0"/>
                    <a:pt x="303039" y="0"/>
                  </a:cubicBezTo>
                  <a:cubicBezTo>
                    <a:pt x="273013" y="0"/>
                    <a:pt x="246283" y="14777"/>
                    <a:pt x="230114" y="37803"/>
                  </a:cubicBezTo>
                  <a:cubicBezTo>
                    <a:pt x="213945" y="14777"/>
                    <a:pt x="187214" y="0"/>
                    <a:pt x="157210" y="0"/>
                  </a:cubicBezTo>
                  <a:cubicBezTo>
                    <a:pt x="108989" y="0"/>
                    <a:pt x="69587" y="38519"/>
                    <a:pt x="68178" y="86391"/>
                  </a:cubicBezTo>
                  <a:cubicBezTo>
                    <a:pt x="28901" y="95847"/>
                    <a:pt x="0" y="131235"/>
                    <a:pt x="0" y="172907"/>
                  </a:cubicBezTo>
                  <a:cubicBezTo>
                    <a:pt x="0" y="193334"/>
                    <a:pt x="7061" y="212983"/>
                    <a:pt x="19730" y="228699"/>
                  </a:cubicBezTo>
                  <a:cubicBezTo>
                    <a:pt x="6918" y="245789"/>
                    <a:pt x="0" y="266441"/>
                    <a:pt x="0" y="288179"/>
                  </a:cubicBezTo>
                  <a:cubicBezTo>
                    <a:pt x="0" y="331632"/>
                    <a:pt x="27917" y="369289"/>
                    <a:pt x="68115" y="382598"/>
                  </a:cubicBezTo>
                  <a:close/>
                </a:path>
              </a:pathLst>
            </a:custGeom>
            <a:solidFill>
              <a:srgbClr val="00A6D6"/>
            </a:solidFill>
            <a:ln w="5969" cap="flat">
              <a:noFill/>
              <a:prstDash val="solid"/>
              <a:miter/>
            </a:ln>
          </p:spPr>
          <p:txBody>
            <a:bodyPr rtlCol="0" anchor="ctr"/>
            <a:lstStyle/>
            <a:p>
              <a:endParaRPr lang="en-GB"/>
            </a:p>
          </p:txBody>
        </p:sp>
        <p:sp>
          <p:nvSpPr>
            <p:cNvPr id="111" name="Vrije vorm: vorm 110">
              <a:extLst>
                <a:ext uri="{FF2B5EF4-FFF2-40B4-BE49-F238E27FC236}">
                  <a16:creationId xmlns:a16="http://schemas.microsoft.com/office/drawing/2014/main" id="{093E25B6-952F-5B46-CAB3-CACDCDB0CD18}"/>
                </a:ext>
              </a:extLst>
            </p:cNvPr>
            <p:cNvSpPr/>
            <p:nvPr/>
          </p:nvSpPr>
          <p:spPr>
            <a:xfrm>
              <a:off x="6770922" y="3457323"/>
              <a:ext cx="6000" cy="286767"/>
            </a:xfrm>
            <a:custGeom>
              <a:avLst/>
              <a:gdLst>
                <a:gd name="connsiteX0" fmla="*/ 0 w 6000"/>
                <a:gd name="connsiteY0" fmla="*/ 0 h 286767"/>
                <a:gd name="connsiteX1" fmla="*/ 0 w 6000"/>
                <a:gd name="connsiteY1" fmla="*/ 286767 h 286767"/>
              </a:gdLst>
              <a:ahLst/>
              <a:cxnLst>
                <a:cxn ang="0">
                  <a:pos x="connsiteX0" y="connsiteY0"/>
                </a:cxn>
                <a:cxn ang="0">
                  <a:pos x="connsiteX1" y="connsiteY1"/>
                </a:cxn>
              </a:cxnLst>
              <a:rect l="l" t="t" r="r" b="b"/>
              <a:pathLst>
                <a:path w="6000" h="286767">
                  <a:moveTo>
                    <a:pt x="0" y="0"/>
                  </a:moveTo>
                  <a:lnTo>
                    <a:pt x="0" y="286767"/>
                  </a:lnTo>
                </a:path>
              </a:pathLst>
            </a:custGeom>
            <a:ln w="29845" cap="flat">
              <a:solidFill>
                <a:srgbClr val="FFFFFF"/>
              </a:solidFill>
              <a:prstDash val="solid"/>
              <a:round/>
            </a:ln>
          </p:spPr>
          <p:txBody>
            <a:bodyPr rtlCol="0" anchor="ctr"/>
            <a:lstStyle/>
            <a:p>
              <a:endParaRPr lang="en-GB"/>
            </a:p>
          </p:txBody>
        </p:sp>
        <p:sp>
          <p:nvSpPr>
            <p:cNvPr id="112" name="Vrije vorm: vorm 111">
              <a:extLst>
                <a:ext uri="{FF2B5EF4-FFF2-40B4-BE49-F238E27FC236}">
                  <a16:creationId xmlns:a16="http://schemas.microsoft.com/office/drawing/2014/main" id="{25ECFDA0-FD05-2F4E-C730-1154CF728E1B}"/>
                </a:ext>
              </a:extLst>
            </p:cNvPr>
            <p:cNvSpPr/>
            <p:nvPr/>
          </p:nvSpPr>
          <p:spPr>
            <a:xfrm>
              <a:off x="6780433" y="3494733"/>
              <a:ext cx="86367" cy="149285"/>
            </a:xfrm>
            <a:custGeom>
              <a:avLst/>
              <a:gdLst>
                <a:gd name="connsiteX0" fmla="*/ 84847 w 86367"/>
                <a:gd name="connsiteY0" fmla="*/ 149285 h 149285"/>
                <a:gd name="connsiteX1" fmla="*/ 2616 w 86367"/>
                <a:gd name="connsiteY1" fmla="*/ 93906 h 149285"/>
                <a:gd name="connsiteX2" fmla="*/ 86368 w 86367"/>
                <a:gd name="connsiteY2" fmla="*/ 0 h 149285"/>
              </a:gdLst>
              <a:ahLst/>
              <a:cxnLst>
                <a:cxn ang="0">
                  <a:pos x="connsiteX0" y="connsiteY0"/>
                </a:cxn>
                <a:cxn ang="0">
                  <a:pos x="connsiteX1" y="connsiteY1"/>
                </a:cxn>
                <a:cxn ang="0">
                  <a:pos x="connsiteX2" y="connsiteY2"/>
                </a:cxn>
              </a:cxnLst>
              <a:rect l="l" t="t" r="r" b="b"/>
              <a:pathLst>
                <a:path w="86367" h="149285">
                  <a:moveTo>
                    <a:pt x="84847" y="149285"/>
                  </a:moveTo>
                  <a:cubicBezTo>
                    <a:pt x="84847" y="149285"/>
                    <a:pt x="16120" y="146068"/>
                    <a:pt x="2616" y="93906"/>
                  </a:cubicBezTo>
                  <a:cubicBezTo>
                    <a:pt x="-14859" y="26407"/>
                    <a:pt x="59961" y="0"/>
                    <a:pt x="86368" y="0"/>
                  </a:cubicBezTo>
                </a:path>
              </a:pathLst>
            </a:custGeom>
            <a:noFill/>
            <a:ln w="29845" cap="flat">
              <a:solidFill>
                <a:srgbClr val="FFFFFF"/>
              </a:solidFill>
              <a:prstDash val="solid"/>
              <a:round/>
            </a:ln>
          </p:spPr>
          <p:txBody>
            <a:bodyPr rtlCol="0" anchor="ctr"/>
            <a:lstStyle/>
            <a:p>
              <a:endParaRPr lang="en-GB"/>
            </a:p>
          </p:txBody>
        </p:sp>
        <p:sp>
          <p:nvSpPr>
            <p:cNvPr id="113" name="Vrije vorm: vorm 112">
              <a:extLst>
                <a:ext uri="{FF2B5EF4-FFF2-40B4-BE49-F238E27FC236}">
                  <a16:creationId xmlns:a16="http://schemas.microsoft.com/office/drawing/2014/main" id="{B61EEAC5-2446-F472-967A-C71C61271477}"/>
                </a:ext>
              </a:extLst>
            </p:cNvPr>
            <p:cNvSpPr/>
            <p:nvPr/>
          </p:nvSpPr>
          <p:spPr>
            <a:xfrm>
              <a:off x="6676289" y="3550034"/>
              <a:ext cx="86368" cy="149284"/>
            </a:xfrm>
            <a:custGeom>
              <a:avLst/>
              <a:gdLst>
                <a:gd name="connsiteX0" fmla="*/ 1520 w 86368"/>
                <a:gd name="connsiteY0" fmla="*/ 0 h 149284"/>
                <a:gd name="connsiteX1" fmla="*/ 83752 w 86368"/>
                <a:gd name="connsiteY1" fmla="*/ 55379 h 149284"/>
                <a:gd name="connsiteX2" fmla="*/ 0 w 86368"/>
                <a:gd name="connsiteY2" fmla="*/ 149285 h 149284"/>
              </a:gdLst>
              <a:ahLst/>
              <a:cxnLst>
                <a:cxn ang="0">
                  <a:pos x="connsiteX0" y="connsiteY0"/>
                </a:cxn>
                <a:cxn ang="0">
                  <a:pos x="connsiteX1" y="connsiteY1"/>
                </a:cxn>
                <a:cxn ang="0">
                  <a:pos x="connsiteX2" y="connsiteY2"/>
                </a:cxn>
              </a:cxnLst>
              <a:rect l="l" t="t" r="r" b="b"/>
              <a:pathLst>
                <a:path w="86368" h="149284">
                  <a:moveTo>
                    <a:pt x="1520" y="0"/>
                  </a:moveTo>
                  <a:cubicBezTo>
                    <a:pt x="1520" y="0"/>
                    <a:pt x="70248" y="3218"/>
                    <a:pt x="83752" y="55379"/>
                  </a:cubicBezTo>
                  <a:cubicBezTo>
                    <a:pt x="101227" y="122878"/>
                    <a:pt x="26407" y="149285"/>
                    <a:pt x="0" y="149285"/>
                  </a:cubicBezTo>
                </a:path>
              </a:pathLst>
            </a:custGeom>
            <a:noFill/>
            <a:ln w="29845" cap="flat">
              <a:solidFill>
                <a:srgbClr val="FFFFFF"/>
              </a:solidFill>
              <a:prstDash val="solid"/>
              <a:round/>
            </a:ln>
          </p:spPr>
          <p:txBody>
            <a:bodyPr rtlCol="0" anchor="ctr"/>
            <a:lstStyle/>
            <a:p>
              <a:endParaRPr lang="en-GB"/>
            </a:p>
          </p:txBody>
        </p:sp>
        <p:sp>
          <p:nvSpPr>
            <p:cNvPr id="114" name="Vrije vorm: vorm 113">
              <a:extLst>
                <a:ext uri="{FF2B5EF4-FFF2-40B4-BE49-F238E27FC236}">
                  <a16:creationId xmlns:a16="http://schemas.microsoft.com/office/drawing/2014/main" id="{345C1680-30A6-BC78-6FA4-59F38AC21412}"/>
                </a:ext>
              </a:extLst>
            </p:cNvPr>
            <p:cNvSpPr/>
            <p:nvPr/>
          </p:nvSpPr>
          <p:spPr>
            <a:xfrm>
              <a:off x="6884710" y="3657417"/>
              <a:ext cx="206545" cy="380605"/>
            </a:xfrm>
            <a:custGeom>
              <a:avLst/>
              <a:gdLst>
                <a:gd name="connsiteX0" fmla="*/ 83635 w 206545"/>
                <a:gd name="connsiteY0" fmla="*/ 260605 h 380605"/>
                <a:gd name="connsiteX1" fmla="*/ 146905 w 206545"/>
                <a:gd name="connsiteY1" fmla="*/ 197039 h 380605"/>
                <a:gd name="connsiteX2" fmla="*/ 162607 w 206545"/>
                <a:gd name="connsiteY2" fmla="*/ 159007 h 380605"/>
                <a:gd name="connsiteX3" fmla="*/ 162607 w 206545"/>
                <a:gd name="connsiteY3" fmla="*/ 21971 h 380605"/>
                <a:gd name="connsiteX4" fmla="*/ 184579 w 206545"/>
                <a:gd name="connsiteY4" fmla="*/ 0 h 380605"/>
                <a:gd name="connsiteX5" fmla="*/ 184579 w 206545"/>
                <a:gd name="connsiteY5" fmla="*/ 0 h 380605"/>
                <a:gd name="connsiteX6" fmla="*/ 206545 w 206545"/>
                <a:gd name="connsiteY6" fmla="*/ 21971 h 380605"/>
                <a:gd name="connsiteX7" fmla="*/ 206545 w 206545"/>
                <a:gd name="connsiteY7" fmla="*/ 204341 h 380605"/>
                <a:gd name="connsiteX8" fmla="*/ 187093 w 206545"/>
                <a:gd name="connsiteY8" fmla="*/ 251311 h 380605"/>
                <a:gd name="connsiteX9" fmla="*/ 126865 w 206545"/>
                <a:gd name="connsiteY9" fmla="*/ 311539 h 380605"/>
                <a:gd name="connsiteX10" fmla="*/ 108601 w 206545"/>
                <a:gd name="connsiteY10" fmla="*/ 355627 h 380605"/>
                <a:gd name="connsiteX11" fmla="*/ 108601 w 206545"/>
                <a:gd name="connsiteY11" fmla="*/ 380605 h 380605"/>
                <a:gd name="connsiteX12" fmla="*/ 0 w 206545"/>
                <a:gd name="connsiteY12" fmla="*/ 380605 h 380605"/>
                <a:gd name="connsiteX13" fmla="*/ 0 w 206545"/>
                <a:gd name="connsiteY13" fmla="*/ 272401 h 380605"/>
                <a:gd name="connsiteX14" fmla="*/ 14173 w 206545"/>
                <a:gd name="connsiteY14" fmla="*/ 238189 h 380605"/>
                <a:gd name="connsiteX15" fmla="*/ 85237 w 206545"/>
                <a:gd name="connsiteY15" fmla="*/ 167122 h 380605"/>
                <a:gd name="connsiteX16" fmla="*/ 112855 w 206545"/>
                <a:gd name="connsiteY16" fmla="*/ 167122 h 380605"/>
                <a:gd name="connsiteX17" fmla="*/ 112855 w 206545"/>
                <a:gd name="connsiteY17" fmla="*/ 167122 h 380605"/>
                <a:gd name="connsiteX18" fmla="*/ 112855 w 206545"/>
                <a:gd name="connsiteY18" fmla="*/ 194742 h 380605"/>
                <a:gd name="connsiteX19" fmla="*/ 65635 w 206545"/>
                <a:gd name="connsiteY19" fmla="*/ 242605 h 380605"/>
                <a:gd name="connsiteX20" fmla="*/ 83635 w 206545"/>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5" h="380605">
                  <a:moveTo>
                    <a:pt x="83635" y="260605"/>
                  </a:moveTo>
                  <a:lnTo>
                    <a:pt x="146905" y="197039"/>
                  </a:lnTo>
                  <a:cubicBezTo>
                    <a:pt x="156961" y="186935"/>
                    <a:pt x="162607" y="173261"/>
                    <a:pt x="162607" y="159007"/>
                  </a:cubicBezTo>
                  <a:lnTo>
                    <a:pt x="162607" y="21971"/>
                  </a:lnTo>
                  <a:cubicBezTo>
                    <a:pt x="162607" y="9837"/>
                    <a:pt x="172441" y="0"/>
                    <a:pt x="184579" y="0"/>
                  </a:cubicBezTo>
                  <a:lnTo>
                    <a:pt x="184579" y="0"/>
                  </a:lnTo>
                  <a:cubicBezTo>
                    <a:pt x="196711" y="0"/>
                    <a:pt x="206545" y="9837"/>
                    <a:pt x="206545" y="21971"/>
                  </a:cubicBezTo>
                  <a:lnTo>
                    <a:pt x="206545" y="204341"/>
                  </a:lnTo>
                  <a:cubicBezTo>
                    <a:pt x="206545" y="221959"/>
                    <a:pt x="199549" y="238855"/>
                    <a:pt x="187093" y="251311"/>
                  </a:cubicBezTo>
                  <a:lnTo>
                    <a:pt x="126865" y="311539"/>
                  </a:lnTo>
                  <a:cubicBezTo>
                    <a:pt x="115171" y="323233"/>
                    <a:pt x="108601" y="339091"/>
                    <a:pt x="108601" y="355627"/>
                  </a:cubicBezTo>
                  <a:lnTo>
                    <a:pt x="108601" y="380605"/>
                  </a:lnTo>
                  <a:lnTo>
                    <a:pt x="0" y="380605"/>
                  </a:lnTo>
                  <a:lnTo>
                    <a:pt x="0" y="272401"/>
                  </a:lnTo>
                  <a:cubicBezTo>
                    <a:pt x="0" y="259567"/>
                    <a:pt x="5098" y="247261"/>
                    <a:pt x="14173" y="238189"/>
                  </a:cubicBezTo>
                  <a:lnTo>
                    <a:pt x="85237" y="167122"/>
                  </a:lnTo>
                  <a:cubicBezTo>
                    <a:pt x="92863" y="159495"/>
                    <a:pt x="105229" y="159495"/>
                    <a:pt x="112855" y="167122"/>
                  </a:cubicBezTo>
                  <a:lnTo>
                    <a:pt x="112855" y="167122"/>
                  </a:lnTo>
                  <a:cubicBezTo>
                    <a:pt x="120487" y="174749"/>
                    <a:pt x="120487" y="187115"/>
                    <a:pt x="112855" y="194742"/>
                  </a:cubicBezTo>
                  <a:lnTo>
                    <a:pt x="65635" y="242605"/>
                  </a:lnTo>
                  <a:lnTo>
                    <a:pt x="83635" y="260605"/>
                  </a:lnTo>
                  <a:close/>
                </a:path>
              </a:pathLst>
            </a:custGeom>
            <a:solidFill>
              <a:srgbClr val="0076C2"/>
            </a:solidFill>
            <a:ln w="5969" cap="flat">
              <a:noFill/>
              <a:prstDash val="solid"/>
              <a:miter/>
            </a:ln>
          </p:spPr>
          <p:txBody>
            <a:bodyPr rtlCol="0" anchor="ctr"/>
            <a:lstStyle/>
            <a:p>
              <a:endParaRPr lang="en-GB"/>
            </a:p>
          </p:txBody>
        </p:sp>
        <p:sp>
          <p:nvSpPr>
            <p:cNvPr id="115" name="Vrije vorm: vorm 114">
              <a:extLst>
                <a:ext uri="{FF2B5EF4-FFF2-40B4-BE49-F238E27FC236}">
                  <a16:creationId xmlns:a16="http://schemas.microsoft.com/office/drawing/2014/main" id="{486D1226-CAAD-DC84-032F-A72F21806EFE}"/>
                </a:ext>
              </a:extLst>
            </p:cNvPr>
            <p:cNvSpPr/>
            <p:nvPr/>
          </p:nvSpPr>
          <p:spPr>
            <a:xfrm>
              <a:off x="6446710" y="3657417"/>
              <a:ext cx="206547" cy="380605"/>
            </a:xfrm>
            <a:custGeom>
              <a:avLst/>
              <a:gdLst>
                <a:gd name="connsiteX0" fmla="*/ 122913 w 206547"/>
                <a:gd name="connsiteY0" fmla="*/ 260605 h 380605"/>
                <a:gd name="connsiteX1" fmla="*/ 59643 w 206547"/>
                <a:gd name="connsiteY1" fmla="*/ 197039 h 380605"/>
                <a:gd name="connsiteX2" fmla="*/ 43942 w 206547"/>
                <a:gd name="connsiteY2" fmla="*/ 159007 h 380605"/>
                <a:gd name="connsiteX3" fmla="*/ 43942 w 206547"/>
                <a:gd name="connsiteY3" fmla="*/ 21971 h 380605"/>
                <a:gd name="connsiteX4" fmla="*/ 21971 w 206547"/>
                <a:gd name="connsiteY4" fmla="*/ 0 h 380605"/>
                <a:gd name="connsiteX5" fmla="*/ 21971 w 206547"/>
                <a:gd name="connsiteY5" fmla="*/ 0 h 380605"/>
                <a:gd name="connsiteX6" fmla="*/ 0 w 206547"/>
                <a:gd name="connsiteY6" fmla="*/ 21971 h 380605"/>
                <a:gd name="connsiteX7" fmla="*/ 0 w 206547"/>
                <a:gd name="connsiteY7" fmla="*/ 204341 h 380605"/>
                <a:gd name="connsiteX8" fmla="*/ 19456 w 206547"/>
                <a:gd name="connsiteY8" fmla="*/ 251311 h 380605"/>
                <a:gd name="connsiteX9" fmla="*/ 79685 w 206547"/>
                <a:gd name="connsiteY9" fmla="*/ 311539 h 380605"/>
                <a:gd name="connsiteX10" fmla="*/ 97946 w 206547"/>
                <a:gd name="connsiteY10" fmla="*/ 355627 h 380605"/>
                <a:gd name="connsiteX11" fmla="*/ 97946 w 206547"/>
                <a:gd name="connsiteY11" fmla="*/ 380605 h 380605"/>
                <a:gd name="connsiteX12" fmla="*/ 206548 w 206547"/>
                <a:gd name="connsiteY12" fmla="*/ 380605 h 380605"/>
                <a:gd name="connsiteX13" fmla="*/ 206548 w 206547"/>
                <a:gd name="connsiteY13" fmla="*/ 272401 h 380605"/>
                <a:gd name="connsiteX14" fmla="*/ 192374 w 206547"/>
                <a:gd name="connsiteY14" fmla="*/ 238189 h 380605"/>
                <a:gd name="connsiteX15" fmla="*/ 121310 w 206547"/>
                <a:gd name="connsiteY15" fmla="*/ 167122 h 380605"/>
                <a:gd name="connsiteX16" fmla="*/ 93690 w 206547"/>
                <a:gd name="connsiteY16" fmla="*/ 167122 h 380605"/>
                <a:gd name="connsiteX17" fmla="*/ 93690 w 206547"/>
                <a:gd name="connsiteY17" fmla="*/ 167122 h 380605"/>
                <a:gd name="connsiteX18" fmla="*/ 93690 w 206547"/>
                <a:gd name="connsiteY18" fmla="*/ 194742 h 380605"/>
                <a:gd name="connsiteX19" fmla="*/ 140913 w 206547"/>
                <a:gd name="connsiteY19" fmla="*/ 242605 h 380605"/>
                <a:gd name="connsiteX20" fmla="*/ 122913 w 206547"/>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7" h="380605">
                  <a:moveTo>
                    <a:pt x="122913" y="260605"/>
                  </a:moveTo>
                  <a:lnTo>
                    <a:pt x="59643" y="197039"/>
                  </a:lnTo>
                  <a:cubicBezTo>
                    <a:pt x="49587" y="186935"/>
                    <a:pt x="43942" y="173261"/>
                    <a:pt x="43942" y="159007"/>
                  </a:cubicBezTo>
                  <a:lnTo>
                    <a:pt x="43942" y="21971"/>
                  </a:lnTo>
                  <a:cubicBezTo>
                    <a:pt x="43942" y="9837"/>
                    <a:pt x="34105" y="0"/>
                    <a:pt x="21971" y="0"/>
                  </a:cubicBezTo>
                  <a:lnTo>
                    <a:pt x="21971" y="0"/>
                  </a:lnTo>
                  <a:cubicBezTo>
                    <a:pt x="9837" y="0"/>
                    <a:pt x="0" y="9837"/>
                    <a:pt x="0" y="21971"/>
                  </a:cubicBezTo>
                  <a:lnTo>
                    <a:pt x="0" y="204341"/>
                  </a:lnTo>
                  <a:cubicBezTo>
                    <a:pt x="0" y="221959"/>
                    <a:pt x="6999" y="238855"/>
                    <a:pt x="19456" y="251311"/>
                  </a:cubicBezTo>
                  <a:lnTo>
                    <a:pt x="79685" y="311539"/>
                  </a:lnTo>
                  <a:cubicBezTo>
                    <a:pt x="91377" y="323233"/>
                    <a:pt x="97946" y="339091"/>
                    <a:pt x="97946" y="355627"/>
                  </a:cubicBezTo>
                  <a:lnTo>
                    <a:pt x="97946" y="380605"/>
                  </a:lnTo>
                  <a:lnTo>
                    <a:pt x="206548" y="380605"/>
                  </a:lnTo>
                  <a:lnTo>
                    <a:pt x="206548" y="272401"/>
                  </a:lnTo>
                  <a:cubicBezTo>
                    <a:pt x="206548" y="259567"/>
                    <a:pt x="201449" y="247261"/>
                    <a:pt x="192374" y="238189"/>
                  </a:cubicBezTo>
                  <a:lnTo>
                    <a:pt x="121310" y="167122"/>
                  </a:lnTo>
                  <a:cubicBezTo>
                    <a:pt x="113683" y="159495"/>
                    <a:pt x="101317" y="159495"/>
                    <a:pt x="93690" y="167122"/>
                  </a:cubicBezTo>
                  <a:lnTo>
                    <a:pt x="93690" y="167122"/>
                  </a:lnTo>
                  <a:cubicBezTo>
                    <a:pt x="86063" y="174749"/>
                    <a:pt x="86063" y="187115"/>
                    <a:pt x="93690" y="194742"/>
                  </a:cubicBezTo>
                  <a:lnTo>
                    <a:pt x="140913" y="242605"/>
                  </a:lnTo>
                  <a:lnTo>
                    <a:pt x="122913" y="260605"/>
                  </a:lnTo>
                  <a:close/>
                </a:path>
              </a:pathLst>
            </a:custGeom>
            <a:solidFill>
              <a:srgbClr val="0076C2"/>
            </a:solidFill>
            <a:ln w="5969" cap="flat">
              <a:noFill/>
              <a:prstDash val="solid"/>
              <a:miter/>
            </a:ln>
          </p:spPr>
          <p:txBody>
            <a:bodyPr rtlCol="0" anchor="ctr"/>
            <a:lstStyle/>
            <a:p>
              <a:endParaRPr lang="en-GB"/>
            </a:p>
          </p:txBody>
        </p:sp>
      </p:grpSp>
      <p:grpSp>
        <p:nvGrpSpPr>
          <p:cNvPr id="116" name="Icoon_1_4">
            <a:extLst>
              <a:ext uri="{FF2B5EF4-FFF2-40B4-BE49-F238E27FC236}">
                <a16:creationId xmlns:a16="http://schemas.microsoft.com/office/drawing/2014/main" id="{B5947706-A8BD-AA66-94B8-BEC6E23B7F9B}"/>
              </a:ext>
            </a:extLst>
          </p:cNvPr>
          <p:cNvGrpSpPr/>
          <p:nvPr/>
        </p:nvGrpSpPr>
        <p:grpSpPr>
          <a:xfrm>
            <a:off x="3163251" y="3368497"/>
            <a:ext cx="568502" cy="511334"/>
            <a:chOff x="5105691" y="2167939"/>
            <a:chExt cx="568502" cy="511334"/>
          </a:xfrm>
        </p:grpSpPr>
        <p:sp>
          <p:nvSpPr>
            <p:cNvPr id="117" name="Vrije vorm: vorm 116">
              <a:extLst>
                <a:ext uri="{FF2B5EF4-FFF2-40B4-BE49-F238E27FC236}">
                  <a16:creationId xmlns:a16="http://schemas.microsoft.com/office/drawing/2014/main" id="{2D9F4AE4-7CB8-5DB7-057C-070E82A6640A}"/>
                </a:ext>
              </a:extLst>
            </p:cNvPr>
            <p:cNvSpPr/>
            <p:nvPr/>
          </p:nvSpPr>
          <p:spPr>
            <a:xfrm>
              <a:off x="5105691" y="2167939"/>
              <a:ext cx="568502" cy="511334"/>
            </a:xfrm>
            <a:custGeom>
              <a:avLst/>
              <a:gdLst>
                <a:gd name="connsiteX0" fmla="*/ 568503 w 568502"/>
                <a:gd name="connsiteY0" fmla="*/ 119078 h 511334"/>
                <a:gd name="connsiteX1" fmla="*/ 494295 w 568502"/>
                <a:gd name="connsiteY1" fmla="*/ 119078 h 511334"/>
                <a:gd name="connsiteX2" fmla="*/ 442420 w 568502"/>
                <a:gd name="connsiteY2" fmla="*/ 67201 h 511334"/>
                <a:gd name="connsiteX3" fmla="*/ 442420 w 568502"/>
                <a:gd name="connsiteY3" fmla="*/ 0 h 511334"/>
                <a:gd name="connsiteX4" fmla="*/ 23858 w 568502"/>
                <a:gd name="connsiteY4" fmla="*/ 0 h 511334"/>
                <a:gd name="connsiteX5" fmla="*/ 0 w 568502"/>
                <a:gd name="connsiteY5" fmla="*/ 23858 h 511334"/>
                <a:gd name="connsiteX6" fmla="*/ 0 w 568502"/>
                <a:gd name="connsiteY6" fmla="*/ 487478 h 511334"/>
                <a:gd name="connsiteX7" fmla="*/ 23858 w 568502"/>
                <a:gd name="connsiteY7" fmla="*/ 511334 h 511334"/>
                <a:gd name="connsiteX8" fmla="*/ 544647 w 568502"/>
                <a:gd name="connsiteY8" fmla="*/ 511334 h 511334"/>
                <a:gd name="connsiteX9" fmla="*/ 568503 w 568502"/>
                <a:gd name="connsiteY9" fmla="*/ 487478 h 511334"/>
                <a:gd name="connsiteX10" fmla="*/ 568503 w 568502"/>
                <a:gd name="connsiteY10" fmla="*/ 119078 h 511334"/>
                <a:gd name="connsiteX11" fmla="*/ 568503 w 568502"/>
                <a:gd name="connsiteY11" fmla="*/ 119078 h 5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8502" h="511334">
                  <a:moveTo>
                    <a:pt x="568503" y="119078"/>
                  </a:moveTo>
                  <a:lnTo>
                    <a:pt x="494295" y="119078"/>
                  </a:lnTo>
                  <a:cubicBezTo>
                    <a:pt x="465693" y="119078"/>
                    <a:pt x="442420" y="95806"/>
                    <a:pt x="442420" y="67201"/>
                  </a:cubicBezTo>
                  <a:lnTo>
                    <a:pt x="442420" y="0"/>
                  </a:lnTo>
                  <a:lnTo>
                    <a:pt x="23858" y="0"/>
                  </a:lnTo>
                  <a:cubicBezTo>
                    <a:pt x="10682" y="0"/>
                    <a:pt x="0" y="10681"/>
                    <a:pt x="0" y="23858"/>
                  </a:cubicBezTo>
                  <a:lnTo>
                    <a:pt x="0" y="487478"/>
                  </a:lnTo>
                  <a:cubicBezTo>
                    <a:pt x="0" y="500654"/>
                    <a:pt x="10682" y="511334"/>
                    <a:pt x="23858" y="511334"/>
                  </a:cubicBezTo>
                  <a:lnTo>
                    <a:pt x="544647" y="511334"/>
                  </a:lnTo>
                  <a:cubicBezTo>
                    <a:pt x="557823" y="511334"/>
                    <a:pt x="568503" y="500654"/>
                    <a:pt x="568503" y="487478"/>
                  </a:cubicBezTo>
                  <a:lnTo>
                    <a:pt x="568503" y="119078"/>
                  </a:lnTo>
                  <a:lnTo>
                    <a:pt x="568503" y="119078"/>
                  </a:lnTo>
                  <a:close/>
                </a:path>
              </a:pathLst>
            </a:custGeom>
            <a:solidFill>
              <a:srgbClr val="CCDAE8"/>
            </a:solidFill>
            <a:ln w="5969" cap="flat">
              <a:noFill/>
              <a:prstDash val="solid"/>
              <a:miter/>
            </a:ln>
          </p:spPr>
          <p:txBody>
            <a:bodyPr rtlCol="0" anchor="ctr"/>
            <a:lstStyle/>
            <a:p>
              <a:endParaRPr lang="en-GB"/>
            </a:p>
          </p:txBody>
        </p:sp>
        <p:sp>
          <p:nvSpPr>
            <p:cNvPr id="118" name="Vrije vorm: vorm 117">
              <a:extLst>
                <a:ext uri="{FF2B5EF4-FFF2-40B4-BE49-F238E27FC236}">
                  <a16:creationId xmlns:a16="http://schemas.microsoft.com/office/drawing/2014/main" id="{A4319BC0-920B-09B2-5B28-6515AD6F6542}"/>
                </a:ext>
              </a:extLst>
            </p:cNvPr>
            <p:cNvSpPr/>
            <p:nvPr/>
          </p:nvSpPr>
          <p:spPr>
            <a:xfrm>
              <a:off x="5576129" y="2167939"/>
              <a:ext cx="98064" cy="91060"/>
            </a:xfrm>
            <a:custGeom>
              <a:avLst/>
              <a:gdLst>
                <a:gd name="connsiteX0" fmla="*/ 98064 w 98064"/>
                <a:gd name="connsiteY0" fmla="*/ 91060 h 91060"/>
                <a:gd name="connsiteX1" fmla="*/ 23856 w 98064"/>
                <a:gd name="connsiteY1" fmla="*/ 91060 h 91060"/>
                <a:gd name="connsiteX2" fmla="*/ 0 w 98064"/>
                <a:gd name="connsiteY2" fmla="*/ 67201 h 91060"/>
                <a:gd name="connsiteX3" fmla="*/ 0 w 98064"/>
                <a:gd name="connsiteY3" fmla="*/ 0 h 91060"/>
                <a:gd name="connsiteX4" fmla="*/ 98064 w 98064"/>
                <a:gd name="connsiteY4" fmla="*/ 91060 h 9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4" h="91060">
                  <a:moveTo>
                    <a:pt x="98064" y="91060"/>
                  </a:moveTo>
                  <a:lnTo>
                    <a:pt x="23856" y="91060"/>
                  </a:lnTo>
                  <a:cubicBezTo>
                    <a:pt x="10680" y="91060"/>
                    <a:pt x="0" y="80378"/>
                    <a:pt x="0" y="67201"/>
                  </a:cubicBezTo>
                  <a:lnTo>
                    <a:pt x="0" y="0"/>
                  </a:lnTo>
                  <a:lnTo>
                    <a:pt x="98064" y="91060"/>
                  </a:lnTo>
                  <a:close/>
                </a:path>
              </a:pathLst>
            </a:custGeom>
            <a:solidFill>
              <a:srgbClr val="00A6D6"/>
            </a:solidFill>
            <a:ln w="5969" cap="flat">
              <a:noFill/>
              <a:prstDash val="solid"/>
              <a:miter/>
            </a:ln>
          </p:spPr>
          <p:txBody>
            <a:bodyPr rtlCol="0" anchor="ctr"/>
            <a:lstStyle/>
            <a:p>
              <a:endParaRPr lang="en-GB"/>
            </a:p>
          </p:txBody>
        </p:sp>
        <p:sp>
          <p:nvSpPr>
            <p:cNvPr id="119" name="Vrije vorm: vorm 118">
              <a:extLst>
                <a:ext uri="{FF2B5EF4-FFF2-40B4-BE49-F238E27FC236}">
                  <a16:creationId xmlns:a16="http://schemas.microsoft.com/office/drawing/2014/main" id="{D4DD6D1D-8F4E-1B96-B2AA-3A054BE656F5}"/>
                </a:ext>
              </a:extLst>
            </p:cNvPr>
            <p:cNvSpPr/>
            <p:nvPr/>
          </p:nvSpPr>
          <p:spPr>
            <a:xfrm>
              <a:off x="5204056" y="2200688"/>
              <a:ext cx="6000" cy="443659"/>
            </a:xfrm>
            <a:custGeom>
              <a:avLst/>
              <a:gdLst>
                <a:gd name="connsiteX0" fmla="*/ 0 w 6000"/>
                <a:gd name="connsiteY0" fmla="*/ 0 h 443659"/>
                <a:gd name="connsiteX1" fmla="*/ 0 w 6000"/>
                <a:gd name="connsiteY1" fmla="*/ 443659 h 443659"/>
              </a:gdLst>
              <a:ahLst/>
              <a:cxnLst>
                <a:cxn ang="0">
                  <a:pos x="connsiteX0" y="connsiteY0"/>
                </a:cxn>
                <a:cxn ang="0">
                  <a:pos x="connsiteX1" y="connsiteY1"/>
                </a:cxn>
              </a:cxnLst>
              <a:rect l="l" t="t" r="r" b="b"/>
              <a:pathLst>
                <a:path w="6000" h="443659">
                  <a:moveTo>
                    <a:pt x="0" y="0"/>
                  </a:moveTo>
                  <a:lnTo>
                    <a:pt x="0" y="443659"/>
                  </a:lnTo>
                </a:path>
              </a:pathLst>
            </a:custGeom>
            <a:ln w="35814" cap="flat">
              <a:solidFill>
                <a:srgbClr val="FFFFFF"/>
              </a:solidFill>
              <a:prstDash val="solid"/>
              <a:miter/>
            </a:ln>
          </p:spPr>
          <p:txBody>
            <a:bodyPr rtlCol="0" anchor="ctr"/>
            <a:lstStyle/>
            <a:p>
              <a:endParaRPr lang="en-GB"/>
            </a:p>
          </p:txBody>
        </p:sp>
        <p:sp>
          <p:nvSpPr>
            <p:cNvPr id="120" name="Vrije vorm: vorm 119">
              <a:extLst>
                <a:ext uri="{FF2B5EF4-FFF2-40B4-BE49-F238E27FC236}">
                  <a16:creationId xmlns:a16="http://schemas.microsoft.com/office/drawing/2014/main" id="{92A18A4E-B71B-BF4D-5CF2-316AF1C22FBE}"/>
                </a:ext>
              </a:extLst>
            </p:cNvPr>
            <p:cNvSpPr/>
            <p:nvPr/>
          </p:nvSpPr>
          <p:spPr>
            <a:xfrm>
              <a:off x="5145534" y="2551373"/>
              <a:ext cx="161011" cy="6000"/>
            </a:xfrm>
            <a:custGeom>
              <a:avLst/>
              <a:gdLst>
                <a:gd name="connsiteX0" fmla="*/ 161011 w 161011"/>
                <a:gd name="connsiteY0" fmla="*/ 0 h 6000"/>
                <a:gd name="connsiteX1" fmla="*/ 0 w 161011"/>
                <a:gd name="connsiteY1" fmla="*/ 0 h 6000"/>
              </a:gdLst>
              <a:ahLst/>
              <a:cxnLst>
                <a:cxn ang="0">
                  <a:pos x="connsiteX0" y="connsiteY0"/>
                </a:cxn>
                <a:cxn ang="0">
                  <a:pos x="connsiteX1" y="connsiteY1"/>
                </a:cxn>
              </a:cxnLst>
              <a:rect l="l" t="t" r="r" b="b"/>
              <a:pathLst>
                <a:path w="161011" h="6000">
                  <a:moveTo>
                    <a:pt x="161011" y="0"/>
                  </a:moveTo>
                  <a:lnTo>
                    <a:pt x="0" y="0"/>
                  </a:lnTo>
                </a:path>
              </a:pathLst>
            </a:custGeom>
            <a:ln w="35814" cap="flat">
              <a:solidFill>
                <a:srgbClr val="FFFFFF"/>
              </a:solidFill>
              <a:prstDash val="solid"/>
              <a:miter/>
            </a:ln>
          </p:spPr>
          <p:txBody>
            <a:bodyPr rtlCol="0" anchor="ctr"/>
            <a:lstStyle/>
            <a:p>
              <a:endParaRPr lang="en-GB"/>
            </a:p>
          </p:txBody>
        </p:sp>
        <p:sp>
          <p:nvSpPr>
            <p:cNvPr id="121" name="Vrije vorm: vorm 120">
              <a:extLst>
                <a:ext uri="{FF2B5EF4-FFF2-40B4-BE49-F238E27FC236}">
                  <a16:creationId xmlns:a16="http://schemas.microsoft.com/office/drawing/2014/main" id="{72A0B48A-D89F-2C98-3A9C-6B163F8CF521}"/>
                </a:ext>
              </a:extLst>
            </p:cNvPr>
            <p:cNvSpPr/>
            <p:nvPr/>
          </p:nvSpPr>
          <p:spPr>
            <a:xfrm>
              <a:off x="5358040" y="2344868"/>
              <a:ext cx="6000" cy="161010"/>
            </a:xfrm>
            <a:custGeom>
              <a:avLst/>
              <a:gdLst>
                <a:gd name="connsiteX0" fmla="*/ 0 w 6000"/>
                <a:gd name="connsiteY0" fmla="*/ 161011 h 161010"/>
                <a:gd name="connsiteX1" fmla="*/ 0 w 6000"/>
                <a:gd name="connsiteY1" fmla="*/ 0 h 161010"/>
              </a:gdLst>
              <a:ahLst/>
              <a:cxnLst>
                <a:cxn ang="0">
                  <a:pos x="connsiteX0" y="connsiteY0"/>
                </a:cxn>
                <a:cxn ang="0">
                  <a:pos x="connsiteX1" y="connsiteY1"/>
                </a:cxn>
              </a:cxnLst>
              <a:rect l="l" t="t" r="r" b="b"/>
              <a:pathLst>
                <a:path w="6000" h="161010">
                  <a:moveTo>
                    <a:pt x="0" y="161011"/>
                  </a:moveTo>
                  <a:lnTo>
                    <a:pt x="0" y="0"/>
                  </a:lnTo>
                </a:path>
              </a:pathLst>
            </a:custGeom>
            <a:ln w="35814" cap="flat">
              <a:solidFill>
                <a:srgbClr val="FFFFFF"/>
              </a:solidFill>
              <a:prstDash val="solid"/>
              <a:miter/>
            </a:ln>
          </p:spPr>
          <p:txBody>
            <a:bodyPr rtlCol="0" anchor="ctr"/>
            <a:lstStyle/>
            <a:p>
              <a:endParaRPr lang="en-GB"/>
            </a:p>
          </p:txBody>
        </p:sp>
        <p:sp>
          <p:nvSpPr>
            <p:cNvPr id="122" name="Vrije vorm: vorm 121">
              <a:extLst>
                <a:ext uri="{FF2B5EF4-FFF2-40B4-BE49-F238E27FC236}">
                  <a16:creationId xmlns:a16="http://schemas.microsoft.com/office/drawing/2014/main" id="{ABEFF110-C851-D263-FE20-71907E234BDB}"/>
                </a:ext>
              </a:extLst>
            </p:cNvPr>
            <p:cNvSpPr/>
            <p:nvPr/>
          </p:nvSpPr>
          <p:spPr>
            <a:xfrm>
              <a:off x="5144545" y="2330036"/>
              <a:ext cx="491998" cy="6000"/>
            </a:xfrm>
            <a:custGeom>
              <a:avLst/>
              <a:gdLst>
                <a:gd name="connsiteX0" fmla="*/ 0 w 491998"/>
                <a:gd name="connsiteY0" fmla="*/ 0 h 6000"/>
                <a:gd name="connsiteX1" fmla="*/ 491998 w 491998"/>
                <a:gd name="connsiteY1" fmla="*/ 0 h 6000"/>
              </a:gdLst>
              <a:ahLst/>
              <a:cxnLst>
                <a:cxn ang="0">
                  <a:pos x="connsiteX0" y="connsiteY0"/>
                </a:cxn>
                <a:cxn ang="0">
                  <a:pos x="connsiteX1" y="connsiteY1"/>
                </a:cxn>
              </a:cxnLst>
              <a:rect l="l" t="t" r="r" b="b"/>
              <a:pathLst>
                <a:path w="491998" h="6000">
                  <a:moveTo>
                    <a:pt x="0" y="0"/>
                  </a:moveTo>
                  <a:lnTo>
                    <a:pt x="491998" y="0"/>
                  </a:lnTo>
                </a:path>
              </a:pathLst>
            </a:custGeom>
            <a:ln w="35814" cap="flat">
              <a:solidFill>
                <a:srgbClr val="FFFFFF"/>
              </a:solidFill>
              <a:prstDash val="solid"/>
              <a:miter/>
            </a:ln>
          </p:spPr>
          <p:txBody>
            <a:bodyPr rtlCol="0" anchor="ctr"/>
            <a:lstStyle/>
            <a:p>
              <a:endParaRPr lang="en-GB"/>
            </a:p>
          </p:txBody>
        </p:sp>
        <p:sp>
          <p:nvSpPr>
            <p:cNvPr id="123" name="Vrije vorm: vorm 122">
              <a:extLst>
                <a:ext uri="{FF2B5EF4-FFF2-40B4-BE49-F238E27FC236}">
                  <a16:creationId xmlns:a16="http://schemas.microsoft.com/office/drawing/2014/main" id="{AB2191B8-9902-716A-818F-15E9CB8C5E69}"/>
                </a:ext>
              </a:extLst>
            </p:cNvPr>
            <p:cNvSpPr/>
            <p:nvPr/>
          </p:nvSpPr>
          <p:spPr>
            <a:xfrm>
              <a:off x="5485033" y="2402615"/>
              <a:ext cx="114148" cy="177562"/>
            </a:xfrm>
            <a:custGeom>
              <a:avLst/>
              <a:gdLst>
                <a:gd name="connsiteX0" fmla="*/ 114149 w 114148"/>
                <a:gd name="connsiteY0" fmla="*/ 57073 h 177562"/>
                <a:gd name="connsiteX1" fmla="*/ 57073 w 114148"/>
                <a:gd name="connsiteY1" fmla="*/ 177562 h 177562"/>
                <a:gd name="connsiteX2" fmla="*/ 0 w 114148"/>
                <a:gd name="connsiteY2" fmla="*/ 57073 h 177562"/>
                <a:gd name="connsiteX3" fmla="*/ 57073 w 114148"/>
                <a:gd name="connsiteY3" fmla="*/ 0 h 177562"/>
                <a:gd name="connsiteX4" fmla="*/ 114149 w 114148"/>
                <a:gd name="connsiteY4" fmla="*/ 57073 h 17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48" h="177562">
                  <a:moveTo>
                    <a:pt x="114149" y="57073"/>
                  </a:moveTo>
                  <a:cubicBezTo>
                    <a:pt x="114149" y="88594"/>
                    <a:pt x="57073" y="177562"/>
                    <a:pt x="57073" y="177562"/>
                  </a:cubicBezTo>
                  <a:cubicBezTo>
                    <a:pt x="57073" y="177562"/>
                    <a:pt x="0" y="88594"/>
                    <a:pt x="0" y="57073"/>
                  </a:cubicBezTo>
                  <a:cubicBezTo>
                    <a:pt x="0" y="25553"/>
                    <a:pt x="25553" y="0"/>
                    <a:pt x="57073" y="0"/>
                  </a:cubicBezTo>
                  <a:cubicBezTo>
                    <a:pt x="88595" y="0"/>
                    <a:pt x="114149" y="25553"/>
                    <a:pt x="114149" y="57073"/>
                  </a:cubicBezTo>
                  <a:close/>
                </a:path>
              </a:pathLst>
            </a:custGeom>
            <a:solidFill>
              <a:srgbClr val="E03C31"/>
            </a:solidFill>
            <a:ln w="47752" cap="flat">
              <a:solidFill>
                <a:srgbClr val="E03C31"/>
              </a:solidFill>
              <a:prstDash val="solid"/>
              <a:miter/>
            </a:ln>
          </p:spPr>
          <p:txBody>
            <a:bodyPr rtlCol="0" anchor="ctr"/>
            <a:lstStyle/>
            <a:p>
              <a:endParaRPr lang="en-GB"/>
            </a:p>
          </p:txBody>
        </p:sp>
        <p:sp>
          <p:nvSpPr>
            <p:cNvPr id="124" name="Vrije vorm: vorm 123">
              <a:extLst>
                <a:ext uri="{FF2B5EF4-FFF2-40B4-BE49-F238E27FC236}">
                  <a16:creationId xmlns:a16="http://schemas.microsoft.com/office/drawing/2014/main" id="{349099E3-E110-CAAB-6514-623380EF5939}"/>
                </a:ext>
              </a:extLst>
            </p:cNvPr>
            <p:cNvSpPr/>
            <p:nvPr/>
          </p:nvSpPr>
          <p:spPr>
            <a:xfrm>
              <a:off x="5510545" y="2428372"/>
              <a:ext cx="66000" cy="66000"/>
            </a:xfrm>
            <a:custGeom>
              <a:avLst/>
              <a:gdLst>
                <a:gd name="connsiteX0" fmla="*/ 66000 w 66000"/>
                <a:gd name="connsiteY0" fmla="*/ 33000 h 66000"/>
                <a:gd name="connsiteX1" fmla="*/ 33000 w 66000"/>
                <a:gd name="connsiteY1" fmla="*/ 66000 h 66000"/>
                <a:gd name="connsiteX2" fmla="*/ 0 w 66000"/>
                <a:gd name="connsiteY2" fmla="*/ 33000 h 66000"/>
                <a:gd name="connsiteX3" fmla="*/ 33000 w 66000"/>
                <a:gd name="connsiteY3" fmla="*/ 0 h 66000"/>
                <a:gd name="connsiteX4" fmla="*/ 66000 w 66000"/>
                <a:gd name="connsiteY4" fmla="*/ 33000 h 6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0" h="66000">
                  <a:moveTo>
                    <a:pt x="66000" y="33000"/>
                  </a:moveTo>
                  <a:cubicBezTo>
                    <a:pt x="66000" y="51225"/>
                    <a:pt x="51225" y="66000"/>
                    <a:pt x="33000" y="66000"/>
                  </a:cubicBezTo>
                  <a:cubicBezTo>
                    <a:pt x="14775" y="66000"/>
                    <a:pt x="0" y="51225"/>
                    <a:pt x="0" y="33000"/>
                  </a:cubicBezTo>
                  <a:cubicBezTo>
                    <a:pt x="0" y="14775"/>
                    <a:pt x="14775" y="0"/>
                    <a:pt x="33000" y="0"/>
                  </a:cubicBezTo>
                  <a:cubicBezTo>
                    <a:pt x="51225" y="0"/>
                    <a:pt x="66000" y="14775"/>
                    <a:pt x="66000" y="33000"/>
                  </a:cubicBezTo>
                  <a:close/>
                </a:path>
              </a:pathLst>
            </a:custGeom>
            <a:solidFill>
              <a:srgbClr val="FFFFFF"/>
            </a:solidFill>
            <a:ln w="5969" cap="flat">
              <a:noFill/>
              <a:prstDash val="solid"/>
              <a:miter/>
            </a:ln>
          </p:spPr>
          <p:txBody>
            <a:bodyPr rtlCol="0" anchor="ctr"/>
            <a:lstStyle/>
            <a:p>
              <a:endParaRPr lang="en-GB"/>
            </a:p>
          </p:txBody>
        </p:sp>
        <p:sp>
          <p:nvSpPr>
            <p:cNvPr id="125" name="Vrije vorm: vorm 124">
              <a:extLst>
                <a:ext uri="{FF2B5EF4-FFF2-40B4-BE49-F238E27FC236}">
                  <a16:creationId xmlns:a16="http://schemas.microsoft.com/office/drawing/2014/main" id="{AA2E1C0A-ABD7-2BFE-B451-34B07450EFBB}"/>
                </a:ext>
              </a:extLst>
            </p:cNvPr>
            <p:cNvSpPr/>
            <p:nvPr/>
          </p:nvSpPr>
          <p:spPr>
            <a:xfrm>
              <a:off x="5306545" y="2500372"/>
              <a:ext cx="102000" cy="102000"/>
            </a:xfrm>
            <a:custGeom>
              <a:avLst/>
              <a:gdLst>
                <a:gd name="connsiteX0" fmla="*/ 102000 w 102000"/>
                <a:gd name="connsiteY0" fmla="*/ 51000 h 102000"/>
                <a:gd name="connsiteX1" fmla="*/ 51000 w 102000"/>
                <a:gd name="connsiteY1" fmla="*/ 102000 h 102000"/>
                <a:gd name="connsiteX2" fmla="*/ 0 w 102000"/>
                <a:gd name="connsiteY2" fmla="*/ 51000 h 102000"/>
                <a:gd name="connsiteX3" fmla="*/ 51000 w 102000"/>
                <a:gd name="connsiteY3" fmla="*/ 0 h 102000"/>
                <a:gd name="connsiteX4" fmla="*/ 102000 w 102000"/>
                <a:gd name="connsiteY4" fmla="*/ 51000 h 10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00" h="102000">
                  <a:moveTo>
                    <a:pt x="102000" y="51000"/>
                  </a:moveTo>
                  <a:cubicBezTo>
                    <a:pt x="102000" y="79167"/>
                    <a:pt x="79167" y="102000"/>
                    <a:pt x="51000" y="102000"/>
                  </a:cubicBezTo>
                  <a:cubicBezTo>
                    <a:pt x="22834" y="102000"/>
                    <a:pt x="0" y="79167"/>
                    <a:pt x="0" y="51000"/>
                  </a:cubicBezTo>
                  <a:cubicBezTo>
                    <a:pt x="0" y="22833"/>
                    <a:pt x="22834" y="0"/>
                    <a:pt x="51000" y="0"/>
                  </a:cubicBezTo>
                  <a:cubicBezTo>
                    <a:pt x="79167" y="0"/>
                    <a:pt x="102000" y="22833"/>
                    <a:pt x="102000" y="51000"/>
                  </a:cubicBezTo>
                  <a:close/>
                </a:path>
              </a:pathLst>
            </a:custGeom>
            <a:noFill/>
            <a:ln w="35814" cap="flat">
              <a:solidFill>
                <a:srgbClr val="FFFFFF"/>
              </a:solidFill>
              <a:prstDash val="solid"/>
              <a:miter/>
            </a:ln>
          </p:spPr>
          <p:txBody>
            <a:bodyPr rtlCol="0" anchor="ctr"/>
            <a:lstStyle/>
            <a:p>
              <a:endParaRPr lang="en-GB"/>
            </a:p>
          </p:txBody>
        </p:sp>
        <p:sp>
          <p:nvSpPr>
            <p:cNvPr id="126" name="Vrije vorm: vorm 125">
              <a:extLst>
                <a:ext uri="{FF2B5EF4-FFF2-40B4-BE49-F238E27FC236}">
                  <a16:creationId xmlns:a16="http://schemas.microsoft.com/office/drawing/2014/main" id="{53F524FE-24E9-37DE-21E5-EB6C38BBFA73}"/>
                </a:ext>
              </a:extLst>
            </p:cNvPr>
            <p:cNvSpPr/>
            <p:nvPr/>
          </p:nvSpPr>
          <p:spPr>
            <a:xfrm>
              <a:off x="5441545" y="2200688"/>
              <a:ext cx="6000" cy="121587"/>
            </a:xfrm>
            <a:custGeom>
              <a:avLst/>
              <a:gdLst>
                <a:gd name="connsiteX0" fmla="*/ 0 w 6000"/>
                <a:gd name="connsiteY0" fmla="*/ 121588 h 121587"/>
                <a:gd name="connsiteX1" fmla="*/ 0 w 6000"/>
                <a:gd name="connsiteY1" fmla="*/ 0 h 121587"/>
              </a:gdLst>
              <a:ahLst/>
              <a:cxnLst>
                <a:cxn ang="0">
                  <a:pos x="connsiteX0" y="connsiteY0"/>
                </a:cxn>
                <a:cxn ang="0">
                  <a:pos x="connsiteX1" y="connsiteY1"/>
                </a:cxn>
              </a:cxnLst>
              <a:rect l="l" t="t" r="r" b="b"/>
              <a:pathLst>
                <a:path w="6000" h="121587">
                  <a:moveTo>
                    <a:pt x="0" y="121588"/>
                  </a:moveTo>
                  <a:lnTo>
                    <a:pt x="0" y="0"/>
                  </a:lnTo>
                </a:path>
              </a:pathLst>
            </a:custGeom>
            <a:ln w="35814" cap="flat">
              <a:solidFill>
                <a:srgbClr val="FFFFFF"/>
              </a:solidFill>
              <a:prstDash val="solid"/>
              <a:miter/>
            </a:ln>
          </p:spPr>
          <p:txBody>
            <a:bodyPr rtlCol="0" anchor="ctr"/>
            <a:lstStyle/>
            <a:p>
              <a:endParaRPr lang="en-GB"/>
            </a:p>
          </p:txBody>
        </p:sp>
        <p:sp>
          <p:nvSpPr>
            <p:cNvPr id="127" name="Vrije vorm: vorm 126">
              <a:extLst>
                <a:ext uri="{FF2B5EF4-FFF2-40B4-BE49-F238E27FC236}">
                  <a16:creationId xmlns:a16="http://schemas.microsoft.com/office/drawing/2014/main" id="{90C49FB9-235B-90B0-FA47-E6D58514A5FF}"/>
                </a:ext>
              </a:extLst>
            </p:cNvPr>
            <p:cNvSpPr/>
            <p:nvPr/>
          </p:nvSpPr>
          <p:spPr>
            <a:xfrm>
              <a:off x="5358040" y="2608372"/>
              <a:ext cx="6000" cy="35975"/>
            </a:xfrm>
            <a:custGeom>
              <a:avLst/>
              <a:gdLst>
                <a:gd name="connsiteX0" fmla="*/ 0 w 6000"/>
                <a:gd name="connsiteY0" fmla="*/ 35976 h 35975"/>
                <a:gd name="connsiteX1" fmla="*/ 0 w 6000"/>
                <a:gd name="connsiteY1" fmla="*/ 0 h 35975"/>
              </a:gdLst>
              <a:ahLst/>
              <a:cxnLst>
                <a:cxn ang="0">
                  <a:pos x="connsiteX0" y="connsiteY0"/>
                </a:cxn>
                <a:cxn ang="0">
                  <a:pos x="connsiteX1" y="connsiteY1"/>
                </a:cxn>
              </a:cxnLst>
              <a:rect l="l" t="t" r="r" b="b"/>
              <a:pathLst>
                <a:path w="6000" h="35975">
                  <a:moveTo>
                    <a:pt x="0" y="35976"/>
                  </a:moveTo>
                  <a:lnTo>
                    <a:pt x="0" y="0"/>
                  </a:lnTo>
                </a:path>
              </a:pathLst>
            </a:custGeom>
            <a:ln w="35814" cap="flat">
              <a:solidFill>
                <a:srgbClr val="FFFFFF"/>
              </a:solidFill>
              <a:prstDash val="solid"/>
              <a:miter/>
            </a:ln>
          </p:spPr>
          <p:txBody>
            <a:bodyPr rtlCol="0" anchor="ctr"/>
            <a:lstStyle/>
            <a:p>
              <a:endParaRPr lang="en-GB"/>
            </a:p>
          </p:txBody>
        </p:sp>
      </p:grpSp>
      <p:grpSp>
        <p:nvGrpSpPr>
          <p:cNvPr id="141" name="Icoon_2_3">
            <a:extLst>
              <a:ext uri="{FF2B5EF4-FFF2-40B4-BE49-F238E27FC236}">
                <a16:creationId xmlns:a16="http://schemas.microsoft.com/office/drawing/2014/main" id="{63CAE854-2F3F-5A20-DC1A-A81606893CCA}"/>
              </a:ext>
            </a:extLst>
          </p:cNvPr>
          <p:cNvGrpSpPr/>
          <p:nvPr/>
        </p:nvGrpSpPr>
        <p:grpSpPr>
          <a:xfrm>
            <a:off x="3102638" y="4845084"/>
            <a:ext cx="689729" cy="475101"/>
            <a:chOff x="3716844" y="3438658"/>
            <a:chExt cx="689729" cy="475101"/>
          </a:xfrm>
        </p:grpSpPr>
        <p:sp>
          <p:nvSpPr>
            <p:cNvPr id="142" name="Vrije vorm: vorm 141">
              <a:extLst>
                <a:ext uri="{FF2B5EF4-FFF2-40B4-BE49-F238E27FC236}">
                  <a16:creationId xmlns:a16="http://schemas.microsoft.com/office/drawing/2014/main" id="{7EF0B2D1-4AC7-E0B3-AA45-3F22845BD1DE}"/>
                </a:ext>
              </a:extLst>
            </p:cNvPr>
            <p:cNvSpPr/>
            <p:nvPr/>
          </p:nvSpPr>
          <p:spPr>
            <a:xfrm>
              <a:off x="3797041" y="3559676"/>
              <a:ext cx="194708" cy="6000"/>
            </a:xfrm>
            <a:custGeom>
              <a:avLst/>
              <a:gdLst>
                <a:gd name="connsiteX0" fmla="*/ 0 w 194708"/>
                <a:gd name="connsiteY0" fmla="*/ 0 h 6000"/>
                <a:gd name="connsiteX1" fmla="*/ 194708 w 194708"/>
                <a:gd name="connsiteY1" fmla="*/ 0 h 6000"/>
              </a:gdLst>
              <a:ahLst/>
              <a:cxnLst>
                <a:cxn ang="0">
                  <a:pos x="connsiteX0" y="connsiteY0"/>
                </a:cxn>
                <a:cxn ang="0">
                  <a:pos x="connsiteX1" y="connsiteY1"/>
                </a:cxn>
              </a:cxnLst>
              <a:rect l="l" t="t" r="r" b="b"/>
              <a:pathLst>
                <a:path w="194708" h="6000">
                  <a:moveTo>
                    <a:pt x="0" y="0"/>
                  </a:moveTo>
                  <a:lnTo>
                    <a:pt x="194708" y="0"/>
                  </a:lnTo>
                </a:path>
              </a:pathLst>
            </a:custGeom>
            <a:ln w="59690" cap="flat">
              <a:solidFill>
                <a:srgbClr val="B8CBDE"/>
              </a:solidFill>
              <a:prstDash val="solid"/>
              <a:round/>
            </a:ln>
          </p:spPr>
          <p:txBody>
            <a:bodyPr rtlCol="0" anchor="ctr"/>
            <a:lstStyle/>
            <a:p>
              <a:endParaRPr lang="en-GB"/>
            </a:p>
          </p:txBody>
        </p:sp>
        <p:sp>
          <p:nvSpPr>
            <p:cNvPr id="143" name="Vrije vorm: vorm 142">
              <a:extLst>
                <a:ext uri="{FF2B5EF4-FFF2-40B4-BE49-F238E27FC236}">
                  <a16:creationId xmlns:a16="http://schemas.microsoft.com/office/drawing/2014/main" id="{1EAD904C-AC98-DC8A-80D9-273B73D447FB}"/>
                </a:ext>
              </a:extLst>
            </p:cNvPr>
            <p:cNvSpPr/>
            <p:nvPr/>
          </p:nvSpPr>
          <p:spPr>
            <a:xfrm>
              <a:off x="3716844" y="3712167"/>
              <a:ext cx="226905" cy="6000"/>
            </a:xfrm>
            <a:custGeom>
              <a:avLst/>
              <a:gdLst>
                <a:gd name="connsiteX0" fmla="*/ 0 w 226905"/>
                <a:gd name="connsiteY0" fmla="*/ 0 h 6000"/>
                <a:gd name="connsiteX1" fmla="*/ 226906 w 226905"/>
                <a:gd name="connsiteY1" fmla="*/ 0 h 6000"/>
              </a:gdLst>
              <a:ahLst/>
              <a:cxnLst>
                <a:cxn ang="0">
                  <a:pos x="connsiteX0" y="connsiteY0"/>
                </a:cxn>
                <a:cxn ang="0">
                  <a:pos x="connsiteX1" y="connsiteY1"/>
                </a:cxn>
              </a:cxnLst>
              <a:rect l="l" t="t" r="r" b="b"/>
              <a:pathLst>
                <a:path w="226905" h="6000">
                  <a:moveTo>
                    <a:pt x="0" y="0"/>
                  </a:moveTo>
                  <a:lnTo>
                    <a:pt x="226906" y="0"/>
                  </a:lnTo>
                </a:path>
              </a:pathLst>
            </a:custGeom>
            <a:ln w="59690" cap="flat">
              <a:solidFill>
                <a:srgbClr val="B8CBDE"/>
              </a:solidFill>
              <a:prstDash val="solid"/>
              <a:round/>
            </a:ln>
          </p:spPr>
          <p:txBody>
            <a:bodyPr rtlCol="0" anchor="ctr"/>
            <a:lstStyle/>
            <a:p>
              <a:endParaRPr lang="en-GB"/>
            </a:p>
          </p:txBody>
        </p:sp>
        <p:sp>
          <p:nvSpPr>
            <p:cNvPr id="144" name="Vrije vorm: vorm 143">
              <a:extLst>
                <a:ext uri="{FF2B5EF4-FFF2-40B4-BE49-F238E27FC236}">
                  <a16:creationId xmlns:a16="http://schemas.microsoft.com/office/drawing/2014/main" id="{A7BFA738-ABD5-8D37-EEFF-3B3A5E8C6273}"/>
                </a:ext>
              </a:extLst>
            </p:cNvPr>
            <p:cNvSpPr/>
            <p:nvPr/>
          </p:nvSpPr>
          <p:spPr>
            <a:xfrm>
              <a:off x="3883450" y="3864658"/>
              <a:ext cx="114297" cy="6000"/>
            </a:xfrm>
            <a:custGeom>
              <a:avLst/>
              <a:gdLst>
                <a:gd name="connsiteX0" fmla="*/ 0 w 114297"/>
                <a:gd name="connsiteY0" fmla="*/ 0 h 6000"/>
                <a:gd name="connsiteX1" fmla="*/ 114298 w 114297"/>
                <a:gd name="connsiteY1" fmla="*/ 0 h 6000"/>
              </a:gdLst>
              <a:ahLst/>
              <a:cxnLst>
                <a:cxn ang="0">
                  <a:pos x="connsiteX0" y="connsiteY0"/>
                </a:cxn>
                <a:cxn ang="0">
                  <a:pos x="connsiteX1" y="connsiteY1"/>
                </a:cxn>
              </a:cxnLst>
              <a:rect l="l" t="t" r="r" b="b"/>
              <a:pathLst>
                <a:path w="114297" h="6000">
                  <a:moveTo>
                    <a:pt x="0" y="0"/>
                  </a:moveTo>
                  <a:lnTo>
                    <a:pt x="114298" y="0"/>
                  </a:lnTo>
                </a:path>
              </a:pathLst>
            </a:custGeom>
            <a:ln w="59690" cap="flat">
              <a:solidFill>
                <a:srgbClr val="B8CBDE"/>
              </a:solidFill>
              <a:prstDash val="solid"/>
              <a:round/>
            </a:ln>
          </p:spPr>
          <p:txBody>
            <a:bodyPr rtlCol="0" anchor="ctr"/>
            <a:lstStyle/>
            <a:p>
              <a:endParaRPr lang="en-GB"/>
            </a:p>
          </p:txBody>
        </p:sp>
        <p:sp>
          <p:nvSpPr>
            <p:cNvPr id="145" name="Vrije vorm: vorm 144">
              <a:extLst>
                <a:ext uri="{FF2B5EF4-FFF2-40B4-BE49-F238E27FC236}">
                  <a16:creationId xmlns:a16="http://schemas.microsoft.com/office/drawing/2014/main" id="{0C2D1BBA-6398-5180-AFE0-379AE03B1225}"/>
                </a:ext>
              </a:extLst>
            </p:cNvPr>
            <p:cNvSpPr/>
            <p:nvPr/>
          </p:nvSpPr>
          <p:spPr>
            <a:xfrm>
              <a:off x="4148274" y="3438658"/>
              <a:ext cx="114297" cy="6000"/>
            </a:xfrm>
            <a:custGeom>
              <a:avLst/>
              <a:gdLst>
                <a:gd name="connsiteX0" fmla="*/ 0 w 114297"/>
                <a:gd name="connsiteY0" fmla="*/ 0 h 6000"/>
                <a:gd name="connsiteX1" fmla="*/ 114298 w 114297"/>
                <a:gd name="connsiteY1" fmla="*/ 0 h 6000"/>
              </a:gdLst>
              <a:ahLst/>
              <a:cxnLst>
                <a:cxn ang="0">
                  <a:pos x="connsiteX0" y="connsiteY0"/>
                </a:cxn>
                <a:cxn ang="0">
                  <a:pos x="connsiteX1" y="connsiteY1"/>
                </a:cxn>
              </a:cxnLst>
              <a:rect l="l" t="t" r="r" b="b"/>
              <a:pathLst>
                <a:path w="114297" h="6000">
                  <a:moveTo>
                    <a:pt x="0" y="0"/>
                  </a:moveTo>
                  <a:lnTo>
                    <a:pt x="114298" y="0"/>
                  </a:lnTo>
                </a:path>
              </a:pathLst>
            </a:custGeom>
            <a:ln w="59690" cap="flat">
              <a:solidFill>
                <a:srgbClr val="00A6D6"/>
              </a:solidFill>
              <a:prstDash val="solid"/>
              <a:round/>
            </a:ln>
          </p:spPr>
          <p:txBody>
            <a:bodyPr rtlCol="0" anchor="ctr"/>
            <a:lstStyle/>
            <a:p>
              <a:endParaRPr lang="en-GB"/>
            </a:p>
          </p:txBody>
        </p:sp>
        <p:sp>
          <p:nvSpPr>
            <p:cNvPr id="146" name="Vrije vorm: vorm 145">
              <a:extLst>
                <a:ext uri="{FF2B5EF4-FFF2-40B4-BE49-F238E27FC236}">
                  <a16:creationId xmlns:a16="http://schemas.microsoft.com/office/drawing/2014/main" id="{BAAB2A46-FAAB-A3F7-8C42-EE6E436C1714}"/>
                </a:ext>
              </a:extLst>
            </p:cNvPr>
            <p:cNvSpPr/>
            <p:nvPr/>
          </p:nvSpPr>
          <p:spPr>
            <a:xfrm>
              <a:off x="4004272" y="3511458"/>
              <a:ext cx="402301" cy="402301"/>
            </a:xfrm>
            <a:custGeom>
              <a:avLst/>
              <a:gdLst>
                <a:gd name="connsiteX0" fmla="*/ 402302 w 402301"/>
                <a:gd name="connsiteY0" fmla="*/ 201151 h 402301"/>
                <a:gd name="connsiteX1" fmla="*/ 201151 w 402301"/>
                <a:gd name="connsiteY1" fmla="*/ 402302 h 402301"/>
                <a:gd name="connsiteX2" fmla="*/ 0 w 402301"/>
                <a:gd name="connsiteY2" fmla="*/ 201151 h 402301"/>
                <a:gd name="connsiteX3" fmla="*/ 201151 w 402301"/>
                <a:gd name="connsiteY3" fmla="*/ 0 h 402301"/>
                <a:gd name="connsiteX4" fmla="*/ 402302 w 402301"/>
                <a:gd name="connsiteY4" fmla="*/ 201151 h 402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01" h="402301">
                  <a:moveTo>
                    <a:pt x="402302" y="201151"/>
                  </a:moveTo>
                  <a:cubicBezTo>
                    <a:pt x="402302" y="312243"/>
                    <a:pt x="312243" y="402302"/>
                    <a:pt x="201151" y="402302"/>
                  </a:cubicBezTo>
                  <a:cubicBezTo>
                    <a:pt x="90058" y="402302"/>
                    <a:pt x="0" y="312243"/>
                    <a:pt x="0" y="201151"/>
                  </a:cubicBezTo>
                  <a:cubicBezTo>
                    <a:pt x="0" y="90058"/>
                    <a:pt x="90058" y="0"/>
                    <a:pt x="201151" y="0"/>
                  </a:cubicBezTo>
                  <a:cubicBezTo>
                    <a:pt x="312243" y="0"/>
                    <a:pt x="402302" y="90058"/>
                    <a:pt x="402302" y="201151"/>
                  </a:cubicBezTo>
                  <a:close/>
                </a:path>
              </a:pathLst>
            </a:custGeom>
            <a:solidFill>
              <a:srgbClr val="00A6D6"/>
            </a:solidFill>
            <a:ln w="11938" cap="sq">
              <a:solidFill>
                <a:srgbClr val="00A6D6"/>
              </a:solidFill>
              <a:prstDash val="solid"/>
              <a:round/>
            </a:ln>
          </p:spPr>
          <p:txBody>
            <a:bodyPr rtlCol="0" anchor="ctr"/>
            <a:lstStyle/>
            <a:p>
              <a:endParaRPr lang="en-GB"/>
            </a:p>
          </p:txBody>
        </p:sp>
        <p:sp>
          <p:nvSpPr>
            <p:cNvPr id="147" name="Vrije vorm: vorm 146">
              <a:extLst>
                <a:ext uri="{FF2B5EF4-FFF2-40B4-BE49-F238E27FC236}">
                  <a16:creationId xmlns:a16="http://schemas.microsoft.com/office/drawing/2014/main" id="{92BC7FB0-4810-1CBE-C3D5-BF5B5ED0E6C3}"/>
                </a:ext>
              </a:extLst>
            </p:cNvPr>
            <p:cNvSpPr/>
            <p:nvPr/>
          </p:nvSpPr>
          <p:spPr>
            <a:xfrm>
              <a:off x="4195748" y="3594109"/>
              <a:ext cx="78000" cy="126000"/>
            </a:xfrm>
            <a:custGeom>
              <a:avLst/>
              <a:gdLst>
                <a:gd name="connsiteX0" fmla="*/ 78000 w 78000"/>
                <a:gd name="connsiteY0" fmla="*/ 0 h 126000"/>
                <a:gd name="connsiteX1" fmla="*/ 0 w 78000"/>
                <a:gd name="connsiteY1" fmla="*/ 126000 h 126000"/>
              </a:gdLst>
              <a:ahLst/>
              <a:cxnLst>
                <a:cxn ang="0">
                  <a:pos x="connsiteX0" y="connsiteY0"/>
                </a:cxn>
                <a:cxn ang="0">
                  <a:pos x="connsiteX1" y="connsiteY1"/>
                </a:cxn>
              </a:cxnLst>
              <a:rect l="l" t="t" r="r" b="b"/>
              <a:pathLst>
                <a:path w="78000" h="126000">
                  <a:moveTo>
                    <a:pt x="78000" y="0"/>
                  </a:moveTo>
                  <a:lnTo>
                    <a:pt x="0" y="126000"/>
                  </a:lnTo>
                </a:path>
              </a:pathLst>
            </a:custGeom>
            <a:ln w="59690" cap="flat">
              <a:solidFill>
                <a:srgbClr val="FFFFFF"/>
              </a:solidFill>
              <a:prstDash val="solid"/>
              <a:miter/>
            </a:ln>
          </p:spPr>
          <p:txBody>
            <a:bodyPr rtlCol="0" anchor="ctr"/>
            <a:lstStyle/>
            <a:p>
              <a:endParaRPr lang="en-GB"/>
            </a:p>
          </p:txBody>
        </p:sp>
      </p:grpSp>
      <p:grpSp>
        <p:nvGrpSpPr>
          <p:cNvPr id="148" name="Icoon_1_6">
            <a:extLst>
              <a:ext uri="{FF2B5EF4-FFF2-40B4-BE49-F238E27FC236}">
                <a16:creationId xmlns:a16="http://schemas.microsoft.com/office/drawing/2014/main" id="{39F364C5-A1B3-0BF4-0CDA-5CE0FC37EA51}"/>
              </a:ext>
            </a:extLst>
          </p:cNvPr>
          <p:cNvGrpSpPr/>
          <p:nvPr/>
        </p:nvGrpSpPr>
        <p:grpSpPr>
          <a:xfrm>
            <a:off x="8369531" y="4845355"/>
            <a:ext cx="692290" cy="474559"/>
            <a:chOff x="7791966" y="2193813"/>
            <a:chExt cx="692290" cy="474559"/>
          </a:xfrm>
        </p:grpSpPr>
        <p:sp>
          <p:nvSpPr>
            <p:cNvPr id="149" name="Vrije vorm: vorm 148">
              <a:extLst>
                <a:ext uri="{FF2B5EF4-FFF2-40B4-BE49-F238E27FC236}">
                  <a16:creationId xmlns:a16="http://schemas.microsoft.com/office/drawing/2014/main" id="{9CBA1F61-90A8-A649-26B0-6186B8E8F124}"/>
                </a:ext>
              </a:extLst>
            </p:cNvPr>
            <p:cNvSpPr/>
            <p:nvPr/>
          </p:nvSpPr>
          <p:spPr>
            <a:xfrm>
              <a:off x="7791966" y="2340510"/>
              <a:ext cx="348000" cy="327861"/>
            </a:xfrm>
            <a:custGeom>
              <a:avLst/>
              <a:gdLst>
                <a:gd name="connsiteX0" fmla="*/ 0 w 348000"/>
                <a:gd name="connsiteY0" fmla="*/ 327861 h 327861"/>
                <a:gd name="connsiteX1" fmla="*/ 348000 w 348000"/>
                <a:gd name="connsiteY1" fmla="*/ 327861 h 327861"/>
                <a:gd name="connsiteX2" fmla="*/ 174000 w 348000"/>
                <a:gd name="connsiteY2" fmla="*/ 0 h 327861"/>
                <a:gd name="connsiteX3" fmla="*/ 0 w 348000"/>
                <a:gd name="connsiteY3" fmla="*/ 327861 h 327861"/>
              </a:gdLst>
              <a:ahLst/>
              <a:cxnLst>
                <a:cxn ang="0">
                  <a:pos x="connsiteX0" y="connsiteY0"/>
                </a:cxn>
                <a:cxn ang="0">
                  <a:pos x="connsiteX1" y="connsiteY1"/>
                </a:cxn>
                <a:cxn ang="0">
                  <a:pos x="connsiteX2" y="connsiteY2"/>
                </a:cxn>
                <a:cxn ang="0">
                  <a:pos x="connsiteX3" y="connsiteY3"/>
                </a:cxn>
              </a:cxnLst>
              <a:rect l="l" t="t" r="r" b="b"/>
              <a:pathLst>
                <a:path w="348000" h="327861">
                  <a:moveTo>
                    <a:pt x="0" y="327861"/>
                  </a:moveTo>
                  <a:lnTo>
                    <a:pt x="348000" y="327861"/>
                  </a:lnTo>
                  <a:lnTo>
                    <a:pt x="174000" y="0"/>
                  </a:lnTo>
                  <a:lnTo>
                    <a:pt x="0" y="327861"/>
                  </a:lnTo>
                  <a:close/>
                </a:path>
              </a:pathLst>
            </a:custGeom>
            <a:solidFill>
              <a:srgbClr val="00A6D6"/>
            </a:solidFill>
            <a:ln w="23876" cap="sq">
              <a:solidFill>
                <a:srgbClr val="00A6D6"/>
              </a:solidFill>
              <a:prstDash val="solid"/>
              <a:round/>
            </a:ln>
          </p:spPr>
          <p:txBody>
            <a:bodyPr rtlCol="0" anchor="ctr"/>
            <a:lstStyle/>
            <a:p>
              <a:endParaRPr lang="en-GB"/>
            </a:p>
          </p:txBody>
        </p:sp>
        <p:sp>
          <p:nvSpPr>
            <p:cNvPr id="150" name="Vrije vorm: vorm 149">
              <a:extLst>
                <a:ext uri="{FF2B5EF4-FFF2-40B4-BE49-F238E27FC236}">
                  <a16:creationId xmlns:a16="http://schemas.microsoft.com/office/drawing/2014/main" id="{7C90173F-1C63-70A2-F3E4-A84D01B9CAB4}"/>
                </a:ext>
              </a:extLst>
            </p:cNvPr>
            <p:cNvSpPr/>
            <p:nvPr/>
          </p:nvSpPr>
          <p:spPr>
            <a:xfrm>
              <a:off x="7917042" y="2200372"/>
              <a:ext cx="567214" cy="468000"/>
            </a:xfrm>
            <a:custGeom>
              <a:avLst/>
              <a:gdLst>
                <a:gd name="connsiteX0" fmla="*/ 0 w 567214"/>
                <a:gd name="connsiteY0" fmla="*/ 468000 h 468000"/>
                <a:gd name="connsiteX1" fmla="*/ 567214 w 567214"/>
                <a:gd name="connsiteY1" fmla="*/ 468000 h 468000"/>
                <a:gd name="connsiteX2" fmla="*/ 283607 w 567214"/>
                <a:gd name="connsiteY2" fmla="*/ 0 h 468000"/>
                <a:gd name="connsiteX3" fmla="*/ 0 w 567214"/>
                <a:gd name="connsiteY3" fmla="*/ 468000 h 468000"/>
              </a:gdLst>
              <a:ahLst/>
              <a:cxnLst>
                <a:cxn ang="0">
                  <a:pos x="connsiteX0" y="connsiteY0"/>
                </a:cxn>
                <a:cxn ang="0">
                  <a:pos x="connsiteX1" y="connsiteY1"/>
                </a:cxn>
                <a:cxn ang="0">
                  <a:pos x="connsiteX2" y="connsiteY2"/>
                </a:cxn>
                <a:cxn ang="0">
                  <a:pos x="connsiteX3" y="connsiteY3"/>
                </a:cxn>
              </a:cxnLst>
              <a:rect l="l" t="t" r="r" b="b"/>
              <a:pathLst>
                <a:path w="567214" h="468000">
                  <a:moveTo>
                    <a:pt x="0" y="468000"/>
                  </a:moveTo>
                  <a:lnTo>
                    <a:pt x="567214" y="468000"/>
                  </a:lnTo>
                  <a:lnTo>
                    <a:pt x="283607" y="0"/>
                  </a:lnTo>
                  <a:lnTo>
                    <a:pt x="0" y="468000"/>
                  </a:lnTo>
                  <a:close/>
                </a:path>
              </a:pathLst>
            </a:custGeom>
            <a:solidFill>
              <a:srgbClr val="CCDAE8"/>
            </a:solidFill>
            <a:ln w="23876" cap="sq">
              <a:solidFill>
                <a:srgbClr val="CCDAE8"/>
              </a:solidFill>
              <a:prstDash val="solid"/>
              <a:round/>
            </a:ln>
          </p:spPr>
          <p:txBody>
            <a:bodyPr rtlCol="0" anchor="ctr"/>
            <a:lstStyle/>
            <a:p>
              <a:endParaRPr lang="en-GB"/>
            </a:p>
          </p:txBody>
        </p:sp>
        <p:sp>
          <p:nvSpPr>
            <p:cNvPr id="151" name="Vrije vorm: vorm 150">
              <a:extLst>
                <a:ext uri="{FF2B5EF4-FFF2-40B4-BE49-F238E27FC236}">
                  <a16:creationId xmlns:a16="http://schemas.microsoft.com/office/drawing/2014/main" id="{29451649-CD89-D6A1-9AAC-E4A8A8C2B49C}"/>
                </a:ext>
              </a:extLst>
            </p:cNvPr>
            <p:cNvSpPr/>
            <p:nvPr/>
          </p:nvSpPr>
          <p:spPr>
            <a:xfrm>
              <a:off x="8075166" y="2193813"/>
              <a:ext cx="218400" cy="240559"/>
            </a:xfrm>
            <a:custGeom>
              <a:avLst/>
              <a:gdLst>
                <a:gd name="connsiteX0" fmla="*/ 0 w 276000"/>
                <a:gd name="connsiteY0" fmla="*/ 220754 h 295758"/>
                <a:gd name="connsiteX1" fmla="*/ 69852 w 276000"/>
                <a:gd name="connsiteY1" fmla="*/ 295759 h 295758"/>
                <a:gd name="connsiteX2" fmla="*/ 132000 w 276000"/>
                <a:gd name="connsiteY2" fmla="*/ 235759 h 295758"/>
                <a:gd name="connsiteX3" fmla="*/ 204000 w 276000"/>
                <a:gd name="connsiteY3" fmla="*/ 283759 h 295758"/>
                <a:gd name="connsiteX4" fmla="*/ 276000 w 276000"/>
                <a:gd name="connsiteY4" fmla="*/ 157759 h 295758"/>
                <a:gd name="connsiteX5" fmla="*/ 196269 w 276000"/>
                <a:gd name="connsiteY5" fmla="*/ 0 h 295758"/>
                <a:gd name="connsiteX6" fmla="*/ 16500 w 276000"/>
                <a:gd name="connsiteY6" fmla="*/ 0 h 295758"/>
                <a:gd name="connsiteX7" fmla="*/ 0 w 276000"/>
                <a:gd name="connsiteY7" fmla="*/ 220754 h 295758"/>
                <a:gd name="connsiteX0" fmla="*/ 0 w 276000"/>
                <a:gd name="connsiteY0" fmla="*/ 220754 h 295759"/>
                <a:gd name="connsiteX1" fmla="*/ 69852 w 276000"/>
                <a:gd name="connsiteY1" fmla="*/ 295759 h 295759"/>
                <a:gd name="connsiteX2" fmla="*/ 132000 w 276000"/>
                <a:gd name="connsiteY2" fmla="*/ 235759 h 295759"/>
                <a:gd name="connsiteX3" fmla="*/ 204000 w 276000"/>
                <a:gd name="connsiteY3" fmla="*/ 283759 h 295759"/>
                <a:gd name="connsiteX4" fmla="*/ 276000 w 276000"/>
                <a:gd name="connsiteY4" fmla="*/ 157759 h 295759"/>
                <a:gd name="connsiteX5" fmla="*/ 196269 w 276000"/>
                <a:gd name="connsiteY5" fmla="*/ 0 h 295759"/>
                <a:gd name="connsiteX6" fmla="*/ 183648 w 276000"/>
                <a:gd name="connsiteY6" fmla="*/ 0 h 295759"/>
                <a:gd name="connsiteX7" fmla="*/ 0 w 276000"/>
                <a:gd name="connsiteY7" fmla="*/ 2207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152448 w 244800"/>
                <a:gd name="connsiteY6" fmla="*/ 0 h 295759"/>
                <a:gd name="connsiteX7" fmla="*/ 0 w 244800"/>
                <a:gd name="connsiteY7" fmla="*/ 2423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145248 w 244800"/>
                <a:gd name="connsiteY6" fmla="*/ 43200 h 295759"/>
                <a:gd name="connsiteX7" fmla="*/ 0 w 244800"/>
                <a:gd name="connsiteY7" fmla="*/ 2423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0 w 244800"/>
                <a:gd name="connsiteY6" fmla="*/ 242354 h 295759"/>
                <a:gd name="connsiteX0" fmla="*/ 0 w 244800"/>
                <a:gd name="connsiteY0" fmla="*/ 187154 h 240559"/>
                <a:gd name="connsiteX1" fmla="*/ 38652 w 244800"/>
                <a:gd name="connsiteY1" fmla="*/ 240559 h 240559"/>
                <a:gd name="connsiteX2" fmla="*/ 100800 w 244800"/>
                <a:gd name="connsiteY2" fmla="*/ 180559 h 240559"/>
                <a:gd name="connsiteX3" fmla="*/ 172800 w 244800"/>
                <a:gd name="connsiteY3" fmla="*/ 228559 h 240559"/>
                <a:gd name="connsiteX4" fmla="*/ 244800 w 244800"/>
                <a:gd name="connsiteY4" fmla="*/ 102559 h 240559"/>
                <a:gd name="connsiteX5" fmla="*/ 136269 w 244800"/>
                <a:gd name="connsiteY5" fmla="*/ 0 h 240559"/>
                <a:gd name="connsiteX6" fmla="*/ 0 w 244800"/>
                <a:gd name="connsiteY6" fmla="*/ 187154 h 240559"/>
                <a:gd name="connsiteX0" fmla="*/ 0 w 218400"/>
                <a:gd name="connsiteY0" fmla="*/ 187154 h 240559"/>
                <a:gd name="connsiteX1" fmla="*/ 38652 w 218400"/>
                <a:gd name="connsiteY1" fmla="*/ 240559 h 240559"/>
                <a:gd name="connsiteX2" fmla="*/ 100800 w 218400"/>
                <a:gd name="connsiteY2" fmla="*/ 180559 h 240559"/>
                <a:gd name="connsiteX3" fmla="*/ 172800 w 218400"/>
                <a:gd name="connsiteY3" fmla="*/ 228559 h 240559"/>
                <a:gd name="connsiteX4" fmla="*/ 218400 w 218400"/>
                <a:gd name="connsiteY4" fmla="*/ 140959 h 240559"/>
                <a:gd name="connsiteX5" fmla="*/ 136269 w 218400"/>
                <a:gd name="connsiteY5" fmla="*/ 0 h 240559"/>
                <a:gd name="connsiteX6" fmla="*/ 0 w 218400"/>
                <a:gd name="connsiteY6" fmla="*/ 187154 h 24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00" h="240559">
                  <a:moveTo>
                    <a:pt x="0" y="187154"/>
                  </a:moveTo>
                  <a:lnTo>
                    <a:pt x="38652" y="240559"/>
                  </a:lnTo>
                  <a:lnTo>
                    <a:pt x="100800" y="180559"/>
                  </a:lnTo>
                  <a:lnTo>
                    <a:pt x="172800" y="228559"/>
                  </a:lnTo>
                  <a:lnTo>
                    <a:pt x="218400" y="140959"/>
                  </a:lnTo>
                  <a:lnTo>
                    <a:pt x="136269" y="0"/>
                  </a:lnTo>
                  <a:lnTo>
                    <a:pt x="0" y="187154"/>
                  </a:lnTo>
                  <a:close/>
                </a:path>
              </a:pathLst>
            </a:custGeom>
            <a:noFill/>
            <a:ln w="35814" cap="flat">
              <a:solidFill>
                <a:srgbClr val="FFFFFF"/>
              </a:solidFill>
              <a:prstDash val="solid"/>
              <a:miter/>
            </a:ln>
          </p:spPr>
          <p:txBody>
            <a:bodyPr rtlCol="0" anchor="ctr"/>
            <a:lstStyle/>
            <a:p>
              <a:endParaRPr lang="en-GB"/>
            </a:p>
          </p:txBody>
        </p:sp>
        <p:sp>
          <p:nvSpPr>
            <p:cNvPr id="152" name="Vrije vorm: vorm 151">
              <a:extLst>
                <a:ext uri="{FF2B5EF4-FFF2-40B4-BE49-F238E27FC236}">
                  <a16:creationId xmlns:a16="http://schemas.microsoft.com/office/drawing/2014/main" id="{8F979F5E-1A00-1BC2-7709-16B8A8711DB9}"/>
                </a:ext>
              </a:extLst>
            </p:cNvPr>
            <p:cNvSpPr/>
            <p:nvPr/>
          </p:nvSpPr>
          <p:spPr>
            <a:xfrm>
              <a:off x="7917042" y="2348299"/>
              <a:ext cx="567214" cy="320072"/>
            </a:xfrm>
            <a:custGeom>
              <a:avLst/>
              <a:gdLst>
                <a:gd name="connsiteX0" fmla="*/ 373251 w 567214"/>
                <a:gd name="connsiteY0" fmla="*/ 0 h 320072"/>
                <a:gd name="connsiteX1" fmla="*/ 330924 w 567214"/>
                <a:gd name="connsiteY1" fmla="*/ 74072 h 320072"/>
                <a:gd name="connsiteX2" fmla="*/ 258924 w 567214"/>
                <a:gd name="connsiteY2" fmla="*/ 26072 h 320072"/>
                <a:gd name="connsiteX3" fmla="*/ 196776 w 567214"/>
                <a:gd name="connsiteY3" fmla="*/ 86072 h 320072"/>
                <a:gd name="connsiteX4" fmla="*/ 163474 w 567214"/>
                <a:gd name="connsiteY4" fmla="*/ 50313 h 320072"/>
                <a:gd name="connsiteX5" fmla="*/ 0 w 567214"/>
                <a:gd name="connsiteY5" fmla="*/ 320072 h 320072"/>
                <a:gd name="connsiteX6" fmla="*/ 567214 w 567214"/>
                <a:gd name="connsiteY6" fmla="*/ 320072 h 320072"/>
                <a:gd name="connsiteX7" fmla="*/ 373251 w 567214"/>
                <a:gd name="connsiteY7" fmla="*/ 0 h 32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214" h="320072">
                  <a:moveTo>
                    <a:pt x="373251" y="0"/>
                  </a:moveTo>
                  <a:lnTo>
                    <a:pt x="330924" y="74072"/>
                  </a:lnTo>
                  <a:lnTo>
                    <a:pt x="258924" y="26072"/>
                  </a:lnTo>
                  <a:lnTo>
                    <a:pt x="196776" y="86072"/>
                  </a:lnTo>
                  <a:lnTo>
                    <a:pt x="163474" y="50313"/>
                  </a:lnTo>
                  <a:lnTo>
                    <a:pt x="0" y="320072"/>
                  </a:lnTo>
                  <a:lnTo>
                    <a:pt x="567214" y="320072"/>
                  </a:lnTo>
                  <a:lnTo>
                    <a:pt x="373251" y="0"/>
                  </a:lnTo>
                  <a:close/>
                </a:path>
              </a:pathLst>
            </a:custGeom>
            <a:solidFill>
              <a:srgbClr val="93AEC9"/>
            </a:solidFill>
            <a:ln w="23876" cap="rnd">
              <a:solidFill>
                <a:srgbClr val="93AEC9"/>
              </a:solidFill>
              <a:prstDash val="solid"/>
              <a:round/>
            </a:ln>
          </p:spPr>
          <p:txBody>
            <a:bodyPr rtlCol="0" anchor="ctr"/>
            <a:lstStyle/>
            <a:p>
              <a:endParaRPr lang="en-GB"/>
            </a:p>
          </p:txBody>
        </p:sp>
        <p:sp>
          <p:nvSpPr>
            <p:cNvPr id="153" name="Vrije vorm: vorm 152">
              <a:extLst>
                <a:ext uri="{FF2B5EF4-FFF2-40B4-BE49-F238E27FC236}">
                  <a16:creationId xmlns:a16="http://schemas.microsoft.com/office/drawing/2014/main" id="{DBF21518-CF2C-A3AE-10E3-D38BAE826048}"/>
                </a:ext>
              </a:extLst>
            </p:cNvPr>
            <p:cNvSpPr/>
            <p:nvPr/>
          </p:nvSpPr>
          <p:spPr>
            <a:xfrm>
              <a:off x="8063166" y="2329972"/>
              <a:ext cx="235200" cy="104400"/>
            </a:xfrm>
            <a:custGeom>
              <a:avLst/>
              <a:gdLst>
                <a:gd name="connsiteX0" fmla="*/ 0 w 276000"/>
                <a:gd name="connsiteY0" fmla="*/ 62995 h 138000"/>
                <a:gd name="connsiteX1" fmla="*/ 69852 w 276000"/>
                <a:gd name="connsiteY1" fmla="*/ 138000 h 138000"/>
                <a:gd name="connsiteX2" fmla="*/ 132000 w 276000"/>
                <a:gd name="connsiteY2" fmla="*/ 78000 h 138000"/>
                <a:gd name="connsiteX3" fmla="*/ 204000 w 276000"/>
                <a:gd name="connsiteY3" fmla="*/ 126000 h 138000"/>
                <a:gd name="connsiteX4" fmla="*/ 276000 w 276000"/>
                <a:gd name="connsiteY4" fmla="*/ 0 h 138000"/>
                <a:gd name="connsiteX0" fmla="*/ 0 w 256800"/>
                <a:gd name="connsiteY0" fmla="*/ 79795 h 138000"/>
                <a:gd name="connsiteX1" fmla="*/ 50652 w 256800"/>
                <a:gd name="connsiteY1" fmla="*/ 138000 h 138000"/>
                <a:gd name="connsiteX2" fmla="*/ 112800 w 256800"/>
                <a:gd name="connsiteY2" fmla="*/ 78000 h 138000"/>
                <a:gd name="connsiteX3" fmla="*/ 184800 w 256800"/>
                <a:gd name="connsiteY3" fmla="*/ 126000 h 138000"/>
                <a:gd name="connsiteX4" fmla="*/ 256800 w 256800"/>
                <a:gd name="connsiteY4" fmla="*/ 0 h 138000"/>
                <a:gd name="connsiteX0" fmla="*/ 0 w 232800"/>
                <a:gd name="connsiteY0" fmla="*/ 36595 h 94800"/>
                <a:gd name="connsiteX1" fmla="*/ 50652 w 232800"/>
                <a:gd name="connsiteY1" fmla="*/ 94800 h 94800"/>
                <a:gd name="connsiteX2" fmla="*/ 112800 w 232800"/>
                <a:gd name="connsiteY2" fmla="*/ 34800 h 94800"/>
                <a:gd name="connsiteX3" fmla="*/ 184800 w 232800"/>
                <a:gd name="connsiteY3" fmla="*/ 82800 h 94800"/>
                <a:gd name="connsiteX4" fmla="*/ 232800 w 232800"/>
                <a:gd name="connsiteY4" fmla="*/ 0 h 94800"/>
                <a:gd name="connsiteX0" fmla="*/ 0 w 235200"/>
                <a:gd name="connsiteY0" fmla="*/ 46195 h 104400"/>
                <a:gd name="connsiteX1" fmla="*/ 50652 w 235200"/>
                <a:gd name="connsiteY1" fmla="*/ 104400 h 104400"/>
                <a:gd name="connsiteX2" fmla="*/ 112800 w 235200"/>
                <a:gd name="connsiteY2" fmla="*/ 44400 h 104400"/>
                <a:gd name="connsiteX3" fmla="*/ 184800 w 235200"/>
                <a:gd name="connsiteY3" fmla="*/ 92400 h 104400"/>
                <a:gd name="connsiteX4" fmla="*/ 235200 w 235200"/>
                <a:gd name="connsiteY4" fmla="*/ 0 h 1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00" h="104400">
                  <a:moveTo>
                    <a:pt x="0" y="46195"/>
                  </a:moveTo>
                  <a:lnTo>
                    <a:pt x="50652" y="104400"/>
                  </a:lnTo>
                  <a:lnTo>
                    <a:pt x="112800" y="44400"/>
                  </a:lnTo>
                  <a:lnTo>
                    <a:pt x="184800" y="92400"/>
                  </a:lnTo>
                  <a:lnTo>
                    <a:pt x="235200" y="0"/>
                  </a:lnTo>
                </a:path>
              </a:pathLst>
            </a:custGeom>
            <a:noFill/>
            <a:ln w="29845" cap="flat">
              <a:solidFill>
                <a:srgbClr val="FFFFFF"/>
              </a:solidFill>
              <a:prstDash val="solid"/>
              <a:miter/>
            </a:ln>
          </p:spPr>
          <p:txBody>
            <a:bodyPr rtlCol="0" anchor="ctr"/>
            <a:lstStyle/>
            <a:p>
              <a:endParaRPr lang="en-GB" dirty="0"/>
            </a:p>
          </p:txBody>
        </p:sp>
      </p:grpSp>
      <p:sp>
        <p:nvSpPr>
          <p:cNvPr id="154" name="Tekstvak 153">
            <a:extLst>
              <a:ext uri="{FF2B5EF4-FFF2-40B4-BE49-F238E27FC236}">
                <a16:creationId xmlns:a16="http://schemas.microsoft.com/office/drawing/2014/main" id="{E36DA815-1E18-15CC-5892-220DE208B99A}"/>
              </a:ext>
            </a:extLst>
          </p:cNvPr>
          <p:cNvSpPr txBox="1"/>
          <p:nvPr/>
        </p:nvSpPr>
        <p:spPr>
          <a:xfrm>
            <a:off x="9314688" y="3309423"/>
            <a:ext cx="2159400"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156" name="Tekstvak 155">
            <a:extLst>
              <a:ext uri="{FF2B5EF4-FFF2-40B4-BE49-F238E27FC236}">
                <a16:creationId xmlns:a16="http://schemas.microsoft.com/office/drawing/2014/main" id="{FDA0B009-C07F-B941-39EC-4E3B58AF855D}"/>
              </a:ext>
            </a:extLst>
          </p:cNvPr>
          <p:cNvSpPr txBox="1"/>
          <p:nvPr/>
        </p:nvSpPr>
        <p:spPr>
          <a:xfrm>
            <a:off x="9314688" y="1791321"/>
            <a:ext cx="2159400"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158" name="Tekstvak 157">
            <a:extLst>
              <a:ext uri="{FF2B5EF4-FFF2-40B4-BE49-F238E27FC236}">
                <a16:creationId xmlns:a16="http://schemas.microsoft.com/office/drawing/2014/main" id="{1C80E936-0E26-FF3F-EC82-2A7F67FD8488}"/>
              </a:ext>
            </a:extLst>
          </p:cNvPr>
          <p:cNvSpPr txBox="1"/>
          <p:nvPr/>
        </p:nvSpPr>
        <p:spPr>
          <a:xfrm>
            <a:off x="9314688" y="4795048"/>
            <a:ext cx="2159400"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13" name="Tekstvak 12">
            <a:extLst>
              <a:ext uri="{FF2B5EF4-FFF2-40B4-BE49-F238E27FC236}">
                <a16:creationId xmlns:a16="http://schemas.microsoft.com/office/drawing/2014/main" id="{C5AAE2BE-97B0-5B1A-CB06-81304EF41EB0}"/>
              </a:ext>
            </a:extLst>
          </p:cNvPr>
          <p:cNvSpPr txBox="1"/>
          <p:nvPr/>
        </p:nvSpPr>
        <p:spPr>
          <a:xfrm>
            <a:off x="717912" y="3309423"/>
            <a:ext cx="2159400" cy="1024896"/>
          </a:xfrm>
          <a:prstGeom prst="rect">
            <a:avLst/>
          </a:prstGeom>
          <a:noFill/>
        </p:spPr>
        <p:txBody>
          <a:bodyPr wrap="square" lIns="0" tIns="0" rIns="0" bIns="0" rtlCol="0">
            <a:spAutoFit/>
          </a:bodyPr>
          <a:lstStyle/>
          <a:p>
            <a:pPr algn="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14" name="Tekstvak 13">
            <a:extLst>
              <a:ext uri="{FF2B5EF4-FFF2-40B4-BE49-F238E27FC236}">
                <a16:creationId xmlns:a16="http://schemas.microsoft.com/office/drawing/2014/main" id="{028C6600-04F1-9FBE-303B-0DFD7E1FCC0F}"/>
              </a:ext>
            </a:extLst>
          </p:cNvPr>
          <p:cNvSpPr txBox="1"/>
          <p:nvPr/>
        </p:nvSpPr>
        <p:spPr>
          <a:xfrm>
            <a:off x="717912" y="1791321"/>
            <a:ext cx="2159400" cy="1024896"/>
          </a:xfrm>
          <a:prstGeom prst="rect">
            <a:avLst/>
          </a:prstGeom>
          <a:noFill/>
        </p:spPr>
        <p:txBody>
          <a:bodyPr wrap="square" lIns="0" tIns="0" rIns="0" bIns="0" rtlCol="0">
            <a:spAutoFit/>
          </a:bodyPr>
          <a:lstStyle/>
          <a:p>
            <a:pPr algn="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15" name="Tekstvak 14">
            <a:extLst>
              <a:ext uri="{FF2B5EF4-FFF2-40B4-BE49-F238E27FC236}">
                <a16:creationId xmlns:a16="http://schemas.microsoft.com/office/drawing/2014/main" id="{81EFC5B3-0C3E-FE94-26A6-30C0ED937BDD}"/>
              </a:ext>
            </a:extLst>
          </p:cNvPr>
          <p:cNvSpPr txBox="1"/>
          <p:nvPr/>
        </p:nvSpPr>
        <p:spPr>
          <a:xfrm>
            <a:off x="719328" y="4795048"/>
            <a:ext cx="2159400" cy="1024896"/>
          </a:xfrm>
          <a:prstGeom prst="rect">
            <a:avLst/>
          </a:prstGeom>
          <a:noFill/>
        </p:spPr>
        <p:txBody>
          <a:bodyPr wrap="square" lIns="0" tIns="0" rIns="0" bIns="0" rtlCol="0">
            <a:spAutoFit/>
          </a:bodyPr>
          <a:lstStyle/>
          <a:p>
            <a:pPr algn="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grpSp>
        <p:nvGrpSpPr>
          <p:cNvPr id="3" name="INSTRUCTION">
            <a:extLst>
              <a:ext uri="{FF2B5EF4-FFF2-40B4-BE49-F238E27FC236}">
                <a16:creationId xmlns:a16="http://schemas.microsoft.com/office/drawing/2014/main" id="{FBA3479C-FBDD-97E7-BA7F-A8E68831C9F0}"/>
              </a:ext>
            </a:extLst>
          </p:cNvPr>
          <p:cNvGrpSpPr>
            <a:grpSpLocks noGrp="1" noUngrp="1" noRot="1" noMove="1" noResize="1"/>
          </p:cNvGrpSpPr>
          <p:nvPr/>
        </p:nvGrpSpPr>
        <p:grpSpPr>
          <a:xfrm>
            <a:off x="-3786437" y="2"/>
            <a:ext cx="3693386" cy="5715919"/>
            <a:chOff x="-3786437" y="2"/>
            <a:chExt cx="3693386" cy="5715919"/>
          </a:xfrm>
        </p:grpSpPr>
        <p:grpSp>
          <p:nvGrpSpPr>
            <p:cNvPr id="4" name="Groep 3">
              <a:extLst>
                <a:ext uri="{FF2B5EF4-FFF2-40B4-BE49-F238E27FC236}">
                  <a16:creationId xmlns:a16="http://schemas.microsoft.com/office/drawing/2014/main" id="{EF59F054-3CB6-3488-693B-F44D4FB9E272}"/>
                </a:ext>
              </a:extLst>
            </p:cNvPr>
            <p:cNvGrpSpPr>
              <a:grpSpLocks noGrp="1" noUngrp="1" noRot="1" noMove="1" noResize="1"/>
            </p:cNvGrpSpPr>
            <p:nvPr userDrawn="1"/>
          </p:nvGrpSpPr>
          <p:grpSpPr>
            <a:xfrm>
              <a:off x="-3786437" y="3234716"/>
              <a:ext cx="3693386" cy="2481205"/>
              <a:chOff x="-3786437" y="3234716"/>
              <a:chExt cx="3693386" cy="2481205"/>
            </a:xfrm>
          </p:grpSpPr>
          <p:sp>
            <p:nvSpPr>
              <p:cNvPr id="34" name="Rechthoek 33">
                <a:extLst>
                  <a:ext uri="{FF2B5EF4-FFF2-40B4-BE49-F238E27FC236}">
                    <a16:creationId xmlns:a16="http://schemas.microsoft.com/office/drawing/2014/main" id="{7E13AA74-53CB-0C82-A742-59DDB0D93A06}"/>
                  </a:ext>
                </a:extLst>
              </p:cNvPr>
              <p:cNvSpPr>
                <a:spLocks noGrp="1" noRot="1" noMove="1" noResize="1" noEditPoints="1" noAdjustHandles="1" noChangeArrowheads="1" noChangeShapeType="1"/>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35" name="Ovaal 34">
                <a:extLst>
                  <a:ext uri="{FF2B5EF4-FFF2-40B4-BE49-F238E27FC236}">
                    <a16:creationId xmlns:a16="http://schemas.microsoft.com/office/drawing/2014/main" id="{E0A1362A-B36A-ABC6-641E-251A443B4C0F}"/>
                  </a:ext>
                </a:extLst>
              </p:cNvPr>
              <p:cNvSpPr>
                <a:spLocks noGrp="1" noRot="1" noMove="1" noResize="1" noEditPoints="1" noAdjustHandles="1" noChangeArrowheads="1" noChangeShapeType="1"/>
              </p:cNvSpPr>
              <p:nvPr userDrawn="1"/>
            </p:nvSpPr>
            <p:spPr>
              <a:xfrm>
                <a:off x="-3603587" y="369931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6" name="Rechthoek 35">
                <a:extLst>
                  <a:ext uri="{FF2B5EF4-FFF2-40B4-BE49-F238E27FC236}">
                    <a16:creationId xmlns:a16="http://schemas.microsoft.com/office/drawing/2014/main" id="{69D7EF8A-6456-63A0-059C-D13F8BE04766}"/>
                  </a:ext>
                </a:extLst>
              </p:cNvPr>
              <p:cNvSpPr>
                <a:spLocks noGrp="1" noRot="1" noMove="1" noResize="1" noEditPoints="1" noAdjustHandles="1" noChangeArrowheads="1" noChangeShapeType="1"/>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7" name="Groep 36">
                <a:extLst>
                  <a:ext uri="{FF2B5EF4-FFF2-40B4-BE49-F238E27FC236}">
                    <a16:creationId xmlns:a16="http://schemas.microsoft.com/office/drawing/2014/main" id="{04398929-F66B-132C-CC0A-934EA0207373}"/>
                  </a:ext>
                </a:extLst>
              </p:cNvPr>
              <p:cNvGrpSpPr>
                <a:grpSpLocks noGrp="1" noUngrp="1" noRot="1" noMove="1" noResize="1"/>
              </p:cNvGrpSpPr>
              <p:nvPr userDrawn="1"/>
            </p:nvGrpSpPr>
            <p:grpSpPr>
              <a:xfrm>
                <a:off x="-3314821" y="4139107"/>
                <a:ext cx="1495189" cy="563933"/>
                <a:chOff x="-3314821" y="3310415"/>
                <a:chExt cx="1495189" cy="563933"/>
              </a:xfrm>
            </p:grpSpPr>
            <p:sp>
              <p:nvSpPr>
                <p:cNvPr id="48" name="Rechthoek 47">
                  <a:extLst>
                    <a:ext uri="{FF2B5EF4-FFF2-40B4-BE49-F238E27FC236}">
                      <a16:creationId xmlns:a16="http://schemas.microsoft.com/office/drawing/2014/main" id="{980B9002-B01F-8FE0-E675-4298C4A820AB}"/>
                    </a:ext>
                  </a:extLst>
                </p:cNvPr>
                <p:cNvSpPr>
                  <a:spLocks noGrp="1" noRot="1" noMove="1" noResize="1" noEditPoints="1" noAdjustHandles="1" noChangeArrowheads="1" noChangeShapeType="1"/>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6A829B70-010E-591F-72B1-988F06C0EFC4}"/>
                    </a:ext>
                  </a:extLst>
                </p:cNvPr>
                <p:cNvSpPr>
                  <a:spLocks noGrp="1" noRot="1" noMove="1" noResize="1" noEditPoints="1" noAdjustHandles="1" noChangeArrowheads="1" noChangeShapeType="1"/>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47E40648-4797-D43D-6154-DB32DCC2952C}"/>
                    </a:ext>
                  </a:extLst>
                </p:cNvPr>
                <p:cNvSpPr txBox="1">
                  <a:spLocks noGrp="1" noRot="1" noMove="1" noResize="1" noEditPoints="1" noAdjustHandles="1" noChangeArrowheads="1" noChangeShapeType="1"/>
                </p:cNvSpPr>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51" name="Tekstvak 50">
                  <a:extLst>
                    <a:ext uri="{FF2B5EF4-FFF2-40B4-BE49-F238E27FC236}">
                      <a16:creationId xmlns:a16="http://schemas.microsoft.com/office/drawing/2014/main" id="{26EC5281-2DD4-B1A9-A731-6C0D34C3C021}"/>
                    </a:ext>
                  </a:extLst>
                </p:cNvPr>
                <p:cNvSpPr txBox="1">
                  <a:spLocks noGrp="1" noRot="1" noMove="1" noResize="1" noEditPoints="1" noAdjustHandles="1" noChangeArrowheads="1" noChangeShapeType="1"/>
                </p:cNvSpPr>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52" name="Vrije vorm: vorm 51">
                  <a:extLst>
                    <a:ext uri="{FF2B5EF4-FFF2-40B4-BE49-F238E27FC236}">
                      <a16:creationId xmlns:a16="http://schemas.microsoft.com/office/drawing/2014/main" id="{97F41098-B8A1-3DF2-2A07-C7E8064E17C9}"/>
                    </a:ext>
                  </a:extLst>
                </p:cNvPr>
                <p:cNvSpPr>
                  <a:spLocks noGrp="1" noRot="1" noMove="1" noResize="1" noEditPoints="1" noAdjustHandles="1" noChangeArrowheads="1" noChangeShapeType="1"/>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5134FC90-3545-87C8-6447-8CA2DCD7FBEA}"/>
                    </a:ext>
                  </a:extLst>
                </p:cNvPr>
                <p:cNvGrpSpPr>
                  <a:grpSpLocks noGrp="1" noUngrp="1" noRot="1" noMove="1" noResize="1"/>
                </p:cNvGrpSpPr>
                <p:nvPr userDrawn="1"/>
              </p:nvGrpSpPr>
              <p:grpSpPr>
                <a:xfrm>
                  <a:off x="-3261976" y="3361742"/>
                  <a:ext cx="139861" cy="152244"/>
                  <a:chOff x="12574450" y="6053892"/>
                  <a:chExt cx="169232" cy="184215"/>
                </a:xfrm>
              </p:grpSpPr>
              <p:sp>
                <p:nvSpPr>
                  <p:cNvPr id="73" name="Rechthoek 72">
                    <a:extLst>
                      <a:ext uri="{FF2B5EF4-FFF2-40B4-BE49-F238E27FC236}">
                        <a16:creationId xmlns:a16="http://schemas.microsoft.com/office/drawing/2014/main" id="{F047BFD5-2EE3-995B-0390-B85172F122FA}"/>
                      </a:ext>
                    </a:extLst>
                  </p:cNvPr>
                  <p:cNvSpPr>
                    <a:spLocks noGrp="1" noRot="1" noMove="1" noResize="1" noEditPoints="1" noAdjustHandles="1" noChangeArrowheads="1" noChangeShapeType="1"/>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DDE69F1C-5050-AED7-6C53-37D8FB148FB2}"/>
                      </a:ext>
                    </a:extLst>
                  </p:cNvPr>
                  <p:cNvSpPr>
                    <a:spLocks noGrp="1" noRot="1" noMove="1" noResize="1" noEditPoints="1" noAdjustHandles="1" noChangeArrowheads="1" noChangeShapeType="1"/>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EBAD9FD6-60BF-407E-1127-E5B0B07585EC}"/>
                      </a:ext>
                    </a:extLst>
                  </p:cNvPr>
                  <p:cNvSpPr>
                    <a:spLocks noGrp="1" noRot="1" noMove="1" noResize="1" noEditPoints="1" noAdjustHandles="1" noChangeArrowheads="1" noChangeShapeType="1"/>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AA7C8669-4E47-2A0D-B930-F3F4DF614DCF}"/>
                    </a:ext>
                  </a:extLst>
                </p:cNvPr>
                <p:cNvGrpSpPr>
                  <a:grpSpLocks noGrp="1" noUngrp="1" noRot="1" noMove="1" noResize="1"/>
                </p:cNvGrpSpPr>
                <p:nvPr userDrawn="1"/>
              </p:nvGrpSpPr>
              <p:grpSpPr>
                <a:xfrm>
                  <a:off x="-3261070" y="3635199"/>
                  <a:ext cx="168905" cy="104490"/>
                  <a:chOff x="-3261070" y="3620931"/>
                  <a:chExt cx="193920" cy="119965"/>
                </a:xfrm>
              </p:grpSpPr>
              <p:sp>
                <p:nvSpPr>
                  <p:cNvPr id="55" name="Rechthoek 54">
                    <a:extLst>
                      <a:ext uri="{FF2B5EF4-FFF2-40B4-BE49-F238E27FC236}">
                        <a16:creationId xmlns:a16="http://schemas.microsoft.com/office/drawing/2014/main" id="{1E505D04-145A-0570-FDD0-F672F062CC17}"/>
                      </a:ext>
                    </a:extLst>
                  </p:cNvPr>
                  <p:cNvSpPr>
                    <a:spLocks noGrp="1" noRot="1" noMove="1" noResize="1" noEditPoints="1" noAdjustHandles="1" noChangeArrowheads="1" noChangeShapeType="1"/>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4A99894A-B06F-1391-2335-5C02C88FECAB}"/>
                      </a:ext>
                    </a:extLst>
                  </p:cNvPr>
                  <p:cNvGrpSpPr>
                    <a:grpSpLocks noGrp="1" noUngrp="1" noRot="1" noMove="1" noResize="1"/>
                  </p:cNvGrpSpPr>
                  <p:nvPr userDrawn="1"/>
                </p:nvGrpSpPr>
                <p:grpSpPr>
                  <a:xfrm>
                    <a:off x="-3261070" y="3622063"/>
                    <a:ext cx="141113" cy="117345"/>
                    <a:chOff x="1094874" y="-878306"/>
                    <a:chExt cx="867364" cy="613611"/>
                  </a:xfrm>
                </p:grpSpPr>
                <p:cxnSp>
                  <p:nvCxnSpPr>
                    <p:cNvPr id="66" name="Rechte verbindingslijn 65">
                      <a:extLst>
                        <a:ext uri="{FF2B5EF4-FFF2-40B4-BE49-F238E27FC236}">
                          <a16:creationId xmlns:a16="http://schemas.microsoft.com/office/drawing/2014/main" id="{0A1F3775-B6C1-D7FD-2DAB-4ABED3B0AC4B}"/>
                        </a:ext>
                      </a:extLst>
                    </p:cNvPr>
                    <p:cNvCxnSpPr>
                      <a:cxnSpLocks noGrp="1" noRot="1" noMove="1" noResize="1" noEditPoints="1" noAdjustHandles="1" noChangeArrowheads="1" noChangeShapeType="1"/>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BBCED1C3-D9C5-C5DB-E708-6DE87E837BC7}"/>
                        </a:ext>
                      </a:extLst>
                    </p:cNvPr>
                    <p:cNvCxnSpPr>
                      <a:cxnSpLocks noGrp="1" noRot="1" noMove="1" noResize="1" noEditPoints="1" noAdjustHandles="1" noChangeArrowheads="1" noChangeShapeType="1"/>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68" name="Groep 67">
                      <a:extLst>
                        <a:ext uri="{FF2B5EF4-FFF2-40B4-BE49-F238E27FC236}">
                          <a16:creationId xmlns:a16="http://schemas.microsoft.com/office/drawing/2014/main" id="{6CDF2E27-B92B-2931-7A63-CF230FBD01F1}"/>
                        </a:ext>
                      </a:extLst>
                    </p:cNvPr>
                    <p:cNvGrpSpPr>
                      <a:grpSpLocks noGrp="1" noUngrp="1" noRot="1" noMove="1" noResize="1"/>
                    </p:cNvGrpSpPr>
                    <p:nvPr userDrawn="1"/>
                  </p:nvGrpSpPr>
                  <p:grpSpPr>
                    <a:xfrm>
                      <a:off x="1270535" y="-878306"/>
                      <a:ext cx="526983" cy="613611"/>
                      <a:chOff x="1270535" y="-745959"/>
                      <a:chExt cx="526983" cy="481264"/>
                    </a:xfrm>
                  </p:grpSpPr>
                  <p:cxnSp>
                    <p:nvCxnSpPr>
                      <p:cNvPr id="69" name="Rechte verbindingslijn 68">
                        <a:extLst>
                          <a:ext uri="{FF2B5EF4-FFF2-40B4-BE49-F238E27FC236}">
                            <a16:creationId xmlns:a16="http://schemas.microsoft.com/office/drawing/2014/main" id="{C8EFD95F-2500-06A3-256A-C7825A356648}"/>
                          </a:ext>
                        </a:extLst>
                      </p:cNvPr>
                      <p:cNvCxnSpPr>
                        <a:cxnSpLocks noGrp="1" noRot="1" noMove="1" noResize="1" noEditPoints="1" noAdjustHandles="1" noChangeArrowheads="1" noChangeShapeType="1"/>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D5B64088-EF32-1898-D332-CDA7B105141D}"/>
                          </a:ext>
                        </a:extLst>
                      </p:cNvPr>
                      <p:cNvCxnSpPr>
                        <a:cxnSpLocks noGrp="1" noRot="1" noMove="1" noResize="1" noEditPoints="1" noAdjustHandles="1" noChangeArrowheads="1" noChangeShapeType="1"/>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260A8253-FB48-5B79-D0FB-A26EEC9A44EC}"/>
                          </a:ext>
                        </a:extLst>
                      </p:cNvPr>
                      <p:cNvCxnSpPr>
                        <a:cxnSpLocks noGrp="1" noRot="1" noMove="1" noResize="1" noEditPoints="1" noAdjustHandles="1" noChangeArrowheads="1" noChangeShapeType="1"/>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62E8E2BE-30C8-4E3A-19D3-FA7C74AF5B65}"/>
                          </a:ext>
                        </a:extLst>
                      </p:cNvPr>
                      <p:cNvCxnSpPr>
                        <a:cxnSpLocks noGrp="1" noRot="1" noMove="1" noResize="1" noEditPoints="1" noAdjustHandles="1" noChangeArrowheads="1" noChangeShapeType="1"/>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57" name="Rechte verbindingslijn 56">
                    <a:extLst>
                      <a:ext uri="{FF2B5EF4-FFF2-40B4-BE49-F238E27FC236}">
                        <a16:creationId xmlns:a16="http://schemas.microsoft.com/office/drawing/2014/main" id="{026E84D0-257B-2598-9F57-63A0E0ECD01C}"/>
                      </a:ext>
                    </a:extLst>
                  </p:cNvPr>
                  <p:cNvCxnSpPr>
                    <a:cxnSpLocks noGrp="1" noRot="1" noMove="1" noResize="1" noEditPoints="1" noAdjustHandles="1" noChangeArrowheads="1" noChangeShapeType="1"/>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1B604822-5ED6-7099-3884-49DCE193067B}"/>
                      </a:ext>
                    </a:extLst>
                  </p:cNvPr>
                  <p:cNvCxnSpPr>
                    <a:cxnSpLocks noGrp="1" noRot="1" noMove="1" noResize="1" noEditPoints="1" noAdjustHandles="1" noChangeArrowheads="1" noChangeShapeType="1"/>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8212A36E-091F-53AA-8EA8-7B63C6930377}"/>
                      </a:ext>
                    </a:extLst>
                  </p:cNvPr>
                  <p:cNvCxnSpPr>
                    <a:cxnSpLocks noGrp="1" noRot="1" noMove="1" noResize="1" noEditPoints="1" noAdjustHandles="1" noChangeArrowheads="1" noChangeShapeType="1"/>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8FB6A955-0E64-39AD-EFE9-FF682DE69EEB}"/>
                      </a:ext>
                    </a:extLst>
                  </p:cNvPr>
                  <p:cNvCxnSpPr>
                    <a:cxnSpLocks noGrp="1" noRot="1" noMove="1" noResize="1" noEditPoints="1" noAdjustHandles="1" noChangeArrowheads="1" noChangeShapeType="1"/>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61" name="Rechthoek 60">
                    <a:extLst>
                      <a:ext uri="{FF2B5EF4-FFF2-40B4-BE49-F238E27FC236}">
                        <a16:creationId xmlns:a16="http://schemas.microsoft.com/office/drawing/2014/main" id="{BC0D95BB-5ABE-EA08-AF47-233F50882D78}"/>
                      </a:ext>
                    </a:extLst>
                  </p:cNvPr>
                  <p:cNvSpPr>
                    <a:spLocks noGrp="1" noRot="1" noMove="1" noResize="1" noEditPoints="1" noAdjustHandles="1" noChangeArrowheads="1" noChangeShapeType="1"/>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C6AF1975-4318-34AC-3FD7-D4A31689508B}"/>
                      </a:ext>
                    </a:extLst>
                  </p:cNvPr>
                  <p:cNvGrpSpPr>
                    <a:grpSpLocks noGrp="1" noUngrp="1" noRot="1" noMove="1" noResize="1"/>
                  </p:cNvGrpSpPr>
                  <p:nvPr userDrawn="1"/>
                </p:nvGrpSpPr>
                <p:grpSpPr>
                  <a:xfrm rot="2700000">
                    <a:off x="-3158000" y="3650045"/>
                    <a:ext cx="34350" cy="147351"/>
                    <a:chOff x="3148392" y="-836646"/>
                    <a:chExt cx="132124" cy="596095"/>
                  </a:xfrm>
                  <a:solidFill>
                    <a:srgbClr val="3399FF"/>
                  </a:solidFill>
                </p:grpSpPr>
                <p:sp>
                  <p:nvSpPr>
                    <p:cNvPr id="63" name="Rechthoek 62">
                      <a:extLst>
                        <a:ext uri="{FF2B5EF4-FFF2-40B4-BE49-F238E27FC236}">
                          <a16:creationId xmlns:a16="http://schemas.microsoft.com/office/drawing/2014/main" id="{7BE93D45-B901-2288-53ED-9B52ACA2E53E}"/>
                        </a:ext>
                      </a:extLst>
                    </p:cNvPr>
                    <p:cNvSpPr>
                      <a:spLocks noGrp="1" noRot="1" noMove="1" noResize="1" noEditPoints="1" noAdjustHandles="1" noChangeArrowheads="1" noChangeShapeType="1"/>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4" name="Rechthoek: afgeronde bovenhoeken 63">
                      <a:extLst>
                        <a:ext uri="{FF2B5EF4-FFF2-40B4-BE49-F238E27FC236}">
                          <a16:creationId xmlns:a16="http://schemas.microsoft.com/office/drawing/2014/main" id="{01460D7A-F699-9FCD-45D5-2E2667EA3AF1}"/>
                        </a:ext>
                      </a:extLst>
                    </p:cNvPr>
                    <p:cNvSpPr>
                      <a:spLocks noGrp="1" noRot="1" noMove="1" noResize="1" noEditPoints="1" noAdjustHandles="1" noChangeArrowheads="1" noChangeShapeType="1"/>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5" name="Gelijkbenige driehoek 64">
                      <a:extLst>
                        <a:ext uri="{FF2B5EF4-FFF2-40B4-BE49-F238E27FC236}">
                          <a16:creationId xmlns:a16="http://schemas.microsoft.com/office/drawing/2014/main" id="{880B1C8C-8C83-2854-795E-B0309A0EADF4}"/>
                        </a:ext>
                      </a:extLst>
                    </p:cNvPr>
                    <p:cNvSpPr>
                      <a:spLocks noGrp="1" noRot="1" noMove="1" noResize="1" noEditPoints="1" noAdjustHandles="1" noChangeArrowheads="1" noChangeShapeType="1"/>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38" name="Rechthoek 37">
                <a:extLst>
                  <a:ext uri="{FF2B5EF4-FFF2-40B4-BE49-F238E27FC236}">
                    <a16:creationId xmlns:a16="http://schemas.microsoft.com/office/drawing/2014/main" id="{6756464B-FAA4-BA5D-CFEC-7D812DCACC50}"/>
                  </a:ext>
                </a:extLst>
              </p:cNvPr>
              <p:cNvSpPr>
                <a:spLocks noGrp="1" noRot="1" noMove="1" noResize="1" noEditPoints="1" noAdjustHandles="1" noChangeArrowheads="1" noChangeShapeType="1"/>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9" name="ICOON_info">
                <a:extLst>
                  <a:ext uri="{FF2B5EF4-FFF2-40B4-BE49-F238E27FC236}">
                    <a16:creationId xmlns:a16="http://schemas.microsoft.com/office/drawing/2014/main" id="{E9DBF586-18B0-C5FA-F060-7D94441CC3E9}"/>
                  </a:ext>
                </a:extLst>
              </p:cNvPr>
              <p:cNvGrpSpPr>
                <a:grpSpLocks noGrp="1" noUngrp="1" noRot="1" noMove="1" noResize="1"/>
              </p:cNvGrpSpPr>
              <p:nvPr userDrawn="1"/>
            </p:nvGrpSpPr>
            <p:grpSpPr>
              <a:xfrm>
                <a:off x="-376736" y="4751903"/>
                <a:ext cx="283685" cy="283685"/>
                <a:chOff x="-510741" y="5913713"/>
                <a:chExt cx="267555" cy="267555"/>
              </a:xfrm>
            </p:grpSpPr>
            <p:sp>
              <p:nvSpPr>
                <p:cNvPr id="46" name="Ovaal 45">
                  <a:extLst>
                    <a:ext uri="{FF2B5EF4-FFF2-40B4-BE49-F238E27FC236}">
                      <a16:creationId xmlns:a16="http://schemas.microsoft.com/office/drawing/2014/main" id="{BD2C1A54-724E-2C00-BA41-3B363A6F1BE4}"/>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7" name="Graphic 163" descr="Informatie">
                  <a:extLst>
                    <a:ext uri="{FF2B5EF4-FFF2-40B4-BE49-F238E27FC236}">
                      <a16:creationId xmlns:a16="http://schemas.microsoft.com/office/drawing/2014/main" id="{3820492E-0D39-15FA-F24B-25814154B425}"/>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71B19FE6-5D6F-A067-9174-9F1BD49EB960}"/>
                  </a:ext>
                </a:extLst>
              </p:cNvPr>
              <p:cNvGrpSpPr>
                <a:grpSpLocks noGrp="1" noUngrp="1" noRot="1" noMove="1" noResize="1"/>
              </p:cNvGrpSpPr>
              <p:nvPr userDrawn="1"/>
            </p:nvGrpSpPr>
            <p:grpSpPr>
              <a:xfrm>
                <a:off x="-938434" y="5025298"/>
                <a:ext cx="627798" cy="576693"/>
                <a:chOff x="-938434" y="4570310"/>
                <a:chExt cx="627798" cy="576693"/>
              </a:xfrm>
            </p:grpSpPr>
            <p:grpSp>
              <p:nvGrpSpPr>
                <p:cNvPr id="41" name="Inspireren">
                  <a:extLst>
                    <a:ext uri="{FF2B5EF4-FFF2-40B4-BE49-F238E27FC236}">
                      <a16:creationId xmlns:a16="http://schemas.microsoft.com/office/drawing/2014/main" id="{C9C8ADE5-8726-6125-8AB2-98046C4242AD}"/>
                    </a:ext>
                  </a:extLst>
                </p:cNvPr>
                <p:cNvGrpSpPr>
                  <a:grpSpLocks noGrp="1" noUngrp="1" noRot="1" noChangeAspect="1" noMove="1" noResize="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3" name="Freeform 12">
                    <a:extLst>
                      <a:ext uri="{FF2B5EF4-FFF2-40B4-BE49-F238E27FC236}">
                        <a16:creationId xmlns:a16="http://schemas.microsoft.com/office/drawing/2014/main" id="{35288B84-525C-FEBB-FE6C-D2CB70D325B8}"/>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4" name="Freeform 13">
                    <a:extLst>
                      <a:ext uri="{FF2B5EF4-FFF2-40B4-BE49-F238E27FC236}">
                        <a16:creationId xmlns:a16="http://schemas.microsoft.com/office/drawing/2014/main" id="{EA0E4A68-C8B4-2C88-4302-2448CDCF2947}"/>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5" name="Freeform 14">
                    <a:extLst>
                      <a:ext uri="{FF2B5EF4-FFF2-40B4-BE49-F238E27FC236}">
                        <a16:creationId xmlns:a16="http://schemas.microsoft.com/office/drawing/2014/main" id="{EF2197BB-FD5F-1585-C2E6-96193630F885}"/>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2" name="Tekstvak 41">
                  <a:extLst>
                    <a:ext uri="{FF2B5EF4-FFF2-40B4-BE49-F238E27FC236}">
                      <a16:creationId xmlns:a16="http://schemas.microsoft.com/office/drawing/2014/main" id="{F4FB3CF6-F47B-0D3D-2730-B713FB22AAE0}"/>
                    </a:ext>
                  </a:extLst>
                </p:cNvPr>
                <p:cNvSpPr txBox="1">
                  <a:spLocks noGrp="1" noRot="1" noMove="1" noResize="1" noEditPoints="1" noAdjustHandles="1" noChangeArrowheads="1" noChangeShapeType="1"/>
                </p:cNvSpPr>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6" name="Groep 5">
              <a:extLst>
                <a:ext uri="{FF2B5EF4-FFF2-40B4-BE49-F238E27FC236}">
                  <a16:creationId xmlns:a16="http://schemas.microsoft.com/office/drawing/2014/main" id="{D4507A9E-AFEC-DC65-B190-9FA01F680720}"/>
                </a:ext>
              </a:extLst>
            </p:cNvPr>
            <p:cNvGrpSpPr>
              <a:grpSpLocks noGrp="1" noUngrp="1" noRot="1" noMove="1" noResize="1"/>
            </p:cNvGrpSpPr>
            <p:nvPr userDrawn="1"/>
          </p:nvGrpSpPr>
          <p:grpSpPr>
            <a:xfrm>
              <a:off x="-3786165" y="2"/>
              <a:ext cx="3593091" cy="3041230"/>
              <a:chOff x="-3786165" y="2"/>
              <a:chExt cx="3593091" cy="3041230"/>
            </a:xfrm>
          </p:grpSpPr>
          <p:sp>
            <p:nvSpPr>
              <p:cNvPr id="7" name="Rechthoek 6">
                <a:extLst>
                  <a:ext uri="{FF2B5EF4-FFF2-40B4-BE49-F238E27FC236}">
                    <a16:creationId xmlns:a16="http://schemas.microsoft.com/office/drawing/2014/main" id="{2AE00D29-ADD2-C353-B3AD-62B32BC91C63}"/>
                  </a:ext>
                </a:extLst>
              </p:cNvPr>
              <p:cNvSpPr>
                <a:spLocks noGrp="1" noRot="1" noMove="1" noResize="1" noEditPoints="1" noAdjustHandles="1" noChangeArrowheads="1" noChangeShapeType="1"/>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CHART</a:t>
                </a:r>
              </a:p>
            </p:txBody>
          </p:sp>
          <p:sp>
            <p:nvSpPr>
              <p:cNvPr id="8" name="Ovaal 7">
                <a:extLst>
                  <a:ext uri="{FF2B5EF4-FFF2-40B4-BE49-F238E27FC236}">
                    <a16:creationId xmlns:a16="http://schemas.microsoft.com/office/drawing/2014/main" id="{89323EC2-83B7-45C1-DEC1-6962D1BF57AB}"/>
                  </a:ext>
                </a:extLst>
              </p:cNvPr>
              <p:cNvSpPr>
                <a:spLocks noGrp="1" noRot="1" noMove="1" noResize="1" noEditPoints="1" noAdjustHandles="1" noChangeArrowheads="1" noChangeShapeType="1"/>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B354EE1E-BE33-AA29-2A6B-0CE73AD64EC5}"/>
                  </a:ext>
                </a:extLst>
              </p:cNvPr>
              <p:cNvSpPr>
                <a:spLocks noGrp="1" noRot="1" noMove="1" noResize="1" noEditPoints="1" noAdjustHandles="1" noChangeArrowheads="1" noChangeShapeType="1"/>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06F650F6-41EE-4EB3-3884-5D2435B41627}"/>
                  </a:ext>
                </a:extLst>
              </p:cNvPr>
              <p:cNvSpPr>
                <a:spLocks noGrp="1" noRot="1" noMove="1" noResize="1" noEditPoints="1" noAdjustHandles="1" noChangeArrowheads="1" noChangeShapeType="1"/>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F586DF28-FEA7-DDFF-0E6F-72B32E74CC60}"/>
                  </a:ext>
                </a:extLst>
              </p:cNvPr>
              <p:cNvSpPr>
                <a:spLocks noGrp="1" noRot="1" noMove="1" noResize="1" noEditPoints="1" noAdjustHandles="1" noChangeArrowheads="1" noChangeShapeType="1"/>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B15653F6-5959-01D2-DDE9-5CF9245AB62D}"/>
                  </a:ext>
                </a:extLst>
              </p:cNvPr>
              <p:cNvGrpSpPr>
                <a:grpSpLocks noGrp="1" noUngrp="1" noRot="1" noMove="1" noResize="1"/>
              </p:cNvGrpSpPr>
              <p:nvPr userDrawn="1"/>
            </p:nvGrpSpPr>
            <p:grpSpPr>
              <a:xfrm>
                <a:off x="-3312582" y="1060763"/>
                <a:ext cx="576000" cy="246597"/>
                <a:chOff x="-3303310" y="1024128"/>
                <a:chExt cx="576000" cy="246597"/>
              </a:xfrm>
            </p:grpSpPr>
            <p:sp>
              <p:nvSpPr>
                <p:cNvPr id="32" name="Rechthoek 31">
                  <a:extLst>
                    <a:ext uri="{FF2B5EF4-FFF2-40B4-BE49-F238E27FC236}">
                      <a16:creationId xmlns:a16="http://schemas.microsoft.com/office/drawing/2014/main" id="{941C9D96-27AF-3B80-0929-B9B2F33028B8}"/>
                    </a:ext>
                  </a:extLst>
                </p:cNvPr>
                <p:cNvSpPr>
                  <a:spLocks noGrp="1" noRot="1" noMove="1" noResize="1" noEditPoints="1" noAdjustHandles="1" noChangeArrowheads="1" noChangeShapeType="1"/>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33" name="Rechthoek 32">
                  <a:extLst>
                    <a:ext uri="{FF2B5EF4-FFF2-40B4-BE49-F238E27FC236}">
                      <a16:creationId xmlns:a16="http://schemas.microsoft.com/office/drawing/2014/main" id="{8E822673-7C0C-12A5-7512-EC1F7AE5D64F}"/>
                    </a:ext>
                  </a:extLst>
                </p:cNvPr>
                <p:cNvSpPr>
                  <a:spLocks noGrp="1" noRot="1" noMove="1" noResize="1" noEditPoints="1" noAdjustHandles="1" noChangeArrowheads="1" noChangeShapeType="1"/>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F98F86F3-23EF-CE7E-724C-1A686EABC71E}"/>
                  </a:ext>
                </a:extLst>
              </p:cNvPr>
              <p:cNvGrpSpPr>
                <a:grpSpLocks noGrp="1" noUngrp="1" noRot="1" noMove="1" noResize="1"/>
              </p:cNvGrpSpPr>
              <p:nvPr userDrawn="1"/>
            </p:nvGrpSpPr>
            <p:grpSpPr>
              <a:xfrm>
                <a:off x="-3314821" y="2257494"/>
                <a:ext cx="1377262" cy="591693"/>
                <a:chOff x="-3314821" y="2421532"/>
                <a:chExt cx="1377262" cy="591693"/>
              </a:xfrm>
            </p:grpSpPr>
            <p:sp>
              <p:nvSpPr>
                <p:cNvPr id="19" name="Rechthoek 18">
                  <a:extLst>
                    <a:ext uri="{FF2B5EF4-FFF2-40B4-BE49-F238E27FC236}">
                      <a16:creationId xmlns:a16="http://schemas.microsoft.com/office/drawing/2014/main" id="{7BD76957-B310-1020-3D29-E8CE6F53DFD3}"/>
                    </a:ext>
                  </a:extLst>
                </p:cNvPr>
                <p:cNvSpPr>
                  <a:spLocks noGrp="1" noRot="1" noMove="1" noResize="1" noEditPoints="1" noAdjustHandles="1" noChangeArrowheads="1" noChangeShapeType="1"/>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 name="Rechthoek 19">
                  <a:extLst>
                    <a:ext uri="{FF2B5EF4-FFF2-40B4-BE49-F238E27FC236}">
                      <a16:creationId xmlns:a16="http://schemas.microsoft.com/office/drawing/2014/main" id="{818F6B91-2FD0-BD54-C394-0726CDB193BF}"/>
                    </a:ext>
                  </a:extLst>
                </p:cNvPr>
                <p:cNvSpPr>
                  <a:spLocks noGrp="1" noRot="1" noMove="1" noResize="1" noEditPoints="1" noAdjustHandles="1" noChangeArrowheads="1" noChangeShapeType="1"/>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 name="Tekstvak 20">
                  <a:extLst>
                    <a:ext uri="{FF2B5EF4-FFF2-40B4-BE49-F238E27FC236}">
                      <a16:creationId xmlns:a16="http://schemas.microsoft.com/office/drawing/2014/main" id="{067C5567-69B0-CBDC-1328-19E04951EEA1}"/>
                    </a:ext>
                  </a:extLst>
                </p:cNvPr>
                <p:cNvSpPr txBox="1">
                  <a:spLocks noGrp="1" noRot="1" noMove="1" noResize="1" noEditPoints="1" noAdjustHandles="1" noChangeArrowheads="1" noChangeShapeType="1"/>
                </p:cNvSpPr>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22" name="Tekstvak 21">
                  <a:extLst>
                    <a:ext uri="{FF2B5EF4-FFF2-40B4-BE49-F238E27FC236}">
                      <a16:creationId xmlns:a16="http://schemas.microsoft.com/office/drawing/2014/main" id="{6CFD3279-7A94-72A2-7C2C-B10DFA99DE61}"/>
                    </a:ext>
                  </a:extLst>
                </p:cNvPr>
                <p:cNvSpPr txBox="1">
                  <a:spLocks noGrp="1" noRot="1" noMove="1" noResize="1" noEditPoints="1" noAdjustHandles="1" noChangeArrowheads="1" noChangeShapeType="1"/>
                </p:cNvSpPr>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23" name="Vrije vorm: vorm 22">
                  <a:extLst>
                    <a:ext uri="{FF2B5EF4-FFF2-40B4-BE49-F238E27FC236}">
                      <a16:creationId xmlns:a16="http://schemas.microsoft.com/office/drawing/2014/main" id="{3CA7A232-C4DB-F3BD-6249-88A2E7D72CB0}"/>
                    </a:ext>
                  </a:extLst>
                </p:cNvPr>
                <p:cNvSpPr>
                  <a:spLocks noGrp="1" noRot="1" noMove="1" noResize="1" noEditPoints="1" noAdjustHandles="1" noChangeArrowheads="1" noChangeShapeType="1"/>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4" name="Groep 23">
                  <a:extLst>
                    <a:ext uri="{FF2B5EF4-FFF2-40B4-BE49-F238E27FC236}">
                      <a16:creationId xmlns:a16="http://schemas.microsoft.com/office/drawing/2014/main" id="{A392BB68-76BA-5D78-1576-7C151368FE4A}"/>
                    </a:ext>
                  </a:extLst>
                </p:cNvPr>
                <p:cNvGrpSpPr>
                  <a:grpSpLocks noGrp="1" noUngrp="1" noRot="1" noMove="1" noResize="1"/>
                </p:cNvGrpSpPr>
                <p:nvPr userDrawn="1"/>
              </p:nvGrpSpPr>
              <p:grpSpPr>
                <a:xfrm>
                  <a:off x="-3258488" y="2718400"/>
                  <a:ext cx="225663" cy="229638"/>
                  <a:chOff x="-3258488" y="2713782"/>
                  <a:chExt cx="225663" cy="229638"/>
                </a:xfrm>
              </p:grpSpPr>
              <p:sp>
                <p:nvSpPr>
                  <p:cNvPr id="28" name="Rechthoek 27">
                    <a:extLst>
                      <a:ext uri="{FF2B5EF4-FFF2-40B4-BE49-F238E27FC236}">
                        <a16:creationId xmlns:a16="http://schemas.microsoft.com/office/drawing/2014/main" id="{F373E952-F3FA-F819-6615-0D169303CF12}"/>
                      </a:ext>
                    </a:extLst>
                  </p:cNvPr>
                  <p:cNvSpPr>
                    <a:spLocks noGrp="1" noRot="1" noMove="1" noResize="1" noEditPoints="1" noAdjustHandles="1" noChangeArrowheads="1" noChangeShapeType="1"/>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9" name="Rechthoek 28">
                    <a:extLst>
                      <a:ext uri="{FF2B5EF4-FFF2-40B4-BE49-F238E27FC236}">
                        <a16:creationId xmlns:a16="http://schemas.microsoft.com/office/drawing/2014/main" id="{001B9E4E-FA37-6E17-D008-0BA811BF2C06}"/>
                      </a:ext>
                    </a:extLst>
                  </p:cNvPr>
                  <p:cNvSpPr>
                    <a:spLocks noGrp="1" noRot="1" noMove="1" noResize="1" noEditPoints="1" noAdjustHandles="1" noChangeArrowheads="1" noChangeShapeType="1"/>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6C5B1227-A962-9969-F9C8-2B107A9A5B90}"/>
                      </a:ext>
                    </a:extLst>
                  </p:cNvPr>
                  <p:cNvSpPr>
                    <a:spLocks noGrp="1" noRot="1" noMove="1" noResize="1" noEditPoints="1" noAdjustHandles="1" noChangeArrowheads="1" noChangeShapeType="1"/>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1" name="Rechthoek 282">
                    <a:extLst>
                      <a:ext uri="{FF2B5EF4-FFF2-40B4-BE49-F238E27FC236}">
                        <a16:creationId xmlns:a16="http://schemas.microsoft.com/office/drawing/2014/main" id="{48C0FB3F-3E2E-7541-31CF-D4BAA03927D8}"/>
                      </a:ext>
                    </a:extLst>
                  </p:cNvPr>
                  <p:cNvSpPr>
                    <a:spLocks noGrp="1" noRot="1" noMove="1" noResize="1" noEditPoints="1" noAdjustHandles="1" noChangeArrowheads="1" noChangeShapeType="1"/>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err="1">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6CBCA7B-E402-35C0-E0C1-83BA4943CD47}"/>
                    </a:ext>
                  </a:extLst>
                </p:cNvPr>
                <p:cNvGrpSpPr>
                  <a:grpSpLocks noGrp="1" noUngrp="1" noRot="1" noMove="1" noResize="1"/>
                </p:cNvGrpSpPr>
                <p:nvPr userDrawn="1"/>
              </p:nvGrpSpPr>
              <p:grpSpPr>
                <a:xfrm>
                  <a:off x="-3219980" y="2771792"/>
                  <a:ext cx="140241" cy="116552"/>
                  <a:chOff x="-2608640" y="2891109"/>
                  <a:chExt cx="309118" cy="261993"/>
                </a:xfrm>
              </p:grpSpPr>
              <p:sp>
                <p:nvSpPr>
                  <p:cNvPr id="26" name="Vrije vorm: vorm 25">
                    <a:extLst>
                      <a:ext uri="{FF2B5EF4-FFF2-40B4-BE49-F238E27FC236}">
                        <a16:creationId xmlns:a16="http://schemas.microsoft.com/office/drawing/2014/main" id="{623079EF-1CA0-BE26-9FA4-EFCBD4D73F4E}"/>
                      </a:ext>
                    </a:extLst>
                  </p:cNvPr>
                  <p:cNvSpPr>
                    <a:spLocks noGrp="1" noRot="1" noMove="1" noResize="1" noEditPoints="1" noAdjustHandles="1" noChangeArrowheads="1" noChangeShapeType="1"/>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sp>
                <p:nvSpPr>
                  <p:cNvPr id="27" name="Vrije vorm: vorm 26">
                    <a:extLst>
                      <a:ext uri="{FF2B5EF4-FFF2-40B4-BE49-F238E27FC236}">
                        <a16:creationId xmlns:a16="http://schemas.microsoft.com/office/drawing/2014/main" id="{4356FBA3-D91A-41D3-C0A7-372F7C7A5837}"/>
                      </a:ext>
                    </a:extLst>
                  </p:cNvPr>
                  <p:cNvSpPr>
                    <a:spLocks noGrp="1" noRot="1" noMove="1" noResize="1" noEditPoints="1" noAdjustHandles="1" noChangeArrowheads="1" noChangeShapeType="1"/>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grpSp>
        </p:grpSp>
      </p:grpSp>
    </p:spTree>
    <p:extLst>
      <p:ext uri="{BB962C8B-B14F-4D97-AF65-F5344CB8AC3E}">
        <p14:creationId xmlns:p14="http://schemas.microsoft.com/office/powerpoint/2010/main" val="161050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p:txBody>
          <a:bodyPr/>
          <a:lstStyle/>
          <a:p>
            <a:fld id="{1FA70F2A-06E3-4538-AA68-8A75279A02CA}" type="datetime1">
              <a:rPr lang="nl-NL" smtClean="0"/>
              <a:t>4-4-2024</a:t>
            </a:fld>
            <a:endParaRPr lang="en-GB" dirty="0"/>
          </a:p>
        </p:txBody>
      </p:sp>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dirty="0"/>
              <a:t>Diagram | 3x</a:t>
            </a:r>
          </a:p>
        </p:txBody>
      </p:sp>
      <p:sp>
        <p:nvSpPr>
          <p:cNvPr id="2" name="Tijdelijke aanduiding voor dianummer 1">
            <a:extLst>
              <a:ext uri="{FF2B5EF4-FFF2-40B4-BE49-F238E27FC236}">
                <a16:creationId xmlns:a16="http://schemas.microsoft.com/office/drawing/2014/main" id="{01E0B321-C98D-14CC-5663-4CB4EC82C542}"/>
              </a:ext>
            </a:extLst>
          </p:cNvPr>
          <p:cNvSpPr>
            <a:spLocks noGrp="1"/>
          </p:cNvSpPr>
          <p:nvPr>
            <p:ph type="sldNum" sz="quarter" idx="20"/>
          </p:nvPr>
        </p:nvSpPr>
        <p:spPr/>
        <p:txBody>
          <a:bodyPr/>
          <a:lstStyle/>
          <a:p>
            <a:fld id="{9E843DB9-9987-4157-AB9C-CEA8D7D910BB}" type="slidenum">
              <a:rPr lang="en-GB" smtClean="0"/>
              <a:pPr/>
              <a:t>22</a:t>
            </a:fld>
            <a:endParaRPr lang="en-GB" dirty="0"/>
          </a:p>
        </p:txBody>
      </p:sp>
      <p:graphicFrame>
        <p:nvGraphicFramePr>
          <p:cNvPr id="3" name="Tijdelijke aanduiding voor grafiek 18">
            <a:extLst>
              <a:ext uri="{FF2B5EF4-FFF2-40B4-BE49-F238E27FC236}">
                <a16:creationId xmlns:a16="http://schemas.microsoft.com/office/drawing/2014/main" id="{87A53DED-07A7-7CE9-CA60-55F6FB0588A9}"/>
              </a:ext>
            </a:extLst>
          </p:cNvPr>
          <p:cNvGraphicFramePr>
            <a:graphicFrameLocks/>
          </p:cNvGraphicFramePr>
          <p:nvPr>
            <p:extLst>
              <p:ext uri="{D42A27DB-BD31-4B8C-83A1-F6EECF244321}">
                <p14:modId xmlns:p14="http://schemas.microsoft.com/office/powerpoint/2010/main" val="2387923309"/>
              </p:ext>
            </p:extLst>
          </p:nvPr>
        </p:nvGraphicFramePr>
        <p:xfrm>
          <a:off x="719139" y="1565275"/>
          <a:ext cx="3123704" cy="4435475"/>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Groep 11">
            <a:extLst>
              <a:ext uri="{FF2B5EF4-FFF2-40B4-BE49-F238E27FC236}">
                <a16:creationId xmlns:a16="http://schemas.microsoft.com/office/drawing/2014/main" id="{7C4CD4BA-AB8A-58FE-8A70-B21180478100}"/>
              </a:ext>
            </a:extLst>
          </p:cNvPr>
          <p:cNvGrpSpPr/>
          <p:nvPr/>
        </p:nvGrpSpPr>
        <p:grpSpPr>
          <a:xfrm>
            <a:off x="1834494" y="3385656"/>
            <a:ext cx="923330" cy="680220"/>
            <a:chOff x="1834494" y="3393366"/>
            <a:chExt cx="923330" cy="680220"/>
          </a:xfrm>
        </p:grpSpPr>
        <p:sp>
          <p:nvSpPr>
            <p:cNvPr id="10" name="Tekstvak 9">
              <a:extLst>
                <a:ext uri="{FF2B5EF4-FFF2-40B4-BE49-F238E27FC236}">
                  <a16:creationId xmlns:a16="http://schemas.microsoft.com/office/drawing/2014/main" id="{3FD9A6DD-2B77-98EB-B288-E180F04F41BF}"/>
                </a:ext>
              </a:extLst>
            </p:cNvPr>
            <p:cNvSpPr txBox="1"/>
            <p:nvPr/>
          </p:nvSpPr>
          <p:spPr>
            <a:xfrm>
              <a:off x="1834494" y="3393366"/>
              <a:ext cx="923330" cy="498598"/>
            </a:xfrm>
            <a:prstGeom prst="rect">
              <a:avLst/>
            </a:prstGeom>
            <a:noFill/>
          </p:spPr>
          <p:txBody>
            <a:bodyPr wrap="none" lIns="0" tIns="0" rIns="0" bIns="0" rtlCol="0">
              <a:spAutoFit/>
            </a:bodyPr>
            <a:lstStyle/>
            <a:p>
              <a:pPr algn="ctr">
                <a:lnSpc>
                  <a:spcPct val="90000"/>
                </a:lnSpc>
                <a:spcBef>
                  <a:spcPts val="600"/>
                </a:spcBef>
                <a:spcAft>
                  <a:spcPts val="600"/>
                </a:spcAft>
              </a:pPr>
              <a:r>
                <a:rPr lang="en-US" sz="3600" b="1" dirty="0"/>
                <a:t>40%</a:t>
              </a:r>
              <a:endParaRPr lang="en-GB" sz="3600" b="1" dirty="0"/>
            </a:p>
          </p:txBody>
        </p:sp>
        <p:sp>
          <p:nvSpPr>
            <p:cNvPr id="11" name="Tekstvak 10">
              <a:extLst>
                <a:ext uri="{FF2B5EF4-FFF2-40B4-BE49-F238E27FC236}">
                  <a16:creationId xmlns:a16="http://schemas.microsoft.com/office/drawing/2014/main" id="{021265FB-8E2F-A939-457E-46B4CAEDDC94}"/>
                </a:ext>
              </a:extLst>
            </p:cNvPr>
            <p:cNvSpPr txBox="1"/>
            <p:nvPr/>
          </p:nvSpPr>
          <p:spPr>
            <a:xfrm>
              <a:off x="2176735" y="3879687"/>
              <a:ext cx="238848" cy="193899"/>
            </a:xfrm>
            <a:prstGeom prst="rect">
              <a:avLst/>
            </a:prstGeom>
            <a:noFill/>
          </p:spPr>
          <p:txBody>
            <a:bodyPr wrap="none" lIns="0" tIns="0" rIns="0" bIns="0" rtlCol="0">
              <a:spAutoFit/>
            </a:bodyPr>
            <a:lstStyle/>
            <a:p>
              <a:pPr algn="ctr">
                <a:lnSpc>
                  <a:spcPct val="90000"/>
                </a:lnSpc>
                <a:spcBef>
                  <a:spcPts val="600"/>
                </a:spcBef>
                <a:spcAft>
                  <a:spcPts val="600"/>
                </a:spcAft>
              </a:pPr>
              <a:r>
                <a:rPr lang="en-US" sz="1400" dirty="0"/>
                <a:t>Q1</a:t>
              </a:r>
              <a:endParaRPr lang="en-GB" sz="1400" dirty="0"/>
            </a:p>
          </p:txBody>
        </p:sp>
      </p:grpSp>
      <p:graphicFrame>
        <p:nvGraphicFramePr>
          <p:cNvPr id="13" name="Tijdelijke aanduiding voor grafiek 18">
            <a:extLst>
              <a:ext uri="{FF2B5EF4-FFF2-40B4-BE49-F238E27FC236}">
                <a16:creationId xmlns:a16="http://schemas.microsoft.com/office/drawing/2014/main" id="{053656E2-F0E3-CD63-6E4D-194F2CA8D0C3}"/>
              </a:ext>
            </a:extLst>
          </p:cNvPr>
          <p:cNvGraphicFramePr>
            <a:graphicFrameLocks/>
          </p:cNvGraphicFramePr>
          <p:nvPr>
            <p:extLst>
              <p:ext uri="{D42A27DB-BD31-4B8C-83A1-F6EECF244321}">
                <p14:modId xmlns:p14="http://schemas.microsoft.com/office/powerpoint/2010/main" val="3637268888"/>
              </p:ext>
            </p:extLst>
          </p:nvPr>
        </p:nvGraphicFramePr>
        <p:xfrm>
          <a:off x="4546340" y="1565275"/>
          <a:ext cx="3123704" cy="4435475"/>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ep 13">
            <a:extLst>
              <a:ext uri="{FF2B5EF4-FFF2-40B4-BE49-F238E27FC236}">
                <a16:creationId xmlns:a16="http://schemas.microsoft.com/office/drawing/2014/main" id="{83931F98-1D55-B475-52D0-12986C93F1B1}"/>
              </a:ext>
            </a:extLst>
          </p:cNvPr>
          <p:cNvGrpSpPr/>
          <p:nvPr/>
        </p:nvGrpSpPr>
        <p:grpSpPr>
          <a:xfrm>
            <a:off x="5661695" y="3385656"/>
            <a:ext cx="923330" cy="680220"/>
            <a:chOff x="1834494" y="3393366"/>
            <a:chExt cx="923330" cy="680220"/>
          </a:xfrm>
        </p:grpSpPr>
        <p:sp>
          <p:nvSpPr>
            <p:cNvPr id="15" name="Tekstvak 14">
              <a:extLst>
                <a:ext uri="{FF2B5EF4-FFF2-40B4-BE49-F238E27FC236}">
                  <a16:creationId xmlns:a16="http://schemas.microsoft.com/office/drawing/2014/main" id="{D5EE1C85-23CD-18CC-4D00-51E3ECD66C4B}"/>
                </a:ext>
              </a:extLst>
            </p:cNvPr>
            <p:cNvSpPr txBox="1"/>
            <p:nvPr/>
          </p:nvSpPr>
          <p:spPr>
            <a:xfrm>
              <a:off x="1834494" y="3393366"/>
              <a:ext cx="923330" cy="498598"/>
            </a:xfrm>
            <a:prstGeom prst="rect">
              <a:avLst/>
            </a:prstGeom>
            <a:noFill/>
          </p:spPr>
          <p:txBody>
            <a:bodyPr wrap="none" lIns="0" tIns="0" rIns="0" bIns="0" rtlCol="0">
              <a:spAutoFit/>
            </a:bodyPr>
            <a:lstStyle/>
            <a:p>
              <a:pPr algn="ctr">
                <a:lnSpc>
                  <a:spcPct val="90000"/>
                </a:lnSpc>
                <a:spcBef>
                  <a:spcPts val="600"/>
                </a:spcBef>
                <a:spcAft>
                  <a:spcPts val="600"/>
                </a:spcAft>
              </a:pPr>
              <a:r>
                <a:rPr lang="en-US" sz="3600" b="1" dirty="0"/>
                <a:t>30%</a:t>
              </a:r>
              <a:endParaRPr lang="en-GB" sz="3600" b="1" dirty="0"/>
            </a:p>
          </p:txBody>
        </p:sp>
        <p:sp>
          <p:nvSpPr>
            <p:cNvPr id="16" name="Tekstvak 15">
              <a:extLst>
                <a:ext uri="{FF2B5EF4-FFF2-40B4-BE49-F238E27FC236}">
                  <a16:creationId xmlns:a16="http://schemas.microsoft.com/office/drawing/2014/main" id="{30AA2BF2-1230-BBF1-A704-D113E9DB83C7}"/>
                </a:ext>
              </a:extLst>
            </p:cNvPr>
            <p:cNvSpPr txBox="1"/>
            <p:nvPr/>
          </p:nvSpPr>
          <p:spPr>
            <a:xfrm>
              <a:off x="2176735" y="3879687"/>
              <a:ext cx="238848" cy="193899"/>
            </a:xfrm>
            <a:prstGeom prst="rect">
              <a:avLst/>
            </a:prstGeom>
            <a:noFill/>
          </p:spPr>
          <p:txBody>
            <a:bodyPr wrap="none" lIns="0" tIns="0" rIns="0" bIns="0" rtlCol="0">
              <a:spAutoFit/>
            </a:bodyPr>
            <a:lstStyle/>
            <a:p>
              <a:pPr algn="ctr">
                <a:lnSpc>
                  <a:spcPct val="90000"/>
                </a:lnSpc>
                <a:spcBef>
                  <a:spcPts val="600"/>
                </a:spcBef>
                <a:spcAft>
                  <a:spcPts val="600"/>
                </a:spcAft>
              </a:pPr>
              <a:r>
                <a:rPr lang="en-US" sz="1400" dirty="0"/>
                <a:t>Q1</a:t>
              </a:r>
              <a:endParaRPr lang="en-GB" sz="1400" dirty="0"/>
            </a:p>
          </p:txBody>
        </p:sp>
      </p:grpSp>
      <p:graphicFrame>
        <p:nvGraphicFramePr>
          <p:cNvPr id="17" name="Tijdelijke aanduiding voor grafiek 18">
            <a:extLst>
              <a:ext uri="{FF2B5EF4-FFF2-40B4-BE49-F238E27FC236}">
                <a16:creationId xmlns:a16="http://schemas.microsoft.com/office/drawing/2014/main" id="{259029FF-4D68-4D8B-DE76-EEF618740862}"/>
              </a:ext>
            </a:extLst>
          </p:cNvPr>
          <p:cNvGraphicFramePr>
            <a:graphicFrameLocks/>
          </p:cNvGraphicFramePr>
          <p:nvPr>
            <p:extLst>
              <p:ext uri="{D42A27DB-BD31-4B8C-83A1-F6EECF244321}">
                <p14:modId xmlns:p14="http://schemas.microsoft.com/office/powerpoint/2010/main" val="2056084037"/>
              </p:ext>
            </p:extLst>
          </p:nvPr>
        </p:nvGraphicFramePr>
        <p:xfrm>
          <a:off x="8348535" y="1565275"/>
          <a:ext cx="3123704" cy="4435475"/>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Groep 17">
            <a:extLst>
              <a:ext uri="{FF2B5EF4-FFF2-40B4-BE49-F238E27FC236}">
                <a16:creationId xmlns:a16="http://schemas.microsoft.com/office/drawing/2014/main" id="{426D0668-C2C4-F5F7-8748-C62506114FF7}"/>
              </a:ext>
            </a:extLst>
          </p:cNvPr>
          <p:cNvGrpSpPr/>
          <p:nvPr/>
        </p:nvGrpSpPr>
        <p:grpSpPr>
          <a:xfrm>
            <a:off x="9463890" y="3385656"/>
            <a:ext cx="923330" cy="680220"/>
            <a:chOff x="1834494" y="3393366"/>
            <a:chExt cx="923330" cy="680220"/>
          </a:xfrm>
        </p:grpSpPr>
        <p:sp>
          <p:nvSpPr>
            <p:cNvPr id="19" name="Tekstvak 18">
              <a:extLst>
                <a:ext uri="{FF2B5EF4-FFF2-40B4-BE49-F238E27FC236}">
                  <a16:creationId xmlns:a16="http://schemas.microsoft.com/office/drawing/2014/main" id="{13880A3C-0ECF-46BD-DC70-D91F5844B237}"/>
                </a:ext>
              </a:extLst>
            </p:cNvPr>
            <p:cNvSpPr txBox="1"/>
            <p:nvPr/>
          </p:nvSpPr>
          <p:spPr>
            <a:xfrm>
              <a:off x="1834494" y="3393366"/>
              <a:ext cx="923330" cy="498598"/>
            </a:xfrm>
            <a:prstGeom prst="rect">
              <a:avLst/>
            </a:prstGeom>
            <a:noFill/>
          </p:spPr>
          <p:txBody>
            <a:bodyPr wrap="none" lIns="0" tIns="0" rIns="0" bIns="0" rtlCol="0">
              <a:spAutoFit/>
            </a:bodyPr>
            <a:lstStyle/>
            <a:p>
              <a:pPr algn="ctr">
                <a:lnSpc>
                  <a:spcPct val="90000"/>
                </a:lnSpc>
                <a:spcBef>
                  <a:spcPts val="600"/>
                </a:spcBef>
                <a:spcAft>
                  <a:spcPts val="600"/>
                </a:spcAft>
              </a:pPr>
              <a:r>
                <a:rPr lang="en-US" sz="3600" b="1" dirty="0"/>
                <a:t>20%</a:t>
              </a:r>
              <a:endParaRPr lang="en-GB" sz="3600" b="1" dirty="0"/>
            </a:p>
          </p:txBody>
        </p:sp>
        <p:sp>
          <p:nvSpPr>
            <p:cNvPr id="20" name="Tekstvak 19">
              <a:extLst>
                <a:ext uri="{FF2B5EF4-FFF2-40B4-BE49-F238E27FC236}">
                  <a16:creationId xmlns:a16="http://schemas.microsoft.com/office/drawing/2014/main" id="{83798DAF-69B9-C0A5-EA93-5399D6FB6CFA}"/>
                </a:ext>
              </a:extLst>
            </p:cNvPr>
            <p:cNvSpPr txBox="1"/>
            <p:nvPr/>
          </p:nvSpPr>
          <p:spPr>
            <a:xfrm>
              <a:off x="2176735" y="3879687"/>
              <a:ext cx="238848" cy="193899"/>
            </a:xfrm>
            <a:prstGeom prst="rect">
              <a:avLst/>
            </a:prstGeom>
            <a:noFill/>
          </p:spPr>
          <p:txBody>
            <a:bodyPr wrap="none" lIns="0" tIns="0" rIns="0" bIns="0" rtlCol="0">
              <a:spAutoFit/>
            </a:bodyPr>
            <a:lstStyle/>
            <a:p>
              <a:pPr algn="ctr">
                <a:lnSpc>
                  <a:spcPct val="90000"/>
                </a:lnSpc>
                <a:spcBef>
                  <a:spcPts val="600"/>
                </a:spcBef>
                <a:spcAft>
                  <a:spcPts val="600"/>
                </a:spcAft>
              </a:pPr>
              <a:r>
                <a:rPr lang="en-US" sz="1400" dirty="0"/>
                <a:t>Q1</a:t>
              </a:r>
              <a:endParaRPr lang="en-GB" sz="1400" dirty="0"/>
            </a:p>
          </p:txBody>
        </p:sp>
      </p:grpSp>
      <p:grpSp>
        <p:nvGrpSpPr>
          <p:cNvPr id="4" name="INSTRUCTION">
            <a:extLst>
              <a:ext uri="{FF2B5EF4-FFF2-40B4-BE49-F238E27FC236}">
                <a16:creationId xmlns:a16="http://schemas.microsoft.com/office/drawing/2014/main" id="{923BCBFA-D643-1189-63D6-3D7524AD77B0}"/>
              </a:ext>
            </a:extLst>
          </p:cNvPr>
          <p:cNvGrpSpPr>
            <a:grpSpLocks noGrp="1" noUngrp="1" noRot="1" noMove="1" noResize="1"/>
          </p:cNvGrpSpPr>
          <p:nvPr/>
        </p:nvGrpSpPr>
        <p:grpSpPr>
          <a:xfrm>
            <a:off x="-3786437" y="2"/>
            <a:ext cx="3693386" cy="5715919"/>
            <a:chOff x="-3786437" y="2"/>
            <a:chExt cx="3693386" cy="5715919"/>
          </a:xfrm>
        </p:grpSpPr>
        <p:grpSp>
          <p:nvGrpSpPr>
            <p:cNvPr id="6" name="Groep 5">
              <a:extLst>
                <a:ext uri="{FF2B5EF4-FFF2-40B4-BE49-F238E27FC236}">
                  <a16:creationId xmlns:a16="http://schemas.microsoft.com/office/drawing/2014/main" id="{DC8F5315-78DE-E826-C475-790E0E3AC099}"/>
                </a:ext>
              </a:extLst>
            </p:cNvPr>
            <p:cNvGrpSpPr>
              <a:grpSpLocks noGrp="1" noUngrp="1" noRot="1" noMove="1" noResize="1"/>
            </p:cNvGrpSpPr>
            <p:nvPr userDrawn="1"/>
          </p:nvGrpSpPr>
          <p:grpSpPr>
            <a:xfrm>
              <a:off x="-3786437" y="3234716"/>
              <a:ext cx="3693386" cy="2481205"/>
              <a:chOff x="-3786437" y="3234716"/>
              <a:chExt cx="3693386" cy="2481205"/>
            </a:xfrm>
          </p:grpSpPr>
          <p:sp>
            <p:nvSpPr>
              <p:cNvPr id="42" name="Rechthoek 41">
                <a:extLst>
                  <a:ext uri="{FF2B5EF4-FFF2-40B4-BE49-F238E27FC236}">
                    <a16:creationId xmlns:a16="http://schemas.microsoft.com/office/drawing/2014/main" id="{4697AF4D-66DE-BA31-06B2-C1D654D70BBA}"/>
                  </a:ext>
                </a:extLst>
              </p:cNvPr>
              <p:cNvSpPr>
                <a:spLocks noGrp="1" noRot="1" noMove="1" noResize="1" noEditPoints="1" noAdjustHandles="1" noChangeArrowheads="1" noChangeShapeType="1"/>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43" name="Ovaal 42">
                <a:extLst>
                  <a:ext uri="{FF2B5EF4-FFF2-40B4-BE49-F238E27FC236}">
                    <a16:creationId xmlns:a16="http://schemas.microsoft.com/office/drawing/2014/main" id="{E885A2DF-F8FD-AC1E-54CC-0BE75874F613}"/>
                  </a:ext>
                </a:extLst>
              </p:cNvPr>
              <p:cNvSpPr>
                <a:spLocks noGrp="1" noRot="1" noMove="1" noResize="1" noEditPoints="1" noAdjustHandles="1" noChangeArrowheads="1" noChangeShapeType="1"/>
              </p:cNvSpPr>
              <p:nvPr userDrawn="1"/>
            </p:nvSpPr>
            <p:spPr>
              <a:xfrm>
                <a:off x="-3603587" y="369931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4" name="Rechthoek 43">
                <a:extLst>
                  <a:ext uri="{FF2B5EF4-FFF2-40B4-BE49-F238E27FC236}">
                    <a16:creationId xmlns:a16="http://schemas.microsoft.com/office/drawing/2014/main" id="{D816833D-A4AD-D5F7-D9B4-0BFC0E311A12}"/>
                  </a:ext>
                </a:extLst>
              </p:cNvPr>
              <p:cNvSpPr>
                <a:spLocks noGrp="1" noRot="1" noMove="1" noResize="1" noEditPoints="1" noAdjustHandles="1" noChangeArrowheads="1" noChangeShapeType="1"/>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5" name="Groep 44">
                <a:extLst>
                  <a:ext uri="{FF2B5EF4-FFF2-40B4-BE49-F238E27FC236}">
                    <a16:creationId xmlns:a16="http://schemas.microsoft.com/office/drawing/2014/main" id="{DDAE2686-7255-69DC-6246-6143AC3F226D}"/>
                  </a:ext>
                </a:extLst>
              </p:cNvPr>
              <p:cNvGrpSpPr>
                <a:grpSpLocks noGrp="1" noUngrp="1" noRot="1" noMove="1" noResize="1"/>
              </p:cNvGrpSpPr>
              <p:nvPr userDrawn="1"/>
            </p:nvGrpSpPr>
            <p:grpSpPr>
              <a:xfrm>
                <a:off x="-3314821" y="4139107"/>
                <a:ext cx="1495189" cy="563933"/>
                <a:chOff x="-3314821" y="3310415"/>
                <a:chExt cx="1495189" cy="563933"/>
              </a:xfrm>
            </p:grpSpPr>
            <p:sp>
              <p:nvSpPr>
                <p:cNvPr id="56" name="Rechthoek 55">
                  <a:extLst>
                    <a:ext uri="{FF2B5EF4-FFF2-40B4-BE49-F238E27FC236}">
                      <a16:creationId xmlns:a16="http://schemas.microsoft.com/office/drawing/2014/main" id="{EB19BF8C-7A32-4F71-2028-92224C6D8A4F}"/>
                    </a:ext>
                  </a:extLst>
                </p:cNvPr>
                <p:cNvSpPr>
                  <a:spLocks noGrp="1" noRot="1" noMove="1" noResize="1" noEditPoints="1" noAdjustHandles="1" noChangeArrowheads="1" noChangeShapeType="1"/>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7E00903C-C5B5-02B2-97BC-11860BEC9F79}"/>
                    </a:ext>
                  </a:extLst>
                </p:cNvPr>
                <p:cNvSpPr>
                  <a:spLocks noGrp="1" noRot="1" noMove="1" noResize="1" noEditPoints="1" noAdjustHandles="1" noChangeArrowheads="1" noChangeShapeType="1"/>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8" name="Tekstvak 57">
                  <a:extLst>
                    <a:ext uri="{FF2B5EF4-FFF2-40B4-BE49-F238E27FC236}">
                      <a16:creationId xmlns:a16="http://schemas.microsoft.com/office/drawing/2014/main" id="{F7A5F707-83F0-79C6-F920-CC040BE08583}"/>
                    </a:ext>
                  </a:extLst>
                </p:cNvPr>
                <p:cNvSpPr txBox="1">
                  <a:spLocks noGrp="1" noRot="1" noMove="1" noResize="1" noEditPoints="1" noAdjustHandles="1" noChangeArrowheads="1" noChangeShapeType="1"/>
                </p:cNvSpPr>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59" name="Tekstvak 58">
                  <a:extLst>
                    <a:ext uri="{FF2B5EF4-FFF2-40B4-BE49-F238E27FC236}">
                      <a16:creationId xmlns:a16="http://schemas.microsoft.com/office/drawing/2014/main" id="{CDDC63C2-EFA0-856F-80D7-E81D0F911489}"/>
                    </a:ext>
                  </a:extLst>
                </p:cNvPr>
                <p:cNvSpPr txBox="1">
                  <a:spLocks noGrp="1" noRot="1" noMove="1" noResize="1" noEditPoints="1" noAdjustHandles="1" noChangeArrowheads="1" noChangeShapeType="1"/>
                </p:cNvSpPr>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60" name="Vrije vorm: vorm 59">
                  <a:extLst>
                    <a:ext uri="{FF2B5EF4-FFF2-40B4-BE49-F238E27FC236}">
                      <a16:creationId xmlns:a16="http://schemas.microsoft.com/office/drawing/2014/main" id="{A868E05E-39FE-F3E0-4CFC-F22A637A5441}"/>
                    </a:ext>
                  </a:extLst>
                </p:cNvPr>
                <p:cNvSpPr>
                  <a:spLocks noGrp="1" noRot="1" noMove="1" noResize="1" noEditPoints="1" noAdjustHandles="1" noChangeArrowheads="1" noChangeShapeType="1"/>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BD04B7E9-CC8C-E5F0-FF9E-1D7D0B77572F}"/>
                    </a:ext>
                  </a:extLst>
                </p:cNvPr>
                <p:cNvGrpSpPr>
                  <a:grpSpLocks noGrp="1" noUngrp="1" noRot="1" noMove="1" noResize="1"/>
                </p:cNvGrpSpPr>
                <p:nvPr userDrawn="1"/>
              </p:nvGrpSpPr>
              <p:grpSpPr>
                <a:xfrm>
                  <a:off x="-3261976" y="3361742"/>
                  <a:ext cx="139861" cy="152244"/>
                  <a:chOff x="12574450" y="6053892"/>
                  <a:chExt cx="169232" cy="184215"/>
                </a:xfrm>
              </p:grpSpPr>
              <p:sp>
                <p:nvSpPr>
                  <p:cNvPr id="81" name="Rechthoek 80">
                    <a:extLst>
                      <a:ext uri="{FF2B5EF4-FFF2-40B4-BE49-F238E27FC236}">
                        <a16:creationId xmlns:a16="http://schemas.microsoft.com/office/drawing/2014/main" id="{2F86977A-1325-BC8E-19CD-170D28BE1D4A}"/>
                      </a:ext>
                    </a:extLst>
                  </p:cNvPr>
                  <p:cNvSpPr>
                    <a:spLocks noGrp="1" noRot="1" noMove="1" noResize="1" noEditPoints="1" noAdjustHandles="1" noChangeArrowheads="1" noChangeShapeType="1"/>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3FD01A80-CBB8-BA4C-F34A-6E0880E30BD2}"/>
                      </a:ext>
                    </a:extLst>
                  </p:cNvPr>
                  <p:cNvSpPr>
                    <a:spLocks noGrp="1" noRot="1" noMove="1" noResize="1" noEditPoints="1" noAdjustHandles="1" noChangeArrowheads="1" noChangeShapeType="1"/>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5C79E74E-1247-7074-1BB4-A4E85FEDFBD7}"/>
                      </a:ext>
                    </a:extLst>
                  </p:cNvPr>
                  <p:cNvSpPr>
                    <a:spLocks noGrp="1" noRot="1" noMove="1" noResize="1" noEditPoints="1" noAdjustHandles="1" noChangeArrowheads="1" noChangeShapeType="1"/>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F0C4A90D-9623-C604-F90F-A7EC7C084E95}"/>
                    </a:ext>
                  </a:extLst>
                </p:cNvPr>
                <p:cNvGrpSpPr>
                  <a:grpSpLocks noGrp="1" noUngrp="1" noRot="1" noMove="1" noResize="1"/>
                </p:cNvGrpSpPr>
                <p:nvPr userDrawn="1"/>
              </p:nvGrpSpPr>
              <p:grpSpPr>
                <a:xfrm>
                  <a:off x="-3261070" y="3635199"/>
                  <a:ext cx="168905" cy="104490"/>
                  <a:chOff x="-3261070" y="3620931"/>
                  <a:chExt cx="193920" cy="119965"/>
                </a:xfrm>
              </p:grpSpPr>
              <p:sp>
                <p:nvSpPr>
                  <p:cNvPr id="63" name="Rechthoek 62">
                    <a:extLst>
                      <a:ext uri="{FF2B5EF4-FFF2-40B4-BE49-F238E27FC236}">
                        <a16:creationId xmlns:a16="http://schemas.microsoft.com/office/drawing/2014/main" id="{9F724ECF-2F18-5B83-9921-E2F7D35A6084}"/>
                      </a:ext>
                    </a:extLst>
                  </p:cNvPr>
                  <p:cNvSpPr>
                    <a:spLocks noGrp="1" noRot="1" noMove="1" noResize="1" noEditPoints="1" noAdjustHandles="1" noChangeArrowheads="1" noChangeShapeType="1"/>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64" name="Groep 63">
                    <a:extLst>
                      <a:ext uri="{FF2B5EF4-FFF2-40B4-BE49-F238E27FC236}">
                        <a16:creationId xmlns:a16="http://schemas.microsoft.com/office/drawing/2014/main" id="{9D9F0C8D-27B7-CE86-6B87-9C4E5A655B12}"/>
                      </a:ext>
                    </a:extLst>
                  </p:cNvPr>
                  <p:cNvGrpSpPr>
                    <a:grpSpLocks noGrp="1" noUngrp="1" noRot="1" noMove="1" noResize="1"/>
                  </p:cNvGrpSpPr>
                  <p:nvPr userDrawn="1"/>
                </p:nvGrpSpPr>
                <p:grpSpPr>
                  <a:xfrm>
                    <a:off x="-3261070" y="3622063"/>
                    <a:ext cx="141113" cy="117345"/>
                    <a:chOff x="1094874" y="-878306"/>
                    <a:chExt cx="867364" cy="613611"/>
                  </a:xfrm>
                </p:grpSpPr>
                <p:cxnSp>
                  <p:nvCxnSpPr>
                    <p:cNvPr id="74" name="Rechte verbindingslijn 73">
                      <a:extLst>
                        <a:ext uri="{FF2B5EF4-FFF2-40B4-BE49-F238E27FC236}">
                          <a16:creationId xmlns:a16="http://schemas.microsoft.com/office/drawing/2014/main" id="{5D7C1E4F-F72F-3CE6-A854-99B5DD74F626}"/>
                        </a:ext>
                      </a:extLst>
                    </p:cNvPr>
                    <p:cNvCxnSpPr>
                      <a:cxnSpLocks noGrp="1" noRot="1" noMove="1" noResize="1" noEditPoints="1" noAdjustHandles="1" noChangeArrowheads="1" noChangeShapeType="1"/>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a:extLst>
                        <a:ext uri="{FF2B5EF4-FFF2-40B4-BE49-F238E27FC236}">
                          <a16:creationId xmlns:a16="http://schemas.microsoft.com/office/drawing/2014/main" id="{77CE5E4C-A4C1-C16B-4E14-0C1AA9A3FC8C}"/>
                        </a:ext>
                      </a:extLst>
                    </p:cNvPr>
                    <p:cNvCxnSpPr>
                      <a:cxnSpLocks noGrp="1" noRot="1" noMove="1" noResize="1" noEditPoints="1" noAdjustHandles="1" noChangeArrowheads="1" noChangeShapeType="1"/>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76" name="Groep 75">
                      <a:extLst>
                        <a:ext uri="{FF2B5EF4-FFF2-40B4-BE49-F238E27FC236}">
                          <a16:creationId xmlns:a16="http://schemas.microsoft.com/office/drawing/2014/main" id="{1B435D73-9BB8-0EF5-B9A7-F926B629ED3A}"/>
                        </a:ext>
                      </a:extLst>
                    </p:cNvPr>
                    <p:cNvGrpSpPr>
                      <a:grpSpLocks noGrp="1" noUngrp="1" noRot="1" noMove="1" noResize="1"/>
                    </p:cNvGrpSpPr>
                    <p:nvPr userDrawn="1"/>
                  </p:nvGrpSpPr>
                  <p:grpSpPr>
                    <a:xfrm>
                      <a:off x="1270535" y="-878306"/>
                      <a:ext cx="526983" cy="613611"/>
                      <a:chOff x="1270535" y="-745959"/>
                      <a:chExt cx="526983" cy="481264"/>
                    </a:xfrm>
                  </p:grpSpPr>
                  <p:cxnSp>
                    <p:nvCxnSpPr>
                      <p:cNvPr id="77" name="Rechte verbindingslijn 76">
                        <a:extLst>
                          <a:ext uri="{FF2B5EF4-FFF2-40B4-BE49-F238E27FC236}">
                            <a16:creationId xmlns:a16="http://schemas.microsoft.com/office/drawing/2014/main" id="{85CC555D-59D8-0A29-4FDA-B3F07F9B5BDF}"/>
                          </a:ext>
                        </a:extLst>
                      </p:cNvPr>
                      <p:cNvCxnSpPr>
                        <a:cxnSpLocks noGrp="1" noRot="1" noMove="1" noResize="1" noEditPoints="1" noAdjustHandles="1" noChangeArrowheads="1" noChangeShapeType="1"/>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E11974E6-AFBC-2200-A82B-86BDE834637F}"/>
                          </a:ext>
                        </a:extLst>
                      </p:cNvPr>
                      <p:cNvCxnSpPr>
                        <a:cxnSpLocks noGrp="1" noRot="1" noMove="1" noResize="1" noEditPoints="1" noAdjustHandles="1" noChangeArrowheads="1" noChangeShapeType="1"/>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79312823-5F79-4DC2-6C0F-824F4CE31ED7}"/>
                          </a:ext>
                        </a:extLst>
                      </p:cNvPr>
                      <p:cNvCxnSpPr>
                        <a:cxnSpLocks noGrp="1" noRot="1" noMove="1" noResize="1" noEditPoints="1" noAdjustHandles="1" noChangeArrowheads="1" noChangeShapeType="1"/>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D3322B2E-C0B1-094B-873B-4A75347E9622}"/>
                          </a:ext>
                        </a:extLst>
                      </p:cNvPr>
                      <p:cNvCxnSpPr>
                        <a:cxnSpLocks noGrp="1" noRot="1" noMove="1" noResize="1" noEditPoints="1" noAdjustHandles="1" noChangeArrowheads="1" noChangeShapeType="1"/>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65" name="Rechte verbindingslijn 64">
                    <a:extLst>
                      <a:ext uri="{FF2B5EF4-FFF2-40B4-BE49-F238E27FC236}">
                        <a16:creationId xmlns:a16="http://schemas.microsoft.com/office/drawing/2014/main" id="{B9FF5277-1F98-7621-04F9-BA3A5F51073E}"/>
                      </a:ext>
                    </a:extLst>
                  </p:cNvPr>
                  <p:cNvCxnSpPr>
                    <a:cxnSpLocks noGrp="1" noRot="1" noMove="1" noResize="1" noEditPoints="1" noAdjustHandles="1" noChangeArrowheads="1" noChangeShapeType="1"/>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86E7E725-6556-FD7D-5B59-99A4090CCC94}"/>
                      </a:ext>
                    </a:extLst>
                  </p:cNvPr>
                  <p:cNvCxnSpPr>
                    <a:cxnSpLocks noGrp="1" noRot="1" noMove="1" noResize="1" noEditPoints="1" noAdjustHandles="1" noChangeArrowheads="1" noChangeShapeType="1"/>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3B3B700A-F50B-B6CC-46D5-5F781E944BD5}"/>
                      </a:ext>
                    </a:extLst>
                  </p:cNvPr>
                  <p:cNvCxnSpPr>
                    <a:cxnSpLocks noGrp="1" noRot="1" noMove="1" noResize="1" noEditPoints="1" noAdjustHandles="1" noChangeArrowheads="1" noChangeShapeType="1"/>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DC8449C2-5E36-A900-2CDB-984454FEB55C}"/>
                      </a:ext>
                    </a:extLst>
                  </p:cNvPr>
                  <p:cNvCxnSpPr>
                    <a:cxnSpLocks noGrp="1" noRot="1" noMove="1" noResize="1" noEditPoints="1" noAdjustHandles="1" noChangeArrowheads="1" noChangeShapeType="1"/>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69" name="Rechthoek 68">
                    <a:extLst>
                      <a:ext uri="{FF2B5EF4-FFF2-40B4-BE49-F238E27FC236}">
                        <a16:creationId xmlns:a16="http://schemas.microsoft.com/office/drawing/2014/main" id="{9C36D3AD-8B87-E932-B34F-2BEED1DE0AF1}"/>
                      </a:ext>
                    </a:extLst>
                  </p:cNvPr>
                  <p:cNvSpPr>
                    <a:spLocks noGrp="1" noRot="1" noMove="1" noResize="1" noEditPoints="1" noAdjustHandles="1" noChangeArrowheads="1" noChangeShapeType="1"/>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70" name="Groep 69">
                    <a:extLst>
                      <a:ext uri="{FF2B5EF4-FFF2-40B4-BE49-F238E27FC236}">
                        <a16:creationId xmlns:a16="http://schemas.microsoft.com/office/drawing/2014/main" id="{22149BD3-973D-C379-DCF0-0995277EABED}"/>
                      </a:ext>
                    </a:extLst>
                  </p:cNvPr>
                  <p:cNvGrpSpPr>
                    <a:grpSpLocks noGrp="1" noUngrp="1" noRot="1" noMove="1" noResize="1"/>
                  </p:cNvGrpSpPr>
                  <p:nvPr userDrawn="1"/>
                </p:nvGrpSpPr>
                <p:grpSpPr>
                  <a:xfrm rot="2700000">
                    <a:off x="-3158000" y="3650045"/>
                    <a:ext cx="34350" cy="147351"/>
                    <a:chOff x="3148392" y="-836646"/>
                    <a:chExt cx="132124" cy="596095"/>
                  </a:xfrm>
                  <a:solidFill>
                    <a:srgbClr val="3399FF"/>
                  </a:solidFill>
                </p:grpSpPr>
                <p:sp>
                  <p:nvSpPr>
                    <p:cNvPr id="71" name="Rechthoek 70">
                      <a:extLst>
                        <a:ext uri="{FF2B5EF4-FFF2-40B4-BE49-F238E27FC236}">
                          <a16:creationId xmlns:a16="http://schemas.microsoft.com/office/drawing/2014/main" id="{1F6AABCE-8A48-499A-F989-1D9F7F160281}"/>
                        </a:ext>
                      </a:extLst>
                    </p:cNvPr>
                    <p:cNvSpPr>
                      <a:spLocks noGrp="1" noRot="1" noMove="1" noResize="1" noEditPoints="1" noAdjustHandles="1" noChangeArrowheads="1" noChangeShapeType="1"/>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Rechthoek: afgeronde bovenhoeken 71">
                      <a:extLst>
                        <a:ext uri="{FF2B5EF4-FFF2-40B4-BE49-F238E27FC236}">
                          <a16:creationId xmlns:a16="http://schemas.microsoft.com/office/drawing/2014/main" id="{A9CAF359-1747-E35B-1BF8-FB56E98C3145}"/>
                        </a:ext>
                      </a:extLst>
                    </p:cNvPr>
                    <p:cNvSpPr>
                      <a:spLocks noGrp="1" noRot="1" noMove="1" noResize="1" noEditPoints="1" noAdjustHandles="1" noChangeArrowheads="1" noChangeShapeType="1"/>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3" name="Gelijkbenige driehoek 72">
                      <a:extLst>
                        <a:ext uri="{FF2B5EF4-FFF2-40B4-BE49-F238E27FC236}">
                          <a16:creationId xmlns:a16="http://schemas.microsoft.com/office/drawing/2014/main" id="{E3AB0349-D4C7-4040-2F13-DC5116A33E72}"/>
                        </a:ext>
                      </a:extLst>
                    </p:cNvPr>
                    <p:cNvSpPr>
                      <a:spLocks noGrp="1" noRot="1" noMove="1" noResize="1" noEditPoints="1" noAdjustHandles="1" noChangeArrowheads="1" noChangeShapeType="1"/>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46" name="Rechthoek 45">
                <a:extLst>
                  <a:ext uri="{FF2B5EF4-FFF2-40B4-BE49-F238E27FC236}">
                    <a16:creationId xmlns:a16="http://schemas.microsoft.com/office/drawing/2014/main" id="{338B3F5B-22B4-FDB9-69FF-624E7B9882DD}"/>
                  </a:ext>
                </a:extLst>
              </p:cNvPr>
              <p:cNvSpPr>
                <a:spLocks noGrp="1" noRot="1" noMove="1" noResize="1" noEditPoints="1" noAdjustHandles="1" noChangeArrowheads="1" noChangeShapeType="1"/>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7" name="ICOON_info">
                <a:extLst>
                  <a:ext uri="{FF2B5EF4-FFF2-40B4-BE49-F238E27FC236}">
                    <a16:creationId xmlns:a16="http://schemas.microsoft.com/office/drawing/2014/main" id="{5CAF1B98-4DFD-DC3C-E7B4-56491EAD0692}"/>
                  </a:ext>
                </a:extLst>
              </p:cNvPr>
              <p:cNvGrpSpPr>
                <a:grpSpLocks noGrp="1" noUngrp="1" noRot="1" noMove="1" noResize="1"/>
              </p:cNvGrpSpPr>
              <p:nvPr userDrawn="1"/>
            </p:nvGrpSpPr>
            <p:grpSpPr>
              <a:xfrm>
                <a:off x="-376736" y="4751903"/>
                <a:ext cx="283685" cy="283685"/>
                <a:chOff x="-510741" y="5913713"/>
                <a:chExt cx="267555" cy="267555"/>
              </a:xfrm>
            </p:grpSpPr>
            <p:sp>
              <p:nvSpPr>
                <p:cNvPr id="54" name="Ovaal 53">
                  <a:extLst>
                    <a:ext uri="{FF2B5EF4-FFF2-40B4-BE49-F238E27FC236}">
                      <a16:creationId xmlns:a16="http://schemas.microsoft.com/office/drawing/2014/main" id="{F106907E-66E4-B78C-955F-C317F4A3191E}"/>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5" name="Graphic 163" descr="Informatie">
                  <a:extLst>
                    <a:ext uri="{FF2B5EF4-FFF2-40B4-BE49-F238E27FC236}">
                      <a16:creationId xmlns:a16="http://schemas.microsoft.com/office/drawing/2014/main" id="{A6BFBC9C-49AC-0656-F2F1-8A25A36F2950}"/>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7297025B-AE99-0ECD-9D9E-41239162B518}"/>
                  </a:ext>
                </a:extLst>
              </p:cNvPr>
              <p:cNvGrpSpPr>
                <a:grpSpLocks noGrp="1" noUngrp="1" noRot="1" noMove="1" noResize="1"/>
              </p:cNvGrpSpPr>
              <p:nvPr userDrawn="1"/>
            </p:nvGrpSpPr>
            <p:grpSpPr>
              <a:xfrm>
                <a:off x="-938434" y="5025298"/>
                <a:ext cx="627798" cy="576693"/>
                <a:chOff x="-938434" y="4570310"/>
                <a:chExt cx="627798" cy="576693"/>
              </a:xfrm>
            </p:grpSpPr>
            <p:grpSp>
              <p:nvGrpSpPr>
                <p:cNvPr id="49" name="Inspireren">
                  <a:extLst>
                    <a:ext uri="{FF2B5EF4-FFF2-40B4-BE49-F238E27FC236}">
                      <a16:creationId xmlns:a16="http://schemas.microsoft.com/office/drawing/2014/main" id="{07250B0B-A06E-2104-A1EF-6A7A1988D0B3}"/>
                    </a:ext>
                  </a:extLst>
                </p:cNvPr>
                <p:cNvGrpSpPr>
                  <a:grpSpLocks noGrp="1" noUngrp="1" noRot="1" noChangeAspect="1" noMove="1" noResize="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1" name="Freeform 12">
                    <a:extLst>
                      <a:ext uri="{FF2B5EF4-FFF2-40B4-BE49-F238E27FC236}">
                        <a16:creationId xmlns:a16="http://schemas.microsoft.com/office/drawing/2014/main" id="{16418A72-B094-13BD-630D-98F50D6C4448}"/>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2" name="Freeform 13">
                    <a:extLst>
                      <a:ext uri="{FF2B5EF4-FFF2-40B4-BE49-F238E27FC236}">
                        <a16:creationId xmlns:a16="http://schemas.microsoft.com/office/drawing/2014/main" id="{D2685DC3-0641-AC68-A2B4-8C59A2A05EA5}"/>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3" name="Freeform 14">
                    <a:extLst>
                      <a:ext uri="{FF2B5EF4-FFF2-40B4-BE49-F238E27FC236}">
                        <a16:creationId xmlns:a16="http://schemas.microsoft.com/office/drawing/2014/main" id="{9AF45EEC-8E36-7E1A-D13D-10BAB1E8AA54}"/>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0" name="Tekstvak 49">
                  <a:extLst>
                    <a:ext uri="{FF2B5EF4-FFF2-40B4-BE49-F238E27FC236}">
                      <a16:creationId xmlns:a16="http://schemas.microsoft.com/office/drawing/2014/main" id="{EF94E18B-6BA4-6C9B-ABD7-2D77A048DB9B}"/>
                    </a:ext>
                  </a:extLst>
                </p:cNvPr>
                <p:cNvSpPr txBox="1">
                  <a:spLocks noGrp="1" noRot="1" noMove="1" noResize="1" noEditPoints="1" noAdjustHandles="1" noChangeArrowheads="1" noChangeShapeType="1"/>
                </p:cNvSpPr>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7" name="Groep 6">
              <a:extLst>
                <a:ext uri="{FF2B5EF4-FFF2-40B4-BE49-F238E27FC236}">
                  <a16:creationId xmlns:a16="http://schemas.microsoft.com/office/drawing/2014/main" id="{031497B1-C73F-8CF9-4722-9715AEFB18C8}"/>
                </a:ext>
              </a:extLst>
            </p:cNvPr>
            <p:cNvGrpSpPr>
              <a:grpSpLocks noGrp="1" noUngrp="1" noRot="1" noMove="1" noResize="1"/>
            </p:cNvGrpSpPr>
            <p:nvPr userDrawn="1"/>
          </p:nvGrpSpPr>
          <p:grpSpPr>
            <a:xfrm>
              <a:off x="-3786165" y="2"/>
              <a:ext cx="3593091" cy="3041230"/>
              <a:chOff x="-3786165" y="2"/>
              <a:chExt cx="3593091" cy="3041230"/>
            </a:xfrm>
          </p:grpSpPr>
          <p:sp>
            <p:nvSpPr>
              <p:cNvPr id="8" name="Rechthoek 7">
                <a:extLst>
                  <a:ext uri="{FF2B5EF4-FFF2-40B4-BE49-F238E27FC236}">
                    <a16:creationId xmlns:a16="http://schemas.microsoft.com/office/drawing/2014/main" id="{07E36B6D-32ED-5915-7FEF-CC66515AA60F}"/>
                  </a:ext>
                </a:extLst>
              </p:cNvPr>
              <p:cNvSpPr>
                <a:spLocks noGrp="1" noRot="1" noMove="1" noResize="1" noEditPoints="1" noAdjustHandles="1" noChangeArrowheads="1" noChangeShapeType="1"/>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CHART</a:t>
                </a:r>
              </a:p>
            </p:txBody>
          </p:sp>
          <p:sp>
            <p:nvSpPr>
              <p:cNvPr id="21" name="Ovaal 20">
                <a:extLst>
                  <a:ext uri="{FF2B5EF4-FFF2-40B4-BE49-F238E27FC236}">
                    <a16:creationId xmlns:a16="http://schemas.microsoft.com/office/drawing/2014/main" id="{100829B4-B42E-7859-D281-1589BED30EFD}"/>
                  </a:ext>
                </a:extLst>
              </p:cNvPr>
              <p:cNvSpPr>
                <a:spLocks noGrp="1" noRot="1" noMove="1" noResize="1" noEditPoints="1" noAdjustHandles="1" noChangeArrowheads="1" noChangeShapeType="1"/>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32D9D8D9-93BF-DD82-788B-BB070FA696D8}"/>
                  </a:ext>
                </a:extLst>
              </p:cNvPr>
              <p:cNvSpPr>
                <a:spLocks noGrp="1" noRot="1" noMove="1" noResize="1" noEditPoints="1" noAdjustHandles="1" noChangeArrowheads="1" noChangeShapeType="1"/>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5CC1B581-58D7-5EB7-6624-48BD392AC284}"/>
                  </a:ext>
                </a:extLst>
              </p:cNvPr>
              <p:cNvSpPr>
                <a:spLocks noGrp="1" noRot="1" noMove="1" noResize="1" noEditPoints="1" noAdjustHandles="1" noChangeArrowheads="1" noChangeShapeType="1"/>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4" name="Rechthoek 23">
                <a:extLst>
                  <a:ext uri="{FF2B5EF4-FFF2-40B4-BE49-F238E27FC236}">
                    <a16:creationId xmlns:a16="http://schemas.microsoft.com/office/drawing/2014/main" id="{17257CBB-86CD-BFD8-AE03-80E1B51EC836}"/>
                  </a:ext>
                </a:extLst>
              </p:cNvPr>
              <p:cNvSpPr>
                <a:spLocks noGrp="1" noRot="1" noMove="1" noResize="1" noEditPoints="1" noAdjustHandles="1" noChangeArrowheads="1" noChangeShapeType="1"/>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5" name="Groep 24">
                <a:extLst>
                  <a:ext uri="{FF2B5EF4-FFF2-40B4-BE49-F238E27FC236}">
                    <a16:creationId xmlns:a16="http://schemas.microsoft.com/office/drawing/2014/main" id="{79D9EC13-2BAF-4132-011F-768FE5416D0C}"/>
                  </a:ext>
                </a:extLst>
              </p:cNvPr>
              <p:cNvGrpSpPr>
                <a:grpSpLocks noGrp="1" noUngrp="1" noRot="1" noMove="1" noResize="1"/>
              </p:cNvGrpSpPr>
              <p:nvPr userDrawn="1"/>
            </p:nvGrpSpPr>
            <p:grpSpPr>
              <a:xfrm>
                <a:off x="-3312582" y="1060763"/>
                <a:ext cx="576000" cy="246597"/>
                <a:chOff x="-3303310" y="1024128"/>
                <a:chExt cx="576000" cy="246597"/>
              </a:xfrm>
            </p:grpSpPr>
            <p:sp>
              <p:nvSpPr>
                <p:cNvPr id="40" name="Rechthoek 39">
                  <a:extLst>
                    <a:ext uri="{FF2B5EF4-FFF2-40B4-BE49-F238E27FC236}">
                      <a16:creationId xmlns:a16="http://schemas.microsoft.com/office/drawing/2014/main" id="{1A9CE4B6-540B-E015-CF12-AC20671DAB2C}"/>
                    </a:ext>
                  </a:extLst>
                </p:cNvPr>
                <p:cNvSpPr>
                  <a:spLocks noGrp="1" noRot="1" noMove="1" noResize="1" noEditPoints="1" noAdjustHandles="1" noChangeArrowheads="1" noChangeShapeType="1"/>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41" name="Rechthoek 40">
                  <a:extLst>
                    <a:ext uri="{FF2B5EF4-FFF2-40B4-BE49-F238E27FC236}">
                      <a16:creationId xmlns:a16="http://schemas.microsoft.com/office/drawing/2014/main" id="{5CA03A2E-51C9-FFC2-E2EB-9B7B6D53CEB6}"/>
                    </a:ext>
                  </a:extLst>
                </p:cNvPr>
                <p:cNvSpPr>
                  <a:spLocks noGrp="1" noRot="1" noMove="1" noResize="1" noEditPoints="1" noAdjustHandles="1" noChangeArrowheads="1" noChangeShapeType="1"/>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9AF4D305-F9C3-B02B-2452-E554758F0665}"/>
                  </a:ext>
                </a:extLst>
              </p:cNvPr>
              <p:cNvGrpSpPr>
                <a:grpSpLocks noGrp="1" noUngrp="1" noRot="1" noMove="1" noResize="1"/>
              </p:cNvGrpSpPr>
              <p:nvPr userDrawn="1"/>
            </p:nvGrpSpPr>
            <p:grpSpPr>
              <a:xfrm>
                <a:off x="-3314821" y="2257494"/>
                <a:ext cx="1377262" cy="591693"/>
                <a:chOff x="-3314821" y="2421532"/>
                <a:chExt cx="1377262" cy="591693"/>
              </a:xfrm>
            </p:grpSpPr>
            <p:sp>
              <p:nvSpPr>
                <p:cNvPr id="27" name="Rechthoek 26">
                  <a:extLst>
                    <a:ext uri="{FF2B5EF4-FFF2-40B4-BE49-F238E27FC236}">
                      <a16:creationId xmlns:a16="http://schemas.microsoft.com/office/drawing/2014/main" id="{551A8BCD-174A-607E-88A0-DA5C168D8B85}"/>
                    </a:ext>
                  </a:extLst>
                </p:cNvPr>
                <p:cNvSpPr>
                  <a:spLocks noGrp="1" noRot="1" noMove="1" noResize="1" noEditPoints="1" noAdjustHandles="1" noChangeArrowheads="1" noChangeShapeType="1"/>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E7C6580F-05C5-94F8-E45D-2CF988A6B4AB}"/>
                    </a:ext>
                  </a:extLst>
                </p:cNvPr>
                <p:cNvSpPr>
                  <a:spLocks noGrp="1" noRot="1" noMove="1" noResize="1" noEditPoints="1" noAdjustHandles="1" noChangeArrowheads="1" noChangeShapeType="1"/>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9" name="Tekstvak 28">
                  <a:extLst>
                    <a:ext uri="{FF2B5EF4-FFF2-40B4-BE49-F238E27FC236}">
                      <a16:creationId xmlns:a16="http://schemas.microsoft.com/office/drawing/2014/main" id="{75D56108-9F33-F2D6-4325-AD51D3B9764E}"/>
                    </a:ext>
                  </a:extLst>
                </p:cNvPr>
                <p:cNvSpPr txBox="1">
                  <a:spLocks noGrp="1" noRot="1" noMove="1" noResize="1" noEditPoints="1" noAdjustHandles="1" noChangeArrowheads="1" noChangeShapeType="1"/>
                </p:cNvSpPr>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30" name="Tekstvak 29">
                  <a:extLst>
                    <a:ext uri="{FF2B5EF4-FFF2-40B4-BE49-F238E27FC236}">
                      <a16:creationId xmlns:a16="http://schemas.microsoft.com/office/drawing/2014/main" id="{3B889816-67C0-5222-EB6A-3EF798DFE27D}"/>
                    </a:ext>
                  </a:extLst>
                </p:cNvPr>
                <p:cNvSpPr txBox="1">
                  <a:spLocks noGrp="1" noRot="1" noMove="1" noResize="1" noEditPoints="1" noAdjustHandles="1" noChangeArrowheads="1" noChangeShapeType="1"/>
                </p:cNvSpPr>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31" name="Vrije vorm: vorm 30">
                  <a:extLst>
                    <a:ext uri="{FF2B5EF4-FFF2-40B4-BE49-F238E27FC236}">
                      <a16:creationId xmlns:a16="http://schemas.microsoft.com/office/drawing/2014/main" id="{728BFF3E-5D21-5FD0-1182-75E0880AE914}"/>
                    </a:ext>
                  </a:extLst>
                </p:cNvPr>
                <p:cNvSpPr>
                  <a:spLocks noGrp="1" noRot="1" noMove="1" noResize="1" noEditPoints="1" noAdjustHandles="1" noChangeArrowheads="1" noChangeShapeType="1"/>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F81BAE15-9E9F-10ED-0187-A5F2BED05E94}"/>
                    </a:ext>
                  </a:extLst>
                </p:cNvPr>
                <p:cNvGrpSpPr>
                  <a:grpSpLocks noGrp="1" noUngrp="1" noRot="1" noMove="1" noResize="1"/>
                </p:cNvGrpSpPr>
                <p:nvPr userDrawn="1"/>
              </p:nvGrpSpPr>
              <p:grpSpPr>
                <a:xfrm>
                  <a:off x="-3258488" y="2718400"/>
                  <a:ext cx="225663" cy="229638"/>
                  <a:chOff x="-3258488" y="2713782"/>
                  <a:chExt cx="225663" cy="229638"/>
                </a:xfrm>
              </p:grpSpPr>
              <p:sp>
                <p:nvSpPr>
                  <p:cNvPr id="36" name="Rechthoek 35">
                    <a:extLst>
                      <a:ext uri="{FF2B5EF4-FFF2-40B4-BE49-F238E27FC236}">
                        <a16:creationId xmlns:a16="http://schemas.microsoft.com/office/drawing/2014/main" id="{1DFB1D4C-1C9A-7A62-C934-6654BE98A120}"/>
                      </a:ext>
                    </a:extLst>
                  </p:cNvPr>
                  <p:cNvSpPr>
                    <a:spLocks noGrp="1" noRot="1" noMove="1" noResize="1" noEditPoints="1" noAdjustHandles="1" noChangeArrowheads="1" noChangeShapeType="1"/>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44A26950-5BF8-BBDB-178C-CAC896930FBB}"/>
                      </a:ext>
                    </a:extLst>
                  </p:cNvPr>
                  <p:cNvSpPr>
                    <a:spLocks noGrp="1" noRot="1" noMove="1" noResize="1" noEditPoints="1" noAdjustHandles="1" noChangeArrowheads="1" noChangeShapeType="1"/>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DAE668F8-E6F8-6386-1A2E-7DDED2D746EC}"/>
                      </a:ext>
                    </a:extLst>
                  </p:cNvPr>
                  <p:cNvSpPr>
                    <a:spLocks noGrp="1" noRot="1" noMove="1" noResize="1" noEditPoints="1" noAdjustHandles="1" noChangeArrowheads="1" noChangeShapeType="1"/>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9" name="Rechthoek 282">
                    <a:extLst>
                      <a:ext uri="{FF2B5EF4-FFF2-40B4-BE49-F238E27FC236}">
                        <a16:creationId xmlns:a16="http://schemas.microsoft.com/office/drawing/2014/main" id="{2E985404-75DE-2098-D0FC-637F2518B012}"/>
                      </a:ext>
                    </a:extLst>
                  </p:cNvPr>
                  <p:cNvSpPr>
                    <a:spLocks noGrp="1" noRot="1" noMove="1" noResize="1" noEditPoints="1" noAdjustHandles="1" noChangeArrowheads="1" noChangeShapeType="1"/>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err="1">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3E55D9CD-EAFC-8060-8370-06057DCD87B3}"/>
                    </a:ext>
                  </a:extLst>
                </p:cNvPr>
                <p:cNvGrpSpPr>
                  <a:grpSpLocks noGrp="1" noUngrp="1" noRot="1" noMove="1" noResize="1"/>
                </p:cNvGrpSpPr>
                <p:nvPr userDrawn="1"/>
              </p:nvGrpSpPr>
              <p:grpSpPr>
                <a:xfrm>
                  <a:off x="-3219980" y="2771792"/>
                  <a:ext cx="140241" cy="116552"/>
                  <a:chOff x="-2608640" y="2891109"/>
                  <a:chExt cx="309118" cy="261993"/>
                </a:xfrm>
              </p:grpSpPr>
              <p:sp>
                <p:nvSpPr>
                  <p:cNvPr id="34" name="Vrije vorm: vorm 33">
                    <a:extLst>
                      <a:ext uri="{FF2B5EF4-FFF2-40B4-BE49-F238E27FC236}">
                        <a16:creationId xmlns:a16="http://schemas.microsoft.com/office/drawing/2014/main" id="{86DF6FA2-6A07-0B51-E52E-0428E403043C}"/>
                      </a:ext>
                    </a:extLst>
                  </p:cNvPr>
                  <p:cNvSpPr>
                    <a:spLocks noGrp="1" noRot="1" noMove="1" noResize="1" noEditPoints="1" noAdjustHandles="1" noChangeArrowheads="1" noChangeShapeType="1"/>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sp>
                <p:nvSpPr>
                  <p:cNvPr id="35" name="Vrije vorm: vorm 34">
                    <a:extLst>
                      <a:ext uri="{FF2B5EF4-FFF2-40B4-BE49-F238E27FC236}">
                        <a16:creationId xmlns:a16="http://schemas.microsoft.com/office/drawing/2014/main" id="{E5593675-6FBC-B1A6-EB55-69CC91EF5F03}"/>
                      </a:ext>
                    </a:extLst>
                  </p:cNvPr>
                  <p:cNvSpPr>
                    <a:spLocks noGrp="1" noRot="1" noMove="1" noResize="1" noEditPoints="1" noAdjustHandles="1" noChangeArrowheads="1" noChangeShapeType="1"/>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grpSp>
        </p:grpSp>
      </p:grpSp>
    </p:spTree>
    <p:extLst>
      <p:ext uri="{BB962C8B-B14F-4D97-AF65-F5344CB8AC3E}">
        <p14:creationId xmlns:p14="http://schemas.microsoft.com/office/powerpoint/2010/main" val="204593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p:txBody>
          <a:bodyPr/>
          <a:lstStyle/>
          <a:p>
            <a:fld id="{2B40EF5D-34C1-4F7D-B00C-A1218094C810}" type="datetime1">
              <a:rPr lang="nl-NL" smtClean="0"/>
              <a:t>4-4-2024</a:t>
            </a:fld>
            <a:endParaRPr lang="en-GB" dirty="0"/>
          </a:p>
        </p:txBody>
      </p:sp>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dirty="0"/>
              <a:t>Chart | 2x</a:t>
            </a:r>
          </a:p>
        </p:txBody>
      </p:sp>
      <p:sp>
        <p:nvSpPr>
          <p:cNvPr id="2" name="Tijdelijke aanduiding voor dianummer 1">
            <a:extLst>
              <a:ext uri="{FF2B5EF4-FFF2-40B4-BE49-F238E27FC236}">
                <a16:creationId xmlns:a16="http://schemas.microsoft.com/office/drawing/2014/main" id="{470B5FD9-A77E-32D3-C788-8EC45E47FF1C}"/>
              </a:ext>
            </a:extLst>
          </p:cNvPr>
          <p:cNvSpPr>
            <a:spLocks noGrp="1"/>
          </p:cNvSpPr>
          <p:nvPr>
            <p:ph type="sldNum" sz="quarter" idx="20"/>
          </p:nvPr>
        </p:nvSpPr>
        <p:spPr/>
        <p:txBody>
          <a:bodyPr/>
          <a:lstStyle/>
          <a:p>
            <a:fld id="{9E843DB9-9987-4157-AB9C-CEA8D7D910BB}" type="slidenum">
              <a:rPr lang="en-GB" smtClean="0"/>
              <a:pPr/>
              <a:t>23</a:t>
            </a:fld>
            <a:endParaRPr lang="en-GB" dirty="0"/>
          </a:p>
        </p:txBody>
      </p:sp>
      <p:graphicFrame>
        <p:nvGraphicFramePr>
          <p:cNvPr id="6" name="Tijdelijke aanduiding voor grafiek 10">
            <a:extLst>
              <a:ext uri="{FF2B5EF4-FFF2-40B4-BE49-F238E27FC236}">
                <a16:creationId xmlns:a16="http://schemas.microsoft.com/office/drawing/2014/main" id="{732A13EE-BAE8-E0B6-BA14-591BCCC5CEEA}"/>
              </a:ext>
            </a:extLst>
          </p:cNvPr>
          <p:cNvGraphicFramePr>
            <a:graphicFrameLocks/>
          </p:cNvGraphicFramePr>
          <p:nvPr>
            <p:extLst>
              <p:ext uri="{D42A27DB-BD31-4B8C-83A1-F6EECF244321}">
                <p14:modId xmlns:p14="http://schemas.microsoft.com/office/powerpoint/2010/main" val="3744914113"/>
              </p:ext>
            </p:extLst>
          </p:nvPr>
        </p:nvGraphicFramePr>
        <p:xfrm>
          <a:off x="719932" y="1557783"/>
          <a:ext cx="5016736" cy="32824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ijdelijke aanduiding voor grafiek 10">
            <a:extLst>
              <a:ext uri="{FF2B5EF4-FFF2-40B4-BE49-F238E27FC236}">
                <a16:creationId xmlns:a16="http://schemas.microsoft.com/office/drawing/2014/main" id="{F2C5318E-A393-F7AE-E9F1-99737C8C014F}"/>
              </a:ext>
            </a:extLst>
          </p:cNvPr>
          <p:cNvGraphicFramePr>
            <a:graphicFrameLocks/>
          </p:cNvGraphicFramePr>
          <p:nvPr>
            <p:extLst>
              <p:ext uri="{D42A27DB-BD31-4B8C-83A1-F6EECF244321}">
                <p14:modId xmlns:p14="http://schemas.microsoft.com/office/powerpoint/2010/main" val="3744914113"/>
              </p:ext>
            </p:extLst>
          </p:nvPr>
        </p:nvGraphicFramePr>
        <p:xfrm>
          <a:off x="6453026" y="1557783"/>
          <a:ext cx="5016736" cy="3282442"/>
        </p:xfrm>
        <a:graphic>
          <a:graphicData uri="http://schemas.openxmlformats.org/drawingml/2006/chart">
            <c:chart xmlns:c="http://schemas.openxmlformats.org/drawingml/2006/chart" xmlns:r="http://schemas.openxmlformats.org/officeDocument/2006/relationships" r:id="rId3"/>
          </a:graphicData>
        </a:graphic>
      </p:graphicFrame>
      <p:sp>
        <p:nvSpPr>
          <p:cNvPr id="8" name="Tijdelijke aanduiding voor tekst 5">
            <a:extLst>
              <a:ext uri="{FF2B5EF4-FFF2-40B4-BE49-F238E27FC236}">
                <a16:creationId xmlns:a16="http://schemas.microsoft.com/office/drawing/2014/main" id="{3DEA68F3-EAF9-AEA7-8C07-DF548B6D82B4}"/>
              </a:ext>
            </a:extLst>
          </p:cNvPr>
          <p:cNvSpPr txBox="1">
            <a:spLocks/>
          </p:cNvSpPr>
          <p:nvPr/>
        </p:nvSpPr>
        <p:spPr>
          <a:xfrm>
            <a:off x="719139" y="5170872"/>
            <a:ext cx="10758986" cy="830997"/>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tx2"/>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 consectetur adipiscing elit sed do eiusmod tempor incididunt ut labore et dolore magna aliqua. Ut enim ad minim veniam quis nostrud exercitation ullamco laboris nisi ut aliquip ex ea commodo consequat. </a:t>
            </a:r>
          </a:p>
        </p:txBody>
      </p:sp>
      <p:grpSp>
        <p:nvGrpSpPr>
          <p:cNvPr id="3" name="INSTRUCTION">
            <a:extLst>
              <a:ext uri="{FF2B5EF4-FFF2-40B4-BE49-F238E27FC236}">
                <a16:creationId xmlns:a16="http://schemas.microsoft.com/office/drawing/2014/main" id="{0D629AD9-3375-A8AE-5A36-1A0949345B38}"/>
              </a:ext>
            </a:extLst>
          </p:cNvPr>
          <p:cNvGrpSpPr>
            <a:grpSpLocks noGrp="1" noUngrp="1" noRot="1" noMove="1" noResize="1"/>
          </p:cNvGrpSpPr>
          <p:nvPr/>
        </p:nvGrpSpPr>
        <p:grpSpPr>
          <a:xfrm>
            <a:off x="-3786437" y="2"/>
            <a:ext cx="3693386" cy="5715919"/>
            <a:chOff x="-3786437" y="2"/>
            <a:chExt cx="3693386" cy="5715919"/>
          </a:xfrm>
        </p:grpSpPr>
        <p:grpSp>
          <p:nvGrpSpPr>
            <p:cNvPr id="4" name="Groep 3">
              <a:extLst>
                <a:ext uri="{FF2B5EF4-FFF2-40B4-BE49-F238E27FC236}">
                  <a16:creationId xmlns:a16="http://schemas.microsoft.com/office/drawing/2014/main" id="{DCC4200E-E759-5AC4-28F7-80F5C003E9D5}"/>
                </a:ext>
              </a:extLst>
            </p:cNvPr>
            <p:cNvGrpSpPr>
              <a:grpSpLocks noGrp="1" noUngrp="1" noRot="1" noMove="1" noResize="1"/>
            </p:cNvGrpSpPr>
            <p:nvPr userDrawn="1"/>
          </p:nvGrpSpPr>
          <p:grpSpPr>
            <a:xfrm>
              <a:off x="-3786437" y="3234716"/>
              <a:ext cx="3693386" cy="2481205"/>
              <a:chOff x="-3786437" y="3234716"/>
              <a:chExt cx="3693386" cy="2481205"/>
            </a:xfrm>
          </p:grpSpPr>
          <p:sp>
            <p:nvSpPr>
              <p:cNvPr id="33" name="Rechthoek 32">
                <a:extLst>
                  <a:ext uri="{FF2B5EF4-FFF2-40B4-BE49-F238E27FC236}">
                    <a16:creationId xmlns:a16="http://schemas.microsoft.com/office/drawing/2014/main" id="{C84831F2-E61B-C1E1-3741-E97A0FFA378C}"/>
                  </a:ext>
                </a:extLst>
              </p:cNvPr>
              <p:cNvSpPr>
                <a:spLocks noGrp="1" noRot="1" noMove="1" noResize="1" noEditPoints="1" noAdjustHandles="1" noChangeArrowheads="1" noChangeShapeType="1"/>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34" name="Ovaal 33">
                <a:extLst>
                  <a:ext uri="{FF2B5EF4-FFF2-40B4-BE49-F238E27FC236}">
                    <a16:creationId xmlns:a16="http://schemas.microsoft.com/office/drawing/2014/main" id="{D0FF22F2-DC06-7AE2-E14E-13A3A98AE95F}"/>
                  </a:ext>
                </a:extLst>
              </p:cNvPr>
              <p:cNvSpPr>
                <a:spLocks noGrp="1" noRot="1" noMove="1" noResize="1" noEditPoints="1" noAdjustHandles="1" noChangeArrowheads="1" noChangeShapeType="1"/>
              </p:cNvSpPr>
              <p:nvPr userDrawn="1"/>
            </p:nvSpPr>
            <p:spPr>
              <a:xfrm>
                <a:off x="-3603587" y="369931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5" name="Rechthoek 34">
                <a:extLst>
                  <a:ext uri="{FF2B5EF4-FFF2-40B4-BE49-F238E27FC236}">
                    <a16:creationId xmlns:a16="http://schemas.microsoft.com/office/drawing/2014/main" id="{252D3EA4-CC89-CBBE-0E1E-794CA5096E7F}"/>
                  </a:ext>
                </a:extLst>
              </p:cNvPr>
              <p:cNvSpPr>
                <a:spLocks noGrp="1" noRot="1" noMove="1" noResize="1" noEditPoints="1" noAdjustHandles="1" noChangeArrowheads="1" noChangeShapeType="1"/>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6" name="Groep 35">
                <a:extLst>
                  <a:ext uri="{FF2B5EF4-FFF2-40B4-BE49-F238E27FC236}">
                    <a16:creationId xmlns:a16="http://schemas.microsoft.com/office/drawing/2014/main" id="{3452C443-7273-4B1D-1691-7E4BC8A2E6F8}"/>
                  </a:ext>
                </a:extLst>
              </p:cNvPr>
              <p:cNvGrpSpPr>
                <a:grpSpLocks noGrp="1" noUngrp="1" noRot="1" noMove="1" noResize="1"/>
              </p:cNvGrpSpPr>
              <p:nvPr userDrawn="1"/>
            </p:nvGrpSpPr>
            <p:grpSpPr>
              <a:xfrm>
                <a:off x="-3314821" y="4139107"/>
                <a:ext cx="1495189" cy="563933"/>
                <a:chOff x="-3314821" y="3310415"/>
                <a:chExt cx="1495189" cy="563933"/>
              </a:xfrm>
            </p:grpSpPr>
            <p:sp>
              <p:nvSpPr>
                <p:cNvPr id="47" name="Rechthoek 46">
                  <a:extLst>
                    <a:ext uri="{FF2B5EF4-FFF2-40B4-BE49-F238E27FC236}">
                      <a16:creationId xmlns:a16="http://schemas.microsoft.com/office/drawing/2014/main" id="{B462C205-616C-A9AB-BDCC-D65776E1501D}"/>
                    </a:ext>
                  </a:extLst>
                </p:cNvPr>
                <p:cNvSpPr>
                  <a:spLocks noGrp="1" noRot="1" noMove="1" noResize="1" noEditPoints="1" noAdjustHandles="1" noChangeArrowheads="1" noChangeShapeType="1"/>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9CE7C3FD-5D99-463B-2BC8-41D96BC65D8F}"/>
                    </a:ext>
                  </a:extLst>
                </p:cNvPr>
                <p:cNvSpPr>
                  <a:spLocks noGrp="1" noRot="1" noMove="1" noResize="1" noEditPoints="1" noAdjustHandles="1" noChangeArrowheads="1" noChangeShapeType="1"/>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9" name="Tekstvak 48">
                  <a:extLst>
                    <a:ext uri="{FF2B5EF4-FFF2-40B4-BE49-F238E27FC236}">
                      <a16:creationId xmlns:a16="http://schemas.microsoft.com/office/drawing/2014/main" id="{8B3CE890-B993-5704-1C71-E29A8E8D5519}"/>
                    </a:ext>
                  </a:extLst>
                </p:cNvPr>
                <p:cNvSpPr txBox="1">
                  <a:spLocks noGrp="1" noRot="1" noMove="1" noResize="1" noEditPoints="1" noAdjustHandles="1" noChangeArrowheads="1" noChangeShapeType="1"/>
                </p:cNvSpPr>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50" name="Tekstvak 49">
                  <a:extLst>
                    <a:ext uri="{FF2B5EF4-FFF2-40B4-BE49-F238E27FC236}">
                      <a16:creationId xmlns:a16="http://schemas.microsoft.com/office/drawing/2014/main" id="{9423AC69-DC78-19F0-71DE-E3FDCCA2D490}"/>
                    </a:ext>
                  </a:extLst>
                </p:cNvPr>
                <p:cNvSpPr txBox="1">
                  <a:spLocks noGrp="1" noRot="1" noMove="1" noResize="1" noEditPoints="1" noAdjustHandles="1" noChangeArrowheads="1" noChangeShapeType="1"/>
                </p:cNvSpPr>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51" name="Vrije vorm: vorm 50">
                  <a:extLst>
                    <a:ext uri="{FF2B5EF4-FFF2-40B4-BE49-F238E27FC236}">
                      <a16:creationId xmlns:a16="http://schemas.microsoft.com/office/drawing/2014/main" id="{5B437675-1C78-D507-F1FB-96D353176B36}"/>
                    </a:ext>
                  </a:extLst>
                </p:cNvPr>
                <p:cNvSpPr>
                  <a:spLocks noGrp="1" noRot="1" noMove="1" noResize="1" noEditPoints="1" noAdjustHandles="1" noChangeArrowheads="1" noChangeShapeType="1"/>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2BA483EA-5969-3909-0155-784E09D598B0}"/>
                    </a:ext>
                  </a:extLst>
                </p:cNvPr>
                <p:cNvGrpSpPr>
                  <a:grpSpLocks noGrp="1" noUngrp="1" noRot="1" noMove="1" noResize="1"/>
                </p:cNvGrpSpPr>
                <p:nvPr userDrawn="1"/>
              </p:nvGrpSpPr>
              <p:grpSpPr>
                <a:xfrm>
                  <a:off x="-3261976" y="3361742"/>
                  <a:ext cx="139861" cy="152244"/>
                  <a:chOff x="12574450" y="6053892"/>
                  <a:chExt cx="169232" cy="184215"/>
                </a:xfrm>
              </p:grpSpPr>
              <p:sp>
                <p:nvSpPr>
                  <p:cNvPr id="72" name="Rechthoek 71">
                    <a:extLst>
                      <a:ext uri="{FF2B5EF4-FFF2-40B4-BE49-F238E27FC236}">
                        <a16:creationId xmlns:a16="http://schemas.microsoft.com/office/drawing/2014/main" id="{2A3522FC-AE20-EB59-2B93-4FE32AFC41EA}"/>
                      </a:ext>
                    </a:extLst>
                  </p:cNvPr>
                  <p:cNvSpPr>
                    <a:spLocks noGrp="1" noRot="1" noMove="1" noResize="1" noEditPoints="1" noAdjustHandles="1" noChangeArrowheads="1" noChangeShapeType="1"/>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555E7BE4-7A7E-325F-4BBB-C869BAF9E095}"/>
                      </a:ext>
                    </a:extLst>
                  </p:cNvPr>
                  <p:cNvSpPr>
                    <a:spLocks noGrp="1" noRot="1" noMove="1" noResize="1" noEditPoints="1" noAdjustHandles="1" noChangeArrowheads="1" noChangeShapeType="1"/>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226B9692-2855-17CF-B39E-DB23F162D2A2}"/>
                      </a:ext>
                    </a:extLst>
                  </p:cNvPr>
                  <p:cNvSpPr>
                    <a:spLocks noGrp="1" noRot="1" noMove="1" noResize="1" noEditPoints="1" noAdjustHandles="1" noChangeArrowheads="1" noChangeShapeType="1"/>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4127CE9F-02F9-2143-506D-8990FCAF0069}"/>
                    </a:ext>
                  </a:extLst>
                </p:cNvPr>
                <p:cNvGrpSpPr>
                  <a:grpSpLocks noGrp="1" noUngrp="1" noRot="1" noMove="1" noResize="1"/>
                </p:cNvGrpSpPr>
                <p:nvPr userDrawn="1"/>
              </p:nvGrpSpPr>
              <p:grpSpPr>
                <a:xfrm>
                  <a:off x="-3261070" y="3635199"/>
                  <a:ext cx="168905" cy="104490"/>
                  <a:chOff x="-3261070" y="3620931"/>
                  <a:chExt cx="193920" cy="119965"/>
                </a:xfrm>
              </p:grpSpPr>
              <p:sp>
                <p:nvSpPr>
                  <p:cNvPr id="54" name="Rechthoek 53">
                    <a:extLst>
                      <a:ext uri="{FF2B5EF4-FFF2-40B4-BE49-F238E27FC236}">
                        <a16:creationId xmlns:a16="http://schemas.microsoft.com/office/drawing/2014/main" id="{91E25CF9-D82B-B297-F0C6-3102A980D2BF}"/>
                      </a:ext>
                    </a:extLst>
                  </p:cNvPr>
                  <p:cNvSpPr>
                    <a:spLocks noGrp="1" noRot="1" noMove="1" noResize="1" noEditPoints="1" noAdjustHandles="1" noChangeArrowheads="1" noChangeShapeType="1"/>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1D5CFE81-B322-59A4-BF46-72D8C0E48F1B}"/>
                      </a:ext>
                    </a:extLst>
                  </p:cNvPr>
                  <p:cNvGrpSpPr>
                    <a:grpSpLocks noGrp="1" noUngrp="1" noRot="1" noMove="1" noResize="1"/>
                  </p:cNvGrpSpPr>
                  <p:nvPr userDrawn="1"/>
                </p:nvGrpSpPr>
                <p:grpSpPr>
                  <a:xfrm>
                    <a:off x="-3261070" y="3622063"/>
                    <a:ext cx="141113" cy="117345"/>
                    <a:chOff x="1094874" y="-878306"/>
                    <a:chExt cx="867364" cy="613611"/>
                  </a:xfrm>
                </p:grpSpPr>
                <p:cxnSp>
                  <p:nvCxnSpPr>
                    <p:cNvPr id="65" name="Rechte verbindingslijn 64">
                      <a:extLst>
                        <a:ext uri="{FF2B5EF4-FFF2-40B4-BE49-F238E27FC236}">
                          <a16:creationId xmlns:a16="http://schemas.microsoft.com/office/drawing/2014/main" id="{27ECB774-BCDE-944F-845A-A25667C234E4}"/>
                        </a:ext>
                      </a:extLst>
                    </p:cNvPr>
                    <p:cNvCxnSpPr>
                      <a:cxnSpLocks noGrp="1" noRot="1" noMove="1" noResize="1" noEditPoints="1" noAdjustHandles="1" noChangeArrowheads="1" noChangeShapeType="1"/>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10BA08C1-4664-17C0-BAF4-64E752E4A81A}"/>
                        </a:ext>
                      </a:extLst>
                    </p:cNvPr>
                    <p:cNvCxnSpPr>
                      <a:cxnSpLocks noGrp="1" noRot="1" noMove="1" noResize="1" noEditPoints="1" noAdjustHandles="1" noChangeArrowheads="1" noChangeShapeType="1"/>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67" name="Groep 66">
                      <a:extLst>
                        <a:ext uri="{FF2B5EF4-FFF2-40B4-BE49-F238E27FC236}">
                          <a16:creationId xmlns:a16="http://schemas.microsoft.com/office/drawing/2014/main" id="{752CB0DE-B98A-4F70-3CCB-281507659B12}"/>
                        </a:ext>
                      </a:extLst>
                    </p:cNvPr>
                    <p:cNvGrpSpPr>
                      <a:grpSpLocks noGrp="1" noUngrp="1" noRot="1" noMove="1" noResize="1"/>
                    </p:cNvGrpSpPr>
                    <p:nvPr userDrawn="1"/>
                  </p:nvGrpSpPr>
                  <p:grpSpPr>
                    <a:xfrm>
                      <a:off x="1270535" y="-878306"/>
                      <a:ext cx="526983" cy="613611"/>
                      <a:chOff x="1270535" y="-745959"/>
                      <a:chExt cx="526983" cy="481264"/>
                    </a:xfrm>
                  </p:grpSpPr>
                  <p:cxnSp>
                    <p:nvCxnSpPr>
                      <p:cNvPr id="68" name="Rechte verbindingslijn 67">
                        <a:extLst>
                          <a:ext uri="{FF2B5EF4-FFF2-40B4-BE49-F238E27FC236}">
                            <a16:creationId xmlns:a16="http://schemas.microsoft.com/office/drawing/2014/main" id="{62DF50FA-68B5-D1CF-4F13-213808EC5BA3}"/>
                          </a:ext>
                        </a:extLst>
                      </p:cNvPr>
                      <p:cNvCxnSpPr>
                        <a:cxnSpLocks noGrp="1" noRot="1" noMove="1" noResize="1" noEditPoints="1" noAdjustHandles="1" noChangeArrowheads="1" noChangeShapeType="1"/>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E64A0FF1-2E63-4464-1DAC-BAF9CFEC8ECC}"/>
                          </a:ext>
                        </a:extLst>
                      </p:cNvPr>
                      <p:cNvCxnSpPr>
                        <a:cxnSpLocks noGrp="1" noRot="1" noMove="1" noResize="1" noEditPoints="1" noAdjustHandles="1" noChangeArrowheads="1" noChangeShapeType="1"/>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02EFDCD8-02DC-6AFC-6CA4-C638DC18467C}"/>
                          </a:ext>
                        </a:extLst>
                      </p:cNvPr>
                      <p:cNvCxnSpPr>
                        <a:cxnSpLocks noGrp="1" noRot="1" noMove="1" noResize="1" noEditPoints="1" noAdjustHandles="1" noChangeArrowheads="1" noChangeShapeType="1"/>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12928390-B066-304C-1D97-4C181F960775}"/>
                          </a:ext>
                        </a:extLst>
                      </p:cNvPr>
                      <p:cNvCxnSpPr>
                        <a:cxnSpLocks noGrp="1" noRot="1" noMove="1" noResize="1" noEditPoints="1" noAdjustHandles="1" noChangeArrowheads="1" noChangeShapeType="1"/>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56" name="Rechte verbindingslijn 55">
                    <a:extLst>
                      <a:ext uri="{FF2B5EF4-FFF2-40B4-BE49-F238E27FC236}">
                        <a16:creationId xmlns:a16="http://schemas.microsoft.com/office/drawing/2014/main" id="{695C9A29-5A10-47A8-557F-CEF4D6EC1877}"/>
                      </a:ext>
                    </a:extLst>
                  </p:cNvPr>
                  <p:cNvCxnSpPr>
                    <a:cxnSpLocks noGrp="1" noRot="1" noMove="1" noResize="1" noEditPoints="1" noAdjustHandles="1" noChangeArrowheads="1" noChangeShapeType="1"/>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5B5D2190-79DC-89AE-70FB-AF6323157899}"/>
                      </a:ext>
                    </a:extLst>
                  </p:cNvPr>
                  <p:cNvCxnSpPr>
                    <a:cxnSpLocks noGrp="1" noRot="1" noMove="1" noResize="1" noEditPoints="1" noAdjustHandles="1" noChangeArrowheads="1" noChangeShapeType="1"/>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6B353690-DCF2-6E2F-FBBC-0167E1B70B70}"/>
                      </a:ext>
                    </a:extLst>
                  </p:cNvPr>
                  <p:cNvCxnSpPr>
                    <a:cxnSpLocks noGrp="1" noRot="1" noMove="1" noResize="1" noEditPoints="1" noAdjustHandles="1" noChangeArrowheads="1" noChangeShapeType="1"/>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9A31DC99-4AB4-7081-A975-E2F4F3041627}"/>
                      </a:ext>
                    </a:extLst>
                  </p:cNvPr>
                  <p:cNvCxnSpPr>
                    <a:cxnSpLocks noGrp="1" noRot="1" noMove="1" noResize="1" noEditPoints="1" noAdjustHandles="1" noChangeArrowheads="1" noChangeShapeType="1"/>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60" name="Rechthoek 59">
                    <a:extLst>
                      <a:ext uri="{FF2B5EF4-FFF2-40B4-BE49-F238E27FC236}">
                        <a16:creationId xmlns:a16="http://schemas.microsoft.com/office/drawing/2014/main" id="{0ADFBB52-0363-7279-5E9C-EA834DDF31B4}"/>
                      </a:ext>
                    </a:extLst>
                  </p:cNvPr>
                  <p:cNvSpPr>
                    <a:spLocks noGrp="1" noRot="1" noMove="1" noResize="1" noEditPoints="1" noAdjustHandles="1" noChangeArrowheads="1" noChangeShapeType="1"/>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F5F9B6FD-58CB-CD5F-0A5B-FD1534623D40}"/>
                      </a:ext>
                    </a:extLst>
                  </p:cNvPr>
                  <p:cNvGrpSpPr>
                    <a:grpSpLocks noGrp="1" noUngrp="1" noRot="1" noMove="1" noResize="1"/>
                  </p:cNvGrpSpPr>
                  <p:nvPr userDrawn="1"/>
                </p:nvGrpSpPr>
                <p:grpSpPr>
                  <a:xfrm rot="2700000">
                    <a:off x="-3158000" y="3650045"/>
                    <a:ext cx="34350" cy="147351"/>
                    <a:chOff x="3148392" y="-836646"/>
                    <a:chExt cx="132124" cy="596095"/>
                  </a:xfrm>
                  <a:solidFill>
                    <a:srgbClr val="3399FF"/>
                  </a:solidFill>
                </p:grpSpPr>
                <p:sp>
                  <p:nvSpPr>
                    <p:cNvPr id="62" name="Rechthoek 61">
                      <a:extLst>
                        <a:ext uri="{FF2B5EF4-FFF2-40B4-BE49-F238E27FC236}">
                          <a16:creationId xmlns:a16="http://schemas.microsoft.com/office/drawing/2014/main" id="{196C0AB9-4C0C-A2BF-ECF8-06B356F177DC}"/>
                        </a:ext>
                      </a:extLst>
                    </p:cNvPr>
                    <p:cNvSpPr>
                      <a:spLocks noGrp="1" noRot="1" noMove="1" noResize="1" noEditPoints="1" noAdjustHandles="1" noChangeArrowheads="1" noChangeShapeType="1"/>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3" name="Rechthoek: afgeronde bovenhoeken 62">
                      <a:extLst>
                        <a:ext uri="{FF2B5EF4-FFF2-40B4-BE49-F238E27FC236}">
                          <a16:creationId xmlns:a16="http://schemas.microsoft.com/office/drawing/2014/main" id="{2B31C10C-A347-72DF-CF56-9407492EB76F}"/>
                        </a:ext>
                      </a:extLst>
                    </p:cNvPr>
                    <p:cNvSpPr>
                      <a:spLocks noGrp="1" noRot="1" noMove="1" noResize="1" noEditPoints="1" noAdjustHandles="1" noChangeArrowheads="1" noChangeShapeType="1"/>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4" name="Gelijkbenige driehoek 63">
                      <a:extLst>
                        <a:ext uri="{FF2B5EF4-FFF2-40B4-BE49-F238E27FC236}">
                          <a16:creationId xmlns:a16="http://schemas.microsoft.com/office/drawing/2014/main" id="{092FF9AB-32F4-1E96-CDC5-B99D7BCE5A40}"/>
                        </a:ext>
                      </a:extLst>
                    </p:cNvPr>
                    <p:cNvSpPr>
                      <a:spLocks noGrp="1" noRot="1" noMove="1" noResize="1" noEditPoints="1" noAdjustHandles="1" noChangeArrowheads="1" noChangeShapeType="1"/>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37" name="Rechthoek 36">
                <a:extLst>
                  <a:ext uri="{FF2B5EF4-FFF2-40B4-BE49-F238E27FC236}">
                    <a16:creationId xmlns:a16="http://schemas.microsoft.com/office/drawing/2014/main" id="{017FA45D-2B2B-0FFB-9B7B-25974B754341}"/>
                  </a:ext>
                </a:extLst>
              </p:cNvPr>
              <p:cNvSpPr>
                <a:spLocks noGrp="1" noRot="1" noMove="1" noResize="1" noEditPoints="1" noAdjustHandles="1" noChangeArrowheads="1" noChangeShapeType="1"/>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8" name="ICOON_info">
                <a:extLst>
                  <a:ext uri="{FF2B5EF4-FFF2-40B4-BE49-F238E27FC236}">
                    <a16:creationId xmlns:a16="http://schemas.microsoft.com/office/drawing/2014/main" id="{8F573E1D-1FDE-F18A-3DE5-9DD060E8A490}"/>
                  </a:ext>
                </a:extLst>
              </p:cNvPr>
              <p:cNvGrpSpPr>
                <a:grpSpLocks noGrp="1" noUngrp="1" noRot="1" noMove="1" noResize="1"/>
              </p:cNvGrpSpPr>
              <p:nvPr userDrawn="1"/>
            </p:nvGrpSpPr>
            <p:grpSpPr>
              <a:xfrm>
                <a:off x="-376736" y="4751903"/>
                <a:ext cx="283685" cy="283685"/>
                <a:chOff x="-510741" y="5913713"/>
                <a:chExt cx="267555" cy="267555"/>
              </a:xfrm>
            </p:grpSpPr>
            <p:sp>
              <p:nvSpPr>
                <p:cNvPr id="45" name="Ovaal 44">
                  <a:extLst>
                    <a:ext uri="{FF2B5EF4-FFF2-40B4-BE49-F238E27FC236}">
                      <a16:creationId xmlns:a16="http://schemas.microsoft.com/office/drawing/2014/main" id="{9CF03B68-51B2-B2A2-83A6-5419CC6EEB4A}"/>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6" name="Graphic 163" descr="Informatie">
                  <a:extLst>
                    <a:ext uri="{FF2B5EF4-FFF2-40B4-BE49-F238E27FC236}">
                      <a16:creationId xmlns:a16="http://schemas.microsoft.com/office/drawing/2014/main" id="{ADC39663-2EA7-400F-1463-54C468D66313}"/>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4B791062-6711-AA68-2495-429EAC33DF52}"/>
                  </a:ext>
                </a:extLst>
              </p:cNvPr>
              <p:cNvGrpSpPr>
                <a:grpSpLocks noGrp="1" noUngrp="1" noRot="1" noMove="1" noResize="1"/>
              </p:cNvGrpSpPr>
              <p:nvPr userDrawn="1"/>
            </p:nvGrpSpPr>
            <p:grpSpPr>
              <a:xfrm>
                <a:off x="-938434" y="5025298"/>
                <a:ext cx="627798" cy="576693"/>
                <a:chOff x="-938434" y="4570310"/>
                <a:chExt cx="627798" cy="576693"/>
              </a:xfrm>
            </p:grpSpPr>
            <p:grpSp>
              <p:nvGrpSpPr>
                <p:cNvPr id="40" name="Inspireren">
                  <a:extLst>
                    <a:ext uri="{FF2B5EF4-FFF2-40B4-BE49-F238E27FC236}">
                      <a16:creationId xmlns:a16="http://schemas.microsoft.com/office/drawing/2014/main" id="{6C422343-C4BC-71E9-25E6-EF5C8AC9B4BC}"/>
                    </a:ext>
                  </a:extLst>
                </p:cNvPr>
                <p:cNvGrpSpPr>
                  <a:grpSpLocks noGrp="1" noUngrp="1" noRot="1" noChangeAspect="1" noMove="1" noResize="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2" name="Freeform 12">
                    <a:extLst>
                      <a:ext uri="{FF2B5EF4-FFF2-40B4-BE49-F238E27FC236}">
                        <a16:creationId xmlns:a16="http://schemas.microsoft.com/office/drawing/2014/main" id="{AAC8524C-4B08-CFE7-E226-C87DFA492187}"/>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3" name="Freeform 13">
                    <a:extLst>
                      <a:ext uri="{FF2B5EF4-FFF2-40B4-BE49-F238E27FC236}">
                        <a16:creationId xmlns:a16="http://schemas.microsoft.com/office/drawing/2014/main" id="{DD875D3A-665B-7347-73BB-FEBA1F51815E}"/>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4" name="Freeform 14">
                    <a:extLst>
                      <a:ext uri="{FF2B5EF4-FFF2-40B4-BE49-F238E27FC236}">
                        <a16:creationId xmlns:a16="http://schemas.microsoft.com/office/drawing/2014/main" id="{A645F540-60DD-108E-E7AB-AAE45FEE132D}"/>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1" name="Tekstvak 40">
                  <a:extLst>
                    <a:ext uri="{FF2B5EF4-FFF2-40B4-BE49-F238E27FC236}">
                      <a16:creationId xmlns:a16="http://schemas.microsoft.com/office/drawing/2014/main" id="{EB6E8D68-A4D6-69B9-FA8E-12F65642C984}"/>
                    </a:ext>
                  </a:extLst>
                </p:cNvPr>
                <p:cNvSpPr txBox="1">
                  <a:spLocks noGrp="1" noRot="1" noMove="1" noResize="1" noEditPoints="1" noAdjustHandles="1" noChangeArrowheads="1" noChangeShapeType="1"/>
                </p:cNvSpPr>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0" name="Groep 9">
              <a:extLst>
                <a:ext uri="{FF2B5EF4-FFF2-40B4-BE49-F238E27FC236}">
                  <a16:creationId xmlns:a16="http://schemas.microsoft.com/office/drawing/2014/main" id="{E593039C-F084-2774-BBF9-8E2EC22B9016}"/>
                </a:ext>
              </a:extLst>
            </p:cNvPr>
            <p:cNvGrpSpPr>
              <a:grpSpLocks noGrp="1" noUngrp="1" noRot="1" noMove="1" noResize="1"/>
            </p:cNvGrpSpPr>
            <p:nvPr userDrawn="1"/>
          </p:nvGrpSpPr>
          <p:grpSpPr>
            <a:xfrm>
              <a:off x="-3786165" y="2"/>
              <a:ext cx="3593091" cy="3041230"/>
              <a:chOff x="-3786165" y="2"/>
              <a:chExt cx="3593091" cy="3041230"/>
            </a:xfrm>
          </p:grpSpPr>
          <p:sp>
            <p:nvSpPr>
              <p:cNvPr id="11" name="Rechthoek 10">
                <a:extLst>
                  <a:ext uri="{FF2B5EF4-FFF2-40B4-BE49-F238E27FC236}">
                    <a16:creationId xmlns:a16="http://schemas.microsoft.com/office/drawing/2014/main" id="{61E6B8E0-0C56-B520-7008-A40A577EC087}"/>
                  </a:ext>
                </a:extLst>
              </p:cNvPr>
              <p:cNvSpPr>
                <a:spLocks noGrp="1" noRot="1" noMove="1" noResize="1" noEditPoints="1" noAdjustHandles="1" noChangeArrowheads="1" noChangeShapeType="1"/>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CHART</a:t>
                </a:r>
              </a:p>
            </p:txBody>
          </p:sp>
          <p:sp>
            <p:nvSpPr>
              <p:cNvPr id="12" name="Ovaal 11">
                <a:extLst>
                  <a:ext uri="{FF2B5EF4-FFF2-40B4-BE49-F238E27FC236}">
                    <a16:creationId xmlns:a16="http://schemas.microsoft.com/office/drawing/2014/main" id="{6B83D869-7C90-79EB-DF4F-2DA2B944F124}"/>
                  </a:ext>
                </a:extLst>
              </p:cNvPr>
              <p:cNvSpPr>
                <a:spLocks noGrp="1" noRot="1" noMove="1" noResize="1" noEditPoints="1" noAdjustHandles="1" noChangeArrowheads="1" noChangeShapeType="1"/>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C5B66208-8A2D-6E67-A1F6-B26DA4498B9D}"/>
                  </a:ext>
                </a:extLst>
              </p:cNvPr>
              <p:cNvSpPr>
                <a:spLocks noGrp="1" noRot="1" noMove="1" noResize="1" noEditPoints="1" noAdjustHandles="1" noChangeArrowheads="1" noChangeShapeType="1"/>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4" name="Ovaal 13">
                <a:extLst>
                  <a:ext uri="{FF2B5EF4-FFF2-40B4-BE49-F238E27FC236}">
                    <a16:creationId xmlns:a16="http://schemas.microsoft.com/office/drawing/2014/main" id="{E27A63F3-EB03-0EFE-3826-FBCDEB9634A0}"/>
                  </a:ext>
                </a:extLst>
              </p:cNvPr>
              <p:cNvSpPr>
                <a:spLocks noGrp="1" noRot="1" noMove="1" noResize="1" noEditPoints="1" noAdjustHandles="1" noChangeArrowheads="1" noChangeShapeType="1"/>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7308BA18-7F91-0F2B-9C49-4519A1B3F67E}"/>
                  </a:ext>
                </a:extLst>
              </p:cNvPr>
              <p:cNvSpPr>
                <a:spLocks noGrp="1" noRot="1" noMove="1" noResize="1" noEditPoints="1" noAdjustHandles="1" noChangeArrowheads="1" noChangeShapeType="1"/>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 name="Groep 15">
                <a:extLst>
                  <a:ext uri="{FF2B5EF4-FFF2-40B4-BE49-F238E27FC236}">
                    <a16:creationId xmlns:a16="http://schemas.microsoft.com/office/drawing/2014/main" id="{75016BCE-447B-CDBC-8993-86A21EAEB10F}"/>
                  </a:ext>
                </a:extLst>
              </p:cNvPr>
              <p:cNvGrpSpPr>
                <a:grpSpLocks noGrp="1" noUngrp="1" noRot="1" noMove="1" noResize="1"/>
              </p:cNvGrpSpPr>
              <p:nvPr userDrawn="1"/>
            </p:nvGrpSpPr>
            <p:grpSpPr>
              <a:xfrm>
                <a:off x="-3312582" y="1060763"/>
                <a:ext cx="576000" cy="246597"/>
                <a:chOff x="-3303310" y="1024128"/>
                <a:chExt cx="576000" cy="246597"/>
              </a:xfrm>
            </p:grpSpPr>
            <p:sp>
              <p:nvSpPr>
                <p:cNvPr id="31" name="Rechthoek 30">
                  <a:extLst>
                    <a:ext uri="{FF2B5EF4-FFF2-40B4-BE49-F238E27FC236}">
                      <a16:creationId xmlns:a16="http://schemas.microsoft.com/office/drawing/2014/main" id="{CFFD640D-1199-EF04-84B9-235E4AD28B27}"/>
                    </a:ext>
                  </a:extLst>
                </p:cNvPr>
                <p:cNvSpPr>
                  <a:spLocks noGrp="1" noRot="1" noMove="1" noResize="1" noEditPoints="1" noAdjustHandles="1" noChangeArrowheads="1" noChangeShapeType="1"/>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32" name="Rechthoek 31">
                  <a:extLst>
                    <a:ext uri="{FF2B5EF4-FFF2-40B4-BE49-F238E27FC236}">
                      <a16:creationId xmlns:a16="http://schemas.microsoft.com/office/drawing/2014/main" id="{307FD7C7-C846-0225-F2DE-B9622B4FC15A}"/>
                    </a:ext>
                  </a:extLst>
                </p:cNvPr>
                <p:cNvSpPr>
                  <a:spLocks noGrp="1" noRot="1" noMove="1" noResize="1" noEditPoints="1" noAdjustHandles="1" noChangeArrowheads="1" noChangeShapeType="1"/>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6B5BF401-224F-AF0C-DBC0-423D068917A0}"/>
                  </a:ext>
                </a:extLst>
              </p:cNvPr>
              <p:cNvGrpSpPr>
                <a:grpSpLocks noGrp="1" noUngrp="1" noRot="1" noMove="1" noResize="1"/>
              </p:cNvGrpSpPr>
              <p:nvPr userDrawn="1"/>
            </p:nvGrpSpPr>
            <p:grpSpPr>
              <a:xfrm>
                <a:off x="-3314821" y="2257494"/>
                <a:ext cx="1377262" cy="591693"/>
                <a:chOff x="-3314821" y="2421532"/>
                <a:chExt cx="1377262" cy="591693"/>
              </a:xfrm>
            </p:grpSpPr>
            <p:sp>
              <p:nvSpPr>
                <p:cNvPr id="18" name="Rechthoek 17">
                  <a:extLst>
                    <a:ext uri="{FF2B5EF4-FFF2-40B4-BE49-F238E27FC236}">
                      <a16:creationId xmlns:a16="http://schemas.microsoft.com/office/drawing/2014/main" id="{C467E8E0-2AB5-B3D7-132F-4948F90775A5}"/>
                    </a:ext>
                  </a:extLst>
                </p:cNvPr>
                <p:cNvSpPr>
                  <a:spLocks noGrp="1" noRot="1" noMove="1" noResize="1" noEditPoints="1" noAdjustHandles="1" noChangeArrowheads="1" noChangeShapeType="1"/>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 name="Rechthoek 18">
                  <a:extLst>
                    <a:ext uri="{FF2B5EF4-FFF2-40B4-BE49-F238E27FC236}">
                      <a16:creationId xmlns:a16="http://schemas.microsoft.com/office/drawing/2014/main" id="{76A73CE1-82B2-26D8-1293-F35F9574355B}"/>
                    </a:ext>
                  </a:extLst>
                </p:cNvPr>
                <p:cNvSpPr>
                  <a:spLocks noGrp="1" noRot="1" noMove="1" noResize="1" noEditPoints="1" noAdjustHandles="1" noChangeArrowheads="1" noChangeShapeType="1"/>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0" name="Tekstvak 19">
                  <a:extLst>
                    <a:ext uri="{FF2B5EF4-FFF2-40B4-BE49-F238E27FC236}">
                      <a16:creationId xmlns:a16="http://schemas.microsoft.com/office/drawing/2014/main" id="{C147CFC7-FF77-2440-DF42-AF23806EE418}"/>
                    </a:ext>
                  </a:extLst>
                </p:cNvPr>
                <p:cNvSpPr txBox="1">
                  <a:spLocks noGrp="1" noRot="1" noMove="1" noResize="1" noEditPoints="1" noAdjustHandles="1" noChangeArrowheads="1" noChangeShapeType="1"/>
                </p:cNvSpPr>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21" name="Tekstvak 20">
                  <a:extLst>
                    <a:ext uri="{FF2B5EF4-FFF2-40B4-BE49-F238E27FC236}">
                      <a16:creationId xmlns:a16="http://schemas.microsoft.com/office/drawing/2014/main" id="{00124864-8276-ED30-B6EF-B584ED7A69E8}"/>
                    </a:ext>
                  </a:extLst>
                </p:cNvPr>
                <p:cNvSpPr txBox="1">
                  <a:spLocks noGrp="1" noRot="1" noMove="1" noResize="1" noEditPoints="1" noAdjustHandles="1" noChangeArrowheads="1" noChangeShapeType="1"/>
                </p:cNvSpPr>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22" name="Vrije vorm: vorm 21">
                  <a:extLst>
                    <a:ext uri="{FF2B5EF4-FFF2-40B4-BE49-F238E27FC236}">
                      <a16:creationId xmlns:a16="http://schemas.microsoft.com/office/drawing/2014/main" id="{B5CA6DA8-AA62-0B71-34FF-C4FE61FFC51A}"/>
                    </a:ext>
                  </a:extLst>
                </p:cNvPr>
                <p:cNvSpPr>
                  <a:spLocks noGrp="1" noRot="1" noMove="1" noResize="1" noEditPoints="1" noAdjustHandles="1" noChangeArrowheads="1" noChangeShapeType="1"/>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3" name="Groep 22">
                  <a:extLst>
                    <a:ext uri="{FF2B5EF4-FFF2-40B4-BE49-F238E27FC236}">
                      <a16:creationId xmlns:a16="http://schemas.microsoft.com/office/drawing/2014/main" id="{6E8FEDAA-CC25-94FC-36C6-1D87F2B9EAD1}"/>
                    </a:ext>
                  </a:extLst>
                </p:cNvPr>
                <p:cNvGrpSpPr>
                  <a:grpSpLocks noGrp="1" noUngrp="1" noRot="1" noMove="1" noResize="1"/>
                </p:cNvGrpSpPr>
                <p:nvPr userDrawn="1"/>
              </p:nvGrpSpPr>
              <p:grpSpPr>
                <a:xfrm>
                  <a:off x="-3258488" y="2718400"/>
                  <a:ext cx="225663" cy="229638"/>
                  <a:chOff x="-3258488" y="2713782"/>
                  <a:chExt cx="225663" cy="229638"/>
                </a:xfrm>
              </p:grpSpPr>
              <p:sp>
                <p:nvSpPr>
                  <p:cNvPr id="27" name="Rechthoek 26">
                    <a:extLst>
                      <a:ext uri="{FF2B5EF4-FFF2-40B4-BE49-F238E27FC236}">
                        <a16:creationId xmlns:a16="http://schemas.microsoft.com/office/drawing/2014/main" id="{4A54BEB8-C283-8089-0E68-5EB169559ECD}"/>
                      </a:ext>
                    </a:extLst>
                  </p:cNvPr>
                  <p:cNvSpPr>
                    <a:spLocks noGrp="1" noRot="1" noMove="1" noResize="1" noEditPoints="1" noAdjustHandles="1" noChangeArrowheads="1" noChangeShapeType="1"/>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BEC1FF06-CEF7-25FB-552A-D95944977D9A}"/>
                      </a:ext>
                    </a:extLst>
                  </p:cNvPr>
                  <p:cNvSpPr>
                    <a:spLocks noGrp="1" noRot="1" noMove="1" noResize="1" noEditPoints="1" noAdjustHandles="1" noChangeArrowheads="1" noChangeShapeType="1"/>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9" name="Rechthoek 28">
                    <a:extLst>
                      <a:ext uri="{FF2B5EF4-FFF2-40B4-BE49-F238E27FC236}">
                        <a16:creationId xmlns:a16="http://schemas.microsoft.com/office/drawing/2014/main" id="{42B05279-92C6-4C19-0B76-29A5A55FEB30}"/>
                      </a:ext>
                    </a:extLst>
                  </p:cNvPr>
                  <p:cNvSpPr>
                    <a:spLocks noGrp="1" noRot="1" noMove="1" noResize="1" noEditPoints="1" noAdjustHandles="1" noChangeArrowheads="1" noChangeShapeType="1"/>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0" name="Rechthoek 282">
                    <a:extLst>
                      <a:ext uri="{FF2B5EF4-FFF2-40B4-BE49-F238E27FC236}">
                        <a16:creationId xmlns:a16="http://schemas.microsoft.com/office/drawing/2014/main" id="{5BF9BBEF-E122-DFD2-D981-6CC8EB058BAB}"/>
                      </a:ext>
                    </a:extLst>
                  </p:cNvPr>
                  <p:cNvSpPr>
                    <a:spLocks noGrp="1" noRot="1" noMove="1" noResize="1" noEditPoints="1" noAdjustHandles="1" noChangeArrowheads="1" noChangeShapeType="1"/>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err="1">
                      <a:solidFill>
                        <a:srgbClr val="211F26"/>
                      </a:solidFill>
                      <a:latin typeface="Calibri" panose="020F0502020204030204" pitchFamily="34" charset="0"/>
                      <a:cs typeface="Calibri" panose="020F0502020204030204" pitchFamily="34" charset="0"/>
                    </a:endParaRPr>
                  </a:p>
                </p:txBody>
              </p:sp>
            </p:grpSp>
            <p:grpSp>
              <p:nvGrpSpPr>
                <p:cNvPr id="24" name="Groep 23">
                  <a:extLst>
                    <a:ext uri="{FF2B5EF4-FFF2-40B4-BE49-F238E27FC236}">
                      <a16:creationId xmlns:a16="http://schemas.microsoft.com/office/drawing/2014/main" id="{7515A014-D2A2-D8C7-AA60-4AB3E36655E6}"/>
                    </a:ext>
                  </a:extLst>
                </p:cNvPr>
                <p:cNvGrpSpPr>
                  <a:grpSpLocks noGrp="1" noUngrp="1" noRot="1" noMove="1" noResize="1"/>
                </p:cNvGrpSpPr>
                <p:nvPr userDrawn="1"/>
              </p:nvGrpSpPr>
              <p:grpSpPr>
                <a:xfrm>
                  <a:off x="-3219980" y="2771792"/>
                  <a:ext cx="140241" cy="116552"/>
                  <a:chOff x="-2608640" y="2891109"/>
                  <a:chExt cx="309118" cy="261993"/>
                </a:xfrm>
              </p:grpSpPr>
              <p:sp>
                <p:nvSpPr>
                  <p:cNvPr id="25" name="Vrije vorm: vorm 24">
                    <a:extLst>
                      <a:ext uri="{FF2B5EF4-FFF2-40B4-BE49-F238E27FC236}">
                        <a16:creationId xmlns:a16="http://schemas.microsoft.com/office/drawing/2014/main" id="{E392C720-0469-BF7A-A7B9-15BDAF9D35C6}"/>
                      </a:ext>
                    </a:extLst>
                  </p:cNvPr>
                  <p:cNvSpPr>
                    <a:spLocks noGrp="1" noRot="1" noMove="1" noResize="1" noEditPoints="1" noAdjustHandles="1" noChangeArrowheads="1" noChangeShapeType="1"/>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sp>
                <p:nvSpPr>
                  <p:cNvPr id="26" name="Vrije vorm: vorm 25">
                    <a:extLst>
                      <a:ext uri="{FF2B5EF4-FFF2-40B4-BE49-F238E27FC236}">
                        <a16:creationId xmlns:a16="http://schemas.microsoft.com/office/drawing/2014/main" id="{A7240487-F0E1-EFC6-B009-5D5F87A839BD}"/>
                      </a:ext>
                    </a:extLst>
                  </p:cNvPr>
                  <p:cNvSpPr>
                    <a:spLocks noGrp="1" noRot="1" noMove="1" noResize="1" noEditPoints="1" noAdjustHandles="1" noChangeArrowheads="1" noChangeShapeType="1"/>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grpSp>
        </p:grpSp>
      </p:grpSp>
    </p:spTree>
    <p:extLst>
      <p:ext uri="{BB962C8B-B14F-4D97-AF65-F5344CB8AC3E}">
        <p14:creationId xmlns:p14="http://schemas.microsoft.com/office/powerpoint/2010/main" val="268240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CF46D0F-754D-B097-76E9-833A6D507EF0}"/>
              </a:ext>
            </a:extLst>
          </p:cNvPr>
          <p:cNvSpPr>
            <a:spLocks noGrp="1"/>
          </p:cNvSpPr>
          <p:nvPr>
            <p:ph type="title"/>
          </p:nvPr>
        </p:nvSpPr>
        <p:spPr>
          <a:xfrm>
            <a:off x="718666" y="722454"/>
            <a:ext cx="10752610" cy="323409"/>
          </a:xfrm>
        </p:spPr>
        <p:txBody>
          <a:bodyPr/>
          <a:lstStyle/>
          <a:p>
            <a:r>
              <a:rPr lang="en-GB" dirty="0"/>
              <a:t>Table</a:t>
            </a:r>
          </a:p>
        </p:txBody>
      </p:sp>
      <p:graphicFrame>
        <p:nvGraphicFramePr>
          <p:cNvPr id="15" name="Tijdelijke aanduiding voor tabel 8">
            <a:extLst>
              <a:ext uri="{FF2B5EF4-FFF2-40B4-BE49-F238E27FC236}">
                <a16:creationId xmlns:a16="http://schemas.microsoft.com/office/drawing/2014/main" id="{489C3086-54F7-D854-62D4-55947F4572C8}"/>
              </a:ext>
            </a:extLst>
          </p:cNvPr>
          <p:cNvGraphicFramePr>
            <a:graphicFrameLocks noGrp="1"/>
          </p:cNvGraphicFramePr>
          <p:nvPr>
            <p:ph type="tbl" sz="quarter" idx="13"/>
          </p:nvPr>
        </p:nvGraphicFramePr>
        <p:xfrm>
          <a:off x="722313" y="1565275"/>
          <a:ext cx="10746000" cy="4450524"/>
        </p:xfrm>
        <a:graphic>
          <a:graphicData uri="http://schemas.openxmlformats.org/drawingml/2006/table">
            <a:tbl>
              <a:tblPr firstRow="1" bandRow="1"/>
              <a:tblGrid>
                <a:gridCol w="1074956">
                  <a:extLst>
                    <a:ext uri="{9D8B030D-6E8A-4147-A177-3AD203B41FA5}">
                      <a16:colId xmlns:a16="http://schemas.microsoft.com/office/drawing/2014/main" val="20000"/>
                    </a:ext>
                  </a:extLst>
                </a:gridCol>
                <a:gridCol w="2417761">
                  <a:extLst>
                    <a:ext uri="{9D8B030D-6E8A-4147-A177-3AD203B41FA5}">
                      <a16:colId xmlns:a16="http://schemas.microsoft.com/office/drawing/2014/main" val="20001"/>
                    </a:ext>
                  </a:extLst>
                </a:gridCol>
                <a:gridCol w="2417761">
                  <a:extLst>
                    <a:ext uri="{9D8B030D-6E8A-4147-A177-3AD203B41FA5}">
                      <a16:colId xmlns:a16="http://schemas.microsoft.com/office/drawing/2014/main" val="20002"/>
                    </a:ext>
                  </a:extLst>
                </a:gridCol>
                <a:gridCol w="2417761">
                  <a:extLst>
                    <a:ext uri="{9D8B030D-6E8A-4147-A177-3AD203B41FA5}">
                      <a16:colId xmlns:a16="http://schemas.microsoft.com/office/drawing/2014/main" val="20003"/>
                    </a:ext>
                  </a:extLst>
                </a:gridCol>
                <a:gridCol w="2417761">
                  <a:extLst>
                    <a:ext uri="{9D8B030D-6E8A-4147-A177-3AD203B41FA5}">
                      <a16:colId xmlns:a16="http://schemas.microsoft.com/office/drawing/2014/main" val="20004"/>
                    </a:ext>
                  </a:extLst>
                </a:gridCol>
              </a:tblGrid>
              <a:tr h="585316">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b="0">
                          <a:solidFill>
                            <a:srgbClr val="000000"/>
                          </a:solidFill>
                        </a:defRPr>
                      </a:pPr>
                      <a:r>
                        <a:rPr lang="nl-NL" sz="2000" b="0" dirty="0">
                          <a:solidFill>
                            <a:schemeClr val="tx2"/>
                          </a:solidFill>
                          <a:latin typeface="+mj-lt"/>
                        </a:rPr>
                        <a:t>Year</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51603">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19</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40%</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55%</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40%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55%</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642721">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20</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7%</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7%</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a:solidFill>
                            <a:schemeClr val="tx2"/>
                          </a:solidFill>
                          <a:latin typeface="+mj-lt"/>
                        </a:rPr>
                        <a:t>80%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42721">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21</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20%</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26%</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26%</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642721">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22</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a:solidFill>
                            <a:schemeClr val="tx2"/>
                          </a:solidFill>
                          <a:latin typeface="+mj-lt"/>
                        </a:rPr>
                        <a:t>69%</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31%</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69%</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31%</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42721">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23</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82%</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85%</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82%</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85%</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642721">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24</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a:solidFill>
                            <a:schemeClr val="tx2"/>
                          </a:solidFill>
                          <a:latin typeface="+mj-lt"/>
                        </a:rPr>
                        <a:t>89%</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a:solidFill>
                            <a:schemeClr val="tx2"/>
                          </a:solidFill>
                          <a:latin typeface="+mj-lt"/>
                        </a:rPr>
                        <a:t>92%</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89%</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92%</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4" name="Tijdelijke aanduiding voor datum 3">
            <a:extLst>
              <a:ext uri="{FF2B5EF4-FFF2-40B4-BE49-F238E27FC236}">
                <a16:creationId xmlns:a16="http://schemas.microsoft.com/office/drawing/2014/main" id="{FF603305-D1D7-6BA1-CC18-63C9DE294798}"/>
              </a:ext>
            </a:extLst>
          </p:cNvPr>
          <p:cNvSpPr>
            <a:spLocks noGrp="1"/>
          </p:cNvSpPr>
          <p:nvPr>
            <p:ph type="dt" sz="half" idx="14"/>
          </p:nvPr>
        </p:nvSpPr>
        <p:spPr>
          <a:xfrm>
            <a:off x="10146569" y="6405669"/>
            <a:ext cx="766235" cy="184666"/>
          </a:xfrm>
        </p:spPr>
        <p:txBody>
          <a:bodyPr/>
          <a:lstStyle/>
          <a:p>
            <a:fld id="{AFEEA306-EFD4-416C-A92B-F44B469FBD4A}"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8ADDCD73-FB9E-02D4-D472-10C1E5CFD6A2}"/>
              </a:ext>
            </a:extLst>
          </p:cNvPr>
          <p:cNvSpPr>
            <a:spLocks noGrp="1"/>
          </p:cNvSpPr>
          <p:nvPr>
            <p:ph type="sldNum" sz="quarter" idx="16"/>
          </p:nvPr>
        </p:nvSpPr>
        <p:spPr>
          <a:xfrm>
            <a:off x="11178464" y="6405669"/>
            <a:ext cx="291298" cy="184666"/>
          </a:xfrm>
        </p:spPr>
        <p:txBody>
          <a:bodyPr/>
          <a:lstStyle/>
          <a:p>
            <a:fld id="{9E843DB9-9987-4157-AB9C-CEA8D7D910BB}" type="slidenum">
              <a:rPr lang="en-GB" smtClean="0"/>
              <a:pPr/>
              <a:t>24</a:t>
            </a:fld>
            <a:endParaRPr lang="en-GB" dirty="0"/>
          </a:p>
        </p:txBody>
      </p:sp>
    </p:spTree>
    <p:extLst>
      <p:ext uri="{BB962C8B-B14F-4D97-AF65-F5344CB8AC3E}">
        <p14:creationId xmlns:p14="http://schemas.microsoft.com/office/powerpoint/2010/main" val="378067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CF46D0F-754D-B097-76E9-833A6D507EF0}"/>
              </a:ext>
            </a:extLst>
          </p:cNvPr>
          <p:cNvSpPr>
            <a:spLocks noGrp="1"/>
          </p:cNvSpPr>
          <p:nvPr>
            <p:ph type="title"/>
          </p:nvPr>
        </p:nvSpPr>
        <p:spPr>
          <a:xfrm>
            <a:off x="718666" y="722454"/>
            <a:ext cx="10752610" cy="323409"/>
          </a:xfrm>
        </p:spPr>
        <p:txBody>
          <a:bodyPr/>
          <a:lstStyle/>
          <a:p>
            <a:r>
              <a:rPr lang="en-GB" dirty="0"/>
              <a:t>Table | 2x</a:t>
            </a:r>
          </a:p>
        </p:txBody>
      </p:sp>
      <p:sp>
        <p:nvSpPr>
          <p:cNvPr id="4" name="Tijdelijke aanduiding voor datum 3">
            <a:extLst>
              <a:ext uri="{FF2B5EF4-FFF2-40B4-BE49-F238E27FC236}">
                <a16:creationId xmlns:a16="http://schemas.microsoft.com/office/drawing/2014/main" id="{FF603305-D1D7-6BA1-CC18-63C9DE294798}"/>
              </a:ext>
            </a:extLst>
          </p:cNvPr>
          <p:cNvSpPr>
            <a:spLocks noGrp="1"/>
          </p:cNvSpPr>
          <p:nvPr>
            <p:ph type="dt" sz="half" idx="14"/>
          </p:nvPr>
        </p:nvSpPr>
        <p:spPr>
          <a:xfrm>
            <a:off x="10146569" y="6405669"/>
            <a:ext cx="766235" cy="184666"/>
          </a:xfrm>
        </p:spPr>
        <p:txBody>
          <a:bodyPr/>
          <a:lstStyle/>
          <a:p>
            <a:fld id="{115F4F49-6280-45D5-9E72-9E710CE5EA0F}"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8ADDCD73-FB9E-02D4-D472-10C1E5CFD6A2}"/>
              </a:ext>
            </a:extLst>
          </p:cNvPr>
          <p:cNvSpPr>
            <a:spLocks noGrp="1"/>
          </p:cNvSpPr>
          <p:nvPr>
            <p:ph type="sldNum" sz="quarter" idx="16"/>
          </p:nvPr>
        </p:nvSpPr>
        <p:spPr>
          <a:xfrm>
            <a:off x="11178464" y="6405669"/>
            <a:ext cx="291298" cy="184666"/>
          </a:xfrm>
        </p:spPr>
        <p:txBody>
          <a:bodyPr/>
          <a:lstStyle/>
          <a:p>
            <a:fld id="{9E843DB9-9987-4157-AB9C-CEA8D7D910BB}" type="slidenum">
              <a:rPr lang="en-GB" smtClean="0"/>
              <a:pPr/>
              <a:t>25</a:t>
            </a:fld>
            <a:endParaRPr lang="en-GB" dirty="0"/>
          </a:p>
        </p:txBody>
      </p:sp>
      <p:graphicFrame>
        <p:nvGraphicFramePr>
          <p:cNvPr id="8" name="Tijdelijke aanduiding voor tabel 8">
            <a:extLst>
              <a:ext uri="{FF2B5EF4-FFF2-40B4-BE49-F238E27FC236}">
                <a16:creationId xmlns:a16="http://schemas.microsoft.com/office/drawing/2014/main" id="{DC39BDEB-EAE1-84F6-D6EB-7D4074964AD7}"/>
              </a:ext>
            </a:extLst>
          </p:cNvPr>
          <p:cNvGraphicFramePr>
            <a:graphicFrameLocks/>
          </p:cNvGraphicFramePr>
          <p:nvPr>
            <p:extLst>
              <p:ext uri="{D42A27DB-BD31-4B8C-83A1-F6EECF244321}">
                <p14:modId xmlns:p14="http://schemas.microsoft.com/office/powerpoint/2010/main" val="3330962453"/>
              </p:ext>
            </p:extLst>
          </p:nvPr>
        </p:nvGraphicFramePr>
        <p:xfrm>
          <a:off x="6455332" y="1565275"/>
          <a:ext cx="5015940" cy="4435472"/>
        </p:xfrm>
        <a:graphic>
          <a:graphicData uri="http://schemas.openxmlformats.org/drawingml/2006/table">
            <a:tbl>
              <a:tblPr firstRow="1" bandRow="1"/>
              <a:tblGrid>
                <a:gridCol w="965943">
                  <a:extLst>
                    <a:ext uri="{9D8B030D-6E8A-4147-A177-3AD203B41FA5}">
                      <a16:colId xmlns:a16="http://schemas.microsoft.com/office/drawing/2014/main" val="20000"/>
                    </a:ext>
                  </a:extLst>
                </a:gridCol>
                <a:gridCol w="1349999">
                  <a:extLst>
                    <a:ext uri="{9D8B030D-6E8A-4147-A177-3AD203B41FA5}">
                      <a16:colId xmlns:a16="http://schemas.microsoft.com/office/drawing/2014/main" val="20001"/>
                    </a:ext>
                  </a:extLst>
                </a:gridCol>
                <a:gridCol w="1349999">
                  <a:extLst>
                    <a:ext uri="{9D8B030D-6E8A-4147-A177-3AD203B41FA5}">
                      <a16:colId xmlns:a16="http://schemas.microsoft.com/office/drawing/2014/main" val="20002"/>
                    </a:ext>
                  </a:extLst>
                </a:gridCol>
                <a:gridCol w="1349999">
                  <a:extLst>
                    <a:ext uri="{9D8B030D-6E8A-4147-A177-3AD203B41FA5}">
                      <a16:colId xmlns:a16="http://schemas.microsoft.com/office/drawing/2014/main" val="20003"/>
                    </a:ext>
                  </a:extLst>
                </a:gridCol>
              </a:tblGrid>
              <a:tr h="583337">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b="0">
                          <a:solidFill>
                            <a:srgbClr val="000000"/>
                          </a:solidFill>
                        </a:defRPr>
                      </a:pPr>
                      <a:r>
                        <a:rPr lang="nl-NL" sz="2000" b="0" dirty="0">
                          <a:solidFill>
                            <a:schemeClr val="tx2"/>
                          </a:solidFill>
                          <a:latin typeface="+mj-lt"/>
                        </a:rPr>
                        <a:t>Year</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49400">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19</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40%</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55%</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40%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640547">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20</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7%</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7%</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40547">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21</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20%</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26%</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640547">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22</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a:solidFill>
                            <a:schemeClr val="tx2"/>
                          </a:solidFill>
                          <a:latin typeface="+mj-lt"/>
                        </a:rPr>
                        <a:t>69%</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31%</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69%</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40547">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23</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82%</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85%</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82%</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640547">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24</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89%</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a:solidFill>
                            <a:schemeClr val="tx2"/>
                          </a:solidFill>
                          <a:latin typeface="+mj-lt"/>
                        </a:rPr>
                        <a:t>92%</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89%</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graphicFrame>
        <p:nvGraphicFramePr>
          <p:cNvPr id="9" name="Tijdelijke aanduiding voor tabel 8">
            <a:extLst>
              <a:ext uri="{FF2B5EF4-FFF2-40B4-BE49-F238E27FC236}">
                <a16:creationId xmlns:a16="http://schemas.microsoft.com/office/drawing/2014/main" id="{7908F09A-5F0B-3AF7-3429-CF8323C493DB}"/>
              </a:ext>
            </a:extLst>
          </p:cNvPr>
          <p:cNvGraphicFramePr>
            <a:graphicFrameLocks/>
          </p:cNvGraphicFramePr>
          <p:nvPr>
            <p:extLst>
              <p:ext uri="{D42A27DB-BD31-4B8C-83A1-F6EECF244321}">
                <p14:modId xmlns:p14="http://schemas.microsoft.com/office/powerpoint/2010/main" val="157639633"/>
              </p:ext>
            </p:extLst>
          </p:nvPr>
        </p:nvGraphicFramePr>
        <p:xfrm>
          <a:off x="725170" y="1565275"/>
          <a:ext cx="5011496" cy="4435472"/>
        </p:xfrm>
        <a:graphic>
          <a:graphicData uri="http://schemas.openxmlformats.org/drawingml/2006/table">
            <a:tbl>
              <a:tblPr firstRow="1" bandRow="1"/>
              <a:tblGrid>
                <a:gridCol w="965087">
                  <a:extLst>
                    <a:ext uri="{9D8B030D-6E8A-4147-A177-3AD203B41FA5}">
                      <a16:colId xmlns:a16="http://schemas.microsoft.com/office/drawing/2014/main" val="20000"/>
                    </a:ext>
                  </a:extLst>
                </a:gridCol>
                <a:gridCol w="1348803">
                  <a:extLst>
                    <a:ext uri="{9D8B030D-6E8A-4147-A177-3AD203B41FA5}">
                      <a16:colId xmlns:a16="http://schemas.microsoft.com/office/drawing/2014/main" val="20001"/>
                    </a:ext>
                  </a:extLst>
                </a:gridCol>
                <a:gridCol w="1348803">
                  <a:extLst>
                    <a:ext uri="{9D8B030D-6E8A-4147-A177-3AD203B41FA5}">
                      <a16:colId xmlns:a16="http://schemas.microsoft.com/office/drawing/2014/main" val="20002"/>
                    </a:ext>
                  </a:extLst>
                </a:gridCol>
                <a:gridCol w="1348803">
                  <a:extLst>
                    <a:ext uri="{9D8B030D-6E8A-4147-A177-3AD203B41FA5}">
                      <a16:colId xmlns:a16="http://schemas.microsoft.com/office/drawing/2014/main" val="20003"/>
                    </a:ext>
                  </a:extLst>
                </a:gridCol>
              </a:tblGrid>
              <a:tr h="583337">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b="0">
                          <a:solidFill>
                            <a:srgbClr val="000000"/>
                          </a:solidFill>
                        </a:defRPr>
                      </a:pPr>
                      <a:r>
                        <a:rPr lang="nl-NL" sz="2000" b="0" dirty="0">
                          <a:solidFill>
                            <a:schemeClr val="tx2"/>
                          </a:solidFill>
                          <a:latin typeface="+mj-lt"/>
                        </a:rPr>
                        <a:t>Year</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49400">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19</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40%</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55%</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40%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640547">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20</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7%</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7%</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40547">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21</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20%</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26%</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640547">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22</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a:solidFill>
                            <a:schemeClr val="tx2"/>
                          </a:solidFill>
                          <a:latin typeface="+mj-lt"/>
                        </a:rPr>
                        <a:t>69%</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31%</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69%</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40547">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23</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82%</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85%</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82%</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640547">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24</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89%</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92%</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89%</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1742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iterate>
                                    <p:tmAbs val="0"/>
                                  </p:iterate>
                                  <p:childTnLst>
                                    <p:set>
                                      <p:cBhvr>
                                        <p:cTn id="10" fill="hold"/>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9"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p:txBody>
          <a:bodyPr/>
          <a:lstStyle/>
          <a:p>
            <a:fld id="{A991DDE2-DA6A-4AC7-8BE4-3A2AA31F44EF}" type="datetime1">
              <a:rPr lang="nl-NL" smtClean="0"/>
              <a:t>4-4-2024</a:t>
            </a:fld>
            <a:endParaRPr lang="en-GB" dirty="0"/>
          </a:p>
        </p:txBody>
      </p:sp>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dirty="0" err="1"/>
              <a:t>Tijdlijn</a:t>
            </a:r>
            <a:r>
              <a:rPr lang="en-GB" dirty="0"/>
              <a:t> | 10x</a:t>
            </a:r>
          </a:p>
        </p:txBody>
      </p:sp>
      <p:sp>
        <p:nvSpPr>
          <p:cNvPr id="2" name="Tijdelijke aanduiding voor dianummer 1">
            <a:extLst>
              <a:ext uri="{FF2B5EF4-FFF2-40B4-BE49-F238E27FC236}">
                <a16:creationId xmlns:a16="http://schemas.microsoft.com/office/drawing/2014/main" id="{DA90AF68-9409-92B2-D089-C9441CE02B8B}"/>
              </a:ext>
            </a:extLst>
          </p:cNvPr>
          <p:cNvSpPr>
            <a:spLocks noGrp="1"/>
          </p:cNvSpPr>
          <p:nvPr>
            <p:ph type="sldNum" sz="quarter" idx="20"/>
          </p:nvPr>
        </p:nvSpPr>
        <p:spPr/>
        <p:txBody>
          <a:bodyPr/>
          <a:lstStyle/>
          <a:p>
            <a:fld id="{9E843DB9-9987-4157-AB9C-CEA8D7D910BB}" type="slidenum">
              <a:rPr lang="en-GB" smtClean="0"/>
              <a:pPr/>
              <a:t>26</a:t>
            </a:fld>
            <a:endParaRPr lang="en-GB" dirty="0"/>
          </a:p>
        </p:txBody>
      </p:sp>
      <p:sp>
        <p:nvSpPr>
          <p:cNvPr id="28" name="Tekstvak 27">
            <a:extLst>
              <a:ext uri="{FF2B5EF4-FFF2-40B4-BE49-F238E27FC236}">
                <a16:creationId xmlns:a16="http://schemas.microsoft.com/office/drawing/2014/main" id="{53180701-266F-49A4-D171-9658EBDDD14B}"/>
              </a:ext>
            </a:extLst>
          </p:cNvPr>
          <p:cNvSpPr txBox="1"/>
          <p:nvPr/>
        </p:nvSpPr>
        <p:spPr>
          <a:xfrm>
            <a:off x="719328" y="4653852"/>
            <a:ext cx="1642994" cy="1346898"/>
          </a:xfrm>
          <a:prstGeom prst="rect">
            <a:avLst/>
          </a:prstGeom>
          <a:noFill/>
        </p:spPr>
        <p:txBody>
          <a:bodyPr wrap="square" lIns="0" tIns="72000" rIns="0" bIns="0" rtlCol="0">
            <a:spAutoFit/>
          </a:bodyPr>
          <a:lstStyle/>
          <a:p>
            <a:pPr algn="ctr">
              <a:lnSpc>
                <a:spcPct val="90000"/>
              </a:lnSpc>
              <a:spcBef>
                <a:spcPts val="600"/>
              </a:spcBef>
              <a:spcAft>
                <a:spcPts val="600"/>
              </a:spcAft>
            </a:pPr>
            <a:r>
              <a:rPr lang="en-US" sz="2000" dirty="0">
                <a:solidFill>
                  <a:schemeClr val="accent1"/>
                </a:solidFill>
              </a:rPr>
              <a:t>Lorem ipsum </a:t>
            </a:r>
            <a:br>
              <a:rPr lang="en-US" sz="2400" dirty="0">
                <a:solidFill>
                  <a:schemeClr val="accent1"/>
                </a:solidFill>
              </a:rPr>
            </a:br>
            <a:r>
              <a:rPr lang="en-US" dirty="0">
                <a:solidFill>
                  <a:sysClr val="windowText" lastClr="000000"/>
                </a:solidFill>
              </a:rPr>
              <a:t>Dolor sit amet consectetur adipiscing elit sed do eiusmod</a:t>
            </a:r>
            <a:endParaRPr lang="en-GB" sz="2400" dirty="0">
              <a:solidFill>
                <a:sysClr val="windowText" lastClr="000000"/>
              </a:solidFill>
            </a:endParaRPr>
          </a:p>
        </p:txBody>
      </p:sp>
      <p:sp>
        <p:nvSpPr>
          <p:cNvPr id="29" name="Tekstvak 28">
            <a:extLst>
              <a:ext uri="{FF2B5EF4-FFF2-40B4-BE49-F238E27FC236}">
                <a16:creationId xmlns:a16="http://schemas.microsoft.com/office/drawing/2014/main" id="{39641AA0-C718-B0FA-79AC-69F9E8CB7F86}"/>
              </a:ext>
            </a:extLst>
          </p:cNvPr>
          <p:cNvSpPr txBox="1"/>
          <p:nvPr/>
        </p:nvSpPr>
        <p:spPr>
          <a:xfrm>
            <a:off x="2745088" y="4653852"/>
            <a:ext cx="1642994" cy="1346898"/>
          </a:xfrm>
          <a:prstGeom prst="rect">
            <a:avLst/>
          </a:prstGeom>
          <a:noFill/>
        </p:spPr>
        <p:txBody>
          <a:bodyPr wrap="square" lIns="0" tIns="72000" rIns="0" bIns="0" rtlCol="0">
            <a:spAutoFit/>
          </a:bodyPr>
          <a:lstStyle/>
          <a:p>
            <a:pPr algn="ctr">
              <a:lnSpc>
                <a:spcPct val="90000"/>
              </a:lnSpc>
              <a:spcBef>
                <a:spcPts val="600"/>
              </a:spcBef>
              <a:spcAft>
                <a:spcPts val="600"/>
              </a:spcAft>
            </a:pPr>
            <a:r>
              <a:rPr lang="en-US" sz="2000" dirty="0">
                <a:solidFill>
                  <a:srgbClr val="0076C2"/>
                </a:solidFill>
              </a:rPr>
              <a:t>Lorem ipsum </a:t>
            </a:r>
            <a:br>
              <a:rPr lang="en-US" sz="2400" dirty="0">
                <a:solidFill>
                  <a:srgbClr val="0076C2"/>
                </a:solidFill>
              </a:rPr>
            </a:br>
            <a:r>
              <a:rPr lang="en-US" dirty="0">
                <a:solidFill>
                  <a:sysClr val="windowText" lastClr="000000"/>
                </a:solidFill>
              </a:rPr>
              <a:t>Dolor sit amet consectetur adipiscing elit sed do eiusmod</a:t>
            </a:r>
            <a:endParaRPr lang="en-GB" sz="2400" dirty="0">
              <a:solidFill>
                <a:sysClr val="windowText" lastClr="000000"/>
              </a:solidFill>
            </a:endParaRPr>
          </a:p>
        </p:txBody>
      </p:sp>
      <p:sp>
        <p:nvSpPr>
          <p:cNvPr id="30" name="Tekstvak 29">
            <a:extLst>
              <a:ext uri="{FF2B5EF4-FFF2-40B4-BE49-F238E27FC236}">
                <a16:creationId xmlns:a16="http://schemas.microsoft.com/office/drawing/2014/main" id="{42207070-3FC6-5829-93F4-F438E0DA1307}"/>
              </a:ext>
            </a:extLst>
          </p:cNvPr>
          <p:cNvSpPr txBox="1"/>
          <p:nvPr/>
        </p:nvSpPr>
        <p:spPr>
          <a:xfrm>
            <a:off x="4770848" y="4653852"/>
            <a:ext cx="1642994" cy="1346898"/>
          </a:xfrm>
          <a:prstGeom prst="rect">
            <a:avLst/>
          </a:prstGeom>
          <a:noFill/>
        </p:spPr>
        <p:txBody>
          <a:bodyPr wrap="square" lIns="0" tIns="72000" rIns="0" bIns="0" rtlCol="0">
            <a:spAutoFit/>
          </a:bodyPr>
          <a:lstStyle/>
          <a:p>
            <a:pPr algn="ctr">
              <a:lnSpc>
                <a:spcPct val="90000"/>
              </a:lnSpc>
              <a:spcBef>
                <a:spcPts val="600"/>
              </a:spcBef>
              <a:spcAft>
                <a:spcPts val="600"/>
              </a:spcAft>
            </a:pPr>
            <a:r>
              <a:rPr lang="en-US" sz="2000" dirty="0">
                <a:solidFill>
                  <a:srgbClr val="00B8C8"/>
                </a:solidFill>
              </a:rPr>
              <a:t>Lorem ipsum </a:t>
            </a:r>
            <a:br>
              <a:rPr lang="en-US" sz="2400" dirty="0">
                <a:solidFill>
                  <a:sysClr val="windowText" lastClr="000000"/>
                </a:solidFill>
              </a:rPr>
            </a:br>
            <a:r>
              <a:rPr lang="en-US" dirty="0">
                <a:solidFill>
                  <a:sysClr val="windowText" lastClr="000000"/>
                </a:solidFill>
              </a:rPr>
              <a:t>Dolor sit amet consectetur adipiscing elit sed do eiusmod</a:t>
            </a:r>
            <a:endParaRPr lang="en-GB" sz="2400" dirty="0">
              <a:solidFill>
                <a:sysClr val="windowText" lastClr="000000"/>
              </a:solidFill>
            </a:endParaRPr>
          </a:p>
        </p:txBody>
      </p:sp>
      <p:sp>
        <p:nvSpPr>
          <p:cNvPr id="31" name="Tekstvak 30">
            <a:extLst>
              <a:ext uri="{FF2B5EF4-FFF2-40B4-BE49-F238E27FC236}">
                <a16:creationId xmlns:a16="http://schemas.microsoft.com/office/drawing/2014/main" id="{19360997-D356-E00C-A7C2-66570C5E2745}"/>
              </a:ext>
            </a:extLst>
          </p:cNvPr>
          <p:cNvSpPr txBox="1"/>
          <p:nvPr/>
        </p:nvSpPr>
        <p:spPr>
          <a:xfrm>
            <a:off x="6793072" y="4653852"/>
            <a:ext cx="1642994" cy="1346898"/>
          </a:xfrm>
          <a:prstGeom prst="rect">
            <a:avLst/>
          </a:prstGeom>
          <a:noFill/>
        </p:spPr>
        <p:txBody>
          <a:bodyPr wrap="square" lIns="0" tIns="72000" rIns="0" bIns="0" rtlCol="0">
            <a:spAutoFit/>
          </a:bodyPr>
          <a:lstStyle/>
          <a:p>
            <a:pPr algn="ctr">
              <a:lnSpc>
                <a:spcPct val="90000"/>
              </a:lnSpc>
              <a:spcBef>
                <a:spcPts val="600"/>
              </a:spcBef>
              <a:spcAft>
                <a:spcPts val="600"/>
              </a:spcAft>
            </a:pPr>
            <a:r>
              <a:rPr lang="en-US" sz="2000" dirty="0">
                <a:solidFill>
                  <a:schemeClr val="accent1"/>
                </a:solidFill>
              </a:rPr>
              <a:t>Lorem ipsum </a:t>
            </a:r>
            <a:br>
              <a:rPr lang="en-US" sz="2400" dirty="0">
                <a:solidFill>
                  <a:sysClr val="windowText" lastClr="000000"/>
                </a:solidFill>
              </a:rPr>
            </a:br>
            <a:r>
              <a:rPr lang="en-US" dirty="0">
                <a:solidFill>
                  <a:sysClr val="windowText" lastClr="000000"/>
                </a:solidFill>
              </a:rPr>
              <a:t>Dolor sit amet consectetur adipiscing elit sed do eiusmod</a:t>
            </a:r>
            <a:endParaRPr lang="en-GB" sz="2400" dirty="0">
              <a:solidFill>
                <a:sysClr val="windowText" lastClr="000000"/>
              </a:solidFill>
            </a:endParaRPr>
          </a:p>
        </p:txBody>
      </p:sp>
      <p:sp>
        <p:nvSpPr>
          <p:cNvPr id="32" name="Tekstvak 31">
            <a:extLst>
              <a:ext uri="{FF2B5EF4-FFF2-40B4-BE49-F238E27FC236}">
                <a16:creationId xmlns:a16="http://schemas.microsoft.com/office/drawing/2014/main" id="{E8378677-D10A-9958-2A12-6F999294AC28}"/>
              </a:ext>
            </a:extLst>
          </p:cNvPr>
          <p:cNvSpPr txBox="1"/>
          <p:nvPr/>
        </p:nvSpPr>
        <p:spPr>
          <a:xfrm>
            <a:off x="8818832" y="4653852"/>
            <a:ext cx="1642994" cy="1346898"/>
          </a:xfrm>
          <a:prstGeom prst="rect">
            <a:avLst/>
          </a:prstGeom>
          <a:noFill/>
        </p:spPr>
        <p:txBody>
          <a:bodyPr wrap="square" lIns="0" tIns="72000" rIns="0" bIns="0" rtlCol="0">
            <a:spAutoFit/>
          </a:bodyPr>
          <a:lstStyle/>
          <a:p>
            <a:pPr algn="ctr">
              <a:lnSpc>
                <a:spcPct val="90000"/>
              </a:lnSpc>
              <a:spcBef>
                <a:spcPts val="600"/>
              </a:spcBef>
              <a:spcAft>
                <a:spcPts val="600"/>
              </a:spcAft>
            </a:pPr>
            <a:r>
              <a:rPr lang="en-US" sz="2000" dirty="0">
                <a:solidFill>
                  <a:srgbClr val="0076C2"/>
                </a:solidFill>
              </a:rPr>
              <a:t>Lorem ipsum </a:t>
            </a:r>
            <a:br>
              <a:rPr lang="en-US" sz="2400" dirty="0">
                <a:solidFill>
                  <a:srgbClr val="0076C2"/>
                </a:solidFill>
              </a:rPr>
            </a:br>
            <a:r>
              <a:rPr lang="en-US" dirty="0">
                <a:solidFill>
                  <a:sysClr val="windowText" lastClr="000000"/>
                </a:solidFill>
              </a:rPr>
              <a:t>Dolor sit amet consectetur adipiscing elit sed do eiusmod</a:t>
            </a:r>
            <a:endParaRPr lang="en-GB" sz="2400" dirty="0">
              <a:solidFill>
                <a:sysClr val="windowText" lastClr="000000"/>
              </a:solidFill>
            </a:endParaRPr>
          </a:p>
        </p:txBody>
      </p:sp>
      <p:sp>
        <p:nvSpPr>
          <p:cNvPr id="34" name="Tekstvak 33">
            <a:extLst>
              <a:ext uri="{FF2B5EF4-FFF2-40B4-BE49-F238E27FC236}">
                <a16:creationId xmlns:a16="http://schemas.microsoft.com/office/drawing/2014/main" id="{A261564A-6284-EC38-26FF-7D16CDA7D51C}"/>
              </a:ext>
            </a:extLst>
          </p:cNvPr>
          <p:cNvSpPr txBox="1"/>
          <p:nvPr/>
        </p:nvSpPr>
        <p:spPr>
          <a:xfrm>
            <a:off x="1732208" y="1566735"/>
            <a:ext cx="1642994" cy="1346898"/>
          </a:xfrm>
          <a:prstGeom prst="rect">
            <a:avLst/>
          </a:prstGeom>
          <a:noFill/>
        </p:spPr>
        <p:txBody>
          <a:bodyPr wrap="square" lIns="0" tIns="0" rIns="0" bIns="72000" rtlCol="0" anchor="b" anchorCtr="0">
            <a:spAutoFit/>
          </a:bodyPr>
          <a:lstStyle/>
          <a:p>
            <a:pPr algn="ctr">
              <a:lnSpc>
                <a:spcPct val="90000"/>
              </a:lnSpc>
              <a:spcBef>
                <a:spcPts val="600"/>
              </a:spcBef>
              <a:spcAft>
                <a:spcPts val="600"/>
              </a:spcAft>
            </a:pPr>
            <a:r>
              <a:rPr lang="en-US" sz="2000" dirty="0">
                <a:solidFill>
                  <a:srgbClr val="00B8C8"/>
                </a:solidFill>
              </a:rPr>
              <a:t>Lorem ipsum </a:t>
            </a:r>
            <a:br>
              <a:rPr lang="en-US" sz="2400" dirty="0">
                <a:solidFill>
                  <a:srgbClr val="00B8C8"/>
                </a:solidFill>
              </a:rPr>
            </a:br>
            <a:r>
              <a:rPr lang="en-US" dirty="0">
                <a:solidFill>
                  <a:sysClr val="windowText" lastClr="000000"/>
                </a:solidFill>
              </a:rPr>
              <a:t>Dolor sit amet consectetur adipiscing elit sed do eiusmod</a:t>
            </a:r>
            <a:endParaRPr lang="en-GB" sz="2400" dirty="0">
              <a:solidFill>
                <a:sysClr val="windowText" lastClr="000000"/>
              </a:solidFill>
            </a:endParaRPr>
          </a:p>
        </p:txBody>
      </p:sp>
      <p:sp>
        <p:nvSpPr>
          <p:cNvPr id="35" name="Tekstvak 34">
            <a:extLst>
              <a:ext uri="{FF2B5EF4-FFF2-40B4-BE49-F238E27FC236}">
                <a16:creationId xmlns:a16="http://schemas.microsoft.com/office/drawing/2014/main" id="{EBB323E7-7320-35AE-C7FE-42F2D53DAFDC}"/>
              </a:ext>
            </a:extLst>
          </p:cNvPr>
          <p:cNvSpPr txBox="1"/>
          <p:nvPr/>
        </p:nvSpPr>
        <p:spPr>
          <a:xfrm>
            <a:off x="3757968" y="1566735"/>
            <a:ext cx="1642994" cy="1346898"/>
          </a:xfrm>
          <a:prstGeom prst="rect">
            <a:avLst/>
          </a:prstGeom>
          <a:noFill/>
        </p:spPr>
        <p:txBody>
          <a:bodyPr wrap="square" lIns="0" tIns="0" rIns="0" bIns="72000" rtlCol="0" anchor="b" anchorCtr="0">
            <a:spAutoFit/>
          </a:bodyPr>
          <a:lstStyle/>
          <a:p>
            <a:pPr algn="ctr">
              <a:lnSpc>
                <a:spcPct val="90000"/>
              </a:lnSpc>
              <a:spcBef>
                <a:spcPts val="600"/>
              </a:spcBef>
              <a:spcAft>
                <a:spcPts val="600"/>
              </a:spcAft>
            </a:pPr>
            <a:r>
              <a:rPr lang="en-US" sz="2000" dirty="0">
                <a:solidFill>
                  <a:schemeClr val="accent1"/>
                </a:solidFill>
              </a:rPr>
              <a:t>Lorem ipsum </a:t>
            </a:r>
            <a:br>
              <a:rPr lang="en-US" sz="2400" dirty="0">
                <a:solidFill>
                  <a:schemeClr val="accent2"/>
                </a:solidFill>
              </a:rPr>
            </a:br>
            <a:r>
              <a:rPr lang="en-US" dirty="0">
                <a:solidFill>
                  <a:sysClr val="windowText" lastClr="000000"/>
                </a:solidFill>
              </a:rPr>
              <a:t>Dolor sit amet consectetur adipiscing elit sed do eiusmod</a:t>
            </a:r>
            <a:endParaRPr lang="en-GB" sz="2400" dirty="0">
              <a:solidFill>
                <a:sysClr val="windowText" lastClr="000000"/>
              </a:solidFill>
            </a:endParaRPr>
          </a:p>
        </p:txBody>
      </p:sp>
      <p:sp>
        <p:nvSpPr>
          <p:cNvPr id="36" name="Tekstvak 35">
            <a:extLst>
              <a:ext uri="{FF2B5EF4-FFF2-40B4-BE49-F238E27FC236}">
                <a16:creationId xmlns:a16="http://schemas.microsoft.com/office/drawing/2014/main" id="{6D5F17DC-FEB7-BB32-D482-2D2F2FFE3761}"/>
              </a:ext>
            </a:extLst>
          </p:cNvPr>
          <p:cNvSpPr txBox="1"/>
          <p:nvPr/>
        </p:nvSpPr>
        <p:spPr>
          <a:xfrm>
            <a:off x="5783728" y="1566735"/>
            <a:ext cx="1642994" cy="1346898"/>
          </a:xfrm>
          <a:prstGeom prst="rect">
            <a:avLst/>
          </a:prstGeom>
          <a:noFill/>
        </p:spPr>
        <p:txBody>
          <a:bodyPr wrap="square" lIns="0" tIns="0" rIns="0" bIns="72000" rtlCol="0" anchor="b" anchorCtr="0">
            <a:spAutoFit/>
          </a:bodyPr>
          <a:lstStyle/>
          <a:p>
            <a:pPr algn="ctr">
              <a:lnSpc>
                <a:spcPct val="90000"/>
              </a:lnSpc>
              <a:spcBef>
                <a:spcPts val="600"/>
              </a:spcBef>
              <a:spcAft>
                <a:spcPts val="600"/>
              </a:spcAft>
            </a:pPr>
            <a:r>
              <a:rPr lang="en-US" sz="2000" dirty="0">
                <a:solidFill>
                  <a:srgbClr val="0076C2"/>
                </a:solidFill>
              </a:rPr>
              <a:t>Lorem ipsum </a:t>
            </a:r>
            <a:br>
              <a:rPr lang="en-US" sz="2400" dirty="0">
                <a:solidFill>
                  <a:sysClr val="windowText" lastClr="000000"/>
                </a:solidFill>
              </a:rPr>
            </a:br>
            <a:r>
              <a:rPr lang="en-US" dirty="0">
                <a:solidFill>
                  <a:sysClr val="windowText" lastClr="000000"/>
                </a:solidFill>
              </a:rPr>
              <a:t>Dolor sit amet consectetur adipiscing elit sed do eiusmod</a:t>
            </a:r>
            <a:endParaRPr lang="en-GB" sz="2400" dirty="0">
              <a:solidFill>
                <a:sysClr val="windowText" lastClr="000000"/>
              </a:solidFill>
            </a:endParaRPr>
          </a:p>
        </p:txBody>
      </p:sp>
      <p:sp>
        <p:nvSpPr>
          <p:cNvPr id="37" name="Tekstvak 36">
            <a:extLst>
              <a:ext uri="{FF2B5EF4-FFF2-40B4-BE49-F238E27FC236}">
                <a16:creationId xmlns:a16="http://schemas.microsoft.com/office/drawing/2014/main" id="{A24CE839-1EE0-4DBF-29EF-63EFE1EC6BD7}"/>
              </a:ext>
            </a:extLst>
          </p:cNvPr>
          <p:cNvSpPr txBox="1"/>
          <p:nvPr/>
        </p:nvSpPr>
        <p:spPr>
          <a:xfrm>
            <a:off x="7809488" y="1566735"/>
            <a:ext cx="1642994" cy="1346898"/>
          </a:xfrm>
          <a:prstGeom prst="rect">
            <a:avLst/>
          </a:prstGeom>
          <a:noFill/>
        </p:spPr>
        <p:txBody>
          <a:bodyPr wrap="square" lIns="0" tIns="0" rIns="0" bIns="72000" rtlCol="0" anchor="b" anchorCtr="0">
            <a:spAutoFit/>
          </a:bodyPr>
          <a:lstStyle/>
          <a:p>
            <a:pPr algn="ctr">
              <a:lnSpc>
                <a:spcPct val="90000"/>
              </a:lnSpc>
              <a:spcBef>
                <a:spcPts val="600"/>
              </a:spcBef>
              <a:spcAft>
                <a:spcPts val="600"/>
              </a:spcAft>
            </a:pPr>
            <a:r>
              <a:rPr lang="en-US" sz="2000" dirty="0">
                <a:solidFill>
                  <a:srgbClr val="00A6D6"/>
                </a:solidFill>
              </a:rPr>
              <a:t>Lorem ipsum </a:t>
            </a:r>
            <a:br>
              <a:rPr lang="en-US" sz="2400" dirty="0">
                <a:solidFill>
                  <a:srgbClr val="00A6D6"/>
                </a:solidFill>
              </a:rPr>
            </a:br>
            <a:r>
              <a:rPr lang="en-US" dirty="0">
                <a:solidFill>
                  <a:sysClr val="windowText" lastClr="000000"/>
                </a:solidFill>
              </a:rPr>
              <a:t>Dolor sit amet consectetur adipiscing elit sed do eiusmod</a:t>
            </a:r>
            <a:endParaRPr lang="en-GB" sz="2400" dirty="0">
              <a:solidFill>
                <a:sysClr val="windowText" lastClr="000000"/>
              </a:solidFill>
            </a:endParaRPr>
          </a:p>
        </p:txBody>
      </p:sp>
      <p:sp>
        <p:nvSpPr>
          <p:cNvPr id="38" name="Tekstvak 37">
            <a:extLst>
              <a:ext uri="{FF2B5EF4-FFF2-40B4-BE49-F238E27FC236}">
                <a16:creationId xmlns:a16="http://schemas.microsoft.com/office/drawing/2014/main" id="{4798789D-94CD-CAFA-4147-8A2070529AF4}"/>
              </a:ext>
            </a:extLst>
          </p:cNvPr>
          <p:cNvSpPr txBox="1"/>
          <p:nvPr/>
        </p:nvSpPr>
        <p:spPr>
          <a:xfrm>
            <a:off x="9835248" y="1566735"/>
            <a:ext cx="1642994" cy="1346898"/>
          </a:xfrm>
          <a:prstGeom prst="rect">
            <a:avLst/>
          </a:prstGeom>
          <a:noFill/>
        </p:spPr>
        <p:txBody>
          <a:bodyPr wrap="square" lIns="0" tIns="0" rIns="0" bIns="72000" rtlCol="0" anchor="b" anchorCtr="0">
            <a:spAutoFit/>
          </a:bodyPr>
          <a:lstStyle/>
          <a:p>
            <a:pPr algn="ctr">
              <a:lnSpc>
                <a:spcPct val="90000"/>
              </a:lnSpc>
              <a:spcBef>
                <a:spcPts val="600"/>
              </a:spcBef>
              <a:spcAft>
                <a:spcPts val="600"/>
              </a:spcAft>
            </a:pPr>
            <a:r>
              <a:rPr lang="en-US" sz="2000" dirty="0">
                <a:solidFill>
                  <a:srgbClr val="00B8C8"/>
                </a:solidFill>
              </a:rPr>
              <a:t>Lorem ipsum </a:t>
            </a:r>
            <a:br>
              <a:rPr lang="en-US" sz="2400" dirty="0">
                <a:solidFill>
                  <a:sysClr val="windowText" lastClr="000000"/>
                </a:solidFill>
              </a:rPr>
            </a:br>
            <a:r>
              <a:rPr lang="en-US" dirty="0">
                <a:solidFill>
                  <a:sysClr val="windowText" lastClr="000000"/>
                </a:solidFill>
              </a:rPr>
              <a:t>Dolor sit amet consectetur adipiscing elit sed do eiusmod</a:t>
            </a:r>
            <a:endParaRPr lang="en-GB" sz="2400" dirty="0">
              <a:solidFill>
                <a:sysClr val="windowText" lastClr="000000"/>
              </a:solidFill>
            </a:endParaRPr>
          </a:p>
        </p:txBody>
      </p:sp>
      <p:grpSp>
        <p:nvGrpSpPr>
          <p:cNvPr id="156" name="Groep 155">
            <a:extLst>
              <a:ext uri="{FF2B5EF4-FFF2-40B4-BE49-F238E27FC236}">
                <a16:creationId xmlns:a16="http://schemas.microsoft.com/office/drawing/2014/main" id="{6833AEE1-D1EC-AF3B-E4B5-3F2091DAEDD1}"/>
              </a:ext>
            </a:extLst>
          </p:cNvPr>
          <p:cNvGrpSpPr/>
          <p:nvPr/>
        </p:nvGrpSpPr>
        <p:grpSpPr>
          <a:xfrm>
            <a:off x="2099438" y="2938213"/>
            <a:ext cx="908534" cy="1301296"/>
            <a:chOff x="2099438" y="2938213"/>
            <a:chExt cx="908534" cy="1301296"/>
          </a:xfrm>
        </p:grpSpPr>
        <p:sp>
          <p:nvSpPr>
            <p:cNvPr id="53" name="Ovaal 52">
              <a:extLst>
                <a:ext uri="{FF2B5EF4-FFF2-40B4-BE49-F238E27FC236}">
                  <a16:creationId xmlns:a16="http://schemas.microsoft.com/office/drawing/2014/main" id="{234DB406-0C03-A03A-AB3B-F040187DD202}"/>
                </a:ext>
              </a:extLst>
            </p:cNvPr>
            <p:cNvSpPr/>
            <p:nvPr/>
          </p:nvSpPr>
          <p:spPr>
            <a:xfrm>
              <a:off x="2099438" y="3316570"/>
              <a:ext cx="908534" cy="922939"/>
            </a:xfrm>
            <a:prstGeom prst="ellipse">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200"/>
                </a:spcBef>
                <a:spcAft>
                  <a:spcPts val="200"/>
                </a:spcAft>
              </a:pPr>
              <a:r>
                <a:rPr lang="en-GB" sz="1600" b="1" dirty="0"/>
                <a:t>2015</a:t>
              </a:r>
            </a:p>
          </p:txBody>
        </p:sp>
        <p:cxnSp>
          <p:nvCxnSpPr>
            <p:cNvPr id="54" name="Rechte verbindingslijn 53">
              <a:extLst>
                <a:ext uri="{FF2B5EF4-FFF2-40B4-BE49-F238E27FC236}">
                  <a16:creationId xmlns:a16="http://schemas.microsoft.com/office/drawing/2014/main" id="{932A633D-156A-4C41-0469-AF8903F6DAF4}"/>
                </a:ext>
              </a:extLst>
            </p:cNvPr>
            <p:cNvCxnSpPr>
              <a:cxnSpLocks/>
              <a:stCxn id="56" idx="4"/>
            </p:cNvCxnSpPr>
            <p:nvPr/>
          </p:nvCxnSpPr>
          <p:spPr>
            <a:xfrm>
              <a:off x="2553705" y="3077424"/>
              <a:ext cx="0" cy="308751"/>
            </a:xfrm>
            <a:prstGeom prst="line">
              <a:avLst/>
            </a:prstGeom>
            <a:ln w="25400" cap="rnd">
              <a:solidFill>
                <a:srgbClr val="00B8C8"/>
              </a:solidFill>
              <a:prstDash val="sysDot"/>
              <a:round/>
            </a:ln>
          </p:spPr>
          <p:style>
            <a:lnRef idx="1">
              <a:schemeClr val="accent1"/>
            </a:lnRef>
            <a:fillRef idx="0">
              <a:schemeClr val="accent1"/>
            </a:fillRef>
            <a:effectRef idx="0">
              <a:schemeClr val="accent1"/>
            </a:effectRef>
            <a:fontRef idx="minor">
              <a:schemeClr val="tx1"/>
            </a:fontRef>
          </p:style>
        </p:cxnSp>
        <p:sp>
          <p:nvSpPr>
            <p:cNvPr id="56" name="Ovaal 55">
              <a:extLst>
                <a:ext uri="{FF2B5EF4-FFF2-40B4-BE49-F238E27FC236}">
                  <a16:creationId xmlns:a16="http://schemas.microsoft.com/office/drawing/2014/main" id="{AF47B669-FDEA-DC86-D42E-B25F48485F78}"/>
                </a:ext>
              </a:extLst>
            </p:cNvPr>
            <p:cNvSpPr/>
            <p:nvPr/>
          </p:nvSpPr>
          <p:spPr>
            <a:xfrm>
              <a:off x="2485186" y="2938213"/>
              <a:ext cx="137038" cy="139211"/>
            </a:xfrm>
            <a:prstGeom prst="ellipse">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153" name="Groep 152">
            <a:extLst>
              <a:ext uri="{FF2B5EF4-FFF2-40B4-BE49-F238E27FC236}">
                <a16:creationId xmlns:a16="http://schemas.microsoft.com/office/drawing/2014/main" id="{E4D12784-5D63-A46F-293F-93F89FADB71C}"/>
              </a:ext>
            </a:extLst>
          </p:cNvPr>
          <p:cNvGrpSpPr/>
          <p:nvPr/>
        </p:nvGrpSpPr>
        <p:grpSpPr>
          <a:xfrm>
            <a:off x="4125198" y="2938213"/>
            <a:ext cx="908534" cy="1301296"/>
            <a:chOff x="4125198" y="2938213"/>
            <a:chExt cx="908534" cy="1301296"/>
          </a:xfrm>
        </p:grpSpPr>
        <p:sp>
          <p:nvSpPr>
            <p:cNvPr id="65" name="Ovaal 64">
              <a:extLst>
                <a:ext uri="{FF2B5EF4-FFF2-40B4-BE49-F238E27FC236}">
                  <a16:creationId xmlns:a16="http://schemas.microsoft.com/office/drawing/2014/main" id="{7F90F91F-7AA4-3FB1-CF58-64ABB8200A87}"/>
                </a:ext>
              </a:extLst>
            </p:cNvPr>
            <p:cNvSpPr/>
            <p:nvPr/>
          </p:nvSpPr>
          <p:spPr>
            <a:xfrm>
              <a:off x="4125198" y="3316570"/>
              <a:ext cx="908534" cy="9229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200"/>
                </a:spcBef>
                <a:spcAft>
                  <a:spcPts val="200"/>
                </a:spcAft>
              </a:pPr>
              <a:r>
                <a:rPr lang="en-GB" sz="1600" b="1" dirty="0"/>
                <a:t>2017</a:t>
              </a:r>
            </a:p>
          </p:txBody>
        </p:sp>
        <p:cxnSp>
          <p:nvCxnSpPr>
            <p:cNvPr id="66" name="Rechte verbindingslijn 65">
              <a:extLst>
                <a:ext uri="{FF2B5EF4-FFF2-40B4-BE49-F238E27FC236}">
                  <a16:creationId xmlns:a16="http://schemas.microsoft.com/office/drawing/2014/main" id="{A41896E4-729E-D210-D775-4AE0DBFD1FD7}"/>
                </a:ext>
              </a:extLst>
            </p:cNvPr>
            <p:cNvCxnSpPr>
              <a:cxnSpLocks/>
              <a:stCxn id="68" idx="4"/>
              <a:endCxn id="65" idx="0"/>
            </p:cNvCxnSpPr>
            <p:nvPr/>
          </p:nvCxnSpPr>
          <p:spPr>
            <a:xfrm>
              <a:off x="4579465" y="3077424"/>
              <a:ext cx="0" cy="239146"/>
            </a:xfrm>
            <a:prstGeom prst="line">
              <a:avLst/>
            </a:prstGeom>
            <a:ln w="254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68" name="Ovaal 67">
              <a:extLst>
                <a:ext uri="{FF2B5EF4-FFF2-40B4-BE49-F238E27FC236}">
                  <a16:creationId xmlns:a16="http://schemas.microsoft.com/office/drawing/2014/main" id="{63EEE8AD-2B20-2232-8977-280B886BBDC5}"/>
                </a:ext>
              </a:extLst>
            </p:cNvPr>
            <p:cNvSpPr/>
            <p:nvPr/>
          </p:nvSpPr>
          <p:spPr>
            <a:xfrm>
              <a:off x="4510946" y="2938213"/>
              <a:ext cx="137038" cy="1392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151" name="Groep 150">
            <a:extLst>
              <a:ext uri="{FF2B5EF4-FFF2-40B4-BE49-F238E27FC236}">
                <a16:creationId xmlns:a16="http://schemas.microsoft.com/office/drawing/2014/main" id="{1A858B1A-3EA1-0518-4758-3BB661A1DA7C}"/>
              </a:ext>
            </a:extLst>
          </p:cNvPr>
          <p:cNvGrpSpPr/>
          <p:nvPr/>
        </p:nvGrpSpPr>
        <p:grpSpPr>
          <a:xfrm>
            <a:off x="6150958" y="2938213"/>
            <a:ext cx="908534" cy="1301296"/>
            <a:chOff x="6150958" y="2938213"/>
            <a:chExt cx="908534" cy="1301296"/>
          </a:xfrm>
        </p:grpSpPr>
        <p:sp>
          <p:nvSpPr>
            <p:cNvPr id="75" name="Ovaal 74">
              <a:extLst>
                <a:ext uri="{FF2B5EF4-FFF2-40B4-BE49-F238E27FC236}">
                  <a16:creationId xmlns:a16="http://schemas.microsoft.com/office/drawing/2014/main" id="{85698BF1-E2AE-F86F-3C66-9976CBDC9078}"/>
                </a:ext>
              </a:extLst>
            </p:cNvPr>
            <p:cNvSpPr/>
            <p:nvPr/>
          </p:nvSpPr>
          <p:spPr>
            <a:xfrm>
              <a:off x="6150958" y="3316570"/>
              <a:ext cx="908534" cy="922939"/>
            </a:xfrm>
            <a:prstGeom prst="ellipse">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200"/>
                </a:spcBef>
                <a:spcAft>
                  <a:spcPts val="200"/>
                </a:spcAft>
              </a:pPr>
              <a:r>
                <a:rPr lang="en-GB" sz="1600" b="1" dirty="0"/>
                <a:t>2019</a:t>
              </a:r>
            </a:p>
          </p:txBody>
        </p:sp>
        <p:cxnSp>
          <p:nvCxnSpPr>
            <p:cNvPr id="76" name="Rechte verbindingslijn 75">
              <a:extLst>
                <a:ext uri="{FF2B5EF4-FFF2-40B4-BE49-F238E27FC236}">
                  <a16:creationId xmlns:a16="http://schemas.microsoft.com/office/drawing/2014/main" id="{130D2D58-0771-BBFC-29BC-F2CE8EDC9ECD}"/>
                </a:ext>
              </a:extLst>
            </p:cNvPr>
            <p:cNvCxnSpPr>
              <a:cxnSpLocks/>
              <a:stCxn id="78" idx="4"/>
              <a:endCxn id="75" idx="0"/>
            </p:cNvCxnSpPr>
            <p:nvPr/>
          </p:nvCxnSpPr>
          <p:spPr>
            <a:xfrm>
              <a:off x="6605225" y="3077424"/>
              <a:ext cx="0" cy="239146"/>
            </a:xfrm>
            <a:prstGeom prst="line">
              <a:avLst/>
            </a:prstGeom>
            <a:ln w="25400" cap="rnd">
              <a:solidFill>
                <a:srgbClr val="0076C2"/>
              </a:solidFill>
              <a:prstDash val="sysDot"/>
              <a:round/>
            </a:ln>
          </p:spPr>
          <p:style>
            <a:lnRef idx="1">
              <a:schemeClr val="accent1"/>
            </a:lnRef>
            <a:fillRef idx="0">
              <a:schemeClr val="accent1"/>
            </a:fillRef>
            <a:effectRef idx="0">
              <a:schemeClr val="accent1"/>
            </a:effectRef>
            <a:fontRef idx="minor">
              <a:schemeClr val="tx1"/>
            </a:fontRef>
          </p:style>
        </p:cxnSp>
        <p:sp>
          <p:nvSpPr>
            <p:cNvPr id="78" name="Ovaal 77">
              <a:extLst>
                <a:ext uri="{FF2B5EF4-FFF2-40B4-BE49-F238E27FC236}">
                  <a16:creationId xmlns:a16="http://schemas.microsoft.com/office/drawing/2014/main" id="{957804D4-A493-CE45-A4AD-917864B76ACB}"/>
                </a:ext>
              </a:extLst>
            </p:cNvPr>
            <p:cNvSpPr/>
            <p:nvPr/>
          </p:nvSpPr>
          <p:spPr>
            <a:xfrm>
              <a:off x="6536706" y="2938213"/>
              <a:ext cx="137038" cy="139211"/>
            </a:xfrm>
            <a:prstGeom prst="ellipse">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148" name="Groep 147">
            <a:extLst>
              <a:ext uri="{FF2B5EF4-FFF2-40B4-BE49-F238E27FC236}">
                <a16:creationId xmlns:a16="http://schemas.microsoft.com/office/drawing/2014/main" id="{8587F8E4-3ABE-3CD8-689A-33FD49867120}"/>
              </a:ext>
            </a:extLst>
          </p:cNvPr>
          <p:cNvGrpSpPr/>
          <p:nvPr/>
        </p:nvGrpSpPr>
        <p:grpSpPr>
          <a:xfrm>
            <a:off x="8176718" y="2938213"/>
            <a:ext cx="908534" cy="1301296"/>
            <a:chOff x="8176718" y="2938213"/>
            <a:chExt cx="908534" cy="1301296"/>
          </a:xfrm>
        </p:grpSpPr>
        <p:sp>
          <p:nvSpPr>
            <p:cNvPr id="85" name="Ovaal 84">
              <a:extLst>
                <a:ext uri="{FF2B5EF4-FFF2-40B4-BE49-F238E27FC236}">
                  <a16:creationId xmlns:a16="http://schemas.microsoft.com/office/drawing/2014/main" id="{49A649EE-6553-05EC-1702-3A8C275B6B47}"/>
                </a:ext>
              </a:extLst>
            </p:cNvPr>
            <p:cNvSpPr/>
            <p:nvPr/>
          </p:nvSpPr>
          <p:spPr>
            <a:xfrm>
              <a:off x="8176718" y="3316570"/>
              <a:ext cx="908534" cy="922939"/>
            </a:xfrm>
            <a:prstGeom prst="ellipse">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200"/>
                </a:spcBef>
                <a:spcAft>
                  <a:spcPts val="200"/>
                </a:spcAft>
              </a:pPr>
              <a:r>
                <a:rPr lang="en-GB" sz="1600" b="1" dirty="0"/>
                <a:t>2021</a:t>
              </a:r>
            </a:p>
          </p:txBody>
        </p:sp>
        <p:cxnSp>
          <p:nvCxnSpPr>
            <p:cNvPr id="86" name="Rechte verbindingslijn 85">
              <a:extLst>
                <a:ext uri="{FF2B5EF4-FFF2-40B4-BE49-F238E27FC236}">
                  <a16:creationId xmlns:a16="http://schemas.microsoft.com/office/drawing/2014/main" id="{BCF1820B-D60E-A62B-0F18-FF2DDA98CBA7}"/>
                </a:ext>
              </a:extLst>
            </p:cNvPr>
            <p:cNvCxnSpPr>
              <a:cxnSpLocks/>
              <a:stCxn id="88" idx="4"/>
              <a:endCxn id="85" idx="0"/>
            </p:cNvCxnSpPr>
            <p:nvPr/>
          </p:nvCxnSpPr>
          <p:spPr>
            <a:xfrm>
              <a:off x="8630985" y="3077424"/>
              <a:ext cx="0" cy="239146"/>
            </a:xfrm>
            <a:prstGeom prst="line">
              <a:avLst/>
            </a:prstGeom>
            <a:ln w="25400" cap="rnd">
              <a:solidFill>
                <a:srgbClr val="00B8C8"/>
              </a:solidFill>
              <a:prstDash val="sysDot"/>
              <a:round/>
            </a:ln>
          </p:spPr>
          <p:style>
            <a:lnRef idx="1">
              <a:schemeClr val="accent1"/>
            </a:lnRef>
            <a:fillRef idx="0">
              <a:schemeClr val="accent1"/>
            </a:fillRef>
            <a:effectRef idx="0">
              <a:schemeClr val="accent1"/>
            </a:effectRef>
            <a:fontRef idx="minor">
              <a:schemeClr val="tx1"/>
            </a:fontRef>
          </p:style>
        </p:cxnSp>
        <p:sp>
          <p:nvSpPr>
            <p:cNvPr id="88" name="Ovaal 87">
              <a:extLst>
                <a:ext uri="{FF2B5EF4-FFF2-40B4-BE49-F238E27FC236}">
                  <a16:creationId xmlns:a16="http://schemas.microsoft.com/office/drawing/2014/main" id="{BF4D6727-7E1E-F21D-2ED6-97C4F575DBB4}"/>
                </a:ext>
              </a:extLst>
            </p:cNvPr>
            <p:cNvSpPr/>
            <p:nvPr/>
          </p:nvSpPr>
          <p:spPr>
            <a:xfrm>
              <a:off x="8562466" y="2938213"/>
              <a:ext cx="137038" cy="139211"/>
            </a:xfrm>
            <a:prstGeom prst="ellipse">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147" name="Groep 146">
            <a:extLst>
              <a:ext uri="{FF2B5EF4-FFF2-40B4-BE49-F238E27FC236}">
                <a16:creationId xmlns:a16="http://schemas.microsoft.com/office/drawing/2014/main" id="{9E479F44-FBD3-ABFD-460D-6E3E3F65A367}"/>
              </a:ext>
            </a:extLst>
          </p:cNvPr>
          <p:cNvGrpSpPr/>
          <p:nvPr/>
        </p:nvGrpSpPr>
        <p:grpSpPr>
          <a:xfrm>
            <a:off x="10202478" y="2938213"/>
            <a:ext cx="908534" cy="1301296"/>
            <a:chOff x="10202478" y="2938213"/>
            <a:chExt cx="908534" cy="1301296"/>
          </a:xfrm>
        </p:grpSpPr>
        <p:sp>
          <p:nvSpPr>
            <p:cNvPr id="100" name="Ovaal 99">
              <a:extLst>
                <a:ext uri="{FF2B5EF4-FFF2-40B4-BE49-F238E27FC236}">
                  <a16:creationId xmlns:a16="http://schemas.microsoft.com/office/drawing/2014/main" id="{BE6547C0-E5C9-ECB8-3585-B1390B67ABBD}"/>
                </a:ext>
              </a:extLst>
            </p:cNvPr>
            <p:cNvSpPr/>
            <p:nvPr/>
          </p:nvSpPr>
          <p:spPr>
            <a:xfrm>
              <a:off x="10202478" y="3316570"/>
              <a:ext cx="908534" cy="922939"/>
            </a:xfrm>
            <a:prstGeom prst="ellipse">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200"/>
                </a:spcBef>
                <a:spcAft>
                  <a:spcPts val="200"/>
                </a:spcAft>
              </a:pPr>
              <a:r>
                <a:rPr lang="en-GB" sz="1600" b="1" dirty="0"/>
                <a:t>2023</a:t>
              </a:r>
            </a:p>
          </p:txBody>
        </p:sp>
        <p:cxnSp>
          <p:nvCxnSpPr>
            <p:cNvPr id="101" name="Rechte verbindingslijn 100">
              <a:extLst>
                <a:ext uri="{FF2B5EF4-FFF2-40B4-BE49-F238E27FC236}">
                  <a16:creationId xmlns:a16="http://schemas.microsoft.com/office/drawing/2014/main" id="{1FDAA1BB-A03F-3FF1-BFD9-EDB332754081}"/>
                </a:ext>
              </a:extLst>
            </p:cNvPr>
            <p:cNvCxnSpPr>
              <a:cxnSpLocks/>
              <a:stCxn id="103" idx="4"/>
              <a:endCxn id="100" idx="0"/>
            </p:cNvCxnSpPr>
            <p:nvPr/>
          </p:nvCxnSpPr>
          <p:spPr>
            <a:xfrm>
              <a:off x="10656745" y="3077424"/>
              <a:ext cx="0" cy="239146"/>
            </a:xfrm>
            <a:prstGeom prst="line">
              <a:avLst/>
            </a:prstGeom>
            <a:ln w="25400" cap="rnd">
              <a:solidFill>
                <a:srgbClr val="00B8C8"/>
              </a:solidFill>
              <a:prstDash val="sysDot"/>
              <a:round/>
            </a:ln>
          </p:spPr>
          <p:style>
            <a:lnRef idx="1">
              <a:schemeClr val="accent1"/>
            </a:lnRef>
            <a:fillRef idx="0">
              <a:schemeClr val="accent1"/>
            </a:fillRef>
            <a:effectRef idx="0">
              <a:schemeClr val="accent1"/>
            </a:effectRef>
            <a:fontRef idx="minor">
              <a:schemeClr val="tx1"/>
            </a:fontRef>
          </p:style>
        </p:cxnSp>
        <p:sp>
          <p:nvSpPr>
            <p:cNvPr id="103" name="Ovaal 102">
              <a:extLst>
                <a:ext uri="{FF2B5EF4-FFF2-40B4-BE49-F238E27FC236}">
                  <a16:creationId xmlns:a16="http://schemas.microsoft.com/office/drawing/2014/main" id="{512B7E67-E915-1D99-67DD-77A42403C55D}"/>
                </a:ext>
              </a:extLst>
            </p:cNvPr>
            <p:cNvSpPr/>
            <p:nvPr/>
          </p:nvSpPr>
          <p:spPr>
            <a:xfrm>
              <a:off x="10588226" y="2938213"/>
              <a:ext cx="137038" cy="139211"/>
            </a:xfrm>
            <a:prstGeom prst="ellipse">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155" name="Groep 154">
            <a:extLst>
              <a:ext uri="{FF2B5EF4-FFF2-40B4-BE49-F238E27FC236}">
                <a16:creationId xmlns:a16="http://schemas.microsoft.com/office/drawing/2014/main" id="{14AB19B9-7078-CD17-5CBC-F042EA99B7BC}"/>
              </a:ext>
            </a:extLst>
          </p:cNvPr>
          <p:cNvGrpSpPr/>
          <p:nvPr/>
        </p:nvGrpSpPr>
        <p:grpSpPr>
          <a:xfrm>
            <a:off x="1086558" y="3330975"/>
            <a:ext cx="908534" cy="1354323"/>
            <a:chOff x="1086558" y="3330975"/>
            <a:chExt cx="908534" cy="1354323"/>
          </a:xfrm>
        </p:grpSpPr>
        <p:sp>
          <p:nvSpPr>
            <p:cNvPr id="16" name="Ovaal 15">
              <a:extLst>
                <a:ext uri="{FF2B5EF4-FFF2-40B4-BE49-F238E27FC236}">
                  <a16:creationId xmlns:a16="http://schemas.microsoft.com/office/drawing/2014/main" id="{41CD19B4-891B-7D63-AFA9-86D6BBE2F0C7}"/>
                </a:ext>
              </a:extLst>
            </p:cNvPr>
            <p:cNvSpPr/>
            <p:nvPr/>
          </p:nvSpPr>
          <p:spPr>
            <a:xfrm>
              <a:off x="1086558" y="3330975"/>
              <a:ext cx="908534" cy="9085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200"/>
                </a:spcBef>
                <a:spcAft>
                  <a:spcPts val="200"/>
                </a:spcAft>
              </a:pPr>
              <a:r>
                <a:rPr lang="en-GB" sz="1600" b="1" dirty="0"/>
                <a:t>2014</a:t>
              </a:r>
            </a:p>
          </p:txBody>
        </p:sp>
        <p:cxnSp>
          <p:nvCxnSpPr>
            <p:cNvPr id="41" name="Rechte verbindingslijn 40">
              <a:extLst>
                <a:ext uri="{FF2B5EF4-FFF2-40B4-BE49-F238E27FC236}">
                  <a16:creationId xmlns:a16="http://schemas.microsoft.com/office/drawing/2014/main" id="{9B779DBB-BF7A-1C3C-BE5A-F7AFF3E6B68B}"/>
                </a:ext>
              </a:extLst>
            </p:cNvPr>
            <p:cNvCxnSpPr>
              <a:cxnSpLocks/>
              <a:stCxn id="16" idx="4"/>
              <a:endCxn id="111" idx="0"/>
            </p:cNvCxnSpPr>
            <p:nvPr/>
          </p:nvCxnSpPr>
          <p:spPr>
            <a:xfrm>
              <a:off x="1540825" y="4239509"/>
              <a:ext cx="0" cy="308751"/>
            </a:xfrm>
            <a:prstGeom prst="line">
              <a:avLst/>
            </a:prstGeom>
            <a:ln w="254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11" name="Ovaal 110">
              <a:extLst>
                <a:ext uri="{FF2B5EF4-FFF2-40B4-BE49-F238E27FC236}">
                  <a16:creationId xmlns:a16="http://schemas.microsoft.com/office/drawing/2014/main" id="{C473BA82-BA85-D9D9-F0D6-8F1CF5B5AAF4}"/>
                </a:ext>
              </a:extLst>
            </p:cNvPr>
            <p:cNvSpPr/>
            <p:nvPr/>
          </p:nvSpPr>
          <p:spPr>
            <a:xfrm>
              <a:off x="1472306" y="4548260"/>
              <a:ext cx="137038" cy="137038"/>
            </a:xfrm>
            <a:prstGeom prst="ellipse">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154" name="Groep 153">
            <a:extLst>
              <a:ext uri="{FF2B5EF4-FFF2-40B4-BE49-F238E27FC236}">
                <a16:creationId xmlns:a16="http://schemas.microsoft.com/office/drawing/2014/main" id="{F0BB443E-9E31-BA43-F700-E43E24BBDD6B}"/>
              </a:ext>
            </a:extLst>
          </p:cNvPr>
          <p:cNvGrpSpPr/>
          <p:nvPr/>
        </p:nvGrpSpPr>
        <p:grpSpPr>
          <a:xfrm>
            <a:off x="3112318" y="3330975"/>
            <a:ext cx="908534" cy="1354323"/>
            <a:chOff x="3112318" y="3330975"/>
            <a:chExt cx="908534" cy="1354323"/>
          </a:xfrm>
        </p:grpSpPr>
        <p:sp>
          <p:nvSpPr>
            <p:cNvPr id="60" name="Ovaal 59">
              <a:extLst>
                <a:ext uri="{FF2B5EF4-FFF2-40B4-BE49-F238E27FC236}">
                  <a16:creationId xmlns:a16="http://schemas.microsoft.com/office/drawing/2014/main" id="{F70B236B-2499-A880-C5F7-896A6294ED16}"/>
                </a:ext>
              </a:extLst>
            </p:cNvPr>
            <p:cNvSpPr/>
            <p:nvPr/>
          </p:nvSpPr>
          <p:spPr>
            <a:xfrm>
              <a:off x="3112318" y="3330975"/>
              <a:ext cx="908534" cy="908534"/>
            </a:xfrm>
            <a:prstGeom prst="ellipse">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200"/>
                </a:spcBef>
                <a:spcAft>
                  <a:spcPts val="200"/>
                </a:spcAft>
              </a:pPr>
              <a:r>
                <a:rPr lang="en-GB" sz="1600" b="1" dirty="0"/>
                <a:t>2016</a:t>
              </a:r>
            </a:p>
          </p:txBody>
        </p:sp>
        <p:cxnSp>
          <p:nvCxnSpPr>
            <p:cNvPr id="61" name="Rechte verbindingslijn 60">
              <a:extLst>
                <a:ext uri="{FF2B5EF4-FFF2-40B4-BE49-F238E27FC236}">
                  <a16:creationId xmlns:a16="http://schemas.microsoft.com/office/drawing/2014/main" id="{2E21BE69-D237-66BF-75CE-A3D635CC5B61}"/>
                </a:ext>
              </a:extLst>
            </p:cNvPr>
            <p:cNvCxnSpPr>
              <a:cxnSpLocks/>
              <a:stCxn id="60" idx="4"/>
              <a:endCxn id="112" idx="0"/>
            </p:cNvCxnSpPr>
            <p:nvPr/>
          </p:nvCxnSpPr>
          <p:spPr>
            <a:xfrm>
              <a:off x="3566585" y="4239509"/>
              <a:ext cx="0" cy="308751"/>
            </a:xfrm>
            <a:prstGeom prst="line">
              <a:avLst/>
            </a:prstGeom>
            <a:ln w="25400" cap="rnd">
              <a:solidFill>
                <a:srgbClr val="0076C2"/>
              </a:solidFill>
              <a:prstDash val="sysDot"/>
              <a:round/>
            </a:ln>
          </p:spPr>
          <p:style>
            <a:lnRef idx="1">
              <a:schemeClr val="accent1"/>
            </a:lnRef>
            <a:fillRef idx="0">
              <a:schemeClr val="accent1"/>
            </a:fillRef>
            <a:effectRef idx="0">
              <a:schemeClr val="accent1"/>
            </a:effectRef>
            <a:fontRef idx="minor">
              <a:schemeClr val="tx1"/>
            </a:fontRef>
          </p:style>
        </p:cxnSp>
        <p:sp>
          <p:nvSpPr>
            <p:cNvPr id="112" name="Ovaal 111">
              <a:extLst>
                <a:ext uri="{FF2B5EF4-FFF2-40B4-BE49-F238E27FC236}">
                  <a16:creationId xmlns:a16="http://schemas.microsoft.com/office/drawing/2014/main" id="{736ADD84-C4A9-D06D-A5D9-F3D102ABC8AE}"/>
                </a:ext>
              </a:extLst>
            </p:cNvPr>
            <p:cNvSpPr/>
            <p:nvPr/>
          </p:nvSpPr>
          <p:spPr>
            <a:xfrm>
              <a:off x="3498066" y="4548260"/>
              <a:ext cx="137038" cy="137038"/>
            </a:xfrm>
            <a:prstGeom prst="ellipse">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152" name="Groep 151">
            <a:extLst>
              <a:ext uri="{FF2B5EF4-FFF2-40B4-BE49-F238E27FC236}">
                <a16:creationId xmlns:a16="http://schemas.microsoft.com/office/drawing/2014/main" id="{2182F47C-2AE8-32F0-45DA-D9F052524B6B}"/>
              </a:ext>
            </a:extLst>
          </p:cNvPr>
          <p:cNvGrpSpPr/>
          <p:nvPr/>
        </p:nvGrpSpPr>
        <p:grpSpPr>
          <a:xfrm>
            <a:off x="5138078" y="3330975"/>
            <a:ext cx="908534" cy="1354323"/>
            <a:chOff x="5138078" y="3330975"/>
            <a:chExt cx="908534" cy="1354323"/>
          </a:xfrm>
        </p:grpSpPr>
        <p:sp>
          <p:nvSpPr>
            <p:cNvPr id="70" name="Ovaal 69">
              <a:extLst>
                <a:ext uri="{FF2B5EF4-FFF2-40B4-BE49-F238E27FC236}">
                  <a16:creationId xmlns:a16="http://schemas.microsoft.com/office/drawing/2014/main" id="{BFC99FD2-3A34-A1B2-5F6D-F71412956AF4}"/>
                </a:ext>
              </a:extLst>
            </p:cNvPr>
            <p:cNvSpPr/>
            <p:nvPr/>
          </p:nvSpPr>
          <p:spPr>
            <a:xfrm>
              <a:off x="5138078" y="3330975"/>
              <a:ext cx="908534" cy="908534"/>
            </a:xfrm>
            <a:prstGeom prst="ellipse">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200"/>
                </a:spcBef>
                <a:spcAft>
                  <a:spcPts val="200"/>
                </a:spcAft>
              </a:pPr>
              <a:r>
                <a:rPr lang="en-GB" sz="1600" b="1" dirty="0"/>
                <a:t>2018</a:t>
              </a:r>
            </a:p>
          </p:txBody>
        </p:sp>
        <p:cxnSp>
          <p:nvCxnSpPr>
            <p:cNvPr id="71" name="Rechte verbindingslijn 70">
              <a:extLst>
                <a:ext uri="{FF2B5EF4-FFF2-40B4-BE49-F238E27FC236}">
                  <a16:creationId xmlns:a16="http://schemas.microsoft.com/office/drawing/2014/main" id="{7152D80D-DFD0-C87F-5A94-DA2DE30D15BD}"/>
                </a:ext>
              </a:extLst>
            </p:cNvPr>
            <p:cNvCxnSpPr>
              <a:cxnSpLocks/>
              <a:stCxn id="70" idx="4"/>
              <a:endCxn id="113" idx="0"/>
            </p:cNvCxnSpPr>
            <p:nvPr/>
          </p:nvCxnSpPr>
          <p:spPr>
            <a:xfrm>
              <a:off x="5592345" y="4239509"/>
              <a:ext cx="0" cy="308751"/>
            </a:xfrm>
            <a:prstGeom prst="line">
              <a:avLst/>
            </a:prstGeom>
            <a:ln w="25400" cap="rnd">
              <a:solidFill>
                <a:srgbClr val="00B8C8"/>
              </a:solidFill>
              <a:prstDash val="sysDot"/>
              <a:round/>
            </a:ln>
          </p:spPr>
          <p:style>
            <a:lnRef idx="1">
              <a:schemeClr val="accent1"/>
            </a:lnRef>
            <a:fillRef idx="0">
              <a:schemeClr val="accent1"/>
            </a:fillRef>
            <a:effectRef idx="0">
              <a:schemeClr val="accent1"/>
            </a:effectRef>
            <a:fontRef idx="minor">
              <a:schemeClr val="tx1"/>
            </a:fontRef>
          </p:style>
        </p:cxnSp>
        <p:sp>
          <p:nvSpPr>
            <p:cNvPr id="113" name="Ovaal 112">
              <a:extLst>
                <a:ext uri="{FF2B5EF4-FFF2-40B4-BE49-F238E27FC236}">
                  <a16:creationId xmlns:a16="http://schemas.microsoft.com/office/drawing/2014/main" id="{19902128-D4B4-ADAF-615C-75FD2B208786}"/>
                </a:ext>
              </a:extLst>
            </p:cNvPr>
            <p:cNvSpPr/>
            <p:nvPr/>
          </p:nvSpPr>
          <p:spPr>
            <a:xfrm>
              <a:off x="5523826" y="4548260"/>
              <a:ext cx="137038" cy="137038"/>
            </a:xfrm>
            <a:prstGeom prst="ellipse">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150" name="Groep 149">
            <a:extLst>
              <a:ext uri="{FF2B5EF4-FFF2-40B4-BE49-F238E27FC236}">
                <a16:creationId xmlns:a16="http://schemas.microsoft.com/office/drawing/2014/main" id="{AA4EFE43-0A5F-B904-A596-0FEF4B0515A5}"/>
              </a:ext>
            </a:extLst>
          </p:cNvPr>
          <p:cNvGrpSpPr/>
          <p:nvPr/>
        </p:nvGrpSpPr>
        <p:grpSpPr>
          <a:xfrm>
            <a:off x="7160302" y="3330975"/>
            <a:ext cx="908534" cy="1354323"/>
            <a:chOff x="7160302" y="3330975"/>
            <a:chExt cx="908534" cy="1354323"/>
          </a:xfrm>
        </p:grpSpPr>
        <p:sp>
          <p:nvSpPr>
            <p:cNvPr id="80" name="Ovaal 79">
              <a:extLst>
                <a:ext uri="{FF2B5EF4-FFF2-40B4-BE49-F238E27FC236}">
                  <a16:creationId xmlns:a16="http://schemas.microsoft.com/office/drawing/2014/main" id="{DB8D2003-F0B2-01CE-DEDA-26DFA1E1AB4F}"/>
                </a:ext>
              </a:extLst>
            </p:cNvPr>
            <p:cNvSpPr/>
            <p:nvPr/>
          </p:nvSpPr>
          <p:spPr>
            <a:xfrm>
              <a:off x="7160302" y="3330975"/>
              <a:ext cx="908534" cy="9085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200"/>
                </a:spcBef>
                <a:spcAft>
                  <a:spcPts val="200"/>
                </a:spcAft>
              </a:pPr>
              <a:r>
                <a:rPr lang="en-GB" sz="1600" b="1" dirty="0"/>
                <a:t>2020</a:t>
              </a:r>
            </a:p>
          </p:txBody>
        </p:sp>
        <p:cxnSp>
          <p:nvCxnSpPr>
            <p:cNvPr id="81" name="Rechte verbindingslijn 80">
              <a:extLst>
                <a:ext uri="{FF2B5EF4-FFF2-40B4-BE49-F238E27FC236}">
                  <a16:creationId xmlns:a16="http://schemas.microsoft.com/office/drawing/2014/main" id="{3F686523-6480-079E-C9B6-58FFCFD045D0}"/>
                </a:ext>
              </a:extLst>
            </p:cNvPr>
            <p:cNvCxnSpPr>
              <a:cxnSpLocks/>
              <a:stCxn id="80" idx="4"/>
              <a:endCxn id="114" idx="0"/>
            </p:cNvCxnSpPr>
            <p:nvPr/>
          </p:nvCxnSpPr>
          <p:spPr>
            <a:xfrm>
              <a:off x="7614569" y="4239509"/>
              <a:ext cx="0" cy="308751"/>
            </a:xfrm>
            <a:prstGeom prst="line">
              <a:avLst/>
            </a:prstGeom>
            <a:ln w="254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14" name="Ovaal 113">
              <a:extLst>
                <a:ext uri="{FF2B5EF4-FFF2-40B4-BE49-F238E27FC236}">
                  <a16:creationId xmlns:a16="http://schemas.microsoft.com/office/drawing/2014/main" id="{072AC54A-1DBC-6C3F-EC3C-B1BF124F90A5}"/>
                </a:ext>
              </a:extLst>
            </p:cNvPr>
            <p:cNvSpPr/>
            <p:nvPr/>
          </p:nvSpPr>
          <p:spPr>
            <a:xfrm>
              <a:off x="7546050" y="4548260"/>
              <a:ext cx="137038" cy="1370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149" name="Groep 148">
            <a:extLst>
              <a:ext uri="{FF2B5EF4-FFF2-40B4-BE49-F238E27FC236}">
                <a16:creationId xmlns:a16="http://schemas.microsoft.com/office/drawing/2014/main" id="{3FD5DB35-2754-D065-CCEC-C2761C12CAFA}"/>
              </a:ext>
            </a:extLst>
          </p:cNvPr>
          <p:cNvGrpSpPr/>
          <p:nvPr/>
        </p:nvGrpSpPr>
        <p:grpSpPr>
          <a:xfrm>
            <a:off x="9186062" y="3330975"/>
            <a:ext cx="908534" cy="1354323"/>
            <a:chOff x="9186062" y="3330975"/>
            <a:chExt cx="908534" cy="1354323"/>
          </a:xfrm>
        </p:grpSpPr>
        <p:sp>
          <p:nvSpPr>
            <p:cNvPr id="95" name="Ovaal 94">
              <a:extLst>
                <a:ext uri="{FF2B5EF4-FFF2-40B4-BE49-F238E27FC236}">
                  <a16:creationId xmlns:a16="http://schemas.microsoft.com/office/drawing/2014/main" id="{1E070A0A-D6A5-473A-ACC0-872DAD3EF20C}"/>
                </a:ext>
              </a:extLst>
            </p:cNvPr>
            <p:cNvSpPr/>
            <p:nvPr/>
          </p:nvSpPr>
          <p:spPr>
            <a:xfrm>
              <a:off x="9186062" y="3330975"/>
              <a:ext cx="908534" cy="908534"/>
            </a:xfrm>
            <a:prstGeom prst="ellipse">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200"/>
                </a:spcBef>
                <a:spcAft>
                  <a:spcPts val="200"/>
                </a:spcAft>
              </a:pPr>
              <a:r>
                <a:rPr lang="en-GB" sz="1600" b="1" dirty="0"/>
                <a:t>2022</a:t>
              </a:r>
            </a:p>
          </p:txBody>
        </p:sp>
        <p:cxnSp>
          <p:nvCxnSpPr>
            <p:cNvPr id="96" name="Rechte verbindingslijn 95">
              <a:extLst>
                <a:ext uri="{FF2B5EF4-FFF2-40B4-BE49-F238E27FC236}">
                  <a16:creationId xmlns:a16="http://schemas.microsoft.com/office/drawing/2014/main" id="{A616575C-75C3-30A9-BCD6-72874D16628A}"/>
                </a:ext>
              </a:extLst>
            </p:cNvPr>
            <p:cNvCxnSpPr>
              <a:cxnSpLocks/>
              <a:stCxn id="95" idx="4"/>
              <a:endCxn id="115" idx="0"/>
            </p:cNvCxnSpPr>
            <p:nvPr/>
          </p:nvCxnSpPr>
          <p:spPr>
            <a:xfrm>
              <a:off x="9640329" y="4239509"/>
              <a:ext cx="0" cy="308751"/>
            </a:xfrm>
            <a:prstGeom prst="line">
              <a:avLst/>
            </a:prstGeom>
            <a:ln w="25400" cap="rnd">
              <a:solidFill>
                <a:srgbClr val="0076C2"/>
              </a:solidFill>
              <a:prstDash val="sysDot"/>
              <a:round/>
            </a:ln>
          </p:spPr>
          <p:style>
            <a:lnRef idx="1">
              <a:schemeClr val="accent1"/>
            </a:lnRef>
            <a:fillRef idx="0">
              <a:schemeClr val="accent1"/>
            </a:fillRef>
            <a:effectRef idx="0">
              <a:schemeClr val="accent1"/>
            </a:effectRef>
            <a:fontRef idx="minor">
              <a:schemeClr val="tx1"/>
            </a:fontRef>
          </p:style>
        </p:cxnSp>
        <p:sp>
          <p:nvSpPr>
            <p:cNvPr id="115" name="Ovaal 114">
              <a:extLst>
                <a:ext uri="{FF2B5EF4-FFF2-40B4-BE49-F238E27FC236}">
                  <a16:creationId xmlns:a16="http://schemas.microsoft.com/office/drawing/2014/main" id="{B11B4105-3E57-85C0-6F49-1DF99F83D305}"/>
                </a:ext>
              </a:extLst>
            </p:cNvPr>
            <p:cNvSpPr/>
            <p:nvPr/>
          </p:nvSpPr>
          <p:spPr>
            <a:xfrm>
              <a:off x="9571810" y="4548260"/>
              <a:ext cx="137038" cy="137038"/>
            </a:xfrm>
            <a:prstGeom prst="ellipse">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spTree>
    <p:extLst>
      <p:ext uri="{BB962C8B-B14F-4D97-AF65-F5344CB8AC3E}">
        <p14:creationId xmlns:p14="http://schemas.microsoft.com/office/powerpoint/2010/main" val="409030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p:txBody>
          <a:bodyPr/>
          <a:lstStyle/>
          <a:p>
            <a:fld id="{603CC989-5B37-4192-921E-5268CAD39591}" type="datetime1">
              <a:rPr lang="nl-NL" smtClean="0"/>
              <a:t>4-4-2024</a:t>
            </a:fld>
            <a:endParaRPr lang="en-GB" dirty="0"/>
          </a:p>
        </p:txBody>
      </p:sp>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dirty="0"/>
              <a:t>Process | 5 steps</a:t>
            </a:r>
          </a:p>
        </p:txBody>
      </p:sp>
      <p:sp>
        <p:nvSpPr>
          <p:cNvPr id="2" name="Tijdelijke aanduiding voor dianummer 1">
            <a:extLst>
              <a:ext uri="{FF2B5EF4-FFF2-40B4-BE49-F238E27FC236}">
                <a16:creationId xmlns:a16="http://schemas.microsoft.com/office/drawing/2014/main" id="{FEA47200-AD01-0109-D47C-4D336822D581}"/>
              </a:ext>
            </a:extLst>
          </p:cNvPr>
          <p:cNvSpPr>
            <a:spLocks noGrp="1"/>
          </p:cNvSpPr>
          <p:nvPr>
            <p:ph type="sldNum" sz="quarter" idx="20"/>
          </p:nvPr>
        </p:nvSpPr>
        <p:spPr/>
        <p:txBody>
          <a:bodyPr/>
          <a:lstStyle/>
          <a:p>
            <a:fld id="{9E843DB9-9987-4157-AB9C-CEA8D7D910BB}" type="slidenum">
              <a:rPr lang="en-GB" smtClean="0"/>
              <a:pPr/>
              <a:t>27</a:t>
            </a:fld>
            <a:endParaRPr lang="en-GB" dirty="0"/>
          </a:p>
        </p:txBody>
      </p:sp>
      <p:grpSp>
        <p:nvGrpSpPr>
          <p:cNvPr id="32" name="Icoon_1_5">
            <a:extLst>
              <a:ext uri="{FF2B5EF4-FFF2-40B4-BE49-F238E27FC236}">
                <a16:creationId xmlns:a16="http://schemas.microsoft.com/office/drawing/2014/main" id="{5EE73EC4-A4F8-49D9-1F99-A51FA773D878}"/>
              </a:ext>
            </a:extLst>
          </p:cNvPr>
          <p:cNvGrpSpPr/>
          <p:nvPr/>
        </p:nvGrpSpPr>
        <p:grpSpPr>
          <a:xfrm>
            <a:off x="1591681" y="2176220"/>
            <a:ext cx="531967" cy="709562"/>
            <a:chOff x="6545522" y="2072809"/>
            <a:chExt cx="531967" cy="709562"/>
          </a:xfrm>
        </p:grpSpPr>
        <p:sp>
          <p:nvSpPr>
            <p:cNvPr id="33" name="Vrije vorm: vorm 32">
              <a:extLst>
                <a:ext uri="{FF2B5EF4-FFF2-40B4-BE49-F238E27FC236}">
                  <a16:creationId xmlns:a16="http://schemas.microsoft.com/office/drawing/2014/main" id="{95D9A246-AEFF-70FE-324D-951A573A5C66}"/>
                </a:ext>
              </a:extLst>
            </p:cNvPr>
            <p:cNvSpPr/>
            <p:nvPr/>
          </p:nvSpPr>
          <p:spPr>
            <a:xfrm>
              <a:off x="6834482" y="2426896"/>
              <a:ext cx="68071" cy="67298"/>
            </a:xfrm>
            <a:custGeom>
              <a:avLst/>
              <a:gdLst>
                <a:gd name="connsiteX0" fmla="*/ 1520 w 68071"/>
                <a:gd name="connsiteY0" fmla="*/ 45990 h 67298"/>
                <a:gd name="connsiteX1" fmla="*/ 20338 w 68071"/>
                <a:gd name="connsiteY1" fmla="*/ 65602 h 67298"/>
                <a:gd name="connsiteX2" fmla="*/ 31478 w 68071"/>
                <a:gd name="connsiteY2" fmla="*/ 64321 h 67298"/>
                <a:gd name="connsiteX3" fmla="*/ 64798 w 68071"/>
                <a:gd name="connsiteY3" fmla="*/ 32350 h 67298"/>
                <a:gd name="connsiteX4" fmla="*/ 68048 w 68071"/>
                <a:gd name="connsiteY4" fmla="*/ 25933 h 67298"/>
                <a:gd name="connsiteX5" fmla="*/ 65658 w 68071"/>
                <a:gd name="connsiteY5" fmla="*/ 20603 h 67298"/>
                <a:gd name="connsiteX6" fmla="*/ 48397 w 68071"/>
                <a:gd name="connsiteY6" fmla="*/ 2614 h 67298"/>
                <a:gd name="connsiteX7" fmla="*/ 43170 w 68071"/>
                <a:gd name="connsiteY7" fmla="*/ 6 h 67298"/>
                <a:gd name="connsiteX8" fmla="*/ 36625 w 68071"/>
                <a:gd name="connsiteY8" fmla="*/ 2988 h 67298"/>
                <a:gd name="connsiteX9" fmla="*/ 3317 w 68071"/>
                <a:gd name="connsiteY9" fmla="*/ 34948 h 67298"/>
                <a:gd name="connsiteX10" fmla="*/ 1520 w 68071"/>
                <a:gd name="connsiteY10" fmla="*/ 45990 h 67298"/>
                <a:gd name="connsiteX11" fmla="*/ 1519 w 68071"/>
                <a:gd name="connsiteY11" fmla="*/ 45990 h 6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71" h="67298">
                  <a:moveTo>
                    <a:pt x="1520" y="45990"/>
                  </a:moveTo>
                  <a:lnTo>
                    <a:pt x="20338" y="65602"/>
                  </a:lnTo>
                  <a:cubicBezTo>
                    <a:pt x="22922" y="68295"/>
                    <a:pt x="27937" y="67719"/>
                    <a:pt x="31478" y="64321"/>
                  </a:cubicBezTo>
                  <a:lnTo>
                    <a:pt x="64798" y="32350"/>
                  </a:lnTo>
                  <a:cubicBezTo>
                    <a:pt x="66673" y="30550"/>
                    <a:pt x="67862" y="28184"/>
                    <a:pt x="68048" y="25933"/>
                  </a:cubicBezTo>
                  <a:cubicBezTo>
                    <a:pt x="68234" y="23682"/>
                    <a:pt x="67338" y="21712"/>
                    <a:pt x="65658" y="20603"/>
                  </a:cubicBezTo>
                  <a:cubicBezTo>
                    <a:pt x="58684" y="15903"/>
                    <a:pt x="52805" y="9776"/>
                    <a:pt x="48397" y="2614"/>
                  </a:cubicBezTo>
                  <a:cubicBezTo>
                    <a:pt x="47350" y="880"/>
                    <a:pt x="45427" y="-87"/>
                    <a:pt x="43170" y="6"/>
                  </a:cubicBezTo>
                  <a:cubicBezTo>
                    <a:pt x="40913" y="99"/>
                    <a:pt x="38488" y="1201"/>
                    <a:pt x="36625" y="2988"/>
                  </a:cubicBezTo>
                  <a:lnTo>
                    <a:pt x="3317" y="34948"/>
                  </a:lnTo>
                  <a:cubicBezTo>
                    <a:pt x="-281" y="38310"/>
                    <a:pt x="-1064" y="43297"/>
                    <a:pt x="1520" y="45990"/>
                  </a:cubicBezTo>
                  <a:lnTo>
                    <a:pt x="1519" y="45990"/>
                  </a:lnTo>
                  <a:close/>
                </a:path>
              </a:pathLst>
            </a:custGeom>
            <a:solidFill>
              <a:srgbClr val="93AEC9"/>
            </a:solidFill>
            <a:ln w="5969" cap="flat">
              <a:noFill/>
              <a:prstDash val="solid"/>
              <a:miter/>
            </a:ln>
          </p:spPr>
          <p:txBody>
            <a:bodyPr rtlCol="0" anchor="ctr"/>
            <a:lstStyle/>
            <a:p>
              <a:endParaRPr lang="en-GB"/>
            </a:p>
          </p:txBody>
        </p:sp>
        <p:sp>
          <p:nvSpPr>
            <p:cNvPr id="34" name="Vrije vorm: vorm 33">
              <a:extLst>
                <a:ext uri="{FF2B5EF4-FFF2-40B4-BE49-F238E27FC236}">
                  <a16:creationId xmlns:a16="http://schemas.microsoft.com/office/drawing/2014/main" id="{290D8BDA-C678-C0BE-7B02-16D158A719C3}"/>
                </a:ext>
              </a:extLst>
            </p:cNvPr>
            <p:cNvSpPr/>
            <p:nvPr/>
          </p:nvSpPr>
          <p:spPr>
            <a:xfrm>
              <a:off x="6845292" y="2255296"/>
              <a:ext cx="232197" cy="232212"/>
            </a:xfrm>
            <a:custGeom>
              <a:avLst/>
              <a:gdLst>
                <a:gd name="connsiteX0" fmla="*/ 32336 w 232197"/>
                <a:gd name="connsiteY0" fmla="*/ 196468 h 232212"/>
                <a:gd name="connsiteX1" fmla="*/ 46918 w 232197"/>
                <a:gd name="connsiteY1" fmla="*/ 209345 h 232212"/>
                <a:gd name="connsiteX2" fmla="*/ 122881 w 232197"/>
                <a:gd name="connsiteY2" fmla="*/ 232014 h 232212"/>
                <a:gd name="connsiteX3" fmla="*/ 196520 w 232197"/>
                <a:gd name="connsiteY3" fmla="*/ 199859 h 232212"/>
                <a:gd name="connsiteX4" fmla="*/ 199911 w 232197"/>
                <a:gd name="connsiteY4" fmla="*/ 35678 h 232212"/>
                <a:gd name="connsiteX5" fmla="*/ 35731 w 232197"/>
                <a:gd name="connsiteY5" fmla="*/ 32287 h 232212"/>
                <a:gd name="connsiteX6" fmla="*/ 574 w 232197"/>
                <a:gd name="connsiteY6" fmla="*/ 104522 h 232212"/>
                <a:gd name="connsiteX7" fmla="*/ 20087 w 232197"/>
                <a:gd name="connsiteY7" fmla="*/ 181357 h 232212"/>
                <a:gd name="connsiteX8" fmla="*/ 32339 w 232197"/>
                <a:gd name="connsiteY8" fmla="*/ 196470 h 232212"/>
                <a:gd name="connsiteX9" fmla="*/ 32336 w 232197"/>
                <a:gd name="connsiteY9" fmla="*/ 196468 h 232212"/>
                <a:gd name="connsiteX10" fmla="*/ 178350 w 232197"/>
                <a:gd name="connsiteY10" fmla="*/ 56356 h 232212"/>
                <a:gd name="connsiteX11" fmla="*/ 175831 w 232197"/>
                <a:gd name="connsiteY11" fmla="*/ 178302 h 232212"/>
                <a:gd name="connsiteX12" fmla="*/ 64660 w 232197"/>
                <a:gd name="connsiteY12" fmla="*/ 185326 h 232212"/>
                <a:gd name="connsiteX13" fmla="*/ 44742 w 232197"/>
                <a:gd name="connsiteY13" fmla="*/ 164567 h 232212"/>
                <a:gd name="connsiteX14" fmla="*/ 56350 w 232197"/>
                <a:gd name="connsiteY14" fmla="*/ 53781 h 232212"/>
                <a:gd name="connsiteX15" fmla="*/ 178350 w 232197"/>
                <a:gd name="connsiteY15" fmla="*/ 56355 h 232212"/>
                <a:gd name="connsiteX16" fmla="*/ 178350 w 232197"/>
                <a:gd name="connsiteY16" fmla="*/ 56356 h 23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197" h="232212">
                  <a:moveTo>
                    <a:pt x="32336" y="196468"/>
                  </a:moveTo>
                  <a:cubicBezTo>
                    <a:pt x="36786" y="201107"/>
                    <a:pt x="41690" y="205452"/>
                    <a:pt x="46918" y="209345"/>
                  </a:cubicBezTo>
                  <a:cubicBezTo>
                    <a:pt x="68686" y="225586"/>
                    <a:pt x="95691" y="233605"/>
                    <a:pt x="122881" y="232014"/>
                  </a:cubicBezTo>
                  <a:cubicBezTo>
                    <a:pt x="150399" y="230369"/>
                    <a:pt x="176608" y="218964"/>
                    <a:pt x="196520" y="199859"/>
                  </a:cubicBezTo>
                  <a:cubicBezTo>
                    <a:pt x="242731" y="155518"/>
                    <a:pt x="244252" y="81890"/>
                    <a:pt x="199911" y="35678"/>
                  </a:cubicBezTo>
                  <a:cubicBezTo>
                    <a:pt x="155570" y="-10534"/>
                    <a:pt x="81942" y="-12055"/>
                    <a:pt x="35731" y="32287"/>
                  </a:cubicBezTo>
                  <a:cubicBezTo>
                    <a:pt x="15820" y="51391"/>
                    <a:pt x="3282" y="77045"/>
                    <a:pt x="574" y="104522"/>
                  </a:cubicBezTo>
                  <a:cubicBezTo>
                    <a:pt x="-2138" y="131624"/>
                    <a:pt x="4818" y="158998"/>
                    <a:pt x="20087" y="181357"/>
                  </a:cubicBezTo>
                  <a:cubicBezTo>
                    <a:pt x="23773" y="186753"/>
                    <a:pt x="27888" y="191832"/>
                    <a:pt x="32339" y="196470"/>
                  </a:cubicBezTo>
                  <a:lnTo>
                    <a:pt x="32336" y="196468"/>
                  </a:lnTo>
                  <a:close/>
                  <a:moveTo>
                    <a:pt x="178350" y="56356"/>
                  </a:moveTo>
                  <a:cubicBezTo>
                    <a:pt x="211299" y="90695"/>
                    <a:pt x="210170" y="145353"/>
                    <a:pt x="175831" y="178302"/>
                  </a:cubicBezTo>
                  <a:cubicBezTo>
                    <a:pt x="145337" y="207562"/>
                    <a:pt x="98583" y="210597"/>
                    <a:pt x="64660" y="185326"/>
                  </a:cubicBezTo>
                  <a:cubicBezTo>
                    <a:pt x="56967" y="179562"/>
                    <a:pt x="50182" y="172492"/>
                    <a:pt x="44742" y="164567"/>
                  </a:cubicBezTo>
                  <a:cubicBezTo>
                    <a:pt x="20954" y="129696"/>
                    <a:pt x="25790" y="83104"/>
                    <a:pt x="56350" y="53781"/>
                  </a:cubicBezTo>
                  <a:cubicBezTo>
                    <a:pt x="90741" y="20886"/>
                    <a:pt x="145401" y="22016"/>
                    <a:pt x="178350" y="56355"/>
                  </a:cubicBezTo>
                  <a:lnTo>
                    <a:pt x="178350" y="56356"/>
                  </a:lnTo>
                  <a:close/>
                </a:path>
              </a:pathLst>
            </a:custGeom>
            <a:solidFill>
              <a:srgbClr val="93AEC9"/>
            </a:solidFill>
            <a:ln w="11938" cap="flat">
              <a:solidFill>
                <a:srgbClr val="93AEC9"/>
              </a:solidFill>
              <a:prstDash val="solid"/>
              <a:round/>
            </a:ln>
          </p:spPr>
          <p:txBody>
            <a:bodyPr rtlCol="0" anchor="ctr"/>
            <a:lstStyle/>
            <a:p>
              <a:endParaRPr lang="en-GB"/>
            </a:p>
          </p:txBody>
        </p:sp>
        <p:sp>
          <p:nvSpPr>
            <p:cNvPr id="35" name="Vrije vorm: vorm 34">
              <a:extLst>
                <a:ext uri="{FF2B5EF4-FFF2-40B4-BE49-F238E27FC236}">
                  <a16:creationId xmlns:a16="http://schemas.microsoft.com/office/drawing/2014/main" id="{2DB28807-9D16-7A7A-1138-2F83381A8420}"/>
                </a:ext>
              </a:extLst>
            </p:cNvPr>
            <p:cNvSpPr/>
            <p:nvPr/>
          </p:nvSpPr>
          <p:spPr>
            <a:xfrm>
              <a:off x="6705827" y="2445433"/>
              <a:ext cx="176029" cy="173441"/>
            </a:xfrm>
            <a:custGeom>
              <a:avLst/>
              <a:gdLst>
                <a:gd name="connsiteX0" fmla="*/ 4960 w 176029"/>
                <a:gd name="connsiteY0" fmla="*/ 129169 h 173441"/>
                <a:gd name="connsiteX1" fmla="*/ 42186 w 176029"/>
                <a:gd name="connsiteY1" fmla="*/ 167966 h 173441"/>
                <a:gd name="connsiteX2" fmla="*/ 67326 w 176029"/>
                <a:gd name="connsiteY2" fmla="*/ 168485 h 173441"/>
                <a:gd name="connsiteX3" fmla="*/ 170553 w 176029"/>
                <a:gd name="connsiteY3" fmla="*/ 69412 h 173441"/>
                <a:gd name="connsiteX4" fmla="*/ 171073 w 176029"/>
                <a:gd name="connsiteY4" fmla="*/ 44272 h 173441"/>
                <a:gd name="connsiteX5" fmla="*/ 133846 w 176029"/>
                <a:gd name="connsiteY5" fmla="*/ 5476 h 173441"/>
                <a:gd name="connsiteX6" fmla="*/ 108707 w 176029"/>
                <a:gd name="connsiteY6" fmla="*/ 4956 h 173441"/>
                <a:gd name="connsiteX7" fmla="*/ 5454 w 176029"/>
                <a:gd name="connsiteY7" fmla="*/ 104029 h 173441"/>
                <a:gd name="connsiteX8" fmla="*/ 4959 w 176029"/>
                <a:gd name="connsiteY8" fmla="*/ 129170 h 173441"/>
                <a:gd name="connsiteX9" fmla="*/ 4960 w 176029"/>
                <a:gd name="connsiteY9" fmla="*/ 129169 h 17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029" h="173441">
                  <a:moveTo>
                    <a:pt x="4960" y="129169"/>
                  </a:moveTo>
                  <a:lnTo>
                    <a:pt x="42186" y="167966"/>
                  </a:lnTo>
                  <a:cubicBezTo>
                    <a:pt x="48992" y="175059"/>
                    <a:pt x="60232" y="175291"/>
                    <a:pt x="67326" y="168485"/>
                  </a:cubicBezTo>
                  <a:lnTo>
                    <a:pt x="170553" y="69412"/>
                  </a:lnTo>
                  <a:cubicBezTo>
                    <a:pt x="177647" y="62606"/>
                    <a:pt x="177879" y="51366"/>
                    <a:pt x="171073" y="44272"/>
                  </a:cubicBezTo>
                  <a:lnTo>
                    <a:pt x="133846" y="5476"/>
                  </a:lnTo>
                  <a:cubicBezTo>
                    <a:pt x="127040" y="-1618"/>
                    <a:pt x="115800" y="-1850"/>
                    <a:pt x="108707" y="4956"/>
                  </a:cubicBezTo>
                  <a:lnTo>
                    <a:pt x="5454" y="104029"/>
                  </a:lnTo>
                  <a:cubicBezTo>
                    <a:pt x="-1615" y="110836"/>
                    <a:pt x="-1847" y="122076"/>
                    <a:pt x="4959" y="129170"/>
                  </a:cubicBezTo>
                  <a:lnTo>
                    <a:pt x="4960" y="129169"/>
                  </a:lnTo>
                  <a:close/>
                </a:path>
              </a:pathLst>
            </a:custGeom>
            <a:solidFill>
              <a:srgbClr val="B8CBDE"/>
            </a:solidFill>
            <a:ln w="5969" cap="flat">
              <a:solidFill>
                <a:srgbClr val="B8CBDE"/>
              </a:solidFill>
              <a:prstDash val="solid"/>
              <a:miter/>
            </a:ln>
          </p:spPr>
          <p:txBody>
            <a:bodyPr rtlCol="0" anchor="ctr"/>
            <a:lstStyle/>
            <a:p>
              <a:endParaRPr lang="en-GB"/>
            </a:p>
          </p:txBody>
        </p:sp>
        <p:sp>
          <p:nvSpPr>
            <p:cNvPr id="36" name="Vrije vorm: vorm 35">
              <a:extLst>
                <a:ext uri="{FF2B5EF4-FFF2-40B4-BE49-F238E27FC236}">
                  <a16:creationId xmlns:a16="http://schemas.microsoft.com/office/drawing/2014/main" id="{71814551-3CA7-9288-7872-9250303E3F84}"/>
                </a:ext>
              </a:extLst>
            </p:cNvPr>
            <p:cNvSpPr/>
            <p:nvPr/>
          </p:nvSpPr>
          <p:spPr>
            <a:xfrm>
              <a:off x="6581281" y="2459815"/>
              <a:ext cx="78906" cy="322556"/>
            </a:xfrm>
            <a:custGeom>
              <a:avLst/>
              <a:gdLst>
                <a:gd name="connsiteX0" fmla="*/ 60347 w 78906"/>
                <a:gd name="connsiteY0" fmla="*/ 0 h 322556"/>
                <a:gd name="connsiteX1" fmla="*/ 60347 w 78906"/>
                <a:gd name="connsiteY1" fmla="*/ 0 h 322556"/>
                <a:gd name="connsiteX2" fmla="*/ 78906 w 78906"/>
                <a:gd name="connsiteY2" fmla="*/ 18559 h 322556"/>
                <a:gd name="connsiteX3" fmla="*/ 78906 w 78906"/>
                <a:gd name="connsiteY3" fmla="*/ 303997 h 322556"/>
                <a:gd name="connsiteX4" fmla="*/ 60347 w 78906"/>
                <a:gd name="connsiteY4" fmla="*/ 322557 h 322556"/>
                <a:gd name="connsiteX5" fmla="*/ 29331 w 78906"/>
                <a:gd name="connsiteY5" fmla="*/ 322557 h 322556"/>
                <a:gd name="connsiteX6" fmla="*/ 10771 w 78906"/>
                <a:gd name="connsiteY6" fmla="*/ 303997 h 322556"/>
                <a:gd name="connsiteX7" fmla="*/ 0 w 78906"/>
                <a:gd name="connsiteY7" fmla="*/ 60347 h 322556"/>
                <a:gd name="connsiteX8" fmla="*/ 60347 w 78906"/>
                <a:gd name="connsiteY8" fmla="*/ 0 h 32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06" h="322556">
                  <a:moveTo>
                    <a:pt x="60347" y="0"/>
                  </a:moveTo>
                  <a:lnTo>
                    <a:pt x="60347" y="0"/>
                  </a:lnTo>
                  <a:cubicBezTo>
                    <a:pt x="70597" y="0"/>
                    <a:pt x="78906" y="8309"/>
                    <a:pt x="78906" y="18559"/>
                  </a:cubicBezTo>
                  <a:lnTo>
                    <a:pt x="78906" y="303997"/>
                  </a:lnTo>
                  <a:cubicBezTo>
                    <a:pt x="78906" y="314248"/>
                    <a:pt x="70597" y="322557"/>
                    <a:pt x="60347" y="322557"/>
                  </a:cubicBezTo>
                  <a:lnTo>
                    <a:pt x="29331" y="322557"/>
                  </a:lnTo>
                  <a:cubicBezTo>
                    <a:pt x="19081" y="322557"/>
                    <a:pt x="10771" y="314248"/>
                    <a:pt x="10771" y="303997"/>
                  </a:cubicBezTo>
                  <a:lnTo>
                    <a:pt x="0" y="60347"/>
                  </a:lnTo>
                  <a:cubicBezTo>
                    <a:pt x="0" y="27018"/>
                    <a:pt x="27018" y="0"/>
                    <a:pt x="60347" y="0"/>
                  </a:cubicBezTo>
                  <a:close/>
                </a:path>
              </a:pathLst>
            </a:custGeom>
            <a:solidFill>
              <a:srgbClr val="00A6D6"/>
            </a:solidFill>
            <a:ln w="5969" cap="flat">
              <a:noFill/>
              <a:prstDash val="solid"/>
              <a:miter/>
            </a:ln>
          </p:spPr>
          <p:txBody>
            <a:bodyPr rtlCol="0" anchor="ctr"/>
            <a:lstStyle/>
            <a:p>
              <a:endParaRPr lang="en-GB"/>
            </a:p>
          </p:txBody>
        </p:sp>
        <p:sp>
          <p:nvSpPr>
            <p:cNvPr id="37" name="Vrije vorm: vorm 36">
              <a:extLst>
                <a:ext uri="{FF2B5EF4-FFF2-40B4-BE49-F238E27FC236}">
                  <a16:creationId xmlns:a16="http://schemas.microsoft.com/office/drawing/2014/main" id="{4EC5AE66-5D34-0AAF-3C7B-62C5BCCF57F9}"/>
                </a:ext>
              </a:extLst>
            </p:cNvPr>
            <p:cNvSpPr/>
            <p:nvPr/>
          </p:nvSpPr>
          <p:spPr>
            <a:xfrm>
              <a:off x="6579340" y="2072809"/>
              <a:ext cx="186101" cy="186101"/>
            </a:xfrm>
            <a:custGeom>
              <a:avLst/>
              <a:gdLst>
                <a:gd name="connsiteX0" fmla="*/ 186102 w 186101"/>
                <a:gd name="connsiteY0" fmla="*/ 93051 h 186101"/>
                <a:gd name="connsiteX1" fmla="*/ 93051 w 186101"/>
                <a:gd name="connsiteY1" fmla="*/ 186102 h 186101"/>
                <a:gd name="connsiteX2" fmla="*/ 0 w 186101"/>
                <a:gd name="connsiteY2" fmla="*/ 93051 h 186101"/>
                <a:gd name="connsiteX3" fmla="*/ 93051 w 186101"/>
                <a:gd name="connsiteY3" fmla="*/ 0 h 186101"/>
                <a:gd name="connsiteX4" fmla="*/ 186102 w 186101"/>
                <a:gd name="connsiteY4" fmla="*/ 93051 h 186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01" h="186101">
                  <a:moveTo>
                    <a:pt x="186102" y="93051"/>
                  </a:moveTo>
                  <a:cubicBezTo>
                    <a:pt x="186102" y="144442"/>
                    <a:pt x="144442" y="186102"/>
                    <a:pt x="93051" y="186102"/>
                  </a:cubicBezTo>
                  <a:cubicBezTo>
                    <a:pt x="41660" y="186102"/>
                    <a:pt x="0" y="144442"/>
                    <a:pt x="0" y="93051"/>
                  </a:cubicBezTo>
                  <a:cubicBezTo>
                    <a:pt x="0" y="41660"/>
                    <a:pt x="41660" y="0"/>
                    <a:pt x="93051" y="0"/>
                  </a:cubicBezTo>
                  <a:cubicBezTo>
                    <a:pt x="144442" y="0"/>
                    <a:pt x="186102" y="41660"/>
                    <a:pt x="186102" y="93051"/>
                  </a:cubicBezTo>
                  <a:close/>
                </a:path>
              </a:pathLst>
            </a:custGeom>
            <a:solidFill>
              <a:srgbClr val="00A6D6"/>
            </a:solidFill>
            <a:ln w="5969" cap="flat">
              <a:noFill/>
              <a:prstDash val="solid"/>
              <a:miter/>
            </a:ln>
          </p:spPr>
          <p:txBody>
            <a:bodyPr rtlCol="0" anchor="ctr"/>
            <a:lstStyle/>
            <a:p>
              <a:endParaRPr lang="en-GB"/>
            </a:p>
          </p:txBody>
        </p:sp>
        <p:sp>
          <p:nvSpPr>
            <p:cNvPr id="38" name="Vrije vorm: vorm 37">
              <a:extLst>
                <a:ext uri="{FF2B5EF4-FFF2-40B4-BE49-F238E27FC236}">
                  <a16:creationId xmlns:a16="http://schemas.microsoft.com/office/drawing/2014/main" id="{F431B778-AAEE-409F-4218-74E09DF3A015}"/>
                </a:ext>
              </a:extLst>
            </p:cNvPr>
            <p:cNvSpPr/>
            <p:nvPr/>
          </p:nvSpPr>
          <p:spPr>
            <a:xfrm>
              <a:off x="6691972" y="2459815"/>
              <a:ext cx="78906" cy="322556"/>
            </a:xfrm>
            <a:custGeom>
              <a:avLst/>
              <a:gdLst>
                <a:gd name="connsiteX0" fmla="*/ 60347 w 78906"/>
                <a:gd name="connsiteY0" fmla="*/ 0 h 322556"/>
                <a:gd name="connsiteX1" fmla="*/ 60347 w 78906"/>
                <a:gd name="connsiteY1" fmla="*/ 0 h 322556"/>
                <a:gd name="connsiteX2" fmla="*/ 78906 w 78906"/>
                <a:gd name="connsiteY2" fmla="*/ 18559 h 322556"/>
                <a:gd name="connsiteX3" fmla="*/ 63826 w 78906"/>
                <a:gd name="connsiteY3" fmla="*/ 303997 h 322556"/>
                <a:gd name="connsiteX4" fmla="*/ 45267 w 78906"/>
                <a:gd name="connsiteY4" fmla="*/ 322557 h 322556"/>
                <a:gd name="connsiteX5" fmla="*/ 18559 w 78906"/>
                <a:gd name="connsiteY5" fmla="*/ 322557 h 322556"/>
                <a:gd name="connsiteX6" fmla="*/ 0 w 78906"/>
                <a:gd name="connsiteY6" fmla="*/ 303997 h 322556"/>
                <a:gd name="connsiteX7" fmla="*/ 0 w 78906"/>
                <a:gd name="connsiteY7" fmla="*/ 60347 h 322556"/>
                <a:gd name="connsiteX8" fmla="*/ 60347 w 78906"/>
                <a:gd name="connsiteY8" fmla="*/ 0 h 32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06" h="322556">
                  <a:moveTo>
                    <a:pt x="60347" y="0"/>
                  </a:moveTo>
                  <a:lnTo>
                    <a:pt x="60347" y="0"/>
                  </a:lnTo>
                  <a:cubicBezTo>
                    <a:pt x="70597" y="0"/>
                    <a:pt x="78906" y="8309"/>
                    <a:pt x="78906" y="18559"/>
                  </a:cubicBezTo>
                  <a:lnTo>
                    <a:pt x="63826" y="303997"/>
                  </a:lnTo>
                  <a:cubicBezTo>
                    <a:pt x="63826" y="314248"/>
                    <a:pt x="55517" y="322557"/>
                    <a:pt x="45267" y="322557"/>
                  </a:cubicBezTo>
                  <a:lnTo>
                    <a:pt x="18559" y="322557"/>
                  </a:lnTo>
                  <a:cubicBezTo>
                    <a:pt x="8309" y="322557"/>
                    <a:pt x="0" y="314248"/>
                    <a:pt x="0" y="303997"/>
                  </a:cubicBezTo>
                  <a:lnTo>
                    <a:pt x="0" y="60347"/>
                  </a:lnTo>
                  <a:cubicBezTo>
                    <a:pt x="0" y="27018"/>
                    <a:pt x="27018" y="0"/>
                    <a:pt x="60347" y="0"/>
                  </a:cubicBezTo>
                  <a:close/>
                </a:path>
              </a:pathLst>
            </a:custGeom>
            <a:solidFill>
              <a:srgbClr val="00A6D6"/>
            </a:solidFill>
            <a:ln w="5969" cap="flat">
              <a:noFill/>
              <a:prstDash val="solid"/>
              <a:miter/>
            </a:ln>
          </p:spPr>
          <p:txBody>
            <a:bodyPr rtlCol="0" anchor="ctr"/>
            <a:lstStyle/>
            <a:p>
              <a:endParaRPr lang="en-GB"/>
            </a:p>
          </p:txBody>
        </p:sp>
        <p:sp>
          <p:nvSpPr>
            <p:cNvPr id="39" name="Vrije vorm: vorm 38">
              <a:extLst>
                <a:ext uri="{FF2B5EF4-FFF2-40B4-BE49-F238E27FC236}">
                  <a16:creationId xmlns:a16="http://schemas.microsoft.com/office/drawing/2014/main" id="{3C7FB837-EB1E-2634-98E7-FCDA5ACA2EF5}"/>
                </a:ext>
              </a:extLst>
            </p:cNvPr>
            <p:cNvSpPr/>
            <p:nvPr/>
          </p:nvSpPr>
          <p:spPr>
            <a:xfrm>
              <a:off x="6545522" y="2282528"/>
              <a:ext cx="261115" cy="302846"/>
            </a:xfrm>
            <a:custGeom>
              <a:avLst/>
              <a:gdLst>
                <a:gd name="connsiteX0" fmla="*/ 53629 w 261115"/>
                <a:gd name="connsiteY0" fmla="*/ 0 h 302846"/>
                <a:gd name="connsiteX1" fmla="*/ 207487 w 261115"/>
                <a:gd name="connsiteY1" fmla="*/ 0 h 302846"/>
                <a:gd name="connsiteX2" fmla="*/ 261116 w 261115"/>
                <a:gd name="connsiteY2" fmla="*/ 53629 h 302846"/>
                <a:gd name="connsiteX3" fmla="*/ 261116 w 261115"/>
                <a:gd name="connsiteY3" fmla="*/ 128469 h 302846"/>
                <a:gd name="connsiteX4" fmla="*/ 86738 w 261115"/>
                <a:gd name="connsiteY4" fmla="*/ 302846 h 302846"/>
                <a:gd name="connsiteX5" fmla="*/ 53629 w 261115"/>
                <a:gd name="connsiteY5" fmla="*/ 302846 h 302846"/>
                <a:gd name="connsiteX6" fmla="*/ 0 w 261115"/>
                <a:gd name="connsiteY6" fmla="*/ 249217 h 302846"/>
                <a:gd name="connsiteX7" fmla="*/ 0 w 261115"/>
                <a:gd name="connsiteY7" fmla="*/ 53629 h 302846"/>
                <a:gd name="connsiteX8" fmla="*/ 53629 w 261115"/>
                <a:gd name="connsiteY8" fmla="*/ 0 h 30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 h="302846">
                  <a:moveTo>
                    <a:pt x="53629" y="0"/>
                  </a:moveTo>
                  <a:lnTo>
                    <a:pt x="207487" y="0"/>
                  </a:lnTo>
                  <a:cubicBezTo>
                    <a:pt x="237085" y="0"/>
                    <a:pt x="261116" y="24030"/>
                    <a:pt x="261116" y="53629"/>
                  </a:cubicBezTo>
                  <a:lnTo>
                    <a:pt x="261116" y="128469"/>
                  </a:lnTo>
                  <a:cubicBezTo>
                    <a:pt x="261116" y="224710"/>
                    <a:pt x="182980" y="302846"/>
                    <a:pt x="86738" y="302846"/>
                  </a:cubicBezTo>
                  <a:lnTo>
                    <a:pt x="53629" y="302846"/>
                  </a:lnTo>
                  <a:cubicBezTo>
                    <a:pt x="24030" y="302846"/>
                    <a:pt x="0" y="278816"/>
                    <a:pt x="0" y="249217"/>
                  </a:cubicBezTo>
                  <a:lnTo>
                    <a:pt x="0" y="53629"/>
                  </a:lnTo>
                  <a:cubicBezTo>
                    <a:pt x="0" y="24030"/>
                    <a:pt x="24030" y="0"/>
                    <a:pt x="53629" y="0"/>
                  </a:cubicBezTo>
                  <a:close/>
                </a:path>
              </a:pathLst>
            </a:custGeom>
            <a:solidFill>
              <a:srgbClr val="00A6D6"/>
            </a:solidFill>
            <a:ln w="5969" cap="flat">
              <a:noFill/>
              <a:prstDash val="solid"/>
              <a:miter/>
            </a:ln>
          </p:spPr>
          <p:txBody>
            <a:bodyPr rtlCol="0" anchor="ctr"/>
            <a:lstStyle/>
            <a:p>
              <a:endParaRPr lang="en-GB"/>
            </a:p>
          </p:txBody>
        </p:sp>
      </p:grpSp>
      <p:grpSp>
        <p:nvGrpSpPr>
          <p:cNvPr id="40" name="Icoon_1_4">
            <a:extLst>
              <a:ext uri="{FF2B5EF4-FFF2-40B4-BE49-F238E27FC236}">
                <a16:creationId xmlns:a16="http://schemas.microsoft.com/office/drawing/2014/main" id="{3D97251B-B718-C589-F82A-95AC6598A019}"/>
              </a:ext>
            </a:extLst>
          </p:cNvPr>
          <p:cNvGrpSpPr/>
          <p:nvPr/>
        </p:nvGrpSpPr>
        <p:grpSpPr>
          <a:xfrm>
            <a:off x="3726691" y="2272682"/>
            <a:ext cx="510858" cy="516639"/>
            <a:chOff x="5115336" y="2200372"/>
            <a:chExt cx="510858" cy="516639"/>
          </a:xfrm>
        </p:grpSpPr>
        <p:sp>
          <p:nvSpPr>
            <p:cNvPr id="41" name="Vrije vorm: vorm 40">
              <a:extLst>
                <a:ext uri="{FF2B5EF4-FFF2-40B4-BE49-F238E27FC236}">
                  <a16:creationId xmlns:a16="http://schemas.microsoft.com/office/drawing/2014/main" id="{08C84E16-FE16-A8BD-08B0-80BBF917E394}"/>
                </a:ext>
              </a:extLst>
            </p:cNvPr>
            <p:cNvSpPr/>
            <p:nvPr/>
          </p:nvSpPr>
          <p:spPr>
            <a:xfrm>
              <a:off x="5182194" y="2200372"/>
              <a:ext cx="444000" cy="444000"/>
            </a:xfrm>
            <a:custGeom>
              <a:avLst/>
              <a:gdLst>
                <a:gd name="connsiteX0" fmla="*/ 0 w 444000"/>
                <a:gd name="connsiteY0" fmla="*/ 0 h 444000"/>
                <a:gd name="connsiteX1" fmla="*/ 444000 w 444000"/>
                <a:gd name="connsiteY1" fmla="*/ 0 h 444000"/>
                <a:gd name="connsiteX2" fmla="*/ 444000 w 444000"/>
                <a:gd name="connsiteY2" fmla="*/ 444000 h 444000"/>
                <a:gd name="connsiteX3" fmla="*/ 102059 w 444000"/>
                <a:gd name="connsiteY3" fmla="*/ 444000 h 444000"/>
                <a:gd name="connsiteX4" fmla="*/ 0 w 444000"/>
                <a:gd name="connsiteY4" fmla="*/ 341941 h 444000"/>
                <a:gd name="connsiteX5" fmla="*/ 0 w 444000"/>
                <a:gd name="connsiteY5" fmla="*/ 0 h 444000"/>
                <a:gd name="connsiteX6" fmla="*/ 0 w 444000"/>
                <a:gd name="connsiteY6" fmla="*/ 0 h 4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000" h="444000">
                  <a:moveTo>
                    <a:pt x="0" y="0"/>
                  </a:moveTo>
                  <a:lnTo>
                    <a:pt x="444000" y="0"/>
                  </a:lnTo>
                  <a:lnTo>
                    <a:pt x="444000" y="444000"/>
                  </a:lnTo>
                  <a:lnTo>
                    <a:pt x="102059" y="444000"/>
                  </a:lnTo>
                  <a:cubicBezTo>
                    <a:pt x="45731" y="444000"/>
                    <a:pt x="0" y="398269"/>
                    <a:pt x="0" y="341941"/>
                  </a:cubicBezTo>
                  <a:lnTo>
                    <a:pt x="0" y="0"/>
                  </a:lnTo>
                  <a:lnTo>
                    <a:pt x="0" y="0"/>
                  </a:lnTo>
                  <a:close/>
                </a:path>
              </a:pathLst>
            </a:custGeom>
            <a:solidFill>
              <a:srgbClr val="FFB81C"/>
            </a:solidFill>
            <a:ln w="59690" cap="flat">
              <a:solidFill>
                <a:srgbClr val="FFB81C"/>
              </a:solidFill>
              <a:prstDash val="solid"/>
              <a:round/>
            </a:ln>
          </p:spPr>
          <p:txBody>
            <a:bodyPr rtlCol="0" anchor="ctr"/>
            <a:lstStyle/>
            <a:p>
              <a:endParaRPr lang="en-GB"/>
            </a:p>
          </p:txBody>
        </p:sp>
        <p:sp>
          <p:nvSpPr>
            <p:cNvPr id="42" name="Vrije vorm: vorm 41">
              <a:extLst>
                <a:ext uri="{FF2B5EF4-FFF2-40B4-BE49-F238E27FC236}">
                  <a16:creationId xmlns:a16="http://schemas.microsoft.com/office/drawing/2014/main" id="{D55D3BF7-BADB-648D-358C-0C80938E70F4}"/>
                </a:ext>
              </a:extLst>
            </p:cNvPr>
            <p:cNvSpPr/>
            <p:nvPr/>
          </p:nvSpPr>
          <p:spPr>
            <a:xfrm>
              <a:off x="5115336" y="2543896"/>
              <a:ext cx="167707" cy="173115"/>
            </a:xfrm>
            <a:custGeom>
              <a:avLst/>
              <a:gdLst>
                <a:gd name="connsiteX0" fmla="*/ 167708 w 167707"/>
                <a:gd name="connsiteY0" fmla="*/ 173116 h 173115"/>
                <a:gd name="connsiteX1" fmla="*/ 167708 w 167707"/>
                <a:gd name="connsiteY1" fmla="*/ 33630 h 173115"/>
                <a:gd name="connsiteX2" fmla="*/ 134078 w 167707"/>
                <a:gd name="connsiteY2" fmla="*/ 0 h 173115"/>
                <a:gd name="connsiteX3" fmla="*/ 0 w 167707"/>
                <a:gd name="connsiteY3" fmla="*/ 0 h 173115"/>
                <a:gd name="connsiteX4" fmla="*/ 167708 w 167707"/>
                <a:gd name="connsiteY4" fmla="*/ 173116 h 173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07" h="173115">
                  <a:moveTo>
                    <a:pt x="167708" y="173116"/>
                  </a:moveTo>
                  <a:lnTo>
                    <a:pt x="167708" y="33630"/>
                  </a:lnTo>
                  <a:cubicBezTo>
                    <a:pt x="167708" y="15056"/>
                    <a:pt x="152651" y="0"/>
                    <a:pt x="134078" y="0"/>
                  </a:cubicBezTo>
                  <a:lnTo>
                    <a:pt x="0" y="0"/>
                  </a:lnTo>
                  <a:lnTo>
                    <a:pt x="167708" y="173116"/>
                  </a:lnTo>
                  <a:close/>
                </a:path>
              </a:pathLst>
            </a:custGeom>
            <a:solidFill>
              <a:srgbClr val="09A5D5"/>
            </a:solidFill>
            <a:ln w="29845" cap="flat">
              <a:solidFill>
                <a:srgbClr val="FFFFFF"/>
              </a:solidFill>
              <a:prstDash val="solid"/>
              <a:miter/>
            </a:ln>
          </p:spPr>
          <p:txBody>
            <a:bodyPr rtlCol="0" anchor="ctr"/>
            <a:lstStyle/>
            <a:p>
              <a:endParaRPr lang="en-GB"/>
            </a:p>
          </p:txBody>
        </p:sp>
        <p:sp>
          <p:nvSpPr>
            <p:cNvPr id="43" name="Vrije vorm: vorm 42">
              <a:extLst>
                <a:ext uri="{FF2B5EF4-FFF2-40B4-BE49-F238E27FC236}">
                  <a16:creationId xmlns:a16="http://schemas.microsoft.com/office/drawing/2014/main" id="{C6551AC7-59E0-96F1-C1E5-86FFBA17347D}"/>
                </a:ext>
              </a:extLst>
            </p:cNvPr>
            <p:cNvSpPr/>
            <p:nvPr/>
          </p:nvSpPr>
          <p:spPr>
            <a:xfrm>
              <a:off x="5219577" y="2424244"/>
              <a:ext cx="270546" cy="6000"/>
            </a:xfrm>
            <a:custGeom>
              <a:avLst/>
              <a:gdLst>
                <a:gd name="connsiteX0" fmla="*/ 270546 w 270546"/>
                <a:gd name="connsiteY0" fmla="*/ 0 h 6000"/>
                <a:gd name="connsiteX1" fmla="*/ 0 w 270546"/>
                <a:gd name="connsiteY1" fmla="*/ 0 h 6000"/>
              </a:gdLst>
              <a:ahLst/>
              <a:cxnLst>
                <a:cxn ang="0">
                  <a:pos x="connsiteX0" y="connsiteY0"/>
                </a:cxn>
                <a:cxn ang="0">
                  <a:pos x="connsiteX1" y="connsiteY1"/>
                </a:cxn>
              </a:cxnLst>
              <a:rect l="l" t="t" r="r" b="b"/>
              <a:pathLst>
                <a:path w="270546" h="6000">
                  <a:moveTo>
                    <a:pt x="270546" y="0"/>
                  </a:moveTo>
                  <a:lnTo>
                    <a:pt x="0" y="0"/>
                  </a:lnTo>
                </a:path>
              </a:pathLst>
            </a:custGeom>
            <a:ln w="29845" cap="flat">
              <a:solidFill>
                <a:srgbClr val="FFFFFF"/>
              </a:solidFill>
              <a:prstDash val="solid"/>
              <a:round/>
            </a:ln>
          </p:spPr>
          <p:txBody>
            <a:bodyPr rtlCol="0" anchor="ctr"/>
            <a:lstStyle/>
            <a:p>
              <a:endParaRPr lang="en-GB"/>
            </a:p>
          </p:txBody>
        </p:sp>
        <p:sp>
          <p:nvSpPr>
            <p:cNvPr id="44" name="Vrije vorm: vorm 43">
              <a:extLst>
                <a:ext uri="{FF2B5EF4-FFF2-40B4-BE49-F238E27FC236}">
                  <a16:creationId xmlns:a16="http://schemas.microsoft.com/office/drawing/2014/main" id="{7472BF89-E117-448B-05CD-FAAF78C50D35}"/>
                </a:ext>
              </a:extLst>
            </p:cNvPr>
            <p:cNvSpPr/>
            <p:nvPr/>
          </p:nvSpPr>
          <p:spPr>
            <a:xfrm>
              <a:off x="5219577" y="2352629"/>
              <a:ext cx="302375" cy="6000"/>
            </a:xfrm>
            <a:custGeom>
              <a:avLst/>
              <a:gdLst>
                <a:gd name="connsiteX0" fmla="*/ 302375 w 302375"/>
                <a:gd name="connsiteY0" fmla="*/ 0 h 6000"/>
                <a:gd name="connsiteX1" fmla="*/ 0 w 302375"/>
                <a:gd name="connsiteY1" fmla="*/ 0 h 6000"/>
              </a:gdLst>
              <a:ahLst/>
              <a:cxnLst>
                <a:cxn ang="0">
                  <a:pos x="connsiteX0" y="connsiteY0"/>
                </a:cxn>
                <a:cxn ang="0">
                  <a:pos x="connsiteX1" y="connsiteY1"/>
                </a:cxn>
              </a:cxnLst>
              <a:rect l="l" t="t" r="r" b="b"/>
              <a:pathLst>
                <a:path w="302375" h="6000">
                  <a:moveTo>
                    <a:pt x="302375" y="0"/>
                  </a:moveTo>
                  <a:lnTo>
                    <a:pt x="0" y="0"/>
                  </a:lnTo>
                </a:path>
              </a:pathLst>
            </a:custGeom>
            <a:ln w="29845" cap="flat">
              <a:solidFill>
                <a:srgbClr val="FFFFFF"/>
              </a:solidFill>
              <a:prstDash val="solid"/>
              <a:round/>
            </a:ln>
          </p:spPr>
          <p:txBody>
            <a:bodyPr rtlCol="0" anchor="ctr"/>
            <a:lstStyle/>
            <a:p>
              <a:endParaRPr lang="en-GB"/>
            </a:p>
          </p:txBody>
        </p:sp>
        <p:sp>
          <p:nvSpPr>
            <p:cNvPr id="45" name="Vrije vorm: vorm 44">
              <a:extLst>
                <a:ext uri="{FF2B5EF4-FFF2-40B4-BE49-F238E27FC236}">
                  <a16:creationId xmlns:a16="http://schemas.microsoft.com/office/drawing/2014/main" id="{4F866F98-312B-D4CF-2045-17B6E96C5F10}"/>
                </a:ext>
              </a:extLst>
            </p:cNvPr>
            <p:cNvSpPr/>
            <p:nvPr/>
          </p:nvSpPr>
          <p:spPr>
            <a:xfrm>
              <a:off x="5219577" y="2281013"/>
              <a:ext cx="246674" cy="6000"/>
            </a:xfrm>
            <a:custGeom>
              <a:avLst/>
              <a:gdLst>
                <a:gd name="connsiteX0" fmla="*/ 246675 w 246674"/>
                <a:gd name="connsiteY0" fmla="*/ 0 h 6000"/>
                <a:gd name="connsiteX1" fmla="*/ 0 w 246674"/>
                <a:gd name="connsiteY1" fmla="*/ 0 h 6000"/>
              </a:gdLst>
              <a:ahLst/>
              <a:cxnLst>
                <a:cxn ang="0">
                  <a:pos x="connsiteX0" y="connsiteY0"/>
                </a:cxn>
                <a:cxn ang="0">
                  <a:pos x="connsiteX1" y="connsiteY1"/>
                </a:cxn>
              </a:cxnLst>
              <a:rect l="l" t="t" r="r" b="b"/>
              <a:pathLst>
                <a:path w="246674" h="6000">
                  <a:moveTo>
                    <a:pt x="246675" y="0"/>
                  </a:moveTo>
                  <a:lnTo>
                    <a:pt x="0" y="0"/>
                  </a:lnTo>
                </a:path>
              </a:pathLst>
            </a:custGeom>
            <a:ln w="29845" cap="flat">
              <a:solidFill>
                <a:srgbClr val="FFFFFF"/>
              </a:solidFill>
              <a:prstDash val="solid"/>
              <a:round/>
            </a:ln>
          </p:spPr>
          <p:txBody>
            <a:bodyPr rtlCol="0" anchor="ctr"/>
            <a:lstStyle/>
            <a:p>
              <a:endParaRPr lang="en-GB"/>
            </a:p>
          </p:txBody>
        </p:sp>
      </p:grpSp>
      <p:grpSp>
        <p:nvGrpSpPr>
          <p:cNvPr id="46" name="Icoon_2_5">
            <a:extLst>
              <a:ext uri="{FF2B5EF4-FFF2-40B4-BE49-F238E27FC236}">
                <a16:creationId xmlns:a16="http://schemas.microsoft.com/office/drawing/2014/main" id="{503C89FB-B49B-0563-B5C5-8BB29C27E7A7}"/>
              </a:ext>
            </a:extLst>
          </p:cNvPr>
          <p:cNvGrpSpPr/>
          <p:nvPr/>
        </p:nvGrpSpPr>
        <p:grpSpPr>
          <a:xfrm>
            <a:off x="5784304" y="2191589"/>
            <a:ext cx="644545" cy="678824"/>
            <a:chOff x="6446710" y="3359198"/>
            <a:chExt cx="644545" cy="678824"/>
          </a:xfrm>
        </p:grpSpPr>
        <p:sp>
          <p:nvSpPr>
            <p:cNvPr id="47" name="Vrije vorm: vorm 46">
              <a:extLst>
                <a:ext uri="{FF2B5EF4-FFF2-40B4-BE49-F238E27FC236}">
                  <a16:creationId xmlns:a16="http://schemas.microsoft.com/office/drawing/2014/main" id="{0171977A-EB1D-4A19-7B88-48EAB845A94C}"/>
                </a:ext>
              </a:extLst>
            </p:cNvPr>
            <p:cNvSpPr/>
            <p:nvPr/>
          </p:nvSpPr>
          <p:spPr>
            <a:xfrm>
              <a:off x="6540808" y="3359198"/>
              <a:ext cx="460225" cy="471566"/>
            </a:xfrm>
            <a:custGeom>
              <a:avLst/>
              <a:gdLst>
                <a:gd name="connsiteX0" fmla="*/ 68115 w 460225"/>
                <a:gd name="connsiteY0" fmla="*/ 382598 h 471566"/>
                <a:gd name="connsiteX1" fmla="*/ 157210 w 460225"/>
                <a:gd name="connsiteY1" fmla="*/ 471566 h 471566"/>
                <a:gd name="connsiteX2" fmla="*/ 230114 w 460225"/>
                <a:gd name="connsiteY2" fmla="*/ 433763 h 471566"/>
                <a:gd name="connsiteX3" fmla="*/ 303039 w 460225"/>
                <a:gd name="connsiteY3" fmla="*/ 471566 h 471566"/>
                <a:gd name="connsiteX4" fmla="*/ 392113 w 460225"/>
                <a:gd name="connsiteY4" fmla="*/ 382598 h 471566"/>
                <a:gd name="connsiteX5" fmla="*/ 460225 w 460225"/>
                <a:gd name="connsiteY5" fmla="*/ 288179 h 471566"/>
                <a:gd name="connsiteX6" fmla="*/ 440497 w 460225"/>
                <a:gd name="connsiteY6" fmla="*/ 228699 h 471566"/>
                <a:gd name="connsiteX7" fmla="*/ 460225 w 460225"/>
                <a:gd name="connsiteY7" fmla="*/ 172907 h 471566"/>
                <a:gd name="connsiteX8" fmla="*/ 392071 w 460225"/>
                <a:gd name="connsiteY8" fmla="*/ 86391 h 471566"/>
                <a:gd name="connsiteX9" fmla="*/ 303039 w 460225"/>
                <a:gd name="connsiteY9" fmla="*/ 0 h 471566"/>
                <a:gd name="connsiteX10" fmla="*/ 230114 w 460225"/>
                <a:gd name="connsiteY10" fmla="*/ 37803 h 471566"/>
                <a:gd name="connsiteX11" fmla="*/ 157210 w 460225"/>
                <a:gd name="connsiteY11" fmla="*/ 0 h 471566"/>
                <a:gd name="connsiteX12" fmla="*/ 68178 w 460225"/>
                <a:gd name="connsiteY12" fmla="*/ 86391 h 471566"/>
                <a:gd name="connsiteX13" fmla="*/ 0 w 460225"/>
                <a:gd name="connsiteY13" fmla="*/ 172907 h 471566"/>
                <a:gd name="connsiteX14" fmla="*/ 19730 w 460225"/>
                <a:gd name="connsiteY14" fmla="*/ 228699 h 471566"/>
                <a:gd name="connsiteX15" fmla="*/ 0 w 460225"/>
                <a:gd name="connsiteY15" fmla="*/ 288179 h 471566"/>
                <a:gd name="connsiteX16" fmla="*/ 68115 w 460225"/>
                <a:gd name="connsiteY16" fmla="*/ 382598 h 4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225" h="471566">
                  <a:moveTo>
                    <a:pt x="68115" y="382598"/>
                  </a:moveTo>
                  <a:cubicBezTo>
                    <a:pt x="68177" y="431657"/>
                    <a:pt x="108108" y="471566"/>
                    <a:pt x="157210" y="471566"/>
                  </a:cubicBezTo>
                  <a:cubicBezTo>
                    <a:pt x="187215" y="471566"/>
                    <a:pt x="213965" y="456789"/>
                    <a:pt x="230114" y="433763"/>
                  </a:cubicBezTo>
                  <a:cubicBezTo>
                    <a:pt x="246283" y="456789"/>
                    <a:pt x="273013" y="471566"/>
                    <a:pt x="303039" y="471566"/>
                  </a:cubicBezTo>
                  <a:cubicBezTo>
                    <a:pt x="352120" y="471566"/>
                    <a:pt x="392047" y="431655"/>
                    <a:pt x="392113" y="382598"/>
                  </a:cubicBezTo>
                  <a:cubicBezTo>
                    <a:pt x="432313" y="369314"/>
                    <a:pt x="460225" y="331634"/>
                    <a:pt x="460225" y="288179"/>
                  </a:cubicBezTo>
                  <a:cubicBezTo>
                    <a:pt x="460225" y="266423"/>
                    <a:pt x="453307" y="245792"/>
                    <a:pt x="440497" y="228699"/>
                  </a:cubicBezTo>
                  <a:cubicBezTo>
                    <a:pt x="453169" y="212980"/>
                    <a:pt x="460225" y="193331"/>
                    <a:pt x="460225" y="172907"/>
                  </a:cubicBezTo>
                  <a:cubicBezTo>
                    <a:pt x="460225" y="131236"/>
                    <a:pt x="431329" y="95848"/>
                    <a:pt x="392071" y="86391"/>
                  </a:cubicBezTo>
                  <a:cubicBezTo>
                    <a:pt x="390637" y="38518"/>
                    <a:pt x="351259" y="0"/>
                    <a:pt x="303039" y="0"/>
                  </a:cubicBezTo>
                  <a:cubicBezTo>
                    <a:pt x="273013" y="0"/>
                    <a:pt x="246283" y="14777"/>
                    <a:pt x="230114" y="37803"/>
                  </a:cubicBezTo>
                  <a:cubicBezTo>
                    <a:pt x="213945" y="14777"/>
                    <a:pt x="187214" y="0"/>
                    <a:pt x="157210" y="0"/>
                  </a:cubicBezTo>
                  <a:cubicBezTo>
                    <a:pt x="108989" y="0"/>
                    <a:pt x="69587" y="38519"/>
                    <a:pt x="68178" y="86391"/>
                  </a:cubicBezTo>
                  <a:cubicBezTo>
                    <a:pt x="28901" y="95847"/>
                    <a:pt x="0" y="131235"/>
                    <a:pt x="0" y="172907"/>
                  </a:cubicBezTo>
                  <a:cubicBezTo>
                    <a:pt x="0" y="193334"/>
                    <a:pt x="7061" y="212983"/>
                    <a:pt x="19730" y="228699"/>
                  </a:cubicBezTo>
                  <a:cubicBezTo>
                    <a:pt x="6918" y="245789"/>
                    <a:pt x="0" y="266441"/>
                    <a:pt x="0" y="288179"/>
                  </a:cubicBezTo>
                  <a:cubicBezTo>
                    <a:pt x="0" y="331632"/>
                    <a:pt x="27917" y="369289"/>
                    <a:pt x="68115" y="382598"/>
                  </a:cubicBezTo>
                  <a:close/>
                </a:path>
              </a:pathLst>
            </a:custGeom>
            <a:solidFill>
              <a:srgbClr val="00A6D6"/>
            </a:solidFill>
            <a:ln w="5969" cap="flat">
              <a:noFill/>
              <a:prstDash val="solid"/>
              <a:miter/>
            </a:ln>
          </p:spPr>
          <p:txBody>
            <a:bodyPr rtlCol="0" anchor="ctr"/>
            <a:lstStyle/>
            <a:p>
              <a:endParaRPr lang="en-GB"/>
            </a:p>
          </p:txBody>
        </p:sp>
        <p:sp>
          <p:nvSpPr>
            <p:cNvPr id="48" name="Vrije vorm: vorm 47">
              <a:extLst>
                <a:ext uri="{FF2B5EF4-FFF2-40B4-BE49-F238E27FC236}">
                  <a16:creationId xmlns:a16="http://schemas.microsoft.com/office/drawing/2014/main" id="{5A2E7B65-986C-8E21-DFC6-8847BF57B678}"/>
                </a:ext>
              </a:extLst>
            </p:cNvPr>
            <p:cNvSpPr/>
            <p:nvPr/>
          </p:nvSpPr>
          <p:spPr>
            <a:xfrm>
              <a:off x="6770922" y="3457323"/>
              <a:ext cx="6000" cy="286767"/>
            </a:xfrm>
            <a:custGeom>
              <a:avLst/>
              <a:gdLst>
                <a:gd name="connsiteX0" fmla="*/ 0 w 6000"/>
                <a:gd name="connsiteY0" fmla="*/ 0 h 286767"/>
                <a:gd name="connsiteX1" fmla="*/ 0 w 6000"/>
                <a:gd name="connsiteY1" fmla="*/ 286767 h 286767"/>
              </a:gdLst>
              <a:ahLst/>
              <a:cxnLst>
                <a:cxn ang="0">
                  <a:pos x="connsiteX0" y="connsiteY0"/>
                </a:cxn>
                <a:cxn ang="0">
                  <a:pos x="connsiteX1" y="connsiteY1"/>
                </a:cxn>
              </a:cxnLst>
              <a:rect l="l" t="t" r="r" b="b"/>
              <a:pathLst>
                <a:path w="6000" h="286767">
                  <a:moveTo>
                    <a:pt x="0" y="0"/>
                  </a:moveTo>
                  <a:lnTo>
                    <a:pt x="0" y="286767"/>
                  </a:lnTo>
                </a:path>
              </a:pathLst>
            </a:custGeom>
            <a:ln w="29845" cap="flat">
              <a:solidFill>
                <a:srgbClr val="FFFFFF"/>
              </a:solidFill>
              <a:prstDash val="solid"/>
              <a:round/>
            </a:ln>
          </p:spPr>
          <p:txBody>
            <a:bodyPr rtlCol="0" anchor="ctr"/>
            <a:lstStyle/>
            <a:p>
              <a:endParaRPr lang="en-GB"/>
            </a:p>
          </p:txBody>
        </p:sp>
        <p:sp>
          <p:nvSpPr>
            <p:cNvPr id="49" name="Vrije vorm: vorm 48">
              <a:extLst>
                <a:ext uri="{FF2B5EF4-FFF2-40B4-BE49-F238E27FC236}">
                  <a16:creationId xmlns:a16="http://schemas.microsoft.com/office/drawing/2014/main" id="{76A93C46-7E05-8CC3-1BA7-5EDBC852C163}"/>
                </a:ext>
              </a:extLst>
            </p:cNvPr>
            <p:cNvSpPr/>
            <p:nvPr/>
          </p:nvSpPr>
          <p:spPr>
            <a:xfrm>
              <a:off x="6780433" y="3494733"/>
              <a:ext cx="86367" cy="149285"/>
            </a:xfrm>
            <a:custGeom>
              <a:avLst/>
              <a:gdLst>
                <a:gd name="connsiteX0" fmla="*/ 84847 w 86367"/>
                <a:gd name="connsiteY0" fmla="*/ 149285 h 149285"/>
                <a:gd name="connsiteX1" fmla="*/ 2616 w 86367"/>
                <a:gd name="connsiteY1" fmla="*/ 93906 h 149285"/>
                <a:gd name="connsiteX2" fmla="*/ 86368 w 86367"/>
                <a:gd name="connsiteY2" fmla="*/ 0 h 149285"/>
              </a:gdLst>
              <a:ahLst/>
              <a:cxnLst>
                <a:cxn ang="0">
                  <a:pos x="connsiteX0" y="connsiteY0"/>
                </a:cxn>
                <a:cxn ang="0">
                  <a:pos x="connsiteX1" y="connsiteY1"/>
                </a:cxn>
                <a:cxn ang="0">
                  <a:pos x="connsiteX2" y="connsiteY2"/>
                </a:cxn>
              </a:cxnLst>
              <a:rect l="l" t="t" r="r" b="b"/>
              <a:pathLst>
                <a:path w="86367" h="149285">
                  <a:moveTo>
                    <a:pt x="84847" y="149285"/>
                  </a:moveTo>
                  <a:cubicBezTo>
                    <a:pt x="84847" y="149285"/>
                    <a:pt x="16120" y="146068"/>
                    <a:pt x="2616" y="93906"/>
                  </a:cubicBezTo>
                  <a:cubicBezTo>
                    <a:pt x="-14859" y="26407"/>
                    <a:pt x="59961" y="0"/>
                    <a:pt x="86368" y="0"/>
                  </a:cubicBezTo>
                </a:path>
              </a:pathLst>
            </a:custGeom>
            <a:noFill/>
            <a:ln w="29845" cap="flat">
              <a:solidFill>
                <a:srgbClr val="FFFFFF"/>
              </a:solidFill>
              <a:prstDash val="solid"/>
              <a:round/>
            </a:ln>
          </p:spPr>
          <p:txBody>
            <a:bodyPr rtlCol="0" anchor="ctr"/>
            <a:lstStyle/>
            <a:p>
              <a:endParaRPr lang="en-GB"/>
            </a:p>
          </p:txBody>
        </p:sp>
        <p:sp>
          <p:nvSpPr>
            <p:cNvPr id="50" name="Vrije vorm: vorm 49">
              <a:extLst>
                <a:ext uri="{FF2B5EF4-FFF2-40B4-BE49-F238E27FC236}">
                  <a16:creationId xmlns:a16="http://schemas.microsoft.com/office/drawing/2014/main" id="{B008583F-0D70-1A3D-FBDA-0B00DDF02413}"/>
                </a:ext>
              </a:extLst>
            </p:cNvPr>
            <p:cNvSpPr/>
            <p:nvPr/>
          </p:nvSpPr>
          <p:spPr>
            <a:xfrm>
              <a:off x="6676289" y="3550034"/>
              <a:ext cx="86368" cy="149284"/>
            </a:xfrm>
            <a:custGeom>
              <a:avLst/>
              <a:gdLst>
                <a:gd name="connsiteX0" fmla="*/ 1520 w 86368"/>
                <a:gd name="connsiteY0" fmla="*/ 0 h 149284"/>
                <a:gd name="connsiteX1" fmla="*/ 83752 w 86368"/>
                <a:gd name="connsiteY1" fmla="*/ 55379 h 149284"/>
                <a:gd name="connsiteX2" fmla="*/ 0 w 86368"/>
                <a:gd name="connsiteY2" fmla="*/ 149285 h 149284"/>
              </a:gdLst>
              <a:ahLst/>
              <a:cxnLst>
                <a:cxn ang="0">
                  <a:pos x="connsiteX0" y="connsiteY0"/>
                </a:cxn>
                <a:cxn ang="0">
                  <a:pos x="connsiteX1" y="connsiteY1"/>
                </a:cxn>
                <a:cxn ang="0">
                  <a:pos x="connsiteX2" y="connsiteY2"/>
                </a:cxn>
              </a:cxnLst>
              <a:rect l="l" t="t" r="r" b="b"/>
              <a:pathLst>
                <a:path w="86368" h="149284">
                  <a:moveTo>
                    <a:pt x="1520" y="0"/>
                  </a:moveTo>
                  <a:cubicBezTo>
                    <a:pt x="1520" y="0"/>
                    <a:pt x="70248" y="3218"/>
                    <a:pt x="83752" y="55379"/>
                  </a:cubicBezTo>
                  <a:cubicBezTo>
                    <a:pt x="101227" y="122878"/>
                    <a:pt x="26407" y="149285"/>
                    <a:pt x="0" y="149285"/>
                  </a:cubicBezTo>
                </a:path>
              </a:pathLst>
            </a:custGeom>
            <a:noFill/>
            <a:ln w="29845" cap="flat">
              <a:solidFill>
                <a:srgbClr val="FFFFFF"/>
              </a:solidFill>
              <a:prstDash val="solid"/>
              <a:round/>
            </a:ln>
          </p:spPr>
          <p:txBody>
            <a:bodyPr rtlCol="0" anchor="ctr"/>
            <a:lstStyle/>
            <a:p>
              <a:endParaRPr lang="en-GB"/>
            </a:p>
          </p:txBody>
        </p:sp>
        <p:sp>
          <p:nvSpPr>
            <p:cNvPr id="51" name="Vrije vorm: vorm 50">
              <a:extLst>
                <a:ext uri="{FF2B5EF4-FFF2-40B4-BE49-F238E27FC236}">
                  <a16:creationId xmlns:a16="http://schemas.microsoft.com/office/drawing/2014/main" id="{36E6ECBE-0D8C-56E7-2710-A641A310CB15}"/>
                </a:ext>
              </a:extLst>
            </p:cNvPr>
            <p:cNvSpPr/>
            <p:nvPr/>
          </p:nvSpPr>
          <p:spPr>
            <a:xfrm>
              <a:off x="6884710" y="3657417"/>
              <a:ext cx="206545" cy="380605"/>
            </a:xfrm>
            <a:custGeom>
              <a:avLst/>
              <a:gdLst>
                <a:gd name="connsiteX0" fmla="*/ 83635 w 206545"/>
                <a:gd name="connsiteY0" fmla="*/ 260605 h 380605"/>
                <a:gd name="connsiteX1" fmla="*/ 146905 w 206545"/>
                <a:gd name="connsiteY1" fmla="*/ 197039 h 380605"/>
                <a:gd name="connsiteX2" fmla="*/ 162607 w 206545"/>
                <a:gd name="connsiteY2" fmla="*/ 159007 h 380605"/>
                <a:gd name="connsiteX3" fmla="*/ 162607 w 206545"/>
                <a:gd name="connsiteY3" fmla="*/ 21971 h 380605"/>
                <a:gd name="connsiteX4" fmla="*/ 184579 w 206545"/>
                <a:gd name="connsiteY4" fmla="*/ 0 h 380605"/>
                <a:gd name="connsiteX5" fmla="*/ 184579 w 206545"/>
                <a:gd name="connsiteY5" fmla="*/ 0 h 380605"/>
                <a:gd name="connsiteX6" fmla="*/ 206545 w 206545"/>
                <a:gd name="connsiteY6" fmla="*/ 21971 h 380605"/>
                <a:gd name="connsiteX7" fmla="*/ 206545 w 206545"/>
                <a:gd name="connsiteY7" fmla="*/ 204341 h 380605"/>
                <a:gd name="connsiteX8" fmla="*/ 187093 w 206545"/>
                <a:gd name="connsiteY8" fmla="*/ 251311 h 380605"/>
                <a:gd name="connsiteX9" fmla="*/ 126865 w 206545"/>
                <a:gd name="connsiteY9" fmla="*/ 311539 h 380605"/>
                <a:gd name="connsiteX10" fmla="*/ 108601 w 206545"/>
                <a:gd name="connsiteY10" fmla="*/ 355627 h 380605"/>
                <a:gd name="connsiteX11" fmla="*/ 108601 w 206545"/>
                <a:gd name="connsiteY11" fmla="*/ 380605 h 380605"/>
                <a:gd name="connsiteX12" fmla="*/ 0 w 206545"/>
                <a:gd name="connsiteY12" fmla="*/ 380605 h 380605"/>
                <a:gd name="connsiteX13" fmla="*/ 0 w 206545"/>
                <a:gd name="connsiteY13" fmla="*/ 272401 h 380605"/>
                <a:gd name="connsiteX14" fmla="*/ 14173 w 206545"/>
                <a:gd name="connsiteY14" fmla="*/ 238189 h 380605"/>
                <a:gd name="connsiteX15" fmla="*/ 85237 w 206545"/>
                <a:gd name="connsiteY15" fmla="*/ 167122 h 380605"/>
                <a:gd name="connsiteX16" fmla="*/ 112855 w 206545"/>
                <a:gd name="connsiteY16" fmla="*/ 167122 h 380605"/>
                <a:gd name="connsiteX17" fmla="*/ 112855 w 206545"/>
                <a:gd name="connsiteY17" fmla="*/ 167122 h 380605"/>
                <a:gd name="connsiteX18" fmla="*/ 112855 w 206545"/>
                <a:gd name="connsiteY18" fmla="*/ 194742 h 380605"/>
                <a:gd name="connsiteX19" fmla="*/ 65635 w 206545"/>
                <a:gd name="connsiteY19" fmla="*/ 242605 h 380605"/>
                <a:gd name="connsiteX20" fmla="*/ 83635 w 206545"/>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5" h="380605">
                  <a:moveTo>
                    <a:pt x="83635" y="260605"/>
                  </a:moveTo>
                  <a:lnTo>
                    <a:pt x="146905" y="197039"/>
                  </a:lnTo>
                  <a:cubicBezTo>
                    <a:pt x="156961" y="186935"/>
                    <a:pt x="162607" y="173261"/>
                    <a:pt x="162607" y="159007"/>
                  </a:cubicBezTo>
                  <a:lnTo>
                    <a:pt x="162607" y="21971"/>
                  </a:lnTo>
                  <a:cubicBezTo>
                    <a:pt x="162607" y="9837"/>
                    <a:pt x="172441" y="0"/>
                    <a:pt x="184579" y="0"/>
                  </a:cubicBezTo>
                  <a:lnTo>
                    <a:pt x="184579" y="0"/>
                  </a:lnTo>
                  <a:cubicBezTo>
                    <a:pt x="196711" y="0"/>
                    <a:pt x="206545" y="9837"/>
                    <a:pt x="206545" y="21971"/>
                  </a:cubicBezTo>
                  <a:lnTo>
                    <a:pt x="206545" y="204341"/>
                  </a:lnTo>
                  <a:cubicBezTo>
                    <a:pt x="206545" y="221959"/>
                    <a:pt x="199549" y="238855"/>
                    <a:pt x="187093" y="251311"/>
                  </a:cubicBezTo>
                  <a:lnTo>
                    <a:pt x="126865" y="311539"/>
                  </a:lnTo>
                  <a:cubicBezTo>
                    <a:pt x="115171" y="323233"/>
                    <a:pt x="108601" y="339091"/>
                    <a:pt x="108601" y="355627"/>
                  </a:cubicBezTo>
                  <a:lnTo>
                    <a:pt x="108601" y="380605"/>
                  </a:lnTo>
                  <a:lnTo>
                    <a:pt x="0" y="380605"/>
                  </a:lnTo>
                  <a:lnTo>
                    <a:pt x="0" y="272401"/>
                  </a:lnTo>
                  <a:cubicBezTo>
                    <a:pt x="0" y="259567"/>
                    <a:pt x="5098" y="247261"/>
                    <a:pt x="14173" y="238189"/>
                  </a:cubicBezTo>
                  <a:lnTo>
                    <a:pt x="85237" y="167122"/>
                  </a:lnTo>
                  <a:cubicBezTo>
                    <a:pt x="92863" y="159495"/>
                    <a:pt x="105229" y="159495"/>
                    <a:pt x="112855" y="167122"/>
                  </a:cubicBezTo>
                  <a:lnTo>
                    <a:pt x="112855" y="167122"/>
                  </a:lnTo>
                  <a:cubicBezTo>
                    <a:pt x="120487" y="174749"/>
                    <a:pt x="120487" y="187115"/>
                    <a:pt x="112855" y="194742"/>
                  </a:cubicBezTo>
                  <a:lnTo>
                    <a:pt x="65635" y="242605"/>
                  </a:lnTo>
                  <a:lnTo>
                    <a:pt x="83635" y="260605"/>
                  </a:lnTo>
                  <a:close/>
                </a:path>
              </a:pathLst>
            </a:custGeom>
            <a:solidFill>
              <a:srgbClr val="0076C2"/>
            </a:solidFill>
            <a:ln w="5969" cap="flat">
              <a:noFill/>
              <a:prstDash val="solid"/>
              <a:miter/>
            </a:ln>
          </p:spPr>
          <p:txBody>
            <a:bodyPr rtlCol="0" anchor="ctr"/>
            <a:lstStyle/>
            <a:p>
              <a:endParaRPr lang="en-GB"/>
            </a:p>
          </p:txBody>
        </p:sp>
        <p:sp>
          <p:nvSpPr>
            <p:cNvPr id="52" name="Vrije vorm: vorm 51">
              <a:extLst>
                <a:ext uri="{FF2B5EF4-FFF2-40B4-BE49-F238E27FC236}">
                  <a16:creationId xmlns:a16="http://schemas.microsoft.com/office/drawing/2014/main" id="{9BE3A2B9-730B-8CF5-2700-F51960A10FE1}"/>
                </a:ext>
              </a:extLst>
            </p:cNvPr>
            <p:cNvSpPr/>
            <p:nvPr/>
          </p:nvSpPr>
          <p:spPr>
            <a:xfrm>
              <a:off x="6446710" y="3657417"/>
              <a:ext cx="206547" cy="380605"/>
            </a:xfrm>
            <a:custGeom>
              <a:avLst/>
              <a:gdLst>
                <a:gd name="connsiteX0" fmla="*/ 122913 w 206547"/>
                <a:gd name="connsiteY0" fmla="*/ 260605 h 380605"/>
                <a:gd name="connsiteX1" fmla="*/ 59643 w 206547"/>
                <a:gd name="connsiteY1" fmla="*/ 197039 h 380605"/>
                <a:gd name="connsiteX2" fmla="*/ 43942 w 206547"/>
                <a:gd name="connsiteY2" fmla="*/ 159007 h 380605"/>
                <a:gd name="connsiteX3" fmla="*/ 43942 w 206547"/>
                <a:gd name="connsiteY3" fmla="*/ 21971 h 380605"/>
                <a:gd name="connsiteX4" fmla="*/ 21971 w 206547"/>
                <a:gd name="connsiteY4" fmla="*/ 0 h 380605"/>
                <a:gd name="connsiteX5" fmla="*/ 21971 w 206547"/>
                <a:gd name="connsiteY5" fmla="*/ 0 h 380605"/>
                <a:gd name="connsiteX6" fmla="*/ 0 w 206547"/>
                <a:gd name="connsiteY6" fmla="*/ 21971 h 380605"/>
                <a:gd name="connsiteX7" fmla="*/ 0 w 206547"/>
                <a:gd name="connsiteY7" fmla="*/ 204341 h 380605"/>
                <a:gd name="connsiteX8" fmla="*/ 19456 w 206547"/>
                <a:gd name="connsiteY8" fmla="*/ 251311 h 380605"/>
                <a:gd name="connsiteX9" fmla="*/ 79685 w 206547"/>
                <a:gd name="connsiteY9" fmla="*/ 311539 h 380605"/>
                <a:gd name="connsiteX10" fmla="*/ 97946 w 206547"/>
                <a:gd name="connsiteY10" fmla="*/ 355627 h 380605"/>
                <a:gd name="connsiteX11" fmla="*/ 97946 w 206547"/>
                <a:gd name="connsiteY11" fmla="*/ 380605 h 380605"/>
                <a:gd name="connsiteX12" fmla="*/ 206548 w 206547"/>
                <a:gd name="connsiteY12" fmla="*/ 380605 h 380605"/>
                <a:gd name="connsiteX13" fmla="*/ 206548 w 206547"/>
                <a:gd name="connsiteY13" fmla="*/ 272401 h 380605"/>
                <a:gd name="connsiteX14" fmla="*/ 192374 w 206547"/>
                <a:gd name="connsiteY14" fmla="*/ 238189 h 380605"/>
                <a:gd name="connsiteX15" fmla="*/ 121310 w 206547"/>
                <a:gd name="connsiteY15" fmla="*/ 167122 h 380605"/>
                <a:gd name="connsiteX16" fmla="*/ 93690 w 206547"/>
                <a:gd name="connsiteY16" fmla="*/ 167122 h 380605"/>
                <a:gd name="connsiteX17" fmla="*/ 93690 w 206547"/>
                <a:gd name="connsiteY17" fmla="*/ 167122 h 380605"/>
                <a:gd name="connsiteX18" fmla="*/ 93690 w 206547"/>
                <a:gd name="connsiteY18" fmla="*/ 194742 h 380605"/>
                <a:gd name="connsiteX19" fmla="*/ 140913 w 206547"/>
                <a:gd name="connsiteY19" fmla="*/ 242605 h 380605"/>
                <a:gd name="connsiteX20" fmla="*/ 122913 w 206547"/>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7" h="380605">
                  <a:moveTo>
                    <a:pt x="122913" y="260605"/>
                  </a:moveTo>
                  <a:lnTo>
                    <a:pt x="59643" y="197039"/>
                  </a:lnTo>
                  <a:cubicBezTo>
                    <a:pt x="49587" y="186935"/>
                    <a:pt x="43942" y="173261"/>
                    <a:pt x="43942" y="159007"/>
                  </a:cubicBezTo>
                  <a:lnTo>
                    <a:pt x="43942" y="21971"/>
                  </a:lnTo>
                  <a:cubicBezTo>
                    <a:pt x="43942" y="9837"/>
                    <a:pt x="34105" y="0"/>
                    <a:pt x="21971" y="0"/>
                  </a:cubicBezTo>
                  <a:lnTo>
                    <a:pt x="21971" y="0"/>
                  </a:lnTo>
                  <a:cubicBezTo>
                    <a:pt x="9837" y="0"/>
                    <a:pt x="0" y="9837"/>
                    <a:pt x="0" y="21971"/>
                  </a:cubicBezTo>
                  <a:lnTo>
                    <a:pt x="0" y="204341"/>
                  </a:lnTo>
                  <a:cubicBezTo>
                    <a:pt x="0" y="221959"/>
                    <a:pt x="6999" y="238855"/>
                    <a:pt x="19456" y="251311"/>
                  </a:cubicBezTo>
                  <a:lnTo>
                    <a:pt x="79685" y="311539"/>
                  </a:lnTo>
                  <a:cubicBezTo>
                    <a:pt x="91377" y="323233"/>
                    <a:pt x="97946" y="339091"/>
                    <a:pt x="97946" y="355627"/>
                  </a:cubicBezTo>
                  <a:lnTo>
                    <a:pt x="97946" y="380605"/>
                  </a:lnTo>
                  <a:lnTo>
                    <a:pt x="206548" y="380605"/>
                  </a:lnTo>
                  <a:lnTo>
                    <a:pt x="206548" y="272401"/>
                  </a:lnTo>
                  <a:cubicBezTo>
                    <a:pt x="206548" y="259567"/>
                    <a:pt x="201449" y="247261"/>
                    <a:pt x="192374" y="238189"/>
                  </a:cubicBezTo>
                  <a:lnTo>
                    <a:pt x="121310" y="167122"/>
                  </a:lnTo>
                  <a:cubicBezTo>
                    <a:pt x="113683" y="159495"/>
                    <a:pt x="101317" y="159495"/>
                    <a:pt x="93690" y="167122"/>
                  </a:cubicBezTo>
                  <a:lnTo>
                    <a:pt x="93690" y="167122"/>
                  </a:lnTo>
                  <a:cubicBezTo>
                    <a:pt x="86063" y="174749"/>
                    <a:pt x="86063" y="187115"/>
                    <a:pt x="93690" y="194742"/>
                  </a:cubicBezTo>
                  <a:lnTo>
                    <a:pt x="140913" y="242605"/>
                  </a:lnTo>
                  <a:lnTo>
                    <a:pt x="122913" y="260605"/>
                  </a:lnTo>
                  <a:close/>
                </a:path>
              </a:pathLst>
            </a:custGeom>
            <a:solidFill>
              <a:srgbClr val="0076C2"/>
            </a:solidFill>
            <a:ln w="5969" cap="flat">
              <a:noFill/>
              <a:prstDash val="solid"/>
              <a:miter/>
            </a:ln>
          </p:spPr>
          <p:txBody>
            <a:bodyPr rtlCol="0" anchor="ctr"/>
            <a:lstStyle/>
            <a:p>
              <a:endParaRPr lang="en-GB"/>
            </a:p>
          </p:txBody>
        </p:sp>
      </p:grpSp>
      <p:grpSp>
        <p:nvGrpSpPr>
          <p:cNvPr id="53" name="Icoon_1_4">
            <a:extLst>
              <a:ext uri="{FF2B5EF4-FFF2-40B4-BE49-F238E27FC236}">
                <a16:creationId xmlns:a16="http://schemas.microsoft.com/office/drawing/2014/main" id="{7D8AE174-437E-4A62-A23F-92B7A33B67C6}"/>
              </a:ext>
            </a:extLst>
          </p:cNvPr>
          <p:cNvGrpSpPr/>
          <p:nvPr/>
        </p:nvGrpSpPr>
        <p:grpSpPr>
          <a:xfrm>
            <a:off x="7946781" y="2275334"/>
            <a:ext cx="568502" cy="511334"/>
            <a:chOff x="5105691" y="2167939"/>
            <a:chExt cx="568502" cy="511334"/>
          </a:xfrm>
        </p:grpSpPr>
        <p:sp>
          <p:nvSpPr>
            <p:cNvPr id="54" name="Vrije vorm: vorm 53">
              <a:extLst>
                <a:ext uri="{FF2B5EF4-FFF2-40B4-BE49-F238E27FC236}">
                  <a16:creationId xmlns:a16="http://schemas.microsoft.com/office/drawing/2014/main" id="{3642A05A-FC8E-AE08-E3A1-1DEA0CA68267}"/>
                </a:ext>
              </a:extLst>
            </p:cNvPr>
            <p:cNvSpPr/>
            <p:nvPr/>
          </p:nvSpPr>
          <p:spPr>
            <a:xfrm>
              <a:off x="5105691" y="2167939"/>
              <a:ext cx="568502" cy="511334"/>
            </a:xfrm>
            <a:custGeom>
              <a:avLst/>
              <a:gdLst>
                <a:gd name="connsiteX0" fmla="*/ 568503 w 568502"/>
                <a:gd name="connsiteY0" fmla="*/ 119078 h 511334"/>
                <a:gd name="connsiteX1" fmla="*/ 494295 w 568502"/>
                <a:gd name="connsiteY1" fmla="*/ 119078 h 511334"/>
                <a:gd name="connsiteX2" fmla="*/ 442420 w 568502"/>
                <a:gd name="connsiteY2" fmla="*/ 67201 h 511334"/>
                <a:gd name="connsiteX3" fmla="*/ 442420 w 568502"/>
                <a:gd name="connsiteY3" fmla="*/ 0 h 511334"/>
                <a:gd name="connsiteX4" fmla="*/ 23858 w 568502"/>
                <a:gd name="connsiteY4" fmla="*/ 0 h 511334"/>
                <a:gd name="connsiteX5" fmla="*/ 0 w 568502"/>
                <a:gd name="connsiteY5" fmla="*/ 23858 h 511334"/>
                <a:gd name="connsiteX6" fmla="*/ 0 w 568502"/>
                <a:gd name="connsiteY6" fmla="*/ 487478 h 511334"/>
                <a:gd name="connsiteX7" fmla="*/ 23858 w 568502"/>
                <a:gd name="connsiteY7" fmla="*/ 511334 h 511334"/>
                <a:gd name="connsiteX8" fmla="*/ 544647 w 568502"/>
                <a:gd name="connsiteY8" fmla="*/ 511334 h 511334"/>
                <a:gd name="connsiteX9" fmla="*/ 568503 w 568502"/>
                <a:gd name="connsiteY9" fmla="*/ 487478 h 511334"/>
                <a:gd name="connsiteX10" fmla="*/ 568503 w 568502"/>
                <a:gd name="connsiteY10" fmla="*/ 119078 h 511334"/>
                <a:gd name="connsiteX11" fmla="*/ 568503 w 568502"/>
                <a:gd name="connsiteY11" fmla="*/ 119078 h 5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8502" h="511334">
                  <a:moveTo>
                    <a:pt x="568503" y="119078"/>
                  </a:moveTo>
                  <a:lnTo>
                    <a:pt x="494295" y="119078"/>
                  </a:lnTo>
                  <a:cubicBezTo>
                    <a:pt x="465693" y="119078"/>
                    <a:pt x="442420" y="95806"/>
                    <a:pt x="442420" y="67201"/>
                  </a:cubicBezTo>
                  <a:lnTo>
                    <a:pt x="442420" y="0"/>
                  </a:lnTo>
                  <a:lnTo>
                    <a:pt x="23858" y="0"/>
                  </a:lnTo>
                  <a:cubicBezTo>
                    <a:pt x="10682" y="0"/>
                    <a:pt x="0" y="10681"/>
                    <a:pt x="0" y="23858"/>
                  </a:cubicBezTo>
                  <a:lnTo>
                    <a:pt x="0" y="487478"/>
                  </a:lnTo>
                  <a:cubicBezTo>
                    <a:pt x="0" y="500654"/>
                    <a:pt x="10682" y="511334"/>
                    <a:pt x="23858" y="511334"/>
                  </a:cubicBezTo>
                  <a:lnTo>
                    <a:pt x="544647" y="511334"/>
                  </a:lnTo>
                  <a:cubicBezTo>
                    <a:pt x="557823" y="511334"/>
                    <a:pt x="568503" y="500654"/>
                    <a:pt x="568503" y="487478"/>
                  </a:cubicBezTo>
                  <a:lnTo>
                    <a:pt x="568503" y="119078"/>
                  </a:lnTo>
                  <a:lnTo>
                    <a:pt x="568503" y="119078"/>
                  </a:lnTo>
                  <a:close/>
                </a:path>
              </a:pathLst>
            </a:custGeom>
            <a:solidFill>
              <a:srgbClr val="CCDAE8"/>
            </a:solidFill>
            <a:ln w="5969" cap="flat">
              <a:noFill/>
              <a:prstDash val="solid"/>
              <a:miter/>
            </a:ln>
          </p:spPr>
          <p:txBody>
            <a:bodyPr rtlCol="0" anchor="ctr"/>
            <a:lstStyle/>
            <a:p>
              <a:endParaRPr lang="en-GB"/>
            </a:p>
          </p:txBody>
        </p:sp>
        <p:sp>
          <p:nvSpPr>
            <p:cNvPr id="55" name="Vrije vorm: vorm 54">
              <a:extLst>
                <a:ext uri="{FF2B5EF4-FFF2-40B4-BE49-F238E27FC236}">
                  <a16:creationId xmlns:a16="http://schemas.microsoft.com/office/drawing/2014/main" id="{5F6C7030-8B55-8CB4-3DE5-8B9934BF78A4}"/>
                </a:ext>
              </a:extLst>
            </p:cNvPr>
            <p:cNvSpPr/>
            <p:nvPr/>
          </p:nvSpPr>
          <p:spPr>
            <a:xfrm>
              <a:off x="5576129" y="2167939"/>
              <a:ext cx="98064" cy="91060"/>
            </a:xfrm>
            <a:custGeom>
              <a:avLst/>
              <a:gdLst>
                <a:gd name="connsiteX0" fmla="*/ 98064 w 98064"/>
                <a:gd name="connsiteY0" fmla="*/ 91060 h 91060"/>
                <a:gd name="connsiteX1" fmla="*/ 23856 w 98064"/>
                <a:gd name="connsiteY1" fmla="*/ 91060 h 91060"/>
                <a:gd name="connsiteX2" fmla="*/ 0 w 98064"/>
                <a:gd name="connsiteY2" fmla="*/ 67201 h 91060"/>
                <a:gd name="connsiteX3" fmla="*/ 0 w 98064"/>
                <a:gd name="connsiteY3" fmla="*/ 0 h 91060"/>
                <a:gd name="connsiteX4" fmla="*/ 98064 w 98064"/>
                <a:gd name="connsiteY4" fmla="*/ 91060 h 9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4" h="91060">
                  <a:moveTo>
                    <a:pt x="98064" y="91060"/>
                  </a:moveTo>
                  <a:lnTo>
                    <a:pt x="23856" y="91060"/>
                  </a:lnTo>
                  <a:cubicBezTo>
                    <a:pt x="10680" y="91060"/>
                    <a:pt x="0" y="80378"/>
                    <a:pt x="0" y="67201"/>
                  </a:cubicBezTo>
                  <a:lnTo>
                    <a:pt x="0" y="0"/>
                  </a:lnTo>
                  <a:lnTo>
                    <a:pt x="98064" y="91060"/>
                  </a:lnTo>
                  <a:close/>
                </a:path>
              </a:pathLst>
            </a:custGeom>
            <a:solidFill>
              <a:srgbClr val="00A6D6"/>
            </a:solidFill>
            <a:ln w="5969" cap="flat">
              <a:noFill/>
              <a:prstDash val="solid"/>
              <a:miter/>
            </a:ln>
          </p:spPr>
          <p:txBody>
            <a:bodyPr rtlCol="0" anchor="ctr"/>
            <a:lstStyle/>
            <a:p>
              <a:endParaRPr lang="en-GB"/>
            </a:p>
          </p:txBody>
        </p:sp>
        <p:sp>
          <p:nvSpPr>
            <p:cNvPr id="56" name="Vrije vorm: vorm 55">
              <a:extLst>
                <a:ext uri="{FF2B5EF4-FFF2-40B4-BE49-F238E27FC236}">
                  <a16:creationId xmlns:a16="http://schemas.microsoft.com/office/drawing/2014/main" id="{EAEC2D87-9F7A-7512-F2BB-B4BBFE5EE8EF}"/>
                </a:ext>
              </a:extLst>
            </p:cNvPr>
            <p:cNvSpPr/>
            <p:nvPr/>
          </p:nvSpPr>
          <p:spPr>
            <a:xfrm>
              <a:off x="5204056" y="2200688"/>
              <a:ext cx="6000" cy="443659"/>
            </a:xfrm>
            <a:custGeom>
              <a:avLst/>
              <a:gdLst>
                <a:gd name="connsiteX0" fmla="*/ 0 w 6000"/>
                <a:gd name="connsiteY0" fmla="*/ 0 h 443659"/>
                <a:gd name="connsiteX1" fmla="*/ 0 w 6000"/>
                <a:gd name="connsiteY1" fmla="*/ 443659 h 443659"/>
              </a:gdLst>
              <a:ahLst/>
              <a:cxnLst>
                <a:cxn ang="0">
                  <a:pos x="connsiteX0" y="connsiteY0"/>
                </a:cxn>
                <a:cxn ang="0">
                  <a:pos x="connsiteX1" y="connsiteY1"/>
                </a:cxn>
              </a:cxnLst>
              <a:rect l="l" t="t" r="r" b="b"/>
              <a:pathLst>
                <a:path w="6000" h="443659">
                  <a:moveTo>
                    <a:pt x="0" y="0"/>
                  </a:moveTo>
                  <a:lnTo>
                    <a:pt x="0" y="443659"/>
                  </a:lnTo>
                </a:path>
              </a:pathLst>
            </a:custGeom>
            <a:ln w="35814" cap="flat">
              <a:solidFill>
                <a:srgbClr val="FFFFFF"/>
              </a:solidFill>
              <a:prstDash val="solid"/>
              <a:miter/>
            </a:ln>
          </p:spPr>
          <p:txBody>
            <a:bodyPr rtlCol="0" anchor="ctr"/>
            <a:lstStyle/>
            <a:p>
              <a:endParaRPr lang="en-GB"/>
            </a:p>
          </p:txBody>
        </p:sp>
        <p:sp>
          <p:nvSpPr>
            <p:cNvPr id="57" name="Vrije vorm: vorm 56">
              <a:extLst>
                <a:ext uri="{FF2B5EF4-FFF2-40B4-BE49-F238E27FC236}">
                  <a16:creationId xmlns:a16="http://schemas.microsoft.com/office/drawing/2014/main" id="{55174E35-C589-41F5-A528-D57B593C2DD6}"/>
                </a:ext>
              </a:extLst>
            </p:cNvPr>
            <p:cNvSpPr/>
            <p:nvPr/>
          </p:nvSpPr>
          <p:spPr>
            <a:xfrm>
              <a:off x="5145534" y="2551373"/>
              <a:ext cx="161011" cy="6000"/>
            </a:xfrm>
            <a:custGeom>
              <a:avLst/>
              <a:gdLst>
                <a:gd name="connsiteX0" fmla="*/ 161011 w 161011"/>
                <a:gd name="connsiteY0" fmla="*/ 0 h 6000"/>
                <a:gd name="connsiteX1" fmla="*/ 0 w 161011"/>
                <a:gd name="connsiteY1" fmla="*/ 0 h 6000"/>
              </a:gdLst>
              <a:ahLst/>
              <a:cxnLst>
                <a:cxn ang="0">
                  <a:pos x="connsiteX0" y="connsiteY0"/>
                </a:cxn>
                <a:cxn ang="0">
                  <a:pos x="connsiteX1" y="connsiteY1"/>
                </a:cxn>
              </a:cxnLst>
              <a:rect l="l" t="t" r="r" b="b"/>
              <a:pathLst>
                <a:path w="161011" h="6000">
                  <a:moveTo>
                    <a:pt x="161011" y="0"/>
                  </a:moveTo>
                  <a:lnTo>
                    <a:pt x="0" y="0"/>
                  </a:lnTo>
                </a:path>
              </a:pathLst>
            </a:custGeom>
            <a:ln w="35814" cap="flat">
              <a:solidFill>
                <a:srgbClr val="FFFFFF"/>
              </a:solidFill>
              <a:prstDash val="solid"/>
              <a:miter/>
            </a:ln>
          </p:spPr>
          <p:txBody>
            <a:bodyPr rtlCol="0" anchor="ctr"/>
            <a:lstStyle/>
            <a:p>
              <a:endParaRPr lang="en-GB"/>
            </a:p>
          </p:txBody>
        </p:sp>
        <p:sp>
          <p:nvSpPr>
            <p:cNvPr id="58" name="Vrije vorm: vorm 57">
              <a:extLst>
                <a:ext uri="{FF2B5EF4-FFF2-40B4-BE49-F238E27FC236}">
                  <a16:creationId xmlns:a16="http://schemas.microsoft.com/office/drawing/2014/main" id="{D93A35C4-8A04-8AC3-E954-13058340724E}"/>
                </a:ext>
              </a:extLst>
            </p:cNvPr>
            <p:cNvSpPr/>
            <p:nvPr/>
          </p:nvSpPr>
          <p:spPr>
            <a:xfrm>
              <a:off x="5358040" y="2344868"/>
              <a:ext cx="6000" cy="161010"/>
            </a:xfrm>
            <a:custGeom>
              <a:avLst/>
              <a:gdLst>
                <a:gd name="connsiteX0" fmla="*/ 0 w 6000"/>
                <a:gd name="connsiteY0" fmla="*/ 161011 h 161010"/>
                <a:gd name="connsiteX1" fmla="*/ 0 w 6000"/>
                <a:gd name="connsiteY1" fmla="*/ 0 h 161010"/>
              </a:gdLst>
              <a:ahLst/>
              <a:cxnLst>
                <a:cxn ang="0">
                  <a:pos x="connsiteX0" y="connsiteY0"/>
                </a:cxn>
                <a:cxn ang="0">
                  <a:pos x="connsiteX1" y="connsiteY1"/>
                </a:cxn>
              </a:cxnLst>
              <a:rect l="l" t="t" r="r" b="b"/>
              <a:pathLst>
                <a:path w="6000" h="161010">
                  <a:moveTo>
                    <a:pt x="0" y="161011"/>
                  </a:moveTo>
                  <a:lnTo>
                    <a:pt x="0" y="0"/>
                  </a:lnTo>
                </a:path>
              </a:pathLst>
            </a:custGeom>
            <a:ln w="35814" cap="flat">
              <a:solidFill>
                <a:srgbClr val="FFFFFF"/>
              </a:solidFill>
              <a:prstDash val="solid"/>
              <a:miter/>
            </a:ln>
          </p:spPr>
          <p:txBody>
            <a:bodyPr rtlCol="0" anchor="ctr"/>
            <a:lstStyle/>
            <a:p>
              <a:endParaRPr lang="en-GB"/>
            </a:p>
          </p:txBody>
        </p:sp>
        <p:sp>
          <p:nvSpPr>
            <p:cNvPr id="59" name="Vrije vorm: vorm 58">
              <a:extLst>
                <a:ext uri="{FF2B5EF4-FFF2-40B4-BE49-F238E27FC236}">
                  <a16:creationId xmlns:a16="http://schemas.microsoft.com/office/drawing/2014/main" id="{A7D5D55C-651E-37E8-3515-89FC7BFD1A4B}"/>
                </a:ext>
              </a:extLst>
            </p:cNvPr>
            <p:cNvSpPr/>
            <p:nvPr/>
          </p:nvSpPr>
          <p:spPr>
            <a:xfrm>
              <a:off x="5144545" y="2330036"/>
              <a:ext cx="491998" cy="6000"/>
            </a:xfrm>
            <a:custGeom>
              <a:avLst/>
              <a:gdLst>
                <a:gd name="connsiteX0" fmla="*/ 0 w 491998"/>
                <a:gd name="connsiteY0" fmla="*/ 0 h 6000"/>
                <a:gd name="connsiteX1" fmla="*/ 491998 w 491998"/>
                <a:gd name="connsiteY1" fmla="*/ 0 h 6000"/>
              </a:gdLst>
              <a:ahLst/>
              <a:cxnLst>
                <a:cxn ang="0">
                  <a:pos x="connsiteX0" y="connsiteY0"/>
                </a:cxn>
                <a:cxn ang="0">
                  <a:pos x="connsiteX1" y="connsiteY1"/>
                </a:cxn>
              </a:cxnLst>
              <a:rect l="l" t="t" r="r" b="b"/>
              <a:pathLst>
                <a:path w="491998" h="6000">
                  <a:moveTo>
                    <a:pt x="0" y="0"/>
                  </a:moveTo>
                  <a:lnTo>
                    <a:pt x="491998" y="0"/>
                  </a:lnTo>
                </a:path>
              </a:pathLst>
            </a:custGeom>
            <a:ln w="35814" cap="flat">
              <a:solidFill>
                <a:srgbClr val="FFFFFF"/>
              </a:solidFill>
              <a:prstDash val="solid"/>
              <a:miter/>
            </a:ln>
          </p:spPr>
          <p:txBody>
            <a:bodyPr rtlCol="0" anchor="ctr"/>
            <a:lstStyle/>
            <a:p>
              <a:endParaRPr lang="en-GB"/>
            </a:p>
          </p:txBody>
        </p:sp>
        <p:sp>
          <p:nvSpPr>
            <p:cNvPr id="60" name="Vrije vorm: vorm 59">
              <a:extLst>
                <a:ext uri="{FF2B5EF4-FFF2-40B4-BE49-F238E27FC236}">
                  <a16:creationId xmlns:a16="http://schemas.microsoft.com/office/drawing/2014/main" id="{ABA576AE-42B3-4F61-E121-41A26C0FC221}"/>
                </a:ext>
              </a:extLst>
            </p:cNvPr>
            <p:cNvSpPr/>
            <p:nvPr/>
          </p:nvSpPr>
          <p:spPr>
            <a:xfrm>
              <a:off x="5485033" y="2402615"/>
              <a:ext cx="114148" cy="177562"/>
            </a:xfrm>
            <a:custGeom>
              <a:avLst/>
              <a:gdLst>
                <a:gd name="connsiteX0" fmla="*/ 114149 w 114148"/>
                <a:gd name="connsiteY0" fmla="*/ 57073 h 177562"/>
                <a:gd name="connsiteX1" fmla="*/ 57073 w 114148"/>
                <a:gd name="connsiteY1" fmla="*/ 177562 h 177562"/>
                <a:gd name="connsiteX2" fmla="*/ 0 w 114148"/>
                <a:gd name="connsiteY2" fmla="*/ 57073 h 177562"/>
                <a:gd name="connsiteX3" fmla="*/ 57073 w 114148"/>
                <a:gd name="connsiteY3" fmla="*/ 0 h 177562"/>
                <a:gd name="connsiteX4" fmla="*/ 114149 w 114148"/>
                <a:gd name="connsiteY4" fmla="*/ 57073 h 17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48" h="177562">
                  <a:moveTo>
                    <a:pt x="114149" y="57073"/>
                  </a:moveTo>
                  <a:cubicBezTo>
                    <a:pt x="114149" y="88594"/>
                    <a:pt x="57073" y="177562"/>
                    <a:pt x="57073" y="177562"/>
                  </a:cubicBezTo>
                  <a:cubicBezTo>
                    <a:pt x="57073" y="177562"/>
                    <a:pt x="0" y="88594"/>
                    <a:pt x="0" y="57073"/>
                  </a:cubicBezTo>
                  <a:cubicBezTo>
                    <a:pt x="0" y="25553"/>
                    <a:pt x="25553" y="0"/>
                    <a:pt x="57073" y="0"/>
                  </a:cubicBezTo>
                  <a:cubicBezTo>
                    <a:pt x="88595" y="0"/>
                    <a:pt x="114149" y="25553"/>
                    <a:pt x="114149" y="57073"/>
                  </a:cubicBezTo>
                  <a:close/>
                </a:path>
              </a:pathLst>
            </a:custGeom>
            <a:solidFill>
              <a:srgbClr val="E03C31"/>
            </a:solidFill>
            <a:ln w="47752" cap="flat">
              <a:solidFill>
                <a:srgbClr val="E03C31"/>
              </a:solidFill>
              <a:prstDash val="solid"/>
              <a:miter/>
            </a:ln>
          </p:spPr>
          <p:txBody>
            <a:bodyPr rtlCol="0" anchor="ctr"/>
            <a:lstStyle/>
            <a:p>
              <a:endParaRPr lang="en-GB"/>
            </a:p>
          </p:txBody>
        </p:sp>
        <p:sp>
          <p:nvSpPr>
            <p:cNvPr id="61" name="Vrije vorm: vorm 60">
              <a:extLst>
                <a:ext uri="{FF2B5EF4-FFF2-40B4-BE49-F238E27FC236}">
                  <a16:creationId xmlns:a16="http://schemas.microsoft.com/office/drawing/2014/main" id="{B16D7653-6CF5-ED76-BFDF-609AF7B9C91D}"/>
                </a:ext>
              </a:extLst>
            </p:cNvPr>
            <p:cNvSpPr/>
            <p:nvPr/>
          </p:nvSpPr>
          <p:spPr>
            <a:xfrm>
              <a:off x="5510545" y="2428372"/>
              <a:ext cx="66000" cy="66000"/>
            </a:xfrm>
            <a:custGeom>
              <a:avLst/>
              <a:gdLst>
                <a:gd name="connsiteX0" fmla="*/ 66000 w 66000"/>
                <a:gd name="connsiteY0" fmla="*/ 33000 h 66000"/>
                <a:gd name="connsiteX1" fmla="*/ 33000 w 66000"/>
                <a:gd name="connsiteY1" fmla="*/ 66000 h 66000"/>
                <a:gd name="connsiteX2" fmla="*/ 0 w 66000"/>
                <a:gd name="connsiteY2" fmla="*/ 33000 h 66000"/>
                <a:gd name="connsiteX3" fmla="*/ 33000 w 66000"/>
                <a:gd name="connsiteY3" fmla="*/ 0 h 66000"/>
                <a:gd name="connsiteX4" fmla="*/ 66000 w 66000"/>
                <a:gd name="connsiteY4" fmla="*/ 33000 h 6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0" h="66000">
                  <a:moveTo>
                    <a:pt x="66000" y="33000"/>
                  </a:moveTo>
                  <a:cubicBezTo>
                    <a:pt x="66000" y="51225"/>
                    <a:pt x="51225" y="66000"/>
                    <a:pt x="33000" y="66000"/>
                  </a:cubicBezTo>
                  <a:cubicBezTo>
                    <a:pt x="14775" y="66000"/>
                    <a:pt x="0" y="51225"/>
                    <a:pt x="0" y="33000"/>
                  </a:cubicBezTo>
                  <a:cubicBezTo>
                    <a:pt x="0" y="14775"/>
                    <a:pt x="14775" y="0"/>
                    <a:pt x="33000" y="0"/>
                  </a:cubicBezTo>
                  <a:cubicBezTo>
                    <a:pt x="51225" y="0"/>
                    <a:pt x="66000" y="14775"/>
                    <a:pt x="66000" y="33000"/>
                  </a:cubicBezTo>
                  <a:close/>
                </a:path>
              </a:pathLst>
            </a:custGeom>
            <a:solidFill>
              <a:srgbClr val="FFFFFF"/>
            </a:solidFill>
            <a:ln w="5969" cap="flat">
              <a:noFill/>
              <a:prstDash val="solid"/>
              <a:miter/>
            </a:ln>
          </p:spPr>
          <p:txBody>
            <a:bodyPr rtlCol="0" anchor="ctr"/>
            <a:lstStyle/>
            <a:p>
              <a:endParaRPr lang="en-GB"/>
            </a:p>
          </p:txBody>
        </p:sp>
        <p:sp>
          <p:nvSpPr>
            <p:cNvPr id="62" name="Vrije vorm: vorm 61">
              <a:extLst>
                <a:ext uri="{FF2B5EF4-FFF2-40B4-BE49-F238E27FC236}">
                  <a16:creationId xmlns:a16="http://schemas.microsoft.com/office/drawing/2014/main" id="{4F4213EA-6C3F-F49F-92A5-6FC743A21285}"/>
                </a:ext>
              </a:extLst>
            </p:cNvPr>
            <p:cNvSpPr/>
            <p:nvPr/>
          </p:nvSpPr>
          <p:spPr>
            <a:xfrm>
              <a:off x="5306545" y="2500372"/>
              <a:ext cx="102000" cy="102000"/>
            </a:xfrm>
            <a:custGeom>
              <a:avLst/>
              <a:gdLst>
                <a:gd name="connsiteX0" fmla="*/ 102000 w 102000"/>
                <a:gd name="connsiteY0" fmla="*/ 51000 h 102000"/>
                <a:gd name="connsiteX1" fmla="*/ 51000 w 102000"/>
                <a:gd name="connsiteY1" fmla="*/ 102000 h 102000"/>
                <a:gd name="connsiteX2" fmla="*/ 0 w 102000"/>
                <a:gd name="connsiteY2" fmla="*/ 51000 h 102000"/>
                <a:gd name="connsiteX3" fmla="*/ 51000 w 102000"/>
                <a:gd name="connsiteY3" fmla="*/ 0 h 102000"/>
                <a:gd name="connsiteX4" fmla="*/ 102000 w 102000"/>
                <a:gd name="connsiteY4" fmla="*/ 51000 h 10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00" h="102000">
                  <a:moveTo>
                    <a:pt x="102000" y="51000"/>
                  </a:moveTo>
                  <a:cubicBezTo>
                    <a:pt x="102000" y="79167"/>
                    <a:pt x="79167" y="102000"/>
                    <a:pt x="51000" y="102000"/>
                  </a:cubicBezTo>
                  <a:cubicBezTo>
                    <a:pt x="22834" y="102000"/>
                    <a:pt x="0" y="79167"/>
                    <a:pt x="0" y="51000"/>
                  </a:cubicBezTo>
                  <a:cubicBezTo>
                    <a:pt x="0" y="22833"/>
                    <a:pt x="22834" y="0"/>
                    <a:pt x="51000" y="0"/>
                  </a:cubicBezTo>
                  <a:cubicBezTo>
                    <a:pt x="79167" y="0"/>
                    <a:pt x="102000" y="22833"/>
                    <a:pt x="102000" y="51000"/>
                  </a:cubicBezTo>
                  <a:close/>
                </a:path>
              </a:pathLst>
            </a:custGeom>
            <a:noFill/>
            <a:ln w="35814" cap="flat">
              <a:solidFill>
                <a:srgbClr val="FFFFFF"/>
              </a:solidFill>
              <a:prstDash val="solid"/>
              <a:miter/>
            </a:ln>
          </p:spPr>
          <p:txBody>
            <a:bodyPr rtlCol="0" anchor="ctr"/>
            <a:lstStyle/>
            <a:p>
              <a:endParaRPr lang="en-GB"/>
            </a:p>
          </p:txBody>
        </p:sp>
        <p:sp>
          <p:nvSpPr>
            <p:cNvPr id="63" name="Vrije vorm: vorm 62">
              <a:extLst>
                <a:ext uri="{FF2B5EF4-FFF2-40B4-BE49-F238E27FC236}">
                  <a16:creationId xmlns:a16="http://schemas.microsoft.com/office/drawing/2014/main" id="{CD9782CC-31AC-EAB0-5BC2-1E2F36D93AC0}"/>
                </a:ext>
              </a:extLst>
            </p:cNvPr>
            <p:cNvSpPr/>
            <p:nvPr/>
          </p:nvSpPr>
          <p:spPr>
            <a:xfrm>
              <a:off x="5441545" y="2200688"/>
              <a:ext cx="6000" cy="121587"/>
            </a:xfrm>
            <a:custGeom>
              <a:avLst/>
              <a:gdLst>
                <a:gd name="connsiteX0" fmla="*/ 0 w 6000"/>
                <a:gd name="connsiteY0" fmla="*/ 121588 h 121587"/>
                <a:gd name="connsiteX1" fmla="*/ 0 w 6000"/>
                <a:gd name="connsiteY1" fmla="*/ 0 h 121587"/>
              </a:gdLst>
              <a:ahLst/>
              <a:cxnLst>
                <a:cxn ang="0">
                  <a:pos x="connsiteX0" y="connsiteY0"/>
                </a:cxn>
                <a:cxn ang="0">
                  <a:pos x="connsiteX1" y="connsiteY1"/>
                </a:cxn>
              </a:cxnLst>
              <a:rect l="l" t="t" r="r" b="b"/>
              <a:pathLst>
                <a:path w="6000" h="121587">
                  <a:moveTo>
                    <a:pt x="0" y="121588"/>
                  </a:moveTo>
                  <a:lnTo>
                    <a:pt x="0" y="0"/>
                  </a:lnTo>
                </a:path>
              </a:pathLst>
            </a:custGeom>
            <a:ln w="35814" cap="flat">
              <a:solidFill>
                <a:srgbClr val="FFFFFF"/>
              </a:solidFill>
              <a:prstDash val="solid"/>
              <a:miter/>
            </a:ln>
          </p:spPr>
          <p:txBody>
            <a:bodyPr rtlCol="0" anchor="ctr"/>
            <a:lstStyle/>
            <a:p>
              <a:endParaRPr lang="en-GB"/>
            </a:p>
          </p:txBody>
        </p:sp>
        <p:sp>
          <p:nvSpPr>
            <p:cNvPr id="64" name="Vrije vorm: vorm 63">
              <a:extLst>
                <a:ext uri="{FF2B5EF4-FFF2-40B4-BE49-F238E27FC236}">
                  <a16:creationId xmlns:a16="http://schemas.microsoft.com/office/drawing/2014/main" id="{40E63316-080A-4147-DEF0-5966EE772B85}"/>
                </a:ext>
              </a:extLst>
            </p:cNvPr>
            <p:cNvSpPr/>
            <p:nvPr/>
          </p:nvSpPr>
          <p:spPr>
            <a:xfrm>
              <a:off x="5358040" y="2608372"/>
              <a:ext cx="6000" cy="35975"/>
            </a:xfrm>
            <a:custGeom>
              <a:avLst/>
              <a:gdLst>
                <a:gd name="connsiteX0" fmla="*/ 0 w 6000"/>
                <a:gd name="connsiteY0" fmla="*/ 35976 h 35975"/>
                <a:gd name="connsiteX1" fmla="*/ 0 w 6000"/>
                <a:gd name="connsiteY1" fmla="*/ 0 h 35975"/>
              </a:gdLst>
              <a:ahLst/>
              <a:cxnLst>
                <a:cxn ang="0">
                  <a:pos x="connsiteX0" y="connsiteY0"/>
                </a:cxn>
                <a:cxn ang="0">
                  <a:pos x="connsiteX1" y="connsiteY1"/>
                </a:cxn>
              </a:cxnLst>
              <a:rect l="l" t="t" r="r" b="b"/>
              <a:pathLst>
                <a:path w="6000" h="35975">
                  <a:moveTo>
                    <a:pt x="0" y="35976"/>
                  </a:moveTo>
                  <a:lnTo>
                    <a:pt x="0" y="0"/>
                  </a:lnTo>
                </a:path>
              </a:pathLst>
            </a:custGeom>
            <a:ln w="35814" cap="flat">
              <a:solidFill>
                <a:srgbClr val="FFFFFF"/>
              </a:solidFill>
              <a:prstDash val="solid"/>
              <a:miter/>
            </a:ln>
          </p:spPr>
          <p:txBody>
            <a:bodyPr rtlCol="0" anchor="ctr"/>
            <a:lstStyle/>
            <a:p>
              <a:endParaRPr lang="en-GB"/>
            </a:p>
          </p:txBody>
        </p:sp>
      </p:grpSp>
      <p:grpSp>
        <p:nvGrpSpPr>
          <p:cNvPr id="65" name="Icoon_1_1">
            <a:extLst>
              <a:ext uri="{FF2B5EF4-FFF2-40B4-BE49-F238E27FC236}">
                <a16:creationId xmlns:a16="http://schemas.microsoft.com/office/drawing/2014/main" id="{4BB24CA7-EEB4-1AE9-7D28-29554AD8AD5A}"/>
              </a:ext>
            </a:extLst>
          </p:cNvPr>
          <p:cNvGrpSpPr/>
          <p:nvPr/>
        </p:nvGrpSpPr>
        <p:grpSpPr>
          <a:xfrm>
            <a:off x="10000570" y="2143434"/>
            <a:ext cx="709836" cy="775135"/>
            <a:chOff x="952260" y="2044372"/>
            <a:chExt cx="709836" cy="775135"/>
          </a:xfrm>
        </p:grpSpPr>
        <p:sp>
          <p:nvSpPr>
            <p:cNvPr id="66" name="Vrije vorm: vorm 65">
              <a:extLst>
                <a:ext uri="{FF2B5EF4-FFF2-40B4-BE49-F238E27FC236}">
                  <a16:creationId xmlns:a16="http://schemas.microsoft.com/office/drawing/2014/main" id="{AB00107A-5C29-F991-080A-E73D8335FD66}"/>
                </a:ext>
              </a:extLst>
            </p:cNvPr>
            <p:cNvSpPr/>
            <p:nvPr/>
          </p:nvSpPr>
          <p:spPr>
            <a:xfrm>
              <a:off x="1319630" y="2054398"/>
              <a:ext cx="220774" cy="370395"/>
            </a:xfrm>
            <a:custGeom>
              <a:avLst/>
              <a:gdLst>
                <a:gd name="connsiteX0" fmla="*/ 0 w 220774"/>
                <a:gd name="connsiteY0" fmla="*/ 370395 h 370395"/>
                <a:gd name="connsiteX1" fmla="*/ 926 w 220774"/>
                <a:gd name="connsiteY1" fmla="*/ 173394 h 370395"/>
                <a:gd name="connsiteX2" fmla="*/ 220774 w 220774"/>
                <a:gd name="connsiteY2" fmla="*/ 173394 h 370395"/>
                <a:gd name="connsiteX3" fmla="*/ 220774 w 220774"/>
                <a:gd name="connsiteY3" fmla="*/ 0 h 370395"/>
              </a:gdLst>
              <a:ahLst/>
              <a:cxnLst>
                <a:cxn ang="0">
                  <a:pos x="connsiteX0" y="connsiteY0"/>
                </a:cxn>
                <a:cxn ang="0">
                  <a:pos x="connsiteX1" y="connsiteY1"/>
                </a:cxn>
                <a:cxn ang="0">
                  <a:pos x="connsiteX2" y="connsiteY2"/>
                </a:cxn>
                <a:cxn ang="0">
                  <a:pos x="connsiteX3" y="connsiteY3"/>
                </a:cxn>
              </a:cxnLst>
              <a:rect l="l" t="t" r="r" b="b"/>
              <a:pathLst>
                <a:path w="220774" h="370395">
                  <a:moveTo>
                    <a:pt x="0" y="370395"/>
                  </a:moveTo>
                  <a:lnTo>
                    <a:pt x="926" y="173394"/>
                  </a:lnTo>
                  <a:lnTo>
                    <a:pt x="220774" y="173394"/>
                  </a:lnTo>
                  <a:lnTo>
                    <a:pt x="220774" y="0"/>
                  </a:lnTo>
                </a:path>
              </a:pathLst>
            </a:custGeom>
            <a:noFill/>
            <a:ln w="41783" cap="sq">
              <a:solidFill>
                <a:srgbClr val="CCDAE8"/>
              </a:solidFill>
              <a:prstDash val="solid"/>
              <a:round/>
            </a:ln>
          </p:spPr>
          <p:txBody>
            <a:bodyPr rtlCol="0" anchor="ctr"/>
            <a:lstStyle/>
            <a:p>
              <a:endParaRPr lang="en-GB"/>
            </a:p>
          </p:txBody>
        </p:sp>
        <p:sp>
          <p:nvSpPr>
            <p:cNvPr id="67" name="Vrije vorm: vorm 66">
              <a:extLst>
                <a:ext uri="{FF2B5EF4-FFF2-40B4-BE49-F238E27FC236}">
                  <a16:creationId xmlns:a16="http://schemas.microsoft.com/office/drawing/2014/main" id="{38A0E80D-52DF-A92A-73BF-195DCC2E5F0F}"/>
                </a:ext>
              </a:extLst>
            </p:cNvPr>
            <p:cNvSpPr/>
            <p:nvPr/>
          </p:nvSpPr>
          <p:spPr>
            <a:xfrm>
              <a:off x="1288266" y="2479566"/>
              <a:ext cx="61257" cy="61257"/>
            </a:xfrm>
            <a:custGeom>
              <a:avLst/>
              <a:gdLst>
                <a:gd name="connsiteX0" fmla="*/ 61257 w 61257"/>
                <a:gd name="connsiteY0" fmla="*/ 30629 h 61257"/>
                <a:gd name="connsiteX1" fmla="*/ 30629 w 61257"/>
                <a:gd name="connsiteY1" fmla="*/ 61257 h 61257"/>
                <a:gd name="connsiteX2" fmla="*/ 0 w 61257"/>
                <a:gd name="connsiteY2" fmla="*/ 30629 h 61257"/>
                <a:gd name="connsiteX3" fmla="*/ 30629 w 61257"/>
                <a:gd name="connsiteY3" fmla="*/ 0 h 61257"/>
                <a:gd name="connsiteX4" fmla="*/ 61257 w 61257"/>
                <a:gd name="connsiteY4" fmla="*/ 30629 h 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7" h="61257">
                  <a:moveTo>
                    <a:pt x="61257" y="30629"/>
                  </a:moveTo>
                  <a:cubicBezTo>
                    <a:pt x="61257" y="47544"/>
                    <a:pt x="47544" y="61257"/>
                    <a:pt x="30629" y="61257"/>
                  </a:cubicBezTo>
                  <a:cubicBezTo>
                    <a:pt x="13713" y="61257"/>
                    <a:pt x="0" y="47544"/>
                    <a:pt x="0" y="30629"/>
                  </a:cubicBezTo>
                  <a:cubicBezTo>
                    <a:pt x="0" y="13713"/>
                    <a:pt x="13713" y="0"/>
                    <a:pt x="30629" y="0"/>
                  </a:cubicBezTo>
                  <a:cubicBezTo>
                    <a:pt x="47544" y="0"/>
                    <a:pt x="61257" y="13713"/>
                    <a:pt x="61257" y="30629"/>
                  </a:cubicBezTo>
                  <a:close/>
                </a:path>
              </a:pathLst>
            </a:custGeom>
            <a:solidFill>
              <a:srgbClr val="CCDAE8"/>
            </a:solidFill>
            <a:ln w="5969" cap="flat">
              <a:noFill/>
              <a:prstDash val="solid"/>
              <a:miter/>
            </a:ln>
          </p:spPr>
          <p:txBody>
            <a:bodyPr rtlCol="0" anchor="ctr"/>
            <a:lstStyle/>
            <a:p>
              <a:endParaRPr lang="en-GB"/>
            </a:p>
          </p:txBody>
        </p:sp>
        <p:sp>
          <p:nvSpPr>
            <p:cNvPr id="68" name="Vrije vorm: vorm 67">
              <a:extLst>
                <a:ext uri="{FF2B5EF4-FFF2-40B4-BE49-F238E27FC236}">
                  <a16:creationId xmlns:a16="http://schemas.microsoft.com/office/drawing/2014/main" id="{5D394789-6DA9-4F43-457E-611BC9A60D0D}"/>
                </a:ext>
              </a:extLst>
            </p:cNvPr>
            <p:cNvSpPr/>
            <p:nvPr/>
          </p:nvSpPr>
          <p:spPr>
            <a:xfrm>
              <a:off x="1492120" y="2044372"/>
              <a:ext cx="100238" cy="100238"/>
            </a:xfrm>
            <a:custGeom>
              <a:avLst/>
              <a:gdLst>
                <a:gd name="connsiteX0" fmla="*/ 100239 w 100238"/>
                <a:gd name="connsiteY0" fmla="*/ 50119 h 100238"/>
                <a:gd name="connsiteX1" fmla="*/ 50119 w 100238"/>
                <a:gd name="connsiteY1" fmla="*/ 100239 h 100238"/>
                <a:gd name="connsiteX2" fmla="*/ 0 w 100238"/>
                <a:gd name="connsiteY2" fmla="*/ 50119 h 100238"/>
                <a:gd name="connsiteX3" fmla="*/ 50119 w 100238"/>
                <a:gd name="connsiteY3" fmla="*/ 0 h 100238"/>
                <a:gd name="connsiteX4" fmla="*/ 100239 w 100238"/>
                <a:gd name="connsiteY4" fmla="*/ 50119 h 10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8" h="100238">
                  <a:moveTo>
                    <a:pt x="100239" y="50119"/>
                  </a:moveTo>
                  <a:cubicBezTo>
                    <a:pt x="100239" y="77800"/>
                    <a:pt x="77800" y="100239"/>
                    <a:pt x="50119" y="100239"/>
                  </a:cubicBezTo>
                  <a:cubicBezTo>
                    <a:pt x="22439" y="100239"/>
                    <a:pt x="0" y="77800"/>
                    <a:pt x="0" y="50119"/>
                  </a:cubicBezTo>
                  <a:cubicBezTo>
                    <a:pt x="0" y="22439"/>
                    <a:pt x="22439" y="0"/>
                    <a:pt x="50119" y="0"/>
                  </a:cubicBezTo>
                  <a:cubicBezTo>
                    <a:pt x="77800" y="0"/>
                    <a:pt x="100239" y="22439"/>
                    <a:pt x="100239" y="50119"/>
                  </a:cubicBezTo>
                  <a:close/>
                </a:path>
              </a:pathLst>
            </a:custGeom>
            <a:solidFill>
              <a:srgbClr val="FFFFFF"/>
            </a:solidFill>
            <a:ln w="47752" cap="flat">
              <a:solidFill>
                <a:srgbClr val="CCDAE8"/>
              </a:solidFill>
              <a:prstDash val="solid"/>
              <a:round/>
            </a:ln>
          </p:spPr>
          <p:txBody>
            <a:bodyPr rtlCol="0" anchor="ctr"/>
            <a:lstStyle/>
            <a:p>
              <a:endParaRPr lang="en-GB"/>
            </a:p>
          </p:txBody>
        </p:sp>
        <p:sp>
          <p:nvSpPr>
            <p:cNvPr id="69" name="Vrije vorm: vorm 68">
              <a:extLst>
                <a:ext uri="{FF2B5EF4-FFF2-40B4-BE49-F238E27FC236}">
                  <a16:creationId xmlns:a16="http://schemas.microsoft.com/office/drawing/2014/main" id="{1D00F700-B422-6116-79B3-7A38D0A076F9}"/>
                </a:ext>
              </a:extLst>
            </p:cNvPr>
            <p:cNvSpPr/>
            <p:nvPr/>
          </p:nvSpPr>
          <p:spPr>
            <a:xfrm>
              <a:off x="986732" y="2512170"/>
              <a:ext cx="663606" cy="249268"/>
            </a:xfrm>
            <a:custGeom>
              <a:avLst/>
              <a:gdLst>
                <a:gd name="connsiteX0" fmla="*/ 0 w 663606"/>
                <a:gd name="connsiteY0" fmla="*/ 249268 h 249268"/>
                <a:gd name="connsiteX1" fmla="*/ 0 w 663606"/>
                <a:gd name="connsiteY1" fmla="*/ 198375 h 249268"/>
                <a:gd name="connsiteX2" fmla="*/ 23383 w 663606"/>
                <a:gd name="connsiteY2" fmla="*/ 126141 h 249268"/>
                <a:gd name="connsiteX3" fmla="*/ 89696 w 663606"/>
                <a:gd name="connsiteY3" fmla="*/ 34449 h 249268"/>
                <a:gd name="connsiteX4" fmla="*/ 157124 w 663606"/>
                <a:gd name="connsiteY4" fmla="*/ 0 h 249268"/>
                <a:gd name="connsiteX5" fmla="*/ 352371 w 663606"/>
                <a:gd name="connsiteY5" fmla="*/ 0 h 249268"/>
                <a:gd name="connsiteX6" fmla="*/ 415401 w 663606"/>
                <a:gd name="connsiteY6" fmla="*/ 25659 h 249268"/>
                <a:gd name="connsiteX7" fmla="*/ 506549 w 663606"/>
                <a:gd name="connsiteY7" fmla="*/ 114610 h 249268"/>
                <a:gd name="connsiteX8" fmla="*/ 615338 w 663606"/>
                <a:gd name="connsiteY8" fmla="*/ 135082 h 249268"/>
                <a:gd name="connsiteX9" fmla="*/ 663607 w 663606"/>
                <a:gd name="connsiteY9" fmla="*/ 193282 h 249268"/>
                <a:gd name="connsiteX10" fmla="*/ 663607 w 663606"/>
                <a:gd name="connsiteY10" fmla="*/ 249268 h 249268"/>
                <a:gd name="connsiteX11" fmla="*/ 0 w 663606"/>
                <a:gd name="connsiteY11" fmla="*/ 249268 h 24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3606" h="249268">
                  <a:moveTo>
                    <a:pt x="0" y="249268"/>
                  </a:moveTo>
                  <a:lnTo>
                    <a:pt x="0" y="198375"/>
                  </a:lnTo>
                  <a:cubicBezTo>
                    <a:pt x="0" y="172436"/>
                    <a:pt x="8183" y="147159"/>
                    <a:pt x="23383" y="126141"/>
                  </a:cubicBezTo>
                  <a:lnTo>
                    <a:pt x="89696" y="34449"/>
                  </a:lnTo>
                  <a:cubicBezTo>
                    <a:pt x="105344" y="12813"/>
                    <a:pt x="130423" y="0"/>
                    <a:pt x="157124" y="0"/>
                  </a:cubicBezTo>
                  <a:lnTo>
                    <a:pt x="352371" y="0"/>
                  </a:lnTo>
                  <a:cubicBezTo>
                    <a:pt x="375924" y="0"/>
                    <a:pt x="398544" y="9208"/>
                    <a:pt x="415401" y="25659"/>
                  </a:cubicBezTo>
                  <a:lnTo>
                    <a:pt x="506549" y="114610"/>
                  </a:lnTo>
                  <a:lnTo>
                    <a:pt x="615338" y="135082"/>
                  </a:lnTo>
                  <a:cubicBezTo>
                    <a:pt x="643330" y="140350"/>
                    <a:pt x="663607" y="164799"/>
                    <a:pt x="663607" y="193282"/>
                  </a:cubicBezTo>
                  <a:lnTo>
                    <a:pt x="663607" y="249268"/>
                  </a:lnTo>
                  <a:lnTo>
                    <a:pt x="0" y="249268"/>
                  </a:lnTo>
                  <a:close/>
                </a:path>
              </a:pathLst>
            </a:custGeom>
            <a:solidFill>
              <a:srgbClr val="00A6D6"/>
            </a:solidFill>
            <a:ln w="5969" cap="flat">
              <a:noFill/>
              <a:prstDash val="solid"/>
              <a:miter/>
            </a:ln>
          </p:spPr>
          <p:txBody>
            <a:bodyPr rtlCol="0" anchor="ctr"/>
            <a:lstStyle/>
            <a:p>
              <a:endParaRPr lang="en-GB"/>
            </a:p>
          </p:txBody>
        </p:sp>
        <p:sp>
          <p:nvSpPr>
            <p:cNvPr id="70" name="Vrije vorm: vorm 69">
              <a:extLst>
                <a:ext uri="{FF2B5EF4-FFF2-40B4-BE49-F238E27FC236}">
                  <a16:creationId xmlns:a16="http://schemas.microsoft.com/office/drawing/2014/main" id="{0F90134A-A65B-F141-F843-CC96FC04BD94}"/>
                </a:ext>
              </a:extLst>
            </p:cNvPr>
            <p:cNvSpPr/>
            <p:nvPr/>
          </p:nvSpPr>
          <p:spPr>
            <a:xfrm>
              <a:off x="1079235" y="2710898"/>
              <a:ext cx="108609" cy="108609"/>
            </a:xfrm>
            <a:custGeom>
              <a:avLst/>
              <a:gdLst>
                <a:gd name="connsiteX0" fmla="*/ 108610 w 108609"/>
                <a:gd name="connsiteY0" fmla="*/ 54305 h 108609"/>
                <a:gd name="connsiteX1" fmla="*/ 54305 w 108609"/>
                <a:gd name="connsiteY1" fmla="*/ 108610 h 108609"/>
                <a:gd name="connsiteX2" fmla="*/ 0 w 108609"/>
                <a:gd name="connsiteY2" fmla="*/ 54305 h 108609"/>
                <a:gd name="connsiteX3" fmla="*/ 54305 w 108609"/>
                <a:gd name="connsiteY3" fmla="*/ 0 h 108609"/>
                <a:gd name="connsiteX4" fmla="*/ 108610 w 108609"/>
                <a:gd name="connsiteY4" fmla="*/ 54305 h 10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09" h="108609">
                  <a:moveTo>
                    <a:pt x="108610" y="54305"/>
                  </a:moveTo>
                  <a:cubicBezTo>
                    <a:pt x="108610" y="84296"/>
                    <a:pt x="84297" y="108610"/>
                    <a:pt x="54305" y="108610"/>
                  </a:cubicBezTo>
                  <a:cubicBezTo>
                    <a:pt x="24313" y="108610"/>
                    <a:pt x="0" y="84296"/>
                    <a:pt x="0" y="54305"/>
                  </a:cubicBezTo>
                  <a:cubicBezTo>
                    <a:pt x="0" y="24313"/>
                    <a:pt x="24313" y="0"/>
                    <a:pt x="54305" y="0"/>
                  </a:cubicBezTo>
                  <a:cubicBezTo>
                    <a:pt x="84297" y="0"/>
                    <a:pt x="108610" y="24313"/>
                    <a:pt x="108610" y="54305"/>
                  </a:cubicBezTo>
                  <a:close/>
                </a:path>
              </a:pathLst>
            </a:custGeom>
            <a:solidFill>
              <a:srgbClr val="CCDAE8"/>
            </a:solidFill>
            <a:ln w="5969" cap="flat">
              <a:noFill/>
              <a:prstDash val="solid"/>
              <a:miter/>
            </a:ln>
          </p:spPr>
          <p:txBody>
            <a:bodyPr rtlCol="0" anchor="ctr"/>
            <a:lstStyle/>
            <a:p>
              <a:endParaRPr lang="en-GB"/>
            </a:p>
          </p:txBody>
        </p:sp>
        <p:sp>
          <p:nvSpPr>
            <p:cNvPr id="71" name="Vrije vorm: vorm 70">
              <a:extLst>
                <a:ext uri="{FF2B5EF4-FFF2-40B4-BE49-F238E27FC236}">
                  <a16:creationId xmlns:a16="http://schemas.microsoft.com/office/drawing/2014/main" id="{30E828B9-038D-DAF2-F416-22AD2D68531F}"/>
                </a:ext>
              </a:extLst>
            </p:cNvPr>
            <p:cNvSpPr/>
            <p:nvPr/>
          </p:nvSpPr>
          <p:spPr>
            <a:xfrm>
              <a:off x="1438744" y="2710898"/>
              <a:ext cx="108609" cy="108609"/>
            </a:xfrm>
            <a:custGeom>
              <a:avLst/>
              <a:gdLst>
                <a:gd name="connsiteX0" fmla="*/ 108610 w 108609"/>
                <a:gd name="connsiteY0" fmla="*/ 54305 h 108609"/>
                <a:gd name="connsiteX1" fmla="*/ 54305 w 108609"/>
                <a:gd name="connsiteY1" fmla="*/ 108610 h 108609"/>
                <a:gd name="connsiteX2" fmla="*/ 0 w 108609"/>
                <a:gd name="connsiteY2" fmla="*/ 54305 h 108609"/>
                <a:gd name="connsiteX3" fmla="*/ 54305 w 108609"/>
                <a:gd name="connsiteY3" fmla="*/ 0 h 108609"/>
                <a:gd name="connsiteX4" fmla="*/ 108610 w 108609"/>
                <a:gd name="connsiteY4" fmla="*/ 54305 h 10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09" h="108609">
                  <a:moveTo>
                    <a:pt x="108610" y="54305"/>
                  </a:moveTo>
                  <a:cubicBezTo>
                    <a:pt x="108610" y="84296"/>
                    <a:pt x="84297" y="108610"/>
                    <a:pt x="54305" y="108610"/>
                  </a:cubicBezTo>
                  <a:cubicBezTo>
                    <a:pt x="24313" y="108610"/>
                    <a:pt x="0" y="84296"/>
                    <a:pt x="0" y="54305"/>
                  </a:cubicBezTo>
                  <a:cubicBezTo>
                    <a:pt x="0" y="24313"/>
                    <a:pt x="24313" y="0"/>
                    <a:pt x="54305" y="0"/>
                  </a:cubicBezTo>
                  <a:cubicBezTo>
                    <a:pt x="84297" y="0"/>
                    <a:pt x="108610" y="24313"/>
                    <a:pt x="108610" y="54305"/>
                  </a:cubicBezTo>
                  <a:close/>
                </a:path>
              </a:pathLst>
            </a:custGeom>
            <a:solidFill>
              <a:srgbClr val="CCDAE8"/>
            </a:solidFill>
            <a:ln w="5969" cap="flat">
              <a:noFill/>
              <a:prstDash val="solid"/>
              <a:miter/>
            </a:ln>
          </p:spPr>
          <p:txBody>
            <a:bodyPr rtlCol="0" anchor="ctr"/>
            <a:lstStyle/>
            <a:p>
              <a:endParaRPr lang="en-GB"/>
            </a:p>
          </p:txBody>
        </p:sp>
        <p:sp>
          <p:nvSpPr>
            <p:cNvPr id="72" name="Vrije vorm: vorm 71">
              <a:extLst>
                <a:ext uri="{FF2B5EF4-FFF2-40B4-BE49-F238E27FC236}">
                  <a16:creationId xmlns:a16="http://schemas.microsoft.com/office/drawing/2014/main" id="{E8B5A82D-8CE4-EE98-3609-BFBB2605EBDB}"/>
                </a:ext>
              </a:extLst>
            </p:cNvPr>
            <p:cNvSpPr/>
            <p:nvPr/>
          </p:nvSpPr>
          <p:spPr>
            <a:xfrm>
              <a:off x="1287938" y="2555224"/>
              <a:ext cx="129029" cy="87694"/>
            </a:xfrm>
            <a:custGeom>
              <a:avLst/>
              <a:gdLst>
                <a:gd name="connsiteX0" fmla="*/ 129030 w 129029"/>
                <a:gd name="connsiteY0" fmla="*/ 87694 h 87694"/>
                <a:gd name="connsiteX1" fmla="*/ 59755 w 129029"/>
                <a:gd name="connsiteY1" fmla="*/ 0 h 87694"/>
                <a:gd name="connsiteX2" fmla="*/ 0 w 129029"/>
                <a:gd name="connsiteY2" fmla="*/ 0 h 87694"/>
                <a:gd name="connsiteX3" fmla="*/ 0 w 129029"/>
                <a:gd name="connsiteY3" fmla="*/ 87694 h 87694"/>
                <a:gd name="connsiteX4" fmla="*/ 129030 w 129029"/>
                <a:gd name="connsiteY4" fmla="*/ 87694 h 8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29" h="87694">
                  <a:moveTo>
                    <a:pt x="129030" y="87694"/>
                  </a:moveTo>
                  <a:lnTo>
                    <a:pt x="59755" y="0"/>
                  </a:lnTo>
                  <a:lnTo>
                    <a:pt x="0" y="0"/>
                  </a:lnTo>
                  <a:lnTo>
                    <a:pt x="0" y="87694"/>
                  </a:lnTo>
                  <a:lnTo>
                    <a:pt x="129030" y="87694"/>
                  </a:lnTo>
                  <a:close/>
                </a:path>
              </a:pathLst>
            </a:custGeom>
            <a:solidFill>
              <a:srgbClr val="FFFFFF"/>
            </a:solidFill>
            <a:ln w="5969" cap="flat">
              <a:noFill/>
              <a:prstDash val="solid"/>
              <a:miter/>
            </a:ln>
          </p:spPr>
          <p:txBody>
            <a:bodyPr rtlCol="0" anchor="ctr"/>
            <a:lstStyle/>
            <a:p>
              <a:endParaRPr lang="en-GB"/>
            </a:p>
          </p:txBody>
        </p:sp>
        <p:sp>
          <p:nvSpPr>
            <p:cNvPr id="73" name="Vrije vorm: vorm 72">
              <a:extLst>
                <a:ext uri="{FF2B5EF4-FFF2-40B4-BE49-F238E27FC236}">
                  <a16:creationId xmlns:a16="http://schemas.microsoft.com/office/drawing/2014/main" id="{A7C06C40-D1F9-B6ED-FE2C-B7A826983D24}"/>
                </a:ext>
              </a:extLst>
            </p:cNvPr>
            <p:cNvSpPr/>
            <p:nvPr/>
          </p:nvSpPr>
          <p:spPr>
            <a:xfrm>
              <a:off x="982032" y="2181184"/>
              <a:ext cx="244828" cy="244828"/>
            </a:xfrm>
            <a:custGeom>
              <a:avLst/>
              <a:gdLst>
                <a:gd name="connsiteX0" fmla="*/ 25894 w 244828"/>
                <a:gd name="connsiteY0" fmla="*/ 57362 h 244828"/>
                <a:gd name="connsiteX1" fmla="*/ 37011 w 244828"/>
                <a:gd name="connsiteY1" fmla="*/ 207817 h 244828"/>
                <a:gd name="connsiteX2" fmla="*/ 187467 w 244828"/>
                <a:gd name="connsiteY2" fmla="*/ 218935 h 244828"/>
                <a:gd name="connsiteX3" fmla="*/ 239516 w 244828"/>
                <a:gd name="connsiteY3" fmla="*/ 5312 h 244828"/>
                <a:gd name="connsiteX4" fmla="*/ 25894 w 244828"/>
                <a:gd name="connsiteY4" fmla="*/ 57362 h 2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8" h="244828">
                  <a:moveTo>
                    <a:pt x="25894" y="57362"/>
                  </a:moveTo>
                  <a:cubicBezTo>
                    <a:pt x="-12584" y="95839"/>
                    <a:pt x="-7606" y="163200"/>
                    <a:pt x="37011" y="207817"/>
                  </a:cubicBezTo>
                  <a:cubicBezTo>
                    <a:pt x="81628" y="252434"/>
                    <a:pt x="148989" y="257412"/>
                    <a:pt x="187467" y="218935"/>
                  </a:cubicBezTo>
                  <a:cubicBezTo>
                    <a:pt x="225944" y="180457"/>
                    <a:pt x="257827" y="23624"/>
                    <a:pt x="239516" y="5312"/>
                  </a:cubicBezTo>
                  <a:cubicBezTo>
                    <a:pt x="221204" y="-12999"/>
                    <a:pt x="64371" y="18884"/>
                    <a:pt x="25894" y="57362"/>
                  </a:cubicBezTo>
                  <a:close/>
                </a:path>
              </a:pathLst>
            </a:custGeom>
            <a:solidFill>
              <a:srgbClr val="6CC24A"/>
            </a:solidFill>
            <a:ln w="53721" cap="sq">
              <a:solidFill>
                <a:srgbClr val="6CC24A"/>
              </a:solidFill>
              <a:prstDash val="solid"/>
              <a:round/>
            </a:ln>
          </p:spPr>
          <p:txBody>
            <a:bodyPr rtlCol="0" anchor="ctr"/>
            <a:lstStyle/>
            <a:p>
              <a:endParaRPr lang="en-GB"/>
            </a:p>
          </p:txBody>
        </p:sp>
        <p:sp>
          <p:nvSpPr>
            <p:cNvPr id="74" name="Vrije vorm: vorm 73">
              <a:extLst>
                <a:ext uri="{FF2B5EF4-FFF2-40B4-BE49-F238E27FC236}">
                  <a16:creationId xmlns:a16="http://schemas.microsoft.com/office/drawing/2014/main" id="{4874221D-0255-98A0-9284-C4ECA951D8B3}"/>
                </a:ext>
              </a:extLst>
            </p:cNvPr>
            <p:cNvSpPr/>
            <p:nvPr/>
          </p:nvSpPr>
          <p:spPr>
            <a:xfrm>
              <a:off x="952260" y="2289942"/>
              <a:ext cx="165842" cy="165842"/>
            </a:xfrm>
            <a:custGeom>
              <a:avLst/>
              <a:gdLst>
                <a:gd name="connsiteX0" fmla="*/ 165843 w 165842"/>
                <a:gd name="connsiteY0" fmla="*/ 0 h 165842"/>
                <a:gd name="connsiteX1" fmla="*/ 0 w 165842"/>
                <a:gd name="connsiteY1" fmla="*/ 165843 h 165842"/>
              </a:gdLst>
              <a:ahLst/>
              <a:cxnLst>
                <a:cxn ang="0">
                  <a:pos x="connsiteX0" y="connsiteY0"/>
                </a:cxn>
                <a:cxn ang="0">
                  <a:pos x="connsiteX1" y="connsiteY1"/>
                </a:cxn>
              </a:cxnLst>
              <a:rect l="l" t="t" r="r" b="b"/>
              <a:pathLst>
                <a:path w="165842" h="165842">
                  <a:moveTo>
                    <a:pt x="165843" y="0"/>
                  </a:moveTo>
                  <a:lnTo>
                    <a:pt x="0" y="165843"/>
                  </a:lnTo>
                </a:path>
              </a:pathLst>
            </a:custGeom>
            <a:ln w="41783" cap="sq">
              <a:solidFill>
                <a:srgbClr val="CCDAE8"/>
              </a:solidFill>
              <a:prstDash val="solid"/>
              <a:round/>
            </a:ln>
          </p:spPr>
          <p:txBody>
            <a:bodyPr rtlCol="0" anchor="ctr"/>
            <a:lstStyle/>
            <a:p>
              <a:endParaRPr lang="en-GB"/>
            </a:p>
          </p:txBody>
        </p:sp>
        <p:sp>
          <p:nvSpPr>
            <p:cNvPr id="75" name="Vrije vorm: vorm 74">
              <a:extLst>
                <a:ext uri="{FF2B5EF4-FFF2-40B4-BE49-F238E27FC236}">
                  <a16:creationId xmlns:a16="http://schemas.microsoft.com/office/drawing/2014/main" id="{E4EA97F8-9B08-D55B-0668-22156D8E859C}"/>
                </a:ext>
              </a:extLst>
            </p:cNvPr>
            <p:cNvSpPr/>
            <p:nvPr/>
          </p:nvSpPr>
          <p:spPr>
            <a:xfrm>
              <a:off x="1417836" y="2453332"/>
              <a:ext cx="104434" cy="105704"/>
            </a:xfrm>
            <a:custGeom>
              <a:avLst/>
              <a:gdLst>
                <a:gd name="connsiteX0" fmla="*/ 69551 w 104434"/>
                <a:gd name="connsiteY0" fmla="*/ 105451 h 105704"/>
                <a:gd name="connsiteX1" fmla="*/ 104432 w 104434"/>
                <a:gd name="connsiteY1" fmla="*/ 105704 h 105704"/>
                <a:gd name="connsiteX2" fmla="*/ 254 w 104434"/>
                <a:gd name="connsiteY2" fmla="*/ 0 h 105704"/>
                <a:gd name="connsiteX3" fmla="*/ 0 w 104434"/>
                <a:gd name="connsiteY3" fmla="*/ 34881 h 105704"/>
                <a:gd name="connsiteX4" fmla="*/ 69550 w 104434"/>
                <a:gd name="connsiteY4" fmla="*/ 105450 h 105704"/>
                <a:gd name="connsiteX5" fmla="*/ 69551 w 104434"/>
                <a:gd name="connsiteY5" fmla="*/ 105451 h 10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34" h="105704">
                  <a:moveTo>
                    <a:pt x="69551" y="105451"/>
                  </a:moveTo>
                  <a:lnTo>
                    <a:pt x="104432" y="105704"/>
                  </a:lnTo>
                  <a:cubicBezTo>
                    <a:pt x="104852" y="47908"/>
                    <a:pt x="58050" y="420"/>
                    <a:pt x="254" y="0"/>
                  </a:cubicBezTo>
                  <a:lnTo>
                    <a:pt x="0" y="34881"/>
                  </a:lnTo>
                  <a:cubicBezTo>
                    <a:pt x="38435" y="35437"/>
                    <a:pt x="69828" y="67290"/>
                    <a:pt x="69550" y="105450"/>
                  </a:cubicBezTo>
                  <a:lnTo>
                    <a:pt x="69551" y="105451"/>
                  </a:lnTo>
                  <a:close/>
                </a:path>
              </a:pathLst>
            </a:custGeom>
            <a:solidFill>
              <a:srgbClr val="CCDAE8"/>
            </a:solidFill>
            <a:ln w="5969" cap="flat">
              <a:noFill/>
              <a:prstDash val="solid"/>
              <a:miter/>
            </a:ln>
          </p:spPr>
          <p:txBody>
            <a:bodyPr rtlCol="0" anchor="ctr"/>
            <a:lstStyle/>
            <a:p>
              <a:endParaRPr lang="en-GB"/>
            </a:p>
          </p:txBody>
        </p:sp>
        <p:sp>
          <p:nvSpPr>
            <p:cNvPr id="76" name="Vrije vorm: vorm 75">
              <a:extLst>
                <a:ext uri="{FF2B5EF4-FFF2-40B4-BE49-F238E27FC236}">
                  <a16:creationId xmlns:a16="http://schemas.microsoft.com/office/drawing/2014/main" id="{7D0DF392-8DDD-750D-7934-200679A94655}"/>
                </a:ext>
              </a:extLst>
            </p:cNvPr>
            <p:cNvSpPr/>
            <p:nvPr/>
          </p:nvSpPr>
          <p:spPr>
            <a:xfrm>
              <a:off x="1418330" y="2383561"/>
              <a:ext cx="173976" cy="176262"/>
            </a:xfrm>
            <a:custGeom>
              <a:avLst/>
              <a:gdLst>
                <a:gd name="connsiteX0" fmla="*/ 139090 w 173976"/>
                <a:gd name="connsiteY0" fmla="*/ 176009 h 176262"/>
                <a:gd name="connsiteX1" fmla="*/ 173971 w 173976"/>
                <a:gd name="connsiteY1" fmla="*/ 176262 h 176262"/>
                <a:gd name="connsiteX2" fmla="*/ 254 w 173976"/>
                <a:gd name="connsiteY2" fmla="*/ 0 h 176262"/>
                <a:gd name="connsiteX3" fmla="*/ 0 w 173976"/>
                <a:gd name="connsiteY3" fmla="*/ 34881 h 176262"/>
                <a:gd name="connsiteX4" fmla="*/ 139090 w 173976"/>
                <a:gd name="connsiteY4" fmla="*/ 176008 h 176262"/>
                <a:gd name="connsiteX5" fmla="*/ 139090 w 173976"/>
                <a:gd name="connsiteY5" fmla="*/ 176009 h 1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76" h="176262">
                  <a:moveTo>
                    <a:pt x="139090" y="176009"/>
                  </a:moveTo>
                  <a:lnTo>
                    <a:pt x="173971" y="176262"/>
                  </a:lnTo>
                  <a:cubicBezTo>
                    <a:pt x="174673" y="79777"/>
                    <a:pt x="96740" y="702"/>
                    <a:pt x="254" y="0"/>
                  </a:cubicBezTo>
                  <a:lnTo>
                    <a:pt x="0" y="34881"/>
                  </a:lnTo>
                  <a:cubicBezTo>
                    <a:pt x="77427" y="35444"/>
                    <a:pt x="139664" y="98592"/>
                    <a:pt x="139090" y="176008"/>
                  </a:cubicBezTo>
                  <a:lnTo>
                    <a:pt x="139090" y="176009"/>
                  </a:lnTo>
                  <a:close/>
                </a:path>
              </a:pathLst>
            </a:custGeom>
            <a:solidFill>
              <a:srgbClr val="CCDAE8"/>
            </a:solidFill>
            <a:ln w="5969" cap="flat">
              <a:noFill/>
              <a:prstDash val="solid"/>
              <a:miter/>
            </a:ln>
          </p:spPr>
          <p:txBody>
            <a:bodyPr rtlCol="0" anchor="ctr"/>
            <a:lstStyle/>
            <a:p>
              <a:endParaRPr lang="en-GB"/>
            </a:p>
          </p:txBody>
        </p:sp>
        <p:sp>
          <p:nvSpPr>
            <p:cNvPr id="77" name="Vrije vorm: vorm 76">
              <a:extLst>
                <a:ext uri="{FF2B5EF4-FFF2-40B4-BE49-F238E27FC236}">
                  <a16:creationId xmlns:a16="http://schemas.microsoft.com/office/drawing/2014/main" id="{865F201C-ECC1-4058-7C63-B8977CADC679}"/>
                </a:ext>
              </a:extLst>
            </p:cNvPr>
            <p:cNvSpPr/>
            <p:nvPr/>
          </p:nvSpPr>
          <p:spPr>
            <a:xfrm>
              <a:off x="1418853" y="2313236"/>
              <a:ext cx="243243" cy="247095"/>
            </a:xfrm>
            <a:custGeom>
              <a:avLst/>
              <a:gdLst>
                <a:gd name="connsiteX0" fmla="*/ 208351 w 243243"/>
                <a:gd name="connsiteY0" fmla="*/ 246842 h 247095"/>
                <a:gd name="connsiteX1" fmla="*/ 243232 w 243243"/>
                <a:gd name="connsiteY1" fmla="*/ 247096 h 247095"/>
                <a:gd name="connsiteX2" fmla="*/ 254 w 243243"/>
                <a:gd name="connsiteY2" fmla="*/ 0 h 247095"/>
                <a:gd name="connsiteX3" fmla="*/ 0 w 243243"/>
                <a:gd name="connsiteY3" fmla="*/ 34881 h 247095"/>
                <a:gd name="connsiteX4" fmla="*/ 208353 w 243243"/>
                <a:gd name="connsiteY4" fmla="*/ 246844 h 247095"/>
                <a:gd name="connsiteX5" fmla="*/ 208351 w 243243"/>
                <a:gd name="connsiteY5" fmla="*/ 246842 h 24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243" h="247095">
                  <a:moveTo>
                    <a:pt x="208351" y="246842"/>
                  </a:moveTo>
                  <a:lnTo>
                    <a:pt x="243232" y="247096"/>
                  </a:lnTo>
                  <a:cubicBezTo>
                    <a:pt x="244503" y="111631"/>
                    <a:pt x="135717" y="1251"/>
                    <a:pt x="254" y="0"/>
                  </a:cubicBezTo>
                  <a:lnTo>
                    <a:pt x="0" y="34881"/>
                  </a:lnTo>
                  <a:cubicBezTo>
                    <a:pt x="115842" y="36001"/>
                    <a:pt x="209470" y="131000"/>
                    <a:pt x="208353" y="246844"/>
                  </a:cubicBezTo>
                  <a:lnTo>
                    <a:pt x="208351" y="246842"/>
                  </a:lnTo>
                  <a:close/>
                </a:path>
              </a:pathLst>
            </a:custGeom>
            <a:solidFill>
              <a:srgbClr val="CCDAE8"/>
            </a:solidFill>
            <a:ln w="5969" cap="flat">
              <a:noFill/>
              <a:prstDash val="solid"/>
              <a:miter/>
            </a:ln>
          </p:spPr>
          <p:txBody>
            <a:bodyPr rtlCol="0" anchor="ctr"/>
            <a:lstStyle/>
            <a:p>
              <a:endParaRPr lang="en-GB"/>
            </a:p>
          </p:txBody>
        </p:sp>
      </p:grpSp>
      <p:sp>
        <p:nvSpPr>
          <p:cNvPr id="85" name="Pijl: punthaak 84">
            <a:extLst>
              <a:ext uri="{FF2B5EF4-FFF2-40B4-BE49-F238E27FC236}">
                <a16:creationId xmlns:a16="http://schemas.microsoft.com/office/drawing/2014/main" id="{64B9CB79-CE79-8AAE-A7E1-9CA210A76FFE}"/>
              </a:ext>
            </a:extLst>
          </p:cNvPr>
          <p:cNvSpPr/>
          <p:nvPr/>
        </p:nvSpPr>
        <p:spPr>
          <a:xfrm>
            <a:off x="728277" y="3133345"/>
            <a:ext cx="2258775" cy="771094"/>
          </a:xfrm>
          <a:prstGeom prst="chevron">
            <a:avLst>
              <a:gd name="adj" fmla="val 278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algn="ctr">
              <a:lnSpc>
                <a:spcPct val="90000"/>
              </a:lnSpc>
              <a:spcBef>
                <a:spcPts val="200"/>
              </a:spcBef>
              <a:spcAft>
                <a:spcPts val="200"/>
              </a:spcAft>
            </a:pPr>
            <a:r>
              <a:rPr lang="en-GB" sz="2000" dirty="0">
                <a:solidFill>
                  <a:schemeClr val="bg1"/>
                </a:solidFill>
              </a:rPr>
              <a:t>Step 1</a:t>
            </a:r>
          </a:p>
        </p:txBody>
      </p:sp>
      <p:sp>
        <p:nvSpPr>
          <p:cNvPr id="91" name="Pijl: punthaak 90">
            <a:extLst>
              <a:ext uri="{FF2B5EF4-FFF2-40B4-BE49-F238E27FC236}">
                <a16:creationId xmlns:a16="http://schemas.microsoft.com/office/drawing/2014/main" id="{CAC9FA16-6BAE-D59A-8C7C-9B3B0E5C6881}"/>
              </a:ext>
            </a:extLst>
          </p:cNvPr>
          <p:cNvSpPr/>
          <p:nvPr/>
        </p:nvSpPr>
        <p:spPr>
          <a:xfrm>
            <a:off x="2852733" y="3133345"/>
            <a:ext cx="2258775" cy="771094"/>
          </a:xfrm>
          <a:prstGeom prst="chevron">
            <a:avLst>
              <a:gd name="adj" fmla="val 27864"/>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algn="ctr">
              <a:lnSpc>
                <a:spcPct val="90000"/>
              </a:lnSpc>
              <a:spcBef>
                <a:spcPts val="200"/>
              </a:spcBef>
              <a:spcAft>
                <a:spcPts val="200"/>
              </a:spcAft>
            </a:pPr>
            <a:r>
              <a:rPr lang="en-GB" sz="2000" dirty="0">
                <a:solidFill>
                  <a:schemeClr val="bg1"/>
                </a:solidFill>
              </a:rPr>
              <a:t>Step 2</a:t>
            </a:r>
          </a:p>
        </p:txBody>
      </p:sp>
      <p:sp>
        <p:nvSpPr>
          <p:cNvPr id="92" name="Pijl: punthaak 91">
            <a:extLst>
              <a:ext uri="{FF2B5EF4-FFF2-40B4-BE49-F238E27FC236}">
                <a16:creationId xmlns:a16="http://schemas.microsoft.com/office/drawing/2014/main" id="{F959E2CB-73DC-A1C2-4E2E-50F9E19EEDDD}"/>
              </a:ext>
            </a:extLst>
          </p:cNvPr>
          <p:cNvSpPr/>
          <p:nvPr/>
        </p:nvSpPr>
        <p:spPr>
          <a:xfrm>
            <a:off x="4977189" y="3133345"/>
            <a:ext cx="2258775" cy="771094"/>
          </a:xfrm>
          <a:prstGeom prst="chevron">
            <a:avLst>
              <a:gd name="adj" fmla="val 27864"/>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algn="ctr">
              <a:lnSpc>
                <a:spcPct val="90000"/>
              </a:lnSpc>
              <a:spcBef>
                <a:spcPts val="200"/>
              </a:spcBef>
              <a:spcAft>
                <a:spcPts val="200"/>
              </a:spcAft>
            </a:pPr>
            <a:r>
              <a:rPr lang="en-GB" sz="2000" dirty="0">
                <a:solidFill>
                  <a:schemeClr val="bg1"/>
                </a:solidFill>
              </a:rPr>
              <a:t>Step 3</a:t>
            </a:r>
          </a:p>
        </p:txBody>
      </p:sp>
      <p:sp>
        <p:nvSpPr>
          <p:cNvPr id="93" name="Pijl: punthaak 92">
            <a:extLst>
              <a:ext uri="{FF2B5EF4-FFF2-40B4-BE49-F238E27FC236}">
                <a16:creationId xmlns:a16="http://schemas.microsoft.com/office/drawing/2014/main" id="{29999889-9CD8-FE01-13C5-4200E8F7A3A0}"/>
              </a:ext>
            </a:extLst>
          </p:cNvPr>
          <p:cNvSpPr/>
          <p:nvPr/>
        </p:nvSpPr>
        <p:spPr>
          <a:xfrm>
            <a:off x="7101645" y="3133345"/>
            <a:ext cx="2258775" cy="771094"/>
          </a:xfrm>
          <a:prstGeom prst="chevron">
            <a:avLst>
              <a:gd name="adj" fmla="val 278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algn="ctr">
              <a:lnSpc>
                <a:spcPct val="90000"/>
              </a:lnSpc>
              <a:spcBef>
                <a:spcPts val="200"/>
              </a:spcBef>
              <a:spcAft>
                <a:spcPts val="200"/>
              </a:spcAft>
            </a:pPr>
            <a:r>
              <a:rPr lang="en-GB" sz="2000" dirty="0">
                <a:solidFill>
                  <a:schemeClr val="bg1"/>
                </a:solidFill>
              </a:rPr>
              <a:t>Step 4</a:t>
            </a:r>
          </a:p>
        </p:txBody>
      </p:sp>
      <p:sp>
        <p:nvSpPr>
          <p:cNvPr id="94" name="Pijl: punthaak 93">
            <a:extLst>
              <a:ext uri="{FF2B5EF4-FFF2-40B4-BE49-F238E27FC236}">
                <a16:creationId xmlns:a16="http://schemas.microsoft.com/office/drawing/2014/main" id="{110F96F4-73C1-AEDB-AC16-9400F86E54B2}"/>
              </a:ext>
            </a:extLst>
          </p:cNvPr>
          <p:cNvSpPr/>
          <p:nvPr/>
        </p:nvSpPr>
        <p:spPr>
          <a:xfrm>
            <a:off x="9226101" y="3133345"/>
            <a:ext cx="2258775" cy="771094"/>
          </a:xfrm>
          <a:prstGeom prst="chevron">
            <a:avLst>
              <a:gd name="adj" fmla="val 27864"/>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algn="ctr">
              <a:lnSpc>
                <a:spcPct val="90000"/>
              </a:lnSpc>
              <a:spcBef>
                <a:spcPts val="200"/>
              </a:spcBef>
              <a:spcAft>
                <a:spcPts val="200"/>
              </a:spcAft>
            </a:pPr>
            <a:r>
              <a:rPr lang="en-GB" sz="2000" dirty="0">
                <a:solidFill>
                  <a:schemeClr val="bg1"/>
                </a:solidFill>
              </a:rPr>
              <a:t>Step 5</a:t>
            </a:r>
          </a:p>
        </p:txBody>
      </p:sp>
      <p:sp>
        <p:nvSpPr>
          <p:cNvPr id="95" name="Tekstvak 94">
            <a:extLst>
              <a:ext uri="{FF2B5EF4-FFF2-40B4-BE49-F238E27FC236}">
                <a16:creationId xmlns:a16="http://schemas.microsoft.com/office/drawing/2014/main" id="{B4AE8077-189F-C2C2-3B0D-1A532EFEF673}"/>
              </a:ext>
            </a:extLst>
          </p:cNvPr>
          <p:cNvSpPr txBox="1"/>
          <p:nvPr/>
        </p:nvSpPr>
        <p:spPr>
          <a:xfrm>
            <a:off x="718666" y="4228441"/>
            <a:ext cx="2036726" cy="1346898"/>
          </a:xfrm>
          <a:prstGeom prst="rect">
            <a:avLst/>
          </a:prstGeom>
          <a:noFill/>
        </p:spPr>
        <p:txBody>
          <a:bodyPr wrap="square" lIns="0" tIns="0" rIns="0" bIns="72000" rtlCol="0" anchor="b" anchorCtr="0">
            <a:spAutoFit/>
          </a:bodyPr>
          <a:lstStyle/>
          <a:p>
            <a:pPr algn="ctr">
              <a:lnSpc>
                <a:spcPct val="90000"/>
              </a:lnSpc>
              <a:spcBef>
                <a:spcPts val="600"/>
              </a:spcBef>
              <a:spcAft>
                <a:spcPts val="600"/>
              </a:spcAft>
            </a:pPr>
            <a:r>
              <a:rPr lang="en-US" sz="2000" dirty="0">
                <a:solidFill>
                  <a:schemeClr val="accent1"/>
                </a:solidFill>
              </a:rPr>
              <a:t>Lorem ipsum </a:t>
            </a:r>
            <a:br>
              <a:rPr lang="en-US" sz="2400" dirty="0">
                <a:solidFill>
                  <a:sysClr val="windowText" lastClr="000000"/>
                </a:solidFill>
              </a:rPr>
            </a:br>
            <a:r>
              <a:rPr lang="en-US" dirty="0">
                <a:solidFill>
                  <a:sysClr val="windowText" lastClr="000000"/>
                </a:solidFill>
              </a:rPr>
              <a:t>Dolor sit amet consectetur adipiscing elit sed do eiusmod</a:t>
            </a:r>
            <a:endParaRPr lang="en-GB" sz="2400" dirty="0">
              <a:solidFill>
                <a:sysClr val="windowText" lastClr="000000"/>
              </a:solidFill>
            </a:endParaRPr>
          </a:p>
        </p:txBody>
      </p:sp>
      <p:sp>
        <p:nvSpPr>
          <p:cNvPr id="96" name="Tekstvak 95">
            <a:extLst>
              <a:ext uri="{FF2B5EF4-FFF2-40B4-BE49-F238E27FC236}">
                <a16:creationId xmlns:a16="http://schemas.microsoft.com/office/drawing/2014/main" id="{FFFB53F9-4519-25A1-5238-DEA0D687F4B5}"/>
              </a:ext>
            </a:extLst>
          </p:cNvPr>
          <p:cNvSpPr txBox="1"/>
          <p:nvPr/>
        </p:nvSpPr>
        <p:spPr>
          <a:xfrm>
            <a:off x="2845525" y="4228441"/>
            <a:ext cx="2036726" cy="1346898"/>
          </a:xfrm>
          <a:prstGeom prst="rect">
            <a:avLst/>
          </a:prstGeom>
          <a:noFill/>
        </p:spPr>
        <p:txBody>
          <a:bodyPr wrap="square" lIns="0" tIns="0" rIns="0" bIns="72000" rtlCol="0" anchor="b" anchorCtr="0">
            <a:spAutoFit/>
          </a:bodyPr>
          <a:lstStyle/>
          <a:p>
            <a:pPr algn="ctr">
              <a:lnSpc>
                <a:spcPct val="90000"/>
              </a:lnSpc>
              <a:spcBef>
                <a:spcPts val="600"/>
              </a:spcBef>
              <a:spcAft>
                <a:spcPts val="600"/>
              </a:spcAft>
            </a:pPr>
            <a:r>
              <a:rPr lang="en-US" sz="2000" dirty="0">
                <a:solidFill>
                  <a:srgbClr val="00B8C8"/>
                </a:solidFill>
              </a:rPr>
              <a:t>Lorem ipsum </a:t>
            </a:r>
            <a:br>
              <a:rPr lang="en-US" sz="2400" dirty="0">
                <a:solidFill>
                  <a:sysClr val="windowText" lastClr="000000"/>
                </a:solidFill>
              </a:rPr>
            </a:br>
            <a:r>
              <a:rPr lang="en-US" dirty="0">
                <a:solidFill>
                  <a:sysClr val="windowText" lastClr="000000"/>
                </a:solidFill>
              </a:rPr>
              <a:t>Dolor sit amet consectetur adipiscing elit sed do eiusmod</a:t>
            </a:r>
            <a:endParaRPr lang="en-GB" sz="2400" dirty="0">
              <a:solidFill>
                <a:sysClr val="windowText" lastClr="000000"/>
              </a:solidFill>
            </a:endParaRPr>
          </a:p>
        </p:txBody>
      </p:sp>
      <p:sp>
        <p:nvSpPr>
          <p:cNvPr id="97" name="Tekstvak 96">
            <a:extLst>
              <a:ext uri="{FF2B5EF4-FFF2-40B4-BE49-F238E27FC236}">
                <a16:creationId xmlns:a16="http://schemas.microsoft.com/office/drawing/2014/main" id="{B5F13797-3E70-F993-8300-9125CA34A89F}"/>
              </a:ext>
            </a:extLst>
          </p:cNvPr>
          <p:cNvSpPr txBox="1"/>
          <p:nvPr/>
        </p:nvSpPr>
        <p:spPr>
          <a:xfrm>
            <a:off x="4972384" y="4228441"/>
            <a:ext cx="2036726" cy="1346898"/>
          </a:xfrm>
          <a:prstGeom prst="rect">
            <a:avLst/>
          </a:prstGeom>
          <a:noFill/>
        </p:spPr>
        <p:txBody>
          <a:bodyPr wrap="square" lIns="0" tIns="0" rIns="0" bIns="72000" rtlCol="0" anchor="b" anchorCtr="0">
            <a:spAutoFit/>
          </a:bodyPr>
          <a:lstStyle/>
          <a:p>
            <a:pPr algn="ctr">
              <a:lnSpc>
                <a:spcPct val="90000"/>
              </a:lnSpc>
              <a:spcBef>
                <a:spcPts val="600"/>
              </a:spcBef>
              <a:spcAft>
                <a:spcPts val="600"/>
              </a:spcAft>
            </a:pPr>
            <a:r>
              <a:rPr lang="en-US" sz="2000" dirty="0">
                <a:solidFill>
                  <a:srgbClr val="0076C2"/>
                </a:solidFill>
              </a:rPr>
              <a:t>Lorem ipsum </a:t>
            </a:r>
            <a:br>
              <a:rPr lang="en-US" sz="2400" dirty="0">
                <a:solidFill>
                  <a:srgbClr val="0076C2"/>
                </a:solidFill>
              </a:rPr>
            </a:br>
            <a:r>
              <a:rPr lang="en-US" dirty="0">
                <a:solidFill>
                  <a:sysClr val="windowText" lastClr="000000"/>
                </a:solidFill>
              </a:rPr>
              <a:t>Dolor sit amet consectetur adipiscing elit sed do eiusmod</a:t>
            </a:r>
            <a:endParaRPr lang="en-GB" sz="2400" dirty="0">
              <a:solidFill>
                <a:sysClr val="windowText" lastClr="000000"/>
              </a:solidFill>
            </a:endParaRPr>
          </a:p>
        </p:txBody>
      </p:sp>
      <p:sp>
        <p:nvSpPr>
          <p:cNvPr id="98" name="Tekstvak 97">
            <a:extLst>
              <a:ext uri="{FF2B5EF4-FFF2-40B4-BE49-F238E27FC236}">
                <a16:creationId xmlns:a16="http://schemas.microsoft.com/office/drawing/2014/main" id="{94A4345B-3AFE-72C7-998E-0A1A5F3A52EF}"/>
              </a:ext>
            </a:extLst>
          </p:cNvPr>
          <p:cNvSpPr txBox="1"/>
          <p:nvPr/>
        </p:nvSpPr>
        <p:spPr>
          <a:xfrm>
            <a:off x="7099243" y="4228441"/>
            <a:ext cx="2036726" cy="1346898"/>
          </a:xfrm>
          <a:prstGeom prst="rect">
            <a:avLst/>
          </a:prstGeom>
          <a:noFill/>
        </p:spPr>
        <p:txBody>
          <a:bodyPr wrap="square" lIns="0" tIns="0" rIns="0" bIns="72000" rtlCol="0" anchor="b" anchorCtr="0">
            <a:spAutoFit/>
          </a:bodyPr>
          <a:lstStyle/>
          <a:p>
            <a:pPr algn="ctr">
              <a:lnSpc>
                <a:spcPct val="90000"/>
              </a:lnSpc>
              <a:spcBef>
                <a:spcPts val="600"/>
              </a:spcBef>
              <a:spcAft>
                <a:spcPts val="600"/>
              </a:spcAft>
            </a:pPr>
            <a:r>
              <a:rPr lang="en-US" sz="2000" dirty="0">
                <a:solidFill>
                  <a:schemeClr val="accent1"/>
                </a:solidFill>
              </a:rPr>
              <a:t>Lorem ipsum </a:t>
            </a:r>
            <a:br>
              <a:rPr lang="en-US" sz="2400" dirty="0">
                <a:solidFill>
                  <a:sysClr val="windowText" lastClr="000000"/>
                </a:solidFill>
              </a:rPr>
            </a:br>
            <a:r>
              <a:rPr lang="en-US" dirty="0">
                <a:solidFill>
                  <a:sysClr val="windowText" lastClr="000000"/>
                </a:solidFill>
              </a:rPr>
              <a:t>Dolor sit amet consectetur adipiscing elit sed do eiusmod</a:t>
            </a:r>
            <a:endParaRPr lang="en-GB" sz="2400" dirty="0">
              <a:solidFill>
                <a:sysClr val="windowText" lastClr="000000"/>
              </a:solidFill>
            </a:endParaRPr>
          </a:p>
        </p:txBody>
      </p:sp>
      <p:sp>
        <p:nvSpPr>
          <p:cNvPr id="99" name="Tekstvak 98">
            <a:extLst>
              <a:ext uri="{FF2B5EF4-FFF2-40B4-BE49-F238E27FC236}">
                <a16:creationId xmlns:a16="http://schemas.microsoft.com/office/drawing/2014/main" id="{2B82F01F-7A23-2242-76A5-125C61FE7DEE}"/>
              </a:ext>
            </a:extLst>
          </p:cNvPr>
          <p:cNvSpPr txBox="1"/>
          <p:nvPr/>
        </p:nvSpPr>
        <p:spPr>
          <a:xfrm>
            <a:off x="9226101" y="4228441"/>
            <a:ext cx="2036726" cy="1346898"/>
          </a:xfrm>
          <a:prstGeom prst="rect">
            <a:avLst/>
          </a:prstGeom>
          <a:noFill/>
        </p:spPr>
        <p:txBody>
          <a:bodyPr wrap="square" lIns="0" tIns="0" rIns="0" bIns="72000" rtlCol="0" anchor="b" anchorCtr="0">
            <a:spAutoFit/>
          </a:bodyPr>
          <a:lstStyle/>
          <a:p>
            <a:pPr algn="ctr">
              <a:lnSpc>
                <a:spcPct val="90000"/>
              </a:lnSpc>
              <a:spcBef>
                <a:spcPts val="600"/>
              </a:spcBef>
              <a:spcAft>
                <a:spcPts val="600"/>
              </a:spcAft>
            </a:pPr>
            <a:r>
              <a:rPr lang="en-US" sz="2000" dirty="0">
                <a:solidFill>
                  <a:srgbClr val="00B8C8"/>
                </a:solidFill>
              </a:rPr>
              <a:t>Lorem ipsum </a:t>
            </a:r>
            <a:br>
              <a:rPr lang="en-US" sz="2400" dirty="0">
                <a:solidFill>
                  <a:sysClr val="windowText" lastClr="000000"/>
                </a:solidFill>
              </a:rPr>
            </a:br>
            <a:r>
              <a:rPr lang="en-US" dirty="0">
                <a:solidFill>
                  <a:sysClr val="windowText" lastClr="000000"/>
                </a:solidFill>
              </a:rPr>
              <a:t>Dolor sit amet consectetur adipiscing elit sed do eiusmod</a:t>
            </a:r>
            <a:endParaRPr lang="en-GB" sz="2400" dirty="0">
              <a:solidFill>
                <a:sysClr val="windowText" lastClr="000000"/>
              </a:solidFill>
            </a:endParaRPr>
          </a:p>
        </p:txBody>
      </p:sp>
      <p:grpSp>
        <p:nvGrpSpPr>
          <p:cNvPr id="100" name="Icoon_1_4">
            <a:extLst>
              <a:ext uri="{FF2B5EF4-FFF2-40B4-BE49-F238E27FC236}">
                <a16:creationId xmlns:a16="http://schemas.microsoft.com/office/drawing/2014/main" id="{881B5099-EE93-A14B-5BF3-FC07FF857003}"/>
              </a:ext>
            </a:extLst>
          </p:cNvPr>
          <p:cNvGrpSpPr/>
          <p:nvPr/>
        </p:nvGrpSpPr>
        <p:grpSpPr>
          <a:xfrm>
            <a:off x="3763267" y="2289714"/>
            <a:ext cx="510858" cy="516639"/>
            <a:chOff x="5115336" y="2200372"/>
            <a:chExt cx="510858" cy="516639"/>
          </a:xfrm>
        </p:grpSpPr>
        <p:sp>
          <p:nvSpPr>
            <p:cNvPr id="101" name="Vrije vorm: vorm 100">
              <a:extLst>
                <a:ext uri="{FF2B5EF4-FFF2-40B4-BE49-F238E27FC236}">
                  <a16:creationId xmlns:a16="http://schemas.microsoft.com/office/drawing/2014/main" id="{4097DA23-D1E9-B9B5-AECF-D75118056622}"/>
                </a:ext>
              </a:extLst>
            </p:cNvPr>
            <p:cNvSpPr/>
            <p:nvPr/>
          </p:nvSpPr>
          <p:spPr>
            <a:xfrm>
              <a:off x="5182194" y="2200372"/>
              <a:ext cx="444000" cy="444000"/>
            </a:xfrm>
            <a:custGeom>
              <a:avLst/>
              <a:gdLst>
                <a:gd name="connsiteX0" fmla="*/ 0 w 444000"/>
                <a:gd name="connsiteY0" fmla="*/ 0 h 444000"/>
                <a:gd name="connsiteX1" fmla="*/ 444000 w 444000"/>
                <a:gd name="connsiteY1" fmla="*/ 0 h 444000"/>
                <a:gd name="connsiteX2" fmla="*/ 444000 w 444000"/>
                <a:gd name="connsiteY2" fmla="*/ 444000 h 444000"/>
                <a:gd name="connsiteX3" fmla="*/ 102059 w 444000"/>
                <a:gd name="connsiteY3" fmla="*/ 444000 h 444000"/>
                <a:gd name="connsiteX4" fmla="*/ 0 w 444000"/>
                <a:gd name="connsiteY4" fmla="*/ 341941 h 444000"/>
                <a:gd name="connsiteX5" fmla="*/ 0 w 444000"/>
                <a:gd name="connsiteY5" fmla="*/ 0 h 444000"/>
                <a:gd name="connsiteX6" fmla="*/ 0 w 444000"/>
                <a:gd name="connsiteY6" fmla="*/ 0 h 4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000" h="444000">
                  <a:moveTo>
                    <a:pt x="0" y="0"/>
                  </a:moveTo>
                  <a:lnTo>
                    <a:pt x="444000" y="0"/>
                  </a:lnTo>
                  <a:lnTo>
                    <a:pt x="444000" y="444000"/>
                  </a:lnTo>
                  <a:lnTo>
                    <a:pt x="102059" y="444000"/>
                  </a:lnTo>
                  <a:cubicBezTo>
                    <a:pt x="45731" y="444000"/>
                    <a:pt x="0" y="398269"/>
                    <a:pt x="0" y="341941"/>
                  </a:cubicBezTo>
                  <a:lnTo>
                    <a:pt x="0" y="0"/>
                  </a:lnTo>
                  <a:lnTo>
                    <a:pt x="0" y="0"/>
                  </a:lnTo>
                  <a:close/>
                </a:path>
              </a:pathLst>
            </a:custGeom>
            <a:solidFill>
              <a:srgbClr val="FFB81C"/>
            </a:solidFill>
            <a:ln w="59690" cap="flat">
              <a:solidFill>
                <a:srgbClr val="FFB81C"/>
              </a:solidFill>
              <a:prstDash val="solid"/>
              <a:round/>
            </a:ln>
          </p:spPr>
          <p:txBody>
            <a:bodyPr rtlCol="0" anchor="ctr"/>
            <a:lstStyle/>
            <a:p>
              <a:endParaRPr lang="en-GB"/>
            </a:p>
          </p:txBody>
        </p:sp>
        <p:sp>
          <p:nvSpPr>
            <p:cNvPr id="102" name="Vrije vorm: vorm 101">
              <a:extLst>
                <a:ext uri="{FF2B5EF4-FFF2-40B4-BE49-F238E27FC236}">
                  <a16:creationId xmlns:a16="http://schemas.microsoft.com/office/drawing/2014/main" id="{F68505FA-61A4-4F35-E412-EA59BCD67F43}"/>
                </a:ext>
              </a:extLst>
            </p:cNvPr>
            <p:cNvSpPr/>
            <p:nvPr/>
          </p:nvSpPr>
          <p:spPr>
            <a:xfrm>
              <a:off x="5115336" y="2543896"/>
              <a:ext cx="167707" cy="173115"/>
            </a:xfrm>
            <a:custGeom>
              <a:avLst/>
              <a:gdLst>
                <a:gd name="connsiteX0" fmla="*/ 167708 w 167707"/>
                <a:gd name="connsiteY0" fmla="*/ 173116 h 173115"/>
                <a:gd name="connsiteX1" fmla="*/ 167708 w 167707"/>
                <a:gd name="connsiteY1" fmla="*/ 33630 h 173115"/>
                <a:gd name="connsiteX2" fmla="*/ 134078 w 167707"/>
                <a:gd name="connsiteY2" fmla="*/ 0 h 173115"/>
                <a:gd name="connsiteX3" fmla="*/ 0 w 167707"/>
                <a:gd name="connsiteY3" fmla="*/ 0 h 173115"/>
                <a:gd name="connsiteX4" fmla="*/ 167708 w 167707"/>
                <a:gd name="connsiteY4" fmla="*/ 173116 h 173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07" h="173115">
                  <a:moveTo>
                    <a:pt x="167708" y="173116"/>
                  </a:moveTo>
                  <a:lnTo>
                    <a:pt x="167708" y="33630"/>
                  </a:lnTo>
                  <a:cubicBezTo>
                    <a:pt x="167708" y="15056"/>
                    <a:pt x="152651" y="0"/>
                    <a:pt x="134078" y="0"/>
                  </a:cubicBezTo>
                  <a:lnTo>
                    <a:pt x="0" y="0"/>
                  </a:lnTo>
                  <a:lnTo>
                    <a:pt x="167708" y="173116"/>
                  </a:lnTo>
                  <a:close/>
                </a:path>
              </a:pathLst>
            </a:custGeom>
            <a:solidFill>
              <a:srgbClr val="09A5D5"/>
            </a:solidFill>
            <a:ln w="29845" cap="flat">
              <a:solidFill>
                <a:srgbClr val="FFFFFF"/>
              </a:solidFill>
              <a:prstDash val="solid"/>
              <a:miter/>
            </a:ln>
          </p:spPr>
          <p:txBody>
            <a:bodyPr rtlCol="0" anchor="ctr"/>
            <a:lstStyle/>
            <a:p>
              <a:endParaRPr lang="en-GB"/>
            </a:p>
          </p:txBody>
        </p:sp>
        <p:sp>
          <p:nvSpPr>
            <p:cNvPr id="103" name="Vrije vorm: vorm 102">
              <a:extLst>
                <a:ext uri="{FF2B5EF4-FFF2-40B4-BE49-F238E27FC236}">
                  <a16:creationId xmlns:a16="http://schemas.microsoft.com/office/drawing/2014/main" id="{1BD50872-B9A6-EA3F-75E2-491F4531F0D0}"/>
                </a:ext>
              </a:extLst>
            </p:cNvPr>
            <p:cNvSpPr/>
            <p:nvPr/>
          </p:nvSpPr>
          <p:spPr>
            <a:xfrm>
              <a:off x="5219577" y="2424244"/>
              <a:ext cx="270546" cy="6000"/>
            </a:xfrm>
            <a:custGeom>
              <a:avLst/>
              <a:gdLst>
                <a:gd name="connsiteX0" fmla="*/ 270546 w 270546"/>
                <a:gd name="connsiteY0" fmla="*/ 0 h 6000"/>
                <a:gd name="connsiteX1" fmla="*/ 0 w 270546"/>
                <a:gd name="connsiteY1" fmla="*/ 0 h 6000"/>
              </a:gdLst>
              <a:ahLst/>
              <a:cxnLst>
                <a:cxn ang="0">
                  <a:pos x="connsiteX0" y="connsiteY0"/>
                </a:cxn>
                <a:cxn ang="0">
                  <a:pos x="connsiteX1" y="connsiteY1"/>
                </a:cxn>
              </a:cxnLst>
              <a:rect l="l" t="t" r="r" b="b"/>
              <a:pathLst>
                <a:path w="270546" h="6000">
                  <a:moveTo>
                    <a:pt x="270546" y="0"/>
                  </a:moveTo>
                  <a:lnTo>
                    <a:pt x="0" y="0"/>
                  </a:lnTo>
                </a:path>
              </a:pathLst>
            </a:custGeom>
            <a:ln w="29845" cap="flat">
              <a:solidFill>
                <a:srgbClr val="FFFFFF"/>
              </a:solidFill>
              <a:prstDash val="solid"/>
              <a:round/>
            </a:ln>
          </p:spPr>
          <p:txBody>
            <a:bodyPr rtlCol="0" anchor="ctr"/>
            <a:lstStyle/>
            <a:p>
              <a:endParaRPr lang="en-GB"/>
            </a:p>
          </p:txBody>
        </p:sp>
        <p:sp>
          <p:nvSpPr>
            <p:cNvPr id="104" name="Vrije vorm: vorm 103">
              <a:extLst>
                <a:ext uri="{FF2B5EF4-FFF2-40B4-BE49-F238E27FC236}">
                  <a16:creationId xmlns:a16="http://schemas.microsoft.com/office/drawing/2014/main" id="{840D33CD-1C9A-6B29-F461-01FCB17CD2C7}"/>
                </a:ext>
              </a:extLst>
            </p:cNvPr>
            <p:cNvSpPr/>
            <p:nvPr/>
          </p:nvSpPr>
          <p:spPr>
            <a:xfrm>
              <a:off x="5219577" y="2352629"/>
              <a:ext cx="302375" cy="6000"/>
            </a:xfrm>
            <a:custGeom>
              <a:avLst/>
              <a:gdLst>
                <a:gd name="connsiteX0" fmla="*/ 302375 w 302375"/>
                <a:gd name="connsiteY0" fmla="*/ 0 h 6000"/>
                <a:gd name="connsiteX1" fmla="*/ 0 w 302375"/>
                <a:gd name="connsiteY1" fmla="*/ 0 h 6000"/>
              </a:gdLst>
              <a:ahLst/>
              <a:cxnLst>
                <a:cxn ang="0">
                  <a:pos x="connsiteX0" y="connsiteY0"/>
                </a:cxn>
                <a:cxn ang="0">
                  <a:pos x="connsiteX1" y="connsiteY1"/>
                </a:cxn>
              </a:cxnLst>
              <a:rect l="l" t="t" r="r" b="b"/>
              <a:pathLst>
                <a:path w="302375" h="6000">
                  <a:moveTo>
                    <a:pt x="302375" y="0"/>
                  </a:moveTo>
                  <a:lnTo>
                    <a:pt x="0" y="0"/>
                  </a:lnTo>
                </a:path>
              </a:pathLst>
            </a:custGeom>
            <a:ln w="29845" cap="flat">
              <a:solidFill>
                <a:srgbClr val="FFFFFF"/>
              </a:solidFill>
              <a:prstDash val="solid"/>
              <a:round/>
            </a:ln>
          </p:spPr>
          <p:txBody>
            <a:bodyPr rtlCol="0" anchor="ctr"/>
            <a:lstStyle/>
            <a:p>
              <a:endParaRPr lang="en-GB"/>
            </a:p>
          </p:txBody>
        </p:sp>
        <p:sp>
          <p:nvSpPr>
            <p:cNvPr id="105" name="Vrije vorm: vorm 104">
              <a:extLst>
                <a:ext uri="{FF2B5EF4-FFF2-40B4-BE49-F238E27FC236}">
                  <a16:creationId xmlns:a16="http://schemas.microsoft.com/office/drawing/2014/main" id="{C096D188-CFBF-7228-9613-8D8E98E9C5C3}"/>
                </a:ext>
              </a:extLst>
            </p:cNvPr>
            <p:cNvSpPr/>
            <p:nvPr/>
          </p:nvSpPr>
          <p:spPr>
            <a:xfrm>
              <a:off x="5219577" y="2281013"/>
              <a:ext cx="246674" cy="6000"/>
            </a:xfrm>
            <a:custGeom>
              <a:avLst/>
              <a:gdLst>
                <a:gd name="connsiteX0" fmla="*/ 246675 w 246674"/>
                <a:gd name="connsiteY0" fmla="*/ 0 h 6000"/>
                <a:gd name="connsiteX1" fmla="*/ 0 w 246674"/>
                <a:gd name="connsiteY1" fmla="*/ 0 h 6000"/>
              </a:gdLst>
              <a:ahLst/>
              <a:cxnLst>
                <a:cxn ang="0">
                  <a:pos x="connsiteX0" y="connsiteY0"/>
                </a:cxn>
                <a:cxn ang="0">
                  <a:pos x="connsiteX1" y="connsiteY1"/>
                </a:cxn>
              </a:cxnLst>
              <a:rect l="l" t="t" r="r" b="b"/>
              <a:pathLst>
                <a:path w="246674" h="6000">
                  <a:moveTo>
                    <a:pt x="246675" y="0"/>
                  </a:moveTo>
                  <a:lnTo>
                    <a:pt x="0" y="0"/>
                  </a:lnTo>
                </a:path>
              </a:pathLst>
            </a:custGeom>
            <a:ln w="29845" cap="flat">
              <a:solidFill>
                <a:srgbClr val="FFFFFF"/>
              </a:solidFill>
              <a:prstDash val="solid"/>
              <a:round/>
            </a:ln>
          </p:spPr>
          <p:txBody>
            <a:bodyPr rtlCol="0" anchor="ctr"/>
            <a:lstStyle/>
            <a:p>
              <a:endParaRPr lang="en-GB"/>
            </a:p>
          </p:txBody>
        </p:sp>
      </p:grpSp>
    </p:spTree>
    <p:extLst>
      <p:ext uri="{BB962C8B-B14F-4D97-AF65-F5344CB8AC3E}">
        <p14:creationId xmlns:p14="http://schemas.microsoft.com/office/powerpoint/2010/main" val="44970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0D3A37F3-DC71-4CF8-613F-4AB708C8E196}"/>
              </a:ext>
            </a:extLst>
          </p:cNvPr>
          <p:cNvSpPr txBox="1"/>
          <p:nvPr/>
        </p:nvSpPr>
        <p:spPr>
          <a:xfrm>
            <a:off x="718001" y="4281649"/>
            <a:ext cx="1746947" cy="1719100"/>
          </a:xfrm>
          <a:prstGeom prst="rect">
            <a:avLst/>
          </a:prstGeom>
          <a:solidFill>
            <a:schemeClr val="accent1"/>
          </a:solidFill>
        </p:spPr>
        <p:txBody>
          <a:bodyPr wrap="square" lIns="180000" tIns="180000" rIns="180000" bIns="180000" rtlCol="0" anchor="b" anchorCtr="0">
            <a:noAutofit/>
          </a:bodyPr>
          <a:lstStyle/>
          <a:p>
            <a:pPr>
              <a:lnSpc>
                <a:spcPct val="90000"/>
              </a:lnSpc>
              <a:spcBef>
                <a:spcPts val="600"/>
              </a:spcBef>
              <a:spcAft>
                <a:spcPts val="600"/>
              </a:spcAft>
            </a:pPr>
            <a:r>
              <a:rPr lang="en-US" dirty="0">
                <a:solidFill>
                  <a:sysClr val="windowText" lastClr="000000"/>
                </a:solidFill>
              </a:rPr>
              <a:t>Step 1</a:t>
            </a:r>
            <a:br>
              <a:rPr lang="en-US" sz="2000" dirty="0">
                <a:solidFill>
                  <a:sysClr val="windowText" lastClr="000000"/>
                </a:solidFill>
              </a:rPr>
            </a:br>
            <a:r>
              <a:rPr lang="en-US" sz="1600" dirty="0">
                <a:solidFill>
                  <a:schemeClr val="bg1"/>
                </a:solidFill>
              </a:rPr>
              <a:t>Lorem ipsum</a:t>
            </a:r>
            <a:endParaRPr lang="en-GB" sz="2000" dirty="0">
              <a:solidFill>
                <a:schemeClr val="bg1"/>
              </a:solidFill>
            </a:endParaRPr>
          </a:p>
        </p:txBody>
      </p:sp>
      <p:grpSp>
        <p:nvGrpSpPr>
          <p:cNvPr id="54" name="Groep 53">
            <a:extLst>
              <a:ext uri="{FF2B5EF4-FFF2-40B4-BE49-F238E27FC236}">
                <a16:creationId xmlns:a16="http://schemas.microsoft.com/office/drawing/2014/main" id="{856E15D5-6CD7-C276-3936-3DD83CF2E3B7}"/>
              </a:ext>
            </a:extLst>
          </p:cNvPr>
          <p:cNvGrpSpPr/>
          <p:nvPr/>
        </p:nvGrpSpPr>
        <p:grpSpPr>
          <a:xfrm>
            <a:off x="2219054" y="3829777"/>
            <a:ext cx="1746949" cy="1938124"/>
            <a:chOff x="2230765" y="3877860"/>
            <a:chExt cx="1687269" cy="1871912"/>
          </a:xfrm>
        </p:grpSpPr>
        <p:sp>
          <p:nvSpPr>
            <p:cNvPr id="23" name="Tekstvak 22">
              <a:extLst>
                <a:ext uri="{FF2B5EF4-FFF2-40B4-BE49-F238E27FC236}">
                  <a16:creationId xmlns:a16="http://schemas.microsoft.com/office/drawing/2014/main" id="{5746206E-9F16-AD21-1E47-E7192B5F1184}"/>
                </a:ext>
              </a:extLst>
            </p:cNvPr>
            <p:cNvSpPr txBox="1"/>
            <p:nvPr/>
          </p:nvSpPr>
          <p:spPr>
            <a:xfrm>
              <a:off x="2230767" y="3877860"/>
              <a:ext cx="1687267" cy="1660371"/>
            </a:xfrm>
            <a:prstGeom prst="rect">
              <a:avLst/>
            </a:prstGeom>
            <a:solidFill>
              <a:srgbClr val="00B8C8"/>
            </a:solidFill>
          </p:spPr>
          <p:txBody>
            <a:bodyPr wrap="square" lIns="180000" tIns="180000" rIns="180000" bIns="180000" rtlCol="0" anchor="b" anchorCtr="0">
              <a:noAutofit/>
            </a:bodyPr>
            <a:lstStyle/>
            <a:p>
              <a:pPr>
                <a:lnSpc>
                  <a:spcPct val="90000"/>
                </a:lnSpc>
                <a:spcBef>
                  <a:spcPts val="600"/>
                </a:spcBef>
                <a:spcAft>
                  <a:spcPts val="600"/>
                </a:spcAft>
              </a:pPr>
              <a:r>
                <a:rPr lang="en-US" sz="2000" dirty="0">
                  <a:solidFill>
                    <a:sysClr val="windowText" lastClr="000000"/>
                  </a:solidFill>
                </a:rPr>
                <a:t>Step 2</a:t>
              </a:r>
              <a:br>
                <a:rPr lang="en-US" sz="2400" dirty="0">
                  <a:solidFill>
                    <a:sysClr val="windowText" lastClr="000000"/>
                  </a:solidFill>
                </a:rPr>
              </a:br>
              <a:r>
                <a:rPr lang="en-US" sz="1600" dirty="0">
                  <a:solidFill>
                    <a:schemeClr val="bg1"/>
                  </a:solidFill>
                </a:rPr>
                <a:t>Lorem ipsum</a:t>
              </a:r>
              <a:endParaRPr lang="en-GB" sz="2400" dirty="0">
                <a:solidFill>
                  <a:schemeClr val="bg1"/>
                </a:solidFill>
              </a:endParaRPr>
            </a:p>
          </p:txBody>
        </p:sp>
        <p:sp>
          <p:nvSpPr>
            <p:cNvPr id="43" name="Rechthoekige driehoek 42">
              <a:extLst>
                <a:ext uri="{FF2B5EF4-FFF2-40B4-BE49-F238E27FC236}">
                  <a16:creationId xmlns:a16="http://schemas.microsoft.com/office/drawing/2014/main" id="{A895C8D7-A7C4-6FD0-CE67-7E5A46F917EF}"/>
                </a:ext>
              </a:extLst>
            </p:cNvPr>
            <p:cNvSpPr/>
            <p:nvPr/>
          </p:nvSpPr>
          <p:spPr>
            <a:xfrm rot="10800000">
              <a:off x="2230765" y="5538228"/>
              <a:ext cx="237494" cy="211544"/>
            </a:xfrm>
            <a:prstGeom prst="rtTriangl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53" name="Groep 52">
            <a:extLst>
              <a:ext uri="{FF2B5EF4-FFF2-40B4-BE49-F238E27FC236}">
                <a16:creationId xmlns:a16="http://schemas.microsoft.com/office/drawing/2014/main" id="{2995267F-6DC6-DCF5-63BB-8B9F008AAB43}"/>
              </a:ext>
            </a:extLst>
          </p:cNvPr>
          <p:cNvGrpSpPr/>
          <p:nvPr/>
        </p:nvGrpSpPr>
        <p:grpSpPr>
          <a:xfrm>
            <a:off x="3754600" y="3367225"/>
            <a:ext cx="1746951" cy="1938124"/>
            <a:chOff x="3743529" y="3415343"/>
            <a:chExt cx="1687271" cy="1871912"/>
          </a:xfrm>
        </p:grpSpPr>
        <p:sp>
          <p:nvSpPr>
            <p:cNvPr id="37" name="Tekstvak 36">
              <a:extLst>
                <a:ext uri="{FF2B5EF4-FFF2-40B4-BE49-F238E27FC236}">
                  <a16:creationId xmlns:a16="http://schemas.microsoft.com/office/drawing/2014/main" id="{DC7DDFD1-2778-CD6C-6A9E-06FBC95E861C}"/>
                </a:ext>
              </a:extLst>
            </p:cNvPr>
            <p:cNvSpPr txBox="1"/>
            <p:nvPr/>
          </p:nvSpPr>
          <p:spPr>
            <a:xfrm>
              <a:off x="3743533" y="3415343"/>
              <a:ext cx="1687267" cy="1660371"/>
            </a:xfrm>
            <a:prstGeom prst="rect">
              <a:avLst/>
            </a:prstGeom>
            <a:solidFill>
              <a:srgbClr val="0076C2"/>
            </a:solidFill>
          </p:spPr>
          <p:txBody>
            <a:bodyPr wrap="square" lIns="180000" tIns="180000" rIns="180000" bIns="180000" rtlCol="0" anchor="b" anchorCtr="0">
              <a:noAutofit/>
            </a:bodyPr>
            <a:lstStyle/>
            <a:p>
              <a:pPr>
                <a:lnSpc>
                  <a:spcPct val="90000"/>
                </a:lnSpc>
                <a:spcBef>
                  <a:spcPts val="600"/>
                </a:spcBef>
                <a:spcAft>
                  <a:spcPts val="600"/>
                </a:spcAft>
              </a:pPr>
              <a:r>
                <a:rPr lang="en-US" sz="2000" dirty="0">
                  <a:solidFill>
                    <a:sysClr val="windowText" lastClr="000000"/>
                  </a:solidFill>
                </a:rPr>
                <a:t>Step 3</a:t>
              </a:r>
              <a:br>
                <a:rPr lang="en-US" sz="2400" dirty="0">
                  <a:solidFill>
                    <a:sysClr val="windowText" lastClr="000000"/>
                  </a:solidFill>
                </a:rPr>
              </a:br>
              <a:r>
                <a:rPr lang="en-US" sz="1600" dirty="0">
                  <a:solidFill>
                    <a:schemeClr val="bg1"/>
                  </a:solidFill>
                </a:rPr>
                <a:t>Lorem ipsum</a:t>
              </a:r>
              <a:endParaRPr lang="en-GB" sz="2400" dirty="0">
                <a:solidFill>
                  <a:schemeClr val="bg1"/>
                </a:solidFill>
              </a:endParaRPr>
            </a:p>
          </p:txBody>
        </p:sp>
        <p:sp>
          <p:nvSpPr>
            <p:cNvPr id="44" name="Rechthoekige driehoek 43">
              <a:extLst>
                <a:ext uri="{FF2B5EF4-FFF2-40B4-BE49-F238E27FC236}">
                  <a16:creationId xmlns:a16="http://schemas.microsoft.com/office/drawing/2014/main" id="{E613462F-D334-3D10-2103-74678803BAAE}"/>
                </a:ext>
              </a:extLst>
            </p:cNvPr>
            <p:cNvSpPr/>
            <p:nvPr/>
          </p:nvSpPr>
          <p:spPr>
            <a:xfrm rot="10800000">
              <a:off x="3743529" y="5075712"/>
              <a:ext cx="204180" cy="211543"/>
            </a:xfrm>
            <a:prstGeom prst="rtTriangl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52" name="Groep 51">
            <a:extLst>
              <a:ext uri="{FF2B5EF4-FFF2-40B4-BE49-F238E27FC236}">
                <a16:creationId xmlns:a16="http://schemas.microsoft.com/office/drawing/2014/main" id="{561849E0-0543-37FB-6B22-428F569490FE}"/>
              </a:ext>
            </a:extLst>
          </p:cNvPr>
          <p:cNvGrpSpPr/>
          <p:nvPr/>
        </p:nvGrpSpPr>
        <p:grpSpPr>
          <a:xfrm>
            <a:off x="5221162" y="2926022"/>
            <a:ext cx="1746948" cy="1938125"/>
            <a:chOff x="5256298" y="2952826"/>
            <a:chExt cx="1687268" cy="1871913"/>
          </a:xfrm>
        </p:grpSpPr>
        <p:sp>
          <p:nvSpPr>
            <p:cNvPr id="38" name="Tekstvak 37">
              <a:extLst>
                <a:ext uri="{FF2B5EF4-FFF2-40B4-BE49-F238E27FC236}">
                  <a16:creationId xmlns:a16="http://schemas.microsoft.com/office/drawing/2014/main" id="{C3D34053-3FB4-7580-DAF6-574DEE0FE56A}"/>
                </a:ext>
              </a:extLst>
            </p:cNvPr>
            <p:cNvSpPr txBox="1"/>
            <p:nvPr/>
          </p:nvSpPr>
          <p:spPr>
            <a:xfrm>
              <a:off x="5256299" y="2952826"/>
              <a:ext cx="1687267" cy="1660371"/>
            </a:xfrm>
            <a:prstGeom prst="rect">
              <a:avLst/>
            </a:prstGeom>
            <a:solidFill>
              <a:schemeClr val="accent1"/>
            </a:solidFill>
          </p:spPr>
          <p:txBody>
            <a:bodyPr wrap="square" lIns="180000" tIns="180000" rIns="180000" bIns="180000" rtlCol="0" anchor="b" anchorCtr="0">
              <a:noAutofit/>
            </a:bodyPr>
            <a:lstStyle/>
            <a:p>
              <a:pPr>
                <a:lnSpc>
                  <a:spcPct val="90000"/>
                </a:lnSpc>
                <a:spcBef>
                  <a:spcPts val="600"/>
                </a:spcBef>
                <a:spcAft>
                  <a:spcPts val="600"/>
                </a:spcAft>
              </a:pPr>
              <a:r>
                <a:rPr lang="en-US" sz="2000" dirty="0">
                  <a:solidFill>
                    <a:sysClr val="windowText" lastClr="000000"/>
                  </a:solidFill>
                </a:rPr>
                <a:t>Step 4</a:t>
              </a:r>
              <a:br>
                <a:rPr lang="en-US" sz="2400" dirty="0">
                  <a:solidFill>
                    <a:sysClr val="windowText" lastClr="000000"/>
                  </a:solidFill>
                </a:rPr>
              </a:br>
              <a:r>
                <a:rPr lang="en-US" sz="1600" dirty="0">
                  <a:solidFill>
                    <a:schemeClr val="bg1"/>
                  </a:solidFill>
                </a:rPr>
                <a:t>Lorem ipsum</a:t>
              </a:r>
              <a:endParaRPr lang="en-GB" sz="2400" dirty="0">
                <a:solidFill>
                  <a:schemeClr val="bg1"/>
                </a:solidFill>
              </a:endParaRPr>
            </a:p>
          </p:txBody>
        </p:sp>
        <p:sp>
          <p:nvSpPr>
            <p:cNvPr id="45" name="Rechthoekige driehoek 44">
              <a:extLst>
                <a:ext uri="{FF2B5EF4-FFF2-40B4-BE49-F238E27FC236}">
                  <a16:creationId xmlns:a16="http://schemas.microsoft.com/office/drawing/2014/main" id="{15BE4323-502B-4D94-625C-356E81B3A036}"/>
                </a:ext>
              </a:extLst>
            </p:cNvPr>
            <p:cNvSpPr/>
            <p:nvPr/>
          </p:nvSpPr>
          <p:spPr>
            <a:xfrm rot="10800000">
              <a:off x="5256298" y="4613196"/>
              <a:ext cx="237493" cy="211543"/>
            </a:xfrm>
            <a:prstGeom prst="rtTriangl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51" name="Groep 50">
            <a:extLst>
              <a:ext uri="{FF2B5EF4-FFF2-40B4-BE49-F238E27FC236}">
                <a16:creationId xmlns:a16="http://schemas.microsoft.com/office/drawing/2014/main" id="{358C89D2-B8A5-0636-108C-DE0506F8368A}"/>
              </a:ext>
            </a:extLst>
          </p:cNvPr>
          <p:cNvGrpSpPr/>
          <p:nvPr/>
        </p:nvGrpSpPr>
        <p:grpSpPr>
          <a:xfrm>
            <a:off x="6722216" y="2474142"/>
            <a:ext cx="1746947" cy="1930950"/>
            <a:chOff x="6769066" y="2490309"/>
            <a:chExt cx="1687267" cy="1864984"/>
          </a:xfrm>
        </p:grpSpPr>
        <p:sp>
          <p:nvSpPr>
            <p:cNvPr id="39" name="Tekstvak 38">
              <a:extLst>
                <a:ext uri="{FF2B5EF4-FFF2-40B4-BE49-F238E27FC236}">
                  <a16:creationId xmlns:a16="http://schemas.microsoft.com/office/drawing/2014/main" id="{4144B600-5C8A-A696-C46D-4CB383AEA388}"/>
                </a:ext>
              </a:extLst>
            </p:cNvPr>
            <p:cNvSpPr txBox="1"/>
            <p:nvPr/>
          </p:nvSpPr>
          <p:spPr>
            <a:xfrm>
              <a:off x="6769066" y="2490309"/>
              <a:ext cx="1687267" cy="1660371"/>
            </a:xfrm>
            <a:prstGeom prst="rect">
              <a:avLst/>
            </a:prstGeom>
            <a:solidFill>
              <a:srgbClr val="00B8C8"/>
            </a:solidFill>
          </p:spPr>
          <p:txBody>
            <a:bodyPr wrap="square" lIns="180000" tIns="180000" rIns="180000" bIns="180000" rtlCol="0" anchor="b" anchorCtr="0">
              <a:noAutofit/>
            </a:bodyPr>
            <a:lstStyle/>
            <a:p>
              <a:pPr>
                <a:lnSpc>
                  <a:spcPct val="90000"/>
                </a:lnSpc>
                <a:spcBef>
                  <a:spcPts val="600"/>
                </a:spcBef>
                <a:spcAft>
                  <a:spcPts val="600"/>
                </a:spcAft>
              </a:pPr>
              <a:r>
                <a:rPr lang="en-US" sz="2000" dirty="0">
                  <a:solidFill>
                    <a:sysClr val="windowText" lastClr="000000"/>
                  </a:solidFill>
                </a:rPr>
                <a:t>Step 5</a:t>
              </a:r>
              <a:br>
                <a:rPr lang="en-US" sz="2400" dirty="0">
                  <a:solidFill>
                    <a:sysClr val="windowText" lastClr="000000"/>
                  </a:solidFill>
                </a:rPr>
              </a:br>
              <a:r>
                <a:rPr lang="en-US" sz="1600" dirty="0">
                  <a:solidFill>
                    <a:schemeClr val="bg1"/>
                  </a:solidFill>
                </a:rPr>
                <a:t>Lorem ipsum</a:t>
              </a:r>
              <a:endParaRPr lang="en-GB" sz="2400" dirty="0">
                <a:solidFill>
                  <a:schemeClr val="bg1"/>
                </a:solidFill>
              </a:endParaRPr>
            </a:p>
          </p:txBody>
        </p:sp>
        <p:sp>
          <p:nvSpPr>
            <p:cNvPr id="46" name="Rechthoekige driehoek 45">
              <a:extLst>
                <a:ext uri="{FF2B5EF4-FFF2-40B4-BE49-F238E27FC236}">
                  <a16:creationId xmlns:a16="http://schemas.microsoft.com/office/drawing/2014/main" id="{C6234B31-0F7C-22B1-6537-1E83DA18A4D7}"/>
                </a:ext>
              </a:extLst>
            </p:cNvPr>
            <p:cNvSpPr/>
            <p:nvPr/>
          </p:nvSpPr>
          <p:spPr>
            <a:xfrm rot="10800000">
              <a:off x="6776847" y="4150679"/>
              <a:ext cx="229713" cy="204614"/>
            </a:xfrm>
            <a:prstGeom prst="rtTriangl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50" name="Groep 49">
            <a:extLst>
              <a:ext uri="{FF2B5EF4-FFF2-40B4-BE49-F238E27FC236}">
                <a16:creationId xmlns:a16="http://schemas.microsoft.com/office/drawing/2014/main" id="{71E6453D-CE72-FA33-98BA-6F392A7213D1}"/>
              </a:ext>
            </a:extLst>
          </p:cNvPr>
          <p:cNvGrpSpPr/>
          <p:nvPr/>
        </p:nvGrpSpPr>
        <p:grpSpPr>
          <a:xfrm>
            <a:off x="8223269" y="2017152"/>
            <a:ext cx="1746950" cy="1931046"/>
            <a:chOff x="8281830" y="2027792"/>
            <a:chExt cx="1687270" cy="1865077"/>
          </a:xfrm>
        </p:grpSpPr>
        <p:sp>
          <p:nvSpPr>
            <p:cNvPr id="40" name="Tekstvak 39">
              <a:extLst>
                <a:ext uri="{FF2B5EF4-FFF2-40B4-BE49-F238E27FC236}">
                  <a16:creationId xmlns:a16="http://schemas.microsoft.com/office/drawing/2014/main" id="{EF3BC9AC-A5D6-E170-B1AE-00EA92543DD9}"/>
                </a:ext>
              </a:extLst>
            </p:cNvPr>
            <p:cNvSpPr txBox="1"/>
            <p:nvPr/>
          </p:nvSpPr>
          <p:spPr>
            <a:xfrm>
              <a:off x="8281833" y="2027792"/>
              <a:ext cx="1687267" cy="1660371"/>
            </a:xfrm>
            <a:prstGeom prst="rect">
              <a:avLst/>
            </a:prstGeom>
            <a:solidFill>
              <a:srgbClr val="0076C2"/>
            </a:solidFill>
          </p:spPr>
          <p:txBody>
            <a:bodyPr wrap="square" lIns="180000" tIns="180000" rIns="180000" bIns="180000" rtlCol="0" anchor="b" anchorCtr="0">
              <a:noAutofit/>
            </a:bodyPr>
            <a:lstStyle/>
            <a:p>
              <a:pPr>
                <a:lnSpc>
                  <a:spcPct val="90000"/>
                </a:lnSpc>
                <a:spcBef>
                  <a:spcPts val="600"/>
                </a:spcBef>
                <a:spcAft>
                  <a:spcPts val="600"/>
                </a:spcAft>
              </a:pPr>
              <a:r>
                <a:rPr lang="en-US" sz="2000" dirty="0">
                  <a:solidFill>
                    <a:sysClr val="windowText" lastClr="000000"/>
                  </a:solidFill>
                </a:rPr>
                <a:t>Step 6</a:t>
              </a:r>
              <a:br>
                <a:rPr lang="en-US" sz="2400" dirty="0">
                  <a:solidFill>
                    <a:sysClr val="windowText" lastClr="000000"/>
                  </a:solidFill>
                </a:rPr>
              </a:br>
              <a:r>
                <a:rPr lang="en-US" sz="1600" dirty="0">
                  <a:solidFill>
                    <a:schemeClr val="bg1"/>
                  </a:solidFill>
                </a:rPr>
                <a:t>Lorem ipsum</a:t>
              </a:r>
              <a:endParaRPr lang="en-GB" sz="2400" dirty="0">
                <a:solidFill>
                  <a:schemeClr val="bg1"/>
                </a:solidFill>
              </a:endParaRPr>
            </a:p>
          </p:txBody>
        </p:sp>
        <p:sp>
          <p:nvSpPr>
            <p:cNvPr id="47" name="Rechthoekige driehoek 46">
              <a:extLst>
                <a:ext uri="{FF2B5EF4-FFF2-40B4-BE49-F238E27FC236}">
                  <a16:creationId xmlns:a16="http://schemas.microsoft.com/office/drawing/2014/main" id="{468A1D11-1BED-65BB-9DC1-AFD8C357DD08}"/>
                </a:ext>
              </a:extLst>
            </p:cNvPr>
            <p:cNvSpPr/>
            <p:nvPr/>
          </p:nvSpPr>
          <p:spPr>
            <a:xfrm rot="10800000">
              <a:off x="8281830" y="3681324"/>
              <a:ext cx="237494" cy="211545"/>
            </a:xfrm>
            <a:prstGeom prst="rtTriangl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49" name="Groep 48">
            <a:extLst>
              <a:ext uri="{FF2B5EF4-FFF2-40B4-BE49-F238E27FC236}">
                <a16:creationId xmlns:a16="http://schemas.microsoft.com/office/drawing/2014/main" id="{0742505F-0777-70E7-5287-DF43E86686A2}"/>
              </a:ext>
            </a:extLst>
          </p:cNvPr>
          <p:cNvGrpSpPr/>
          <p:nvPr/>
        </p:nvGrpSpPr>
        <p:grpSpPr>
          <a:xfrm>
            <a:off x="9724326" y="1565275"/>
            <a:ext cx="1746949" cy="1939090"/>
            <a:chOff x="9794598" y="1565275"/>
            <a:chExt cx="1687269" cy="1872845"/>
          </a:xfrm>
        </p:grpSpPr>
        <p:sp>
          <p:nvSpPr>
            <p:cNvPr id="41" name="Tekstvak 40">
              <a:extLst>
                <a:ext uri="{FF2B5EF4-FFF2-40B4-BE49-F238E27FC236}">
                  <a16:creationId xmlns:a16="http://schemas.microsoft.com/office/drawing/2014/main" id="{29B020DD-09C7-D450-D068-03E2E0033657}"/>
                </a:ext>
              </a:extLst>
            </p:cNvPr>
            <p:cNvSpPr txBox="1"/>
            <p:nvPr/>
          </p:nvSpPr>
          <p:spPr>
            <a:xfrm>
              <a:off x="9794600" y="1565275"/>
              <a:ext cx="1687267" cy="1660371"/>
            </a:xfrm>
            <a:prstGeom prst="rect">
              <a:avLst/>
            </a:prstGeom>
            <a:solidFill>
              <a:schemeClr val="accent1"/>
            </a:solidFill>
          </p:spPr>
          <p:txBody>
            <a:bodyPr wrap="square" lIns="180000" tIns="180000" rIns="180000" bIns="180000" rtlCol="0" anchor="b" anchorCtr="0">
              <a:noAutofit/>
            </a:bodyPr>
            <a:lstStyle/>
            <a:p>
              <a:pPr>
                <a:lnSpc>
                  <a:spcPct val="90000"/>
                </a:lnSpc>
                <a:spcBef>
                  <a:spcPts val="600"/>
                </a:spcBef>
                <a:spcAft>
                  <a:spcPts val="600"/>
                </a:spcAft>
              </a:pPr>
              <a:r>
                <a:rPr lang="en-US" sz="2000" dirty="0">
                  <a:solidFill>
                    <a:sysClr val="windowText" lastClr="000000"/>
                  </a:solidFill>
                </a:rPr>
                <a:t>Step 7</a:t>
              </a:r>
              <a:br>
                <a:rPr lang="en-US" sz="2400" dirty="0">
                  <a:solidFill>
                    <a:sysClr val="windowText" lastClr="000000"/>
                  </a:solidFill>
                </a:rPr>
              </a:br>
              <a:r>
                <a:rPr lang="en-US" sz="1600" dirty="0">
                  <a:solidFill>
                    <a:schemeClr val="bg1"/>
                  </a:solidFill>
                </a:rPr>
                <a:t>Lorem ipsum</a:t>
              </a:r>
              <a:endParaRPr lang="en-GB" sz="2400" dirty="0">
                <a:solidFill>
                  <a:schemeClr val="bg1"/>
                </a:solidFill>
              </a:endParaRPr>
            </a:p>
          </p:txBody>
        </p:sp>
        <p:sp>
          <p:nvSpPr>
            <p:cNvPr id="48" name="Rechthoekige driehoek 47">
              <a:extLst>
                <a:ext uri="{FF2B5EF4-FFF2-40B4-BE49-F238E27FC236}">
                  <a16:creationId xmlns:a16="http://schemas.microsoft.com/office/drawing/2014/main" id="{8DB4A58C-02B7-5E2D-C3E8-0B00282F8F50}"/>
                </a:ext>
              </a:extLst>
            </p:cNvPr>
            <p:cNvSpPr/>
            <p:nvPr/>
          </p:nvSpPr>
          <p:spPr>
            <a:xfrm rot="10800000">
              <a:off x="9794598" y="3225645"/>
              <a:ext cx="238538" cy="212475"/>
            </a:xfrm>
            <a:prstGeom prst="rtTriangl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p:txBody>
          <a:bodyPr/>
          <a:lstStyle/>
          <a:p>
            <a:fld id="{19D57113-3190-4EED-9395-93E7BBC0E677}" type="datetime1">
              <a:rPr lang="nl-NL" smtClean="0"/>
              <a:t>4-4-2024</a:t>
            </a:fld>
            <a:endParaRPr lang="en-GB" dirty="0"/>
          </a:p>
        </p:txBody>
      </p:sp>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dirty="0"/>
              <a:t>Process | 7 steps</a:t>
            </a:r>
          </a:p>
        </p:txBody>
      </p:sp>
      <p:sp>
        <p:nvSpPr>
          <p:cNvPr id="2" name="Tijdelijke aanduiding voor dianummer 1">
            <a:extLst>
              <a:ext uri="{FF2B5EF4-FFF2-40B4-BE49-F238E27FC236}">
                <a16:creationId xmlns:a16="http://schemas.microsoft.com/office/drawing/2014/main" id="{D0B9A84C-1EAF-5AF3-EFCE-D7543A680E53}"/>
              </a:ext>
            </a:extLst>
          </p:cNvPr>
          <p:cNvSpPr>
            <a:spLocks noGrp="1"/>
          </p:cNvSpPr>
          <p:nvPr>
            <p:ph type="sldNum" sz="quarter" idx="20"/>
          </p:nvPr>
        </p:nvSpPr>
        <p:spPr/>
        <p:txBody>
          <a:bodyPr/>
          <a:lstStyle/>
          <a:p>
            <a:fld id="{9E843DB9-9987-4157-AB9C-CEA8D7D910BB}" type="slidenum">
              <a:rPr lang="en-GB" smtClean="0"/>
              <a:pPr/>
              <a:t>28</a:t>
            </a:fld>
            <a:endParaRPr lang="en-GB" dirty="0"/>
          </a:p>
        </p:txBody>
      </p:sp>
      <p:grpSp>
        <p:nvGrpSpPr>
          <p:cNvPr id="17" name="Icoon_1_4">
            <a:extLst>
              <a:ext uri="{FF2B5EF4-FFF2-40B4-BE49-F238E27FC236}">
                <a16:creationId xmlns:a16="http://schemas.microsoft.com/office/drawing/2014/main" id="{4C63EF37-0F8A-103F-4810-10BD808BA748}"/>
              </a:ext>
            </a:extLst>
          </p:cNvPr>
          <p:cNvGrpSpPr/>
          <p:nvPr/>
        </p:nvGrpSpPr>
        <p:grpSpPr>
          <a:xfrm>
            <a:off x="873763" y="4461539"/>
            <a:ext cx="510858" cy="516639"/>
            <a:chOff x="5115336" y="2200372"/>
            <a:chExt cx="510858" cy="516639"/>
          </a:xfrm>
        </p:grpSpPr>
        <p:sp>
          <p:nvSpPr>
            <p:cNvPr id="18" name="Vrije vorm: vorm 17">
              <a:extLst>
                <a:ext uri="{FF2B5EF4-FFF2-40B4-BE49-F238E27FC236}">
                  <a16:creationId xmlns:a16="http://schemas.microsoft.com/office/drawing/2014/main" id="{4A4F70D0-29E3-A391-A990-F83A9DF24652}"/>
                </a:ext>
              </a:extLst>
            </p:cNvPr>
            <p:cNvSpPr/>
            <p:nvPr/>
          </p:nvSpPr>
          <p:spPr>
            <a:xfrm>
              <a:off x="5182194" y="2200372"/>
              <a:ext cx="444000" cy="444000"/>
            </a:xfrm>
            <a:custGeom>
              <a:avLst/>
              <a:gdLst>
                <a:gd name="connsiteX0" fmla="*/ 0 w 444000"/>
                <a:gd name="connsiteY0" fmla="*/ 0 h 444000"/>
                <a:gd name="connsiteX1" fmla="*/ 444000 w 444000"/>
                <a:gd name="connsiteY1" fmla="*/ 0 h 444000"/>
                <a:gd name="connsiteX2" fmla="*/ 444000 w 444000"/>
                <a:gd name="connsiteY2" fmla="*/ 444000 h 444000"/>
                <a:gd name="connsiteX3" fmla="*/ 102059 w 444000"/>
                <a:gd name="connsiteY3" fmla="*/ 444000 h 444000"/>
                <a:gd name="connsiteX4" fmla="*/ 0 w 444000"/>
                <a:gd name="connsiteY4" fmla="*/ 341941 h 444000"/>
                <a:gd name="connsiteX5" fmla="*/ 0 w 444000"/>
                <a:gd name="connsiteY5" fmla="*/ 0 h 444000"/>
                <a:gd name="connsiteX6" fmla="*/ 0 w 444000"/>
                <a:gd name="connsiteY6" fmla="*/ 0 h 4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000" h="444000">
                  <a:moveTo>
                    <a:pt x="0" y="0"/>
                  </a:moveTo>
                  <a:lnTo>
                    <a:pt x="444000" y="0"/>
                  </a:lnTo>
                  <a:lnTo>
                    <a:pt x="444000" y="444000"/>
                  </a:lnTo>
                  <a:lnTo>
                    <a:pt x="102059" y="444000"/>
                  </a:lnTo>
                  <a:cubicBezTo>
                    <a:pt x="45731" y="444000"/>
                    <a:pt x="0" y="398269"/>
                    <a:pt x="0" y="341941"/>
                  </a:cubicBezTo>
                  <a:lnTo>
                    <a:pt x="0" y="0"/>
                  </a:lnTo>
                  <a:lnTo>
                    <a:pt x="0" y="0"/>
                  </a:lnTo>
                  <a:close/>
                </a:path>
              </a:pathLst>
            </a:custGeom>
            <a:solidFill>
              <a:srgbClr val="FFB81C"/>
            </a:solidFill>
            <a:ln w="59690" cap="flat">
              <a:solidFill>
                <a:srgbClr val="FFB81C"/>
              </a:solidFill>
              <a:prstDash val="solid"/>
              <a:round/>
            </a:ln>
          </p:spPr>
          <p:txBody>
            <a:bodyPr rtlCol="0" anchor="ctr"/>
            <a:lstStyle/>
            <a:p>
              <a:endParaRPr lang="en-GB"/>
            </a:p>
          </p:txBody>
        </p:sp>
        <p:sp>
          <p:nvSpPr>
            <p:cNvPr id="19" name="Vrije vorm: vorm 18">
              <a:extLst>
                <a:ext uri="{FF2B5EF4-FFF2-40B4-BE49-F238E27FC236}">
                  <a16:creationId xmlns:a16="http://schemas.microsoft.com/office/drawing/2014/main" id="{E1A87CE9-0697-9097-373B-8998F48ABF2A}"/>
                </a:ext>
              </a:extLst>
            </p:cNvPr>
            <p:cNvSpPr/>
            <p:nvPr/>
          </p:nvSpPr>
          <p:spPr>
            <a:xfrm>
              <a:off x="5115336" y="2543896"/>
              <a:ext cx="167707" cy="173115"/>
            </a:xfrm>
            <a:custGeom>
              <a:avLst/>
              <a:gdLst>
                <a:gd name="connsiteX0" fmla="*/ 167708 w 167707"/>
                <a:gd name="connsiteY0" fmla="*/ 173116 h 173115"/>
                <a:gd name="connsiteX1" fmla="*/ 167708 w 167707"/>
                <a:gd name="connsiteY1" fmla="*/ 33630 h 173115"/>
                <a:gd name="connsiteX2" fmla="*/ 134078 w 167707"/>
                <a:gd name="connsiteY2" fmla="*/ 0 h 173115"/>
                <a:gd name="connsiteX3" fmla="*/ 0 w 167707"/>
                <a:gd name="connsiteY3" fmla="*/ 0 h 173115"/>
                <a:gd name="connsiteX4" fmla="*/ 167708 w 167707"/>
                <a:gd name="connsiteY4" fmla="*/ 173116 h 173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07" h="173115">
                  <a:moveTo>
                    <a:pt x="167708" y="173116"/>
                  </a:moveTo>
                  <a:lnTo>
                    <a:pt x="167708" y="33630"/>
                  </a:lnTo>
                  <a:cubicBezTo>
                    <a:pt x="167708" y="15056"/>
                    <a:pt x="152651" y="0"/>
                    <a:pt x="134078" y="0"/>
                  </a:cubicBezTo>
                  <a:lnTo>
                    <a:pt x="0" y="0"/>
                  </a:lnTo>
                  <a:lnTo>
                    <a:pt x="167708" y="173116"/>
                  </a:lnTo>
                  <a:close/>
                </a:path>
              </a:pathLst>
            </a:custGeom>
            <a:solidFill>
              <a:schemeClr val="accent2"/>
            </a:solidFill>
            <a:ln w="29845" cap="flat">
              <a:solidFill>
                <a:srgbClr val="FFFFFF"/>
              </a:solid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45533179-293B-3BC5-379F-2B06EC1FEB19}"/>
                </a:ext>
              </a:extLst>
            </p:cNvPr>
            <p:cNvSpPr/>
            <p:nvPr/>
          </p:nvSpPr>
          <p:spPr>
            <a:xfrm>
              <a:off x="5219577" y="2424244"/>
              <a:ext cx="270546" cy="6000"/>
            </a:xfrm>
            <a:custGeom>
              <a:avLst/>
              <a:gdLst>
                <a:gd name="connsiteX0" fmla="*/ 270546 w 270546"/>
                <a:gd name="connsiteY0" fmla="*/ 0 h 6000"/>
                <a:gd name="connsiteX1" fmla="*/ 0 w 270546"/>
                <a:gd name="connsiteY1" fmla="*/ 0 h 6000"/>
              </a:gdLst>
              <a:ahLst/>
              <a:cxnLst>
                <a:cxn ang="0">
                  <a:pos x="connsiteX0" y="connsiteY0"/>
                </a:cxn>
                <a:cxn ang="0">
                  <a:pos x="connsiteX1" y="connsiteY1"/>
                </a:cxn>
              </a:cxnLst>
              <a:rect l="l" t="t" r="r" b="b"/>
              <a:pathLst>
                <a:path w="270546" h="6000">
                  <a:moveTo>
                    <a:pt x="270546" y="0"/>
                  </a:moveTo>
                  <a:lnTo>
                    <a:pt x="0" y="0"/>
                  </a:lnTo>
                </a:path>
              </a:pathLst>
            </a:custGeom>
            <a:ln w="29845" cap="flat">
              <a:solidFill>
                <a:srgbClr val="FFFFFF"/>
              </a:solidFill>
              <a:prstDash val="solid"/>
              <a:round/>
            </a:ln>
          </p:spPr>
          <p:txBody>
            <a:bodyPr rtlCol="0" anchor="ctr"/>
            <a:lstStyle/>
            <a:p>
              <a:endParaRPr lang="en-GB"/>
            </a:p>
          </p:txBody>
        </p:sp>
        <p:sp>
          <p:nvSpPr>
            <p:cNvPr id="21" name="Vrije vorm: vorm 20">
              <a:extLst>
                <a:ext uri="{FF2B5EF4-FFF2-40B4-BE49-F238E27FC236}">
                  <a16:creationId xmlns:a16="http://schemas.microsoft.com/office/drawing/2014/main" id="{DC5D5BB6-908D-C66D-4531-6F517D9E5B35}"/>
                </a:ext>
              </a:extLst>
            </p:cNvPr>
            <p:cNvSpPr/>
            <p:nvPr/>
          </p:nvSpPr>
          <p:spPr>
            <a:xfrm>
              <a:off x="5219577" y="2352629"/>
              <a:ext cx="302375" cy="6000"/>
            </a:xfrm>
            <a:custGeom>
              <a:avLst/>
              <a:gdLst>
                <a:gd name="connsiteX0" fmla="*/ 302375 w 302375"/>
                <a:gd name="connsiteY0" fmla="*/ 0 h 6000"/>
                <a:gd name="connsiteX1" fmla="*/ 0 w 302375"/>
                <a:gd name="connsiteY1" fmla="*/ 0 h 6000"/>
              </a:gdLst>
              <a:ahLst/>
              <a:cxnLst>
                <a:cxn ang="0">
                  <a:pos x="connsiteX0" y="connsiteY0"/>
                </a:cxn>
                <a:cxn ang="0">
                  <a:pos x="connsiteX1" y="connsiteY1"/>
                </a:cxn>
              </a:cxnLst>
              <a:rect l="l" t="t" r="r" b="b"/>
              <a:pathLst>
                <a:path w="302375" h="6000">
                  <a:moveTo>
                    <a:pt x="302375" y="0"/>
                  </a:moveTo>
                  <a:lnTo>
                    <a:pt x="0" y="0"/>
                  </a:lnTo>
                </a:path>
              </a:pathLst>
            </a:custGeom>
            <a:ln w="29845" cap="flat">
              <a:solidFill>
                <a:srgbClr val="FFFFFF"/>
              </a:solidFill>
              <a:prstDash val="solid"/>
              <a:round/>
            </a:ln>
          </p:spPr>
          <p:txBody>
            <a:bodyPr rtlCol="0" anchor="ctr"/>
            <a:lstStyle/>
            <a:p>
              <a:endParaRPr lang="en-GB"/>
            </a:p>
          </p:txBody>
        </p:sp>
        <p:sp>
          <p:nvSpPr>
            <p:cNvPr id="22" name="Vrije vorm: vorm 21">
              <a:extLst>
                <a:ext uri="{FF2B5EF4-FFF2-40B4-BE49-F238E27FC236}">
                  <a16:creationId xmlns:a16="http://schemas.microsoft.com/office/drawing/2014/main" id="{14747549-2AE2-7DB7-FFE5-93427D91DCEC}"/>
                </a:ext>
              </a:extLst>
            </p:cNvPr>
            <p:cNvSpPr/>
            <p:nvPr/>
          </p:nvSpPr>
          <p:spPr>
            <a:xfrm>
              <a:off x="5219577" y="2281013"/>
              <a:ext cx="246674" cy="6000"/>
            </a:xfrm>
            <a:custGeom>
              <a:avLst/>
              <a:gdLst>
                <a:gd name="connsiteX0" fmla="*/ 246675 w 246674"/>
                <a:gd name="connsiteY0" fmla="*/ 0 h 6000"/>
                <a:gd name="connsiteX1" fmla="*/ 0 w 246674"/>
                <a:gd name="connsiteY1" fmla="*/ 0 h 6000"/>
              </a:gdLst>
              <a:ahLst/>
              <a:cxnLst>
                <a:cxn ang="0">
                  <a:pos x="connsiteX0" y="connsiteY0"/>
                </a:cxn>
                <a:cxn ang="0">
                  <a:pos x="connsiteX1" y="connsiteY1"/>
                </a:cxn>
              </a:cxnLst>
              <a:rect l="l" t="t" r="r" b="b"/>
              <a:pathLst>
                <a:path w="246674" h="6000">
                  <a:moveTo>
                    <a:pt x="246675" y="0"/>
                  </a:moveTo>
                  <a:lnTo>
                    <a:pt x="0" y="0"/>
                  </a:lnTo>
                </a:path>
              </a:pathLst>
            </a:custGeom>
            <a:ln w="29845" cap="flat">
              <a:solidFill>
                <a:srgbClr val="FFFFFF"/>
              </a:solidFill>
              <a:prstDash val="solid"/>
              <a:round/>
            </a:ln>
          </p:spPr>
          <p:txBody>
            <a:bodyPr rtlCol="0" anchor="ctr"/>
            <a:lstStyle/>
            <a:p>
              <a:endParaRPr lang="en-GB"/>
            </a:p>
          </p:txBody>
        </p:sp>
      </p:grpSp>
      <p:grpSp>
        <p:nvGrpSpPr>
          <p:cNvPr id="55" name="Icoon_1_5">
            <a:extLst>
              <a:ext uri="{FF2B5EF4-FFF2-40B4-BE49-F238E27FC236}">
                <a16:creationId xmlns:a16="http://schemas.microsoft.com/office/drawing/2014/main" id="{034F93CF-CA65-E323-6BBF-E0EA733D87A1}"/>
              </a:ext>
            </a:extLst>
          </p:cNvPr>
          <p:cNvGrpSpPr/>
          <p:nvPr/>
        </p:nvGrpSpPr>
        <p:grpSpPr>
          <a:xfrm>
            <a:off x="6920146" y="2617451"/>
            <a:ext cx="531967" cy="709562"/>
            <a:chOff x="6545522" y="2072809"/>
            <a:chExt cx="531967" cy="709562"/>
          </a:xfrm>
        </p:grpSpPr>
        <p:sp>
          <p:nvSpPr>
            <p:cNvPr id="56" name="Vrije vorm: vorm 55">
              <a:extLst>
                <a:ext uri="{FF2B5EF4-FFF2-40B4-BE49-F238E27FC236}">
                  <a16:creationId xmlns:a16="http://schemas.microsoft.com/office/drawing/2014/main" id="{DD4DFD12-968D-03A1-1BD0-319F82DF96F3}"/>
                </a:ext>
              </a:extLst>
            </p:cNvPr>
            <p:cNvSpPr/>
            <p:nvPr/>
          </p:nvSpPr>
          <p:spPr>
            <a:xfrm>
              <a:off x="6834482" y="2426896"/>
              <a:ext cx="68071" cy="67298"/>
            </a:xfrm>
            <a:custGeom>
              <a:avLst/>
              <a:gdLst>
                <a:gd name="connsiteX0" fmla="*/ 1520 w 68071"/>
                <a:gd name="connsiteY0" fmla="*/ 45990 h 67298"/>
                <a:gd name="connsiteX1" fmla="*/ 20338 w 68071"/>
                <a:gd name="connsiteY1" fmla="*/ 65602 h 67298"/>
                <a:gd name="connsiteX2" fmla="*/ 31478 w 68071"/>
                <a:gd name="connsiteY2" fmla="*/ 64321 h 67298"/>
                <a:gd name="connsiteX3" fmla="*/ 64798 w 68071"/>
                <a:gd name="connsiteY3" fmla="*/ 32350 h 67298"/>
                <a:gd name="connsiteX4" fmla="*/ 68048 w 68071"/>
                <a:gd name="connsiteY4" fmla="*/ 25933 h 67298"/>
                <a:gd name="connsiteX5" fmla="*/ 65658 w 68071"/>
                <a:gd name="connsiteY5" fmla="*/ 20603 h 67298"/>
                <a:gd name="connsiteX6" fmla="*/ 48397 w 68071"/>
                <a:gd name="connsiteY6" fmla="*/ 2614 h 67298"/>
                <a:gd name="connsiteX7" fmla="*/ 43170 w 68071"/>
                <a:gd name="connsiteY7" fmla="*/ 6 h 67298"/>
                <a:gd name="connsiteX8" fmla="*/ 36625 w 68071"/>
                <a:gd name="connsiteY8" fmla="*/ 2988 h 67298"/>
                <a:gd name="connsiteX9" fmla="*/ 3317 w 68071"/>
                <a:gd name="connsiteY9" fmla="*/ 34948 h 67298"/>
                <a:gd name="connsiteX10" fmla="*/ 1520 w 68071"/>
                <a:gd name="connsiteY10" fmla="*/ 45990 h 67298"/>
                <a:gd name="connsiteX11" fmla="*/ 1519 w 68071"/>
                <a:gd name="connsiteY11" fmla="*/ 45990 h 6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71" h="67298">
                  <a:moveTo>
                    <a:pt x="1520" y="45990"/>
                  </a:moveTo>
                  <a:lnTo>
                    <a:pt x="20338" y="65602"/>
                  </a:lnTo>
                  <a:cubicBezTo>
                    <a:pt x="22922" y="68295"/>
                    <a:pt x="27937" y="67719"/>
                    <a:pt x="31478" y="64321"/>
                  </a:cubicBezTo>
                  <a:lnTo>
                    <a:pt x="64798" y="32350"/>
                  </a:lnTo>
                  <a:cubicBezTo>
                    <a:pt x="66673" y="30550"/>
                    <a:pt x="67862" y="28184"/>
                    <a:pt x="68048" y="25933"/>
                  </a:cubicBezTo>
                  <a:cubicBezTo>
                    <a:pt x="68234" y="23682"/>
                    <a:pt x="67338" y="21712"/>
                    <a:pt x="65658" y="20603"/>
                  </a:cubicBezTo>
                  <a:cubicBezTo>
                    <a:pt x="58684" y="15903"/>
                    <a:pt x="52805" y="9776"/>
                    <a:pt x="48397" y="2614"/>
                  </a:cubicBezTo>
                  <a:cubicBezTo>
                    <a:pt x="47350" y="880"/>
                    <a:pt x="45427" y="-87"/>
                    <a:pt x="43170" y="6"/>
                  </a:cubicBezTo>
                  <a:cubicBezTo>
                    <a:pt x="40913" y="99"/>
                    <a:pt x="38488" y="1201"/>
                    <a:pt x="36625" y="2988"/>
                  </a:cubicBezTo>
                  <a:lnTo>
                    <a:pt x="3317" y="34948"/>
                  </a:lnTo>
                  <a:cubicBezTo>
                    <a:pt x="-281" y="38310"/>
                    <a:pt x="-1064" y="43297"/>
                    <a:pt x="1520" y="45990"/>
                  </a:cubicBezTo>
                  <a:lnTo>
                    <a:pt x="1519" y="45990"/>
                  </a:lnTo>
                  <a:close/>
                </a:path>
              </a:pathLst>
            </a:custGeom>
            <a:solidFill>
              <a:schemeClr val="accent2"/>
            </a:solidFill>
            <a:ln w="5969" cap="flat">
              <a:solidFill>
                <a:schemeClr val="accent2"/>
              </a:solidFill>
              <a:prstDash val="solid"/>
              <a:miter/>
            </a:ln>
          </p:spPr>
          <p:txBody>
            <a:bodyPr rtlCol="0" anchor="ctr"/>
            <a:lstStyle/>
            <a:p>
              <a:endParaRPr lang="en-GB"/>
            </a:p>
          </p:txBody>
        </p:sp>
        <p:sp>
          <p:nvSpPr>
            <p:cNvPr id="57" name="Vrije vorm: vorm 56">
              <a:extLst>
                <a:ext uri="{FF2B5EF4-FFF2-40B4-BE49-F238E27FC236}">
                  <a16:creationId xmlns:a16="http://schemas.microsoft.com/office/drawing/2014/main" id="{55F327DA-E992-92A9-5FEE-3FE63DCF6ECE}"/>
                </a:ext>
              </a:extLst>
            </p:cNvPr>
            <p:cNvSpPr/>
            <p:nvPr/>
          </p:nvSpPr>
          <p:spPr>
            <a:xfrm>
              <a:off x="6845292" y="2255296"/>
              <a:ext cx="232197" cy="232212"/>
            </a:xfrm>
            <a:custGeom>
              <a:avLst/>
              <a:gdLst>
                <a:gd name="connsiteX0" fmla="*/ 32336 w 232197"/>
                <a:gd name="connsiteY0" fmla="*/ 196468 h 232212"/>
                <a:gd name="connsiteX1" fmla="*/ 46918 w 232197"/>
                <a:gd name="connsiteY1" fmla="*/ 209345 h 232212"/>
                <a:gd name="connsiteX2" fmla="*/ 122881 w 232197"/>
                <a:gd name="connsiteY2" fmla="*/ 232014 h 232212"/>
                <a:gd name="connsiteX3" fmla="*/ 196520 w 232197"/>
                <a:gd name="connsiteY3" fmla="*/ 199859 h 232212"/>
                <a:gd name="connsiteX4" fmla="*/ 199911 w 232197"/>
                <a:gd name="connsiteY4" fmla="*/ 35678 h 232212"/>
                <a:gd name="connsiteX5" fmla="*/ 35731 w 232197"/>
                <a:gd name="connsiteY5" fmla="*/ 32287 h 232212"/>
                <a:gd name="connsiteX6" fmla="*/ 574 w 232197"/>
                <a:gd name="connsiteY6" fmla="*/ 104522 h 232212"/>
                <a:gd name="connsiteX7" fmla="*/ 20087 w 232197"/>
                <a:gd name="connsiteY7" fmla="*/ 181357 h 232212"/>
                <a:gd name="connsiteX8" fmla="*/ 32339 w 232197"/>
                <a:gd name="connsiteY8" fmla="*/ 196470 h 232212"/>
                <a:gd name="connsiteX9" fmla="*/ 32336 w 232197"/>
                <a:gd name="connsiteY9" fmla="*/ 196468 h 232212"/>
                <a:gd name="connsiteX10" fmla="*/ 178350 w 232197"/>
                <a:gd name="connsiteY10" fmla="*/ 56356 h 232212"/>
                <a:gd name="connsiteX11" fmla="*/ 175831 w 232197"/>
                <a:gd name="connsiteY11" fmla="*/ 178302 h 232212"/>
                <a:gd name="connsiteX12" fmla="*/ 64660 w 232197"/>
                <a:gd name="connsiteY12" fmla="*/ 185326 h 232212"/>
                <a:gd name="connsiteX13" fmla="*/ 44742 w 232197"/>
                <a:gd name="connsiteY13" fmla="*/ 164567 h 232212"/>
                <a:gd name="connsiteX14" fmla="*/ 56350 w 232197"/>
                <a:gd name="connsiteY14" fmla="*/ 53781 h 232212"/>
                <a:gd name="connsiteX15" fmla="*/ 178350 w 232197"/>
                <a:gd name="connsiteY15" fmla="*/ 56355 h 232212"/>
                <a:gd name="connsiteX16" fmla="*/ 178350 w 232197"/>
                <a:gd name="connsiteY16" fmla="*/ 56356 h 23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197" h="232212">
                  <a:moveTo>
                    <a:pt x="32336" y="196468"/>
                  </a:moveTo>
                  <a:cubicBezTo>
                    <a:pt x="36786" y="201107"/>
                    <a:pt x="41690" y="205452"/>
                    <a:pt x="46918" y="209345"/>
                  </a:cubicBezTo>
                  <a:cubicBezTo>
                    <a:pt x="68686" y="225586"/>
                    <a:pt x="95691" y="233605"/>
                    <a:pt x="122881" y="232014"/>
                  </a:cubicBezTo>
                  <a:cubicBezTo>
                    <a:pt x="150399" y="230369"/>
                    <a:pt x="176608" y="218964"/>
                    <a:pt x="196520" y="199859"/>
                  </a:cubicBezTo>
                  <a:cubicBezTo>
                    <a:pt x="242731" y="155518"/>
                    <a:pt x="244252" y="81890"/>
                    <a:pt x="199911" y="35678"/>
                  </a:cubicBezTo>
                  <a:cubicBezTo>
                    <a:pt x="155570" y="-10534"/>
                    <a:pt x="81942" y="-12055"/>
                    <a:pt x="35731" y="32287"/>
                  </a:cubicBezTo>
                  <a:cubicBezTo>
                    <a:pt x="15820" y="51391"/>
                    <a:pt x="3282" y="77045"/>
                    <a:pt x="574" y="104522"/>
                  </a:cubicBezTo>
                  <a:cubicBezTo>
                    <a:pt x="-2138" y="131624"/>
                    <a:pt x="4818" y="158998"/>
                    <a:pt x="20087" y="181357"/>
                  </a:cubicBezTo>
                  <a:cubicBezTo>
                    <a:pt x="23773" y="186753"/>
                    <a:pt x="27888" y="191832"/>
                    <a:pt x="32339" y="196470"/>
                  </a:cubicBezTo>
                  <a:lnTo>
                    <a:pt x="32336" y="196468"/>
                  </a:lnTo>
                  <a:close/>
                  <a:moveTo>
                    <a:pt x="178350" y="56356"/>
                  </a:moveTo>
                  <a:cubicBezTo>
                    <a:pt x="211299" y="90695"/>
                    <a:pt x="210170" y="145353"/>
                    <a:pt x="175831" y="178302"/>
                  </a:cubicBezTo>
                  <a:cubicBezTo>
                    <a:pt x="145337" y="207562"/>
                    <a:pt x="98583" y="210597"/>
                    <a:pt x="64660" y="185326"/>
                  </a:cubicBezTo>
                  <a:cubicBezTo>
                    <a:pt x="56967" y="179562"/>
                    <a:pt x="50182" y="172492"/>
                    <a:pt x="44742" y="164567"/>
                  </a:cubicBezTo>
                  <a:cubicBezTo>
                    <a:pt x="20954" y="129696"/>
                    <a:pt x="25790" y="83104"/>
                    <a:pt x="56350" y="53781"/>
                  </a:cubicBezTo>
                  <a:cubicBezTo>
                    <a:pt x="90741" y="20886"/>
                    <a:pt x="145401" y="22016"/>
                    <a:pt x="178350" y="56355"/>
                  </a:cubicBezTo>
                  <a:lnTo>
                    <a:pt x="178350" y="56356"/>
                  </a:lnTo>
                  <a:close/>
                </a:path>
              </a:pathLst>
            </a:custGeom>
            <a:solidFill>
              <a:schemeClr val="accent2"/>
            </a:solidFill>
            <a:ln w="11938" cap="flat">
              <a:solidFill>
                <a:schemeClr val="accent2"/>
              </a:solidFill>
              <a:prstDash val="solid"/>
              <a:round/>
            </a:ln>
          </p:spPr>
          <p:txBody>
            <a:bodyPr rtlCol="0" anchor="ctr"/>
            <a:lstStyle/>
            <a:p>
              <a:endParaRPr lang="en-GB"/>
            </a:p>
          </p:txBody>
        </p:sp>
        <p:sp>
          <p:nvSpPr>
            <p:cNvPr id="58" name="Vrije vorm: vorm 57">
              <a:extLst>
                <a:ext uri="{FF2B5EF4-FFF2-40B4-BE49-F238E27FC236}">
                  <a16:creationId xmlns:a16="http://schemas.microsoft.com/office/drawing/2014/main" id="{FE5A14B9-2773-F270-FCE4-14F163A42237}"/>
                </a:ext>
              </a:extLst>
            </p:cNvPr>
            <p:cNvSpPr/>
            <p:nvPr/>
          </p:nvSpPr>
          <p:spPr>
            <a:xfrm>
              <a:off x="6705827" y="2445433"/>
              <a:ext cx="176029" cy="173441"/>
            </a:xfrm>
            <a:custGeom>
              <a:avLst/>
              <a:gdLst>
                <a:gd name="connsiteX0" fmla="*/ 4960 w 176029"/>
                <a:gd name="connsiteY0" fmla="*/ 129169 h 173441"/>
                <a:gd name="connsiteX1" fmla="*/ 42186 w 176029"/>
                <a:gd name="connsiteY1" fmla="*/ 167966 h 173441"/>
                <a:gd name="connsiteX2" fmla="*/ 67326 w 176029"/>
                <a:gd name="connsiteY2" fmla="*/ 168485 h 173441"/>
                <a:gd name="connsiteX3" fmla="*/ 170553 w 176029"/>
                <a:gd name="connsiteY3" fmla="*/ 69412 h 173441"/>
                <a:gd name="connsiteX4" fmla="*/ 171073 w 176029"/>
                <a:gd name="connsiteY4" fmla="*/ 44272 h 173441"/>
                <a:gd name="connsiteX5" fmla="*/ 133846 w 176029"/>
                <a:gd name="connsiteY5" fmla="*/ 5476 h 173441"/>
                <a:gd name="connsiteX6" fmla="*/ 108707 w 176029"/>
                <a:gd name="connsiteY6" fmla="*/ 4956 h 173441"/>
                <a:gd name="connsiteX7" fmla="*/ 5454 w 176029"/>
                <a:gd name="connsiteY7" fmla="*/ 104029 h 173441"/>
                <a:gd name="connsiteX8" fmla="*/ 4959 w 176029"/>
                <a:gd name="connsiteY8" fmla="*/ 129170 h 173441"/>
                <a:gd name="connsiteX9" fmla="*/ 4960 w 176029"/>
                <a:gd name="connsiteY9" fmla="*/ 129169 h 17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029" h="173441">
                  <a:moveTo>
                    <a:pt x="4960" y="129169"/>
                  </a:moveTo>
                  <a:lnTo>
                    <a:pt x="42186" y="167966"/>
                  </a:lnTo>
                  <a:cubicBezTo>
                    <a:pt x="48992" y="175059"/>
                    <a:pt x="60232" y="175291"/>
                    <a:pt x="67326" y="168485"/>
                  </a:cubicBezTo>
                  <a:lnTo>
                    <a:pt x="170553" y="69412"/>
                  </a:lnTo>
                  <a:cubicBezTo>
                    <a:pt x="177647" y="62606"/>
                    <a:pt x="177879" y="51366"/>
                    <a:pt x="171073" y="44272"/>
                  </a:cubicBezTo>
                  <a:lnTo>
                    <a:pt x="133846" y="5476"/>
                  </a:lnTo>
                  <a:cubicBezTo>
                    <a:pt x="127040" y="-1618"/>
                    <a:pt x="115800" y="-1850"/>
                    <a:pt x="108707" y="4956"/>
                  </a:cubicBezTo>
                  <a:lnTo>
                    <a:pt x="5454" y="104029"/>
                  </a:lnTo>
                  <a:cubicBezTo>
                    <a:pt x="-1615" y="110836"/>
                    <a:pt x="-1847" y="122076"/>
                    <a:pt x="4959" y="129170"/>
                  </a:cubicBezTo>
                  <a:lnTo>
                    <a:pt x="4960" y="129169"/>
                  </a:lnTo>
                  <a:close/>
                </a:path>
              </a:pathLst>
            </a:custGeom>
            <a:solidFill>
              <a:schemeClr val="accent2"/>
            </a:solidFill>
            <a:ln w="5969" cap="flat">
              <a:solidFill>
                <a:schemeClr val="accent2"/>
              </a:solidFill>
              <a:prstDash val="solid"/>
              <a:miter/>
            </a:ln>
          </p:spPr>
          <p:txBody>
            <a:bodyPr rtlCol="0" anchor="ctr"/>
            <a:lstStyle/>
            <a:p>
              <a:endParaRPr lang="en-GB"/>
            </a:p>
          </p:txBody>
        </p:sp>
        <p:sp>
          <p:nvSpPr>
            <p:cNvPr id="59" name="Vrije vorm: vorm 58">
              <a:extLst>
                <a:ext uri="{FF2B5EF4-FFF2-40B4-BE49-F238E27FC236}">
                  <a16:creationId xmlns:a16="http://schemas.microsoft.com/office/drawing/2014/main" id="{E1094650-51C3-5640-E3CA-31D45A0F34B8}"/>
                </a:ext>
              </a:extLst>
            </p:cNvPr>
            <p:cNvSpPr/>
            <p:nvPr/>
          </p:nvSpPr>
          <p:spPr>
            <a:xfrm>
              <a:off x="6581281" y="2459815"/>
              <a:ext cx="78906" cy="322556"/>
            </a:xfrm>
            <a:custGeom>
              <a:avLst/>
              <a:gdLst>
                <a:gd name="connsiteX0" fmla="*/ 60347 w 78906"/>
                <a:gd name="connsiteY0" fmla="*/ 0 h 322556"/>
                <a:gd name="connsiteX1" fmla="*/ 60347 w 78906"/>
                <a:gd name="connsiteY1" fmla="*/ 0 h 322556"/>
                <a:gd name="connsiteX2" fmla="*/ 78906 w 78906"/>
                <a:gd name="connsiteY2" fmla="*/ 18559 h 322556"/>
                <a:gd name="connsiteX3" fmla="*/ 78906 w 78906"/>
                <a:gd name="connsiteY3" fmla="*/ 303997 h 322556"/>
                <a:gd name="connsiteX4" fmla="*/ 60347 w 78906"/>
                <a:gd name="connsiteY4" fmla="*/ 322557 h 322556"/>
                <a:gd name="connsiteX5" fmla="*/ 29331 w 78906"/>
                <a:gd name="connsiteY5" fmla="*/ 322557 h 322556"/>
                <a:gd name="connsiteX6" fmla="*/ 10771 w 78906"/>
                <a:gd name="connsiteY6" fmla="*/ 303997 h 322556"/>
                <a:gd name="connsiteX7" fmla="*/ 0 w 78906"/>
                <a:gd name="connsiteY7" fmla="*/ 60347 h 322556"/>
                <a:gd name="connsiteX8" fmla="*/ 60347 w 78906"/>
                <a:gd name="connsiteY8" fmla="*/ 0 h 32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06" h="322556">
                  <a:moveTo>
                    <a:pt x="60347" y="0"/>
                  </a:moveTo>
                  <a:lnTo>
                    <a:pt x="60347" y="0"/>
                  </a:lnTo>
                  <a:cubicBezTo>
                    <a:pt x="70597" y="0"/>
                    <a:pt x="78906" y="8309"/>
                    <a:pt x="78906" y="18559"/>
                  </a:cubicBezTo>
                  <a:lnTo>
                    <a:pt x="78906" y="303997"/>
                  </a:lnTo>
                  <a:cubicBezTo>
                    <a:pt x="78906" y="314248"/>
                    <a:pt x="70597" y="322557"/>
                    <a:pt x="60347" y="322557"/>
                  </a:cubicBezTo>
                  <a:lnTo>
                    <a:pt x="29331" y="322557"/>
                  </a:lnTo>
                  <a:cubicBezTo>
                    <a:pt x="19081" y="322557"/>
                    <a:pt x="10771" y="314248"/>
                    <a:pt x="10771" y="303997"/>
                  </a:cubicBezTo>
                  <a:lnTo>
                    <a:pt x="0" y="60347"/>
                  </a:lnTo>
                  <a:cubicBezTo>
                    <a:pt x="0" y="27018"/>
                    <a:pt x="27018" y="0"/>
                    <a:pt x="60347" y="0"/>
                  </a:cubicBezTo>
                  <a:close/>
                </a:path>
              </a:pathLst>
            </a:custGeom>
            <a:solidFill>
              <a:srgbClr val="FFFFFF"/>
            </a:solidFill>
            <a:ln w="5969" cap="flat">
              <a:noFill/>
              <a:prstDash val="solid"/>
              <a:miter/>
            </a:ln>
          </p:spPr>
          <p:txBody>
            <a:bodyPr rtlCol="0" anchor="ctr"/>
            <a:lstStyle/>
            <a:p>
              <a:endParaRPr lang="en-GB"/>
            </a:p>
          </p:txBody>
        </p:sp>
        <p:sp>
          <p:nvSpPr>
            <p:cNvPr id="60" name="Vrije vorm: vorm 59">
              <a:extLst>
                <a:ext uri="{FF2B5EF4-FFF2-40B4-BE49-F238E27FC236}">
                  <a16:creationId xmlns:a16="http://schemas.microsoft.com/office/drawing/2014/main" id="{BD2E2D7A-6931-55F1-BB3D-F5574D790965}"/>
                </a:ext>
              </a:extLst>
            </p:cNvPr>
            <p:cNvSpPr/>
            <p:nvPr/>
          </p:nvSpPr>
          <p:spPr>
            <a:xfrm>
              <a:off x="6579340" y="2072809"/>
              <a:ext cx="186101" cy="186101"/>
            </a:xfrm>
            <a:custGeom>
              <a:avLst/>
              <a:gdLst>
                <a:gd name="connsiteX0" fmla="*/ 186102 w 186101"/>
                <a:gd name="connsiteY0" fmla="*/ 93051 h 186101"/>
                <a:gd name="connsiteX1" fmla="*/ 93051 w 186101"/>
                <a:gd name="connsiteY1" fmla="*/ 186102 h 186101"/>
                <a:gd name="connsiteX2" fmla="*/ 0 w 186101"/>
                <a:gd name="connsiteY2" fmla="*/ 93051 h 186101"/>
                <a:gd name="connsiteX3" fmla="*/ 93051 w 186101"/>
                <a:gd name="connsiteY3" fmla="*/ 0 h 186101"/>
                <a:gd name="connsiteX4" fmla="*/ 186102 w 186101"/>
                <a:gd name="connsiteY4" fmla="*/ 93051 h 186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01" h="186101">
                  <a:moveTo>
                    <a:pt x="186102" y="93051"/>
                  </a:moveTo>
                  <a:cubicBezTo>
                    <a:pt x="186102" y="144442"/>
                    <a:pt x="144442" y="186102"/>
                    <a:pt x="93051" y="186102"/>
                  </a:cubicBezTo>
                  <a:cubicBezTo>
                    <a:pt x="41660" y="186102"/>
                    <a:pt x="0" y="144442"/>
                    <a:pt x="0" y="93051"/>
                  </a:cubicBezTo>
                  <a:cubicBezTo>
                    <a:pt x="0" y="41660"/>
                    <a:pt x="41660" y="0"/>
                    <a:pt x="93051" y="0"/>
                  </a:cubicBezTo>
                  <a:cubicBezTo>
                    <a:pt x="144442" y="0"/>
                    <a:pt x="186102" y="41660"/>
                    <a:pt x="186102" y="93051"/>
                  </a:cubicBezTo>
                  <a:close/>
                </a:path>
              </a:pathLst>
            </a:custGeom>
            <a:solidFill>
              <a:srgbClr val="FFFFFF"/>
            </a:solidFill>
            <a:ln w="5969" cap="flat">
              <a:noFill/>
              <a:prstDash val="solid"/>
              <a:miter/>
            </a:ln>
          </p:spPr>
          <p:txBody>
            <a:bodyPr rtlCol="0" anchor="ctr"/>
            <a:lstStyle/>
            <a:p>
              <a:endParaRPr lang="en-GB"/>
            </a:p>
          </p:txBody>
        </p:sp>
        <p:sp>
          <p:nvSpPr>
            <p:cNvPr id="61" name="Vrije vorm: vorm 60">
              <a:extLst>
                <a:ext uri="{FF2B5EF4-FFF2-40B4-BE49-F238E27FC236}">
                  <a16:creationId xmlns:a16="http://schemas.microsoft.com/office/drawing/2014/main" id="{38F13F74-78B8-A1D7-13F2-4E22E393756B}"/>
                </a:ext>
              </a:extLst>
            </p:cNvPr>
            <p:cNvSpPr/>
            <p:nvPr/>
          </p:nvSpPr>
          <p:spPr>
            <a:xfrm>
              <a:off x="6691972" y="2459815"/>
              <a:ext cx="78906" cy="322556"/>
            </a:xfrm>
            <a:custGeom>
              <a:avLst/>
              <a:gdLst>
                <a:gd name="connsiteX0" fmla="*/ 60347 w 78906"/>
                <a:gd name="connsiteY0" fmla="*/ 0 h 322556"/>
                <a:gd name="connsiteX1" fmla="*/ 60347 w 78906"/>
                <a:gd name="connsiteY1" fmla="*/ 0 h 322556"/>
                <a:gd name="connsiteX2" fmla="*/ 78906 w 78906"/>
                <a:gd name="connsiteY2" fmla="*/ 18559 h 322556"/>
                <a:gd name="connsiteX3" fmla="*/ 63826 w 78906"/>
                <a:gd name="connsiteY3" fmla="*/ 303997 h 322556"/>
                <a:gd name="connsiteX4" fmla="*/ 45267 w 78906"/>
                <a:gd name="connsiteY4" fmla="*/ 322557 h 322556"/>
                <a:gd name="connsiteX5" fmla="*/ 18559 w 78906"/>
                <a:gd name="connsiteY5" fmla="*/ 322557 h 322556"/>
                <a:gd name="connsiteX6" fmla="*/ 0 w 78906"/>
                <a:gd name="connsiteY6" fmla="*/ 303997 h 322556"/>
                <a:gd name="connsiteX7" fmla="*/ 0 w 78906"/>
                <a:gd name="connsiteY7" fmla="*/ 60347 h 322556"/>
                <a:gd name="connsiteX8" fmla="*/ 60347 w 78906"/>
                <a:gd name="connsiteY8" fmla="*/ 0 h 32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06" h="322556">
                  <a:moveTo>
                    <a:pt x="60347" y="0"/>
                  </a:moveTo>
                  <a:lnTo>
                    <a:pt x="60347" y="0"/>
                  </a:lnTo>
                  <a:cubicBezTo>
                    <a:pt x="70597" y="0"/>
                    <a:pt x="78906" y="8309"/>
                    <a:pt x="78906" y="18559"/>
                  </a:cubicBezTo>
                  <a:lnTo>
                    <a:pt x="63826" y="303997"/>
                  </a:lnTo>
                  <a:cubicBezTo>
                    <a:pt x="63826" y="314248"/>
                    <a:pt x="55517" y="322557"/>
                    <a:pt x="45267" y="322557"/>
                  </a:cubicBezTo>
                  <a:lnTo>
                    <a:pt x="18559" y="322557"/>
                  </a:lnTo>
                  <a:cubicBezTo>
                    <a:pt x="8309" y="322557"/>
                    <a:pt x="0" y="314248"/>
                    <a:pt x="0" y="303997"/>
                  </a:cubicBezTo>
                  <a:lnTo>
                    <a:pt x="0" y="60347"/>
                  </a:lnTo>
                  <a:cubicBezTo>
                    <a:pt x="0" y="27018"/>
                    <a:pt x="27018" y="0"/>
                    <a:pt x="60347" y="0"/>
                  </a:cubicBezTo>
                  <a:close/>
                </a:path>
              </a:pathLst>
            </a:custGeom>
            <a:solidFill>
              <a:srgbClr val="FFFFFF"/>
            </a:solidFill>
            <a:ln w="5969" cap="flat">
              <a:noFill/>
              <a:prstDash val="solid"/>
              <a:miter/>
            </a:ln>
          </p:spPr>
          <p:txBody>
            <a:bodyPr rtlCol="0" anchor="ctr"/>
            <a:lstStyle/>
            <a:p>
              <a:endParaRPr lang="en-GB"/>
            </a:p>
          </p:txBody>
        </p:sp>
        <p:sp>
          <p:nvSpPr>
            <p:cNvPr id="62" name="Vrije vorm: vorm 61">
              <a:extLst>
                <a:ext uri="{FF2B5EF4-FFF2-40B4-BE49-F238E27FC236}">
                  <a16:creationId xmlns:a16="http://schemas.microsoft.com/office/drawing/2014/main" id="{533655E3-78E3-8A93-F665-C2DE59D739D4}"/>
                </a:ext>
              </a:extLst>
            </p:cNvPr>
            <p:cNvSpPr/>
            <p:nvPr/>
          </p:nvSpPr>
          <p:spPr>
            <a:xfrm>
              <a:off x="6545522" y="2282528"/>
              <a:ext cx="261115" cy="302846"/>
            </a:xfrm>
            <a:custGeom>
              <a:avLst/>
              <a:gdLst>
                <a:gd name="connsiteX0" fmla="*/ 53629 w 261115"/>
                <a:gd name="connsiteY0" fmla="*/ 0 h 302846"/>
                <a:gd name="connsiteX1" fmla="*/ 207487 w 261115"/>
                <a:gd name="connsiteY1" fmla="*/ 0 h 302846"/>
                <a:gd name="connsiteX2" fmla="*/ 261116 w 261115"/>
                <a:gd name="connsiteY2" fmla="*/ 53629 h 302846"/>
                <a:gd name="connsiteX3" fmla="*/ 261116 w 261115"/>
                <a:gd name="connsiteY3" fmla="*/ 128469 h 302846"/>
                <a:gd name="connsiteX4" fmla="*/ 86738 w 261115"/>
                <a:gd name="connsiteY4" fmla="*/ 302846 h 302846"/>
                <a:gd name="connsiteX5" fmla="*/ 53629 w 261115"/>
                <a:gd name="connsiteY5" fmla="*/ 302846 h 302846"/>
                <a:gd name="connsiteX6" fmla="*/ 0 w 261115"/>
                <a:gd name="connsiteY6" fmla="*/ 249217 h 302846"/>
                <a:gd name="connsiteX7" fmla="*/ 0 w 261115"/>
                <a:gd name="connsiteY7" fmla="*/ 53629 h 302846"/>
                <a:gd name="connsiteX8" fmla="*/ 53629 w 261115"/>
                <a:gd name="connsiteY8" fmla="*/ 0 h 30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 h="302846">
                  <a:moveTo>
                    <a:pt x="53629" y="0"/>
                  </a:moveTo>
                  <a:lnTo>
                    <a:pt x="207487" y="0"/>
                  </a:lnTo>
                  <a:cubicBezTo>
                    <a:pt x="237085" y="0"/>
                    <a:pt x="261116" y="24030"/>
                    <a:pt x="261116" y="53629"/>
                  </a:cubicBezTo>
                  <a:lnTo>
                    <a:pt x="261116" y="128469"/>
                  </a:lnTo>
                  <a:cubicBezTo>
                    <a:pt x="261116" y="224710"/>
                    <a:pt x="182980" y="302846"/>
                    <a:pt x="86738" y="302846"/>
                  </a:cubicBezTo>
                  <a:lnTo>
                    <a:pt x="53629" y="302846"/>
                  </a:lnTo>
                  <a:cubicBezTo>
                    <a:pt x="24030" y="302846"/>
                    <a:pt x="0" y="278816"/>
                    <a:pt x="0" y="249217"/>
                  </a:cubicBezTo>
                  <a:lnTo>
                    <a:pt x="0" y="53629"/>
                  </a:lnTo>
                  <a:cubicBezTo>
                    <a:pt x="0" y="24030"/>
                    <a:pt x="24030" y="0"/>
                    <a:pt x="53629" y="0"/>
                  </a:cubicBezTo>
                  <a:close/>
                </a:path>
              </a:pathLst>
            </a:custGeom>
            <a:solidFill>
              <a:srgbClr val="FFFFFF"/>
            </a:solidFill>
            <a:ln w="5969" cap="flat">
              <a:noFill/>
              <a:prstDash val="solid"/>
              <a:miter/>
            </a:ln>
          </p:spPr>
          <p:txBody>
            <a:bodyPr rtlCol="0" anchor="ctr"/>
            <a:lstStyle/>
            <a:p>
              <a:endParaRPr lang="en-GB"/>
            </a:p>
          </p:txBody>
        </p:sp>
      </p:grpSp>
      <p:grpSp>
        <p:nvGrpSpPr>
          <p:cNvPr id="63" name="Icoon_2_5">
            <a:extLst>
              <a:ext uri="{FF2B5EF4-FFF2-40B4-BE49-F238E27FC236}">
                <a16:creationId xmlns:a16="http://schemas.microsoft.com/office/drawing/2014/main" id="{17F1811A-91BC-F4F8-5464-984EDB06F86E}"/>
              </a:ext>
            </a:extLst>
          </p:cNvPr>
          <p:cNvGrpSpPr/>
          <p:nvPr/>
        </p:nvGrpSpPr>
        <p:grpSpPr>
          <a:xfrm>
            <a:off x="2393575" y="3951233"/>
            <a:ext cx="644545" cy="678824"/>
            <a:chOff x="6446710" y="3359198"/>
            <a:chExt cx="644545" cy="678824"/>
          </a:xfrm>
        </p:grpSpPr>
        <p:sp>
          <p:nvSpPr>
            <p:cNvPr id="64" name="Vrije vorm: vorm 63">
              <a:extLst>
                <a:ext uri="{FF2B5EF4-FFF2-40B4-BE49-F238E27FC236}">
                  <a16:creationId xmlns:a16="http://schemas.microsoft.com/office/drawing/2014/main" id="{9F55F6CD-BC58-E865-F15E-E85CF70B80A4}"/>
                </a:ext>
              </a:extLst>
            </p:cNvPr>
            <p:cNvSpPr/>
            <p:nvPr/>
          </p:nvSpPr>
          <p:spPr>
            <a:xfrm>
              <a:off x="6540808" y="3359198"/>
              <a:ext cx="460225" cy="471566"/>
            </a:xfrm>
            <a:custGeom>
              <a:avLst/>
              <a:gdLst>
                <a:gd name="connsiteX0" fmla="*/ 68115 w 460225"/>
                <a:gd name="connsiteY0" fmla="*/ 382598 h 471566"/>
                <a:gd name="connsiteX1" fmla="*/ 157210 w 460225"/>
                <a:gd name="connsiteY1" fmla="*/ 471566 h 471566"/>
                <a:gd name="connsiteX2" fmla="*/ 230114 w 460225"/>
                <a:gd name="connsiteY2" fmla="*/ 433763 h 471566"/>
                <a:gd name="connsiteX3" fmla="*/ 303039 w 460225"/>
                <a:gd name="connsiteY3" fmla="*/ 471566 h 471566"/>
                <a:gd name="connsiteX4" fmla="*/ 392113 w 460225"/>
                <a:gd name="connsiteY4" fmla="*/ 382598 h 471566"/>
                <a:gd name="connsiteX5" fmla="*/ 460225 w 460225"/>
                <a:gd name="connsiteY5" fmla="*/ 288179 h 471566"/>
                <a:gd name="connsiteX6" fmla="*/ 440497 w 460225"/>
                <a:gd name="connsiteY6" fmla="*/ 228699 h 471566"/>
                <a:gd name="connsiteX7" fmla="*/ 460225 w 460225"/>
                <a:gd name="connsiteY7" fmla="*/ 172907 h 471566"/>
                <a:gd name="connsiteX8" fmla="*/ 392071 w 460225"/>
                <a:gd name="connsiteY8" fmla="*/ 86391 h 471566"/>
                <a:gd name="connsiteX9" fmla="*/ 303039 w 460225"/>
                <a:gd name="connsiteY9" fmla="*/ 0 h 471566"/>
                <a:gd name="connsiteX10" fmla="*/ 230114 w 460225"/>
                <a:gd name="connsiteY10" fmla="*/ 37803 h 471566"/>
                <a:gd name="connsiteX11" fmla="*/ 157210 w 460225"/>
                <a:gd name="connsiteY11" fmla="*/ 0 h 471566"/>
                <a:gd name="connsiteX12" fmla="*/ 68178 w 460225"/>
                <a:gd name="connsiteY12" fmla="*/ 86391 h 471566"/>
                <a:gd name="connsiteX13" fmla="*/ 0 w 460225"/>
                <a:gd name="connsiteY13" fmla="*/ 172907 h 471566"/>
                <a:gd name="connsiteX14" fmla="*/ 19730 w 460225"/>
                <a:gd name="connsiteY14" fmla="*/ 228699 h 471566"/>
                <a:gd name="connsiteX15" fmla="*/ 0 w 460225"/>
                <a:gd name="connsiteY15" fmla="*/ 288179 h 471566"/>
                <a:gd name="connsiteX16" fmla="*/ 68115 w 460225"/>
                <a:gd name="connsiteY16" fmla="*/ 382598 h 4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225" h="471566">
                  <a:moveTo>
                    <a:pt x="68115" y="382598"/>
                  </a:moveTo>
                  <a:cubicBezTo>
                    <a:pt x="68177" y="431657"/>
                    <a:pt x="108108" y="471566"/>
                    <a:pt x="157210" y="471566"/>
                  </a:cubicBezTo>
                  <a:cubicBezTo>
                    <a:pt x="187215" y="471566"/>
                    <a:pt x="213965" y="456789"/>
                    <a:pt x="230114" y="433763"/>
                  </a:cubicBezTo>
                  <a:cubicBezTo>
                    <a:pt x="246283" y="456789"/>
                    <a:pt x="273013" y="471566"/>
                    <a:pt x="303039" y="471566"/>
                  </a:cubicBezTo>
                  <a:cubicBezTo>
                    <a:pt x="352120" y="471566"/>
                    <a:pt x="392047" y="431655"/>
                    <a:pt x="392113" y="382598"/>
                  </a:cubicBezTo>
                  <a:cubicBezTo>
                    <a:pt x="432313" y="369314"/>
                    <a:pt x="460225" y="331634"/>
                    <a:pt x="460225" y="288179"/>
                  </a:cubicBezTo>
                  <a:cubicBezTo>
                    <a:pt x="460225" y="266423"/>
                    <a:pt x="453307" y="245792"/>
                    <a:pt x="440497" y="228699"/>
                  </a:cubicBezTo>
                  <a:cubicBezTo>
                    <a:pt x="453169" y="212980"/>
                    <a:pt x="460225" y="193331"/>
                    <a:pt x="460225" y="172907"/>
                  </a:cubicBezTo>
                  <a:cubicBezTo>
                    <a:pt x="460225" y="131236"/>
                    <a:pt x="431329" y="95848"/>
                    <a:pt x="392071" y="86391"/>
                  </a:cubicBezTo>
                  <a:cubicBezTo>
                    <a:pt x="390637" y="38518"/>
                    <a:pt x="351259" y="0"/>
                    <a:pt x="303039" y="0"/>
                  </a:cubicBezTo>
                  <a:cubicBezTo>
                    <a:pt x="273013" y="0"/>
                    <a:pt x="246283" y="14777"/>
                    <a:pt x="230114" y="37803"/>
                  </a:cubicBezTo>
                  <a:cubicBezTo>
                    <a:pt x="213945" y="14777"/>
                    <a:pt x="187214" y="0"/>
                    <a:pt x="157210" y="0"/>
                  </a:cubicBezTo>
                  <a:cubicBezTo>
                    <a:pt x="108989" y="0"/>
                    <a:pt x="69587" y="38519"/>
                    <a:pt x="68178" y="86391"/>
                  </a:cubicBezTo>
                  <a:cubicBezTo>
                    <a:pt x="28901" y="95847"/>
                    <a:pt x="0" y="131235"/>
                    <a:pt x="0" y="172907"/>
                  </a:cubicBezTo>
                  <a:cubicBezTo>
                    <a:pt x="0" y="193334"/>
                    <a:pt x="7061" y="212983"/>
                    <a:pt x="19730" y="228699"/>
                  </a:cubicBezTo>
                  <a:cubicBezTo>
                    <a:pt x="6918" y="245789"/>
                    <a:pt x="0" y="266441"/>
                    <a:pt x="0" y="288179"/>
                  </a:cubicBezTo>
                  <a:cubicBezTo>
                    <a:pt x="0" y="331632"/>
                    <a:pt x="27917" y="369289"/>
                    <a:pt x="68115" y="382598"/>
                  </a:cubicBezTo>
                  <a:close/>
                </a:path>
              </a:pathLst>
            </a:custGeom>
            <a:solidFill>
              <a:schemeClr val="bg1"/>
            </a:solidFill>
            <a:ln w="5969" cap="flat">
              <a:noFill/>
              <a:prstDash val="solid"/>
              <a:miter/>
            </a:ln>
          </p:spPr>
          <p:txBody>
            <a:bodyPr rtlCol="0" anchor="ctr"/>
            <a:lstStyle/>
            <a:p>
              <a:endParaRPr lang="en-GB"/>
            </a:p>
          </p:txBody>
        </p:sp>
        <p:sp>
          <p:nvSpPr>
            <p:cNvPr id="65" name="Vrije vorm: vorm 64">
              <a:extLst>
                <a:ext uri="{FF2B5EF4-FFF2-40B4-BE49-F238E27FC236}">
                  <a16:creationId xmlns:a16="http://schemas.microsoft.com/office/drawing/2014/main" id="{F1D2DD96-B06F-B3F5-2CF7-EA17178F5122}"/>
                </a:ext>
              </a:extLst>
            </p:cNvPr>
            <p:cNvSpPr/>
            <p:nvPr/>
          </p:nvSpPr>
          <p:spPr>
            <a:xfrm>
              <a:off x="6770922" y="3457323"/>
              <a:ext cx="6000" cy="286767"/>
            </a:xfrm>
            <a:custGeom>
              <a:avLst/>
              <a:gdLst>
                <a:gd name="connsiteX0" fmla="*/ 0 w 6000"/>
                <a:gd name="connsiteY0" fmla="*/ 0 h 286767"/>
                <a:gd name="connsiteX1" fmla="*/ 0 w 6000"/>
                <a:gd name="connsiteY1" fmla="*/ 286767 h 286767"/>
              </a:gdLst>
              <a:ahLst/>
              <a:cxnLst>
                <a:cxn ang="0">
                  <a:pos x="connsiteX0" y="connsiteY0"/>
                </a:cxn>
                <a:cxn ang="0">
                  <a:pos x="connsiteX1" y="connsiteY1"/>
                </a:cxn>
              </a:cxnLst>
              <a:rect l="l" t="t" r="r" b="b"/>
              <a:pathLst>
                <a:path w="6000" h="286767">
                  <a:moveTo>
                    <a:pt x="0" y="0"/>
                  </a:moveTo>
                  <a:lnTo>
                    <a:pt x="0" y="286767"/>
                  </a:lnTo>
                </a:path>
              </a:pathLst>
            </a:custGeom>
            <a:ln w="29845" cap="flat">
              <a:solidFill>
                <a:srgbClr val="00B8C8"/>
              </a:solidFill>
              <a:prstDash val="solid"/>
              <a:round/>
            </a:ln>
          </p:spPr>
          <p:txBody>
            <a:bodyPr rtlCol="0" anchor="ctr"/>
            <a:lstStyle/>
            <a:p>
              <a:endParaRPr lang="en-GB"/>
            </a:p>
          </p:txBody>
        </p:sp>
        <p:sp>
          <p:nvSpPr>
            <p:cNvPr id="66" name="Vrije vorm: vorm 65">
              <a:extLst>
                <a:ext uri="{FF2B5EF4-FFF2-40B4-BE49-F238E27FC236}">
                  <a16:creationId xmlns:a16="http://schemas.microsoft.com/office/drawing/2014/main" id="{38F6BA36-E421-28A6-083B-E7F73DF37FCE}"/>
                </a:ext>
              </a:extLst>
            </p:cNvPr>
            <p:cNvSpPr/>
            <p:nvPr/>
          </p:nvSpPr>
          <p:spPr>
            <a:xfrm>
              <a:off x="6780433" y="3494733"/>
              <a:ext cx="86367" cy="149285"/>
            </a:xfrm>
            <a:custGeom>
              <a:avLst/>
              <a:gdLst>
                <a:gd name="connsiteX0" fmla="*/ 84847 w 86367"/>
                <a:gd name="connsiteY0" fmla="*/ 149285 h 149285"/>
                <a:gd name="connsiteX1" fmla="*/ 2616 w 86367"/>
                <a:gd name="connsiteY1" fmla="*/ 93906 h 149285"/>
                <a:gd name="connsiteX2" fmla="*/ 86368 w 86367"/>
                <a:gd name="connsiteY2" fmla="*/ 0 h 149285"/>
              </a:gdLst>
              <a:ahLst/>
              <a:cxnLst>
                <a:cxn ang="0">
                  <a:pos x="connsiteX0" y="connsiteY0"/>
                </a:cxn>
                <a:cxn ang="0">
                  <a:pos x="connsiteX1" y="connsiteY1"/>
                </a:cxn>
                <a:cxn ang="0">
                  <a:pos x="connsiteX2" y="connsiteY2"/>
                </a:cxn>
              </a:cxnLst>
              <a:rect l="l" t="t" r="r" b="b"/>
              <a:pathLst>
                <a:path w="86367" h="149285">
                  <a:moveTo>
                    <a:pt x="84847" y="149285"/>
                  </a:moveTo>
                  <a:cubicBezTo>
                    <a:pt x="84847" y="149285"/>
                    <a:pt x="16120" y="146068"/>
                    <a:pt x="2616" y="93906"/>
                  </a:cubicBezTo>
                  <a:cubicBezTo>
                    <a:pt x="-14859" y="26407"/>
                    <a:pt x="59961" y="0"/>
                    <a:pt x="86368" y="0"/>
                  </a:cubicBezTo>
                </a:path>
              </a:pathLst>
            </a:custGeom>
            <a:noFill/>
            <a:ln w="29845" cap="flat">
              <a:solidFill>
                <a:srgbClr val="00B8C8"/>
              </a:solidFill>
              <a:prstDash val="solid"/>
              <a:round/>
            </a:ln>
          </p:spPr>
          <p:txBody>
            <a:bodyPr rtlCol="0" anchor="ctr"/>
            <a:lstStyle/>
            <a:p>
              <a:endParaRPr lang="en-GB"/>
            </a:p>
          </p:txBody>
        </p:sp>
        <p:sp>
          <p:nvSpPr>
            <p:cNvPr id="67" name="Vrije vorm: vorm 66">
              <a:extLst>
                <a:ext uri="{FF2B5EF4-FFF2-40B4-BE49-F238E27FC236}">
                  <a16:creationId xmlns:a16="http://schemas.microsoft.com/office/drawing/2014/main" id="{2BEB6331-2EFC-AD39-766E-9D979D0313F9}"/>
                </a:ext>
              </a:extLst>
            </p:cNvPr>
            <p:cNvSpPr/>
            <p:nvPr/>
          </p:nvSpPr>
          <p:spPr>
            <a:xfrm>
              <a:off x="6676289" y="3550034"/>
              <a:ext cx="86368" cy="149284"/>
            </a:xfrm>
            <a:custGeom>
              <a:avLst/>
              <a:gdLst>
                <a:gd name="connsiteX0" fmla="*/ 1520 w 86368"/>
                <a:gd name="connsiteY0" fmla="*/ 0 h 149284"/>
                <a:gd name="connsiteX1" fmla="*/ 83752 w 86368"/>
                <a:gd name="connsiteY1" fmla="*/ 55379 h 149284"/>
                <a:gd name="connsiteX2" fmla="*/ 0 w 86368"/>
                <a:gd name="connsiteY2" fmla="*/ 149285 h 149284"/>
              </a:gdLst>
              <a:ahLst/>
              <a:cxnLst>
                <a:cxn ang="0">
                  <a:pos x="connsiteX0" y="connsiteY0"/>
                </a:cxn>
                <a:cxn ang="0">
                  <a:pos x="connsiteX1" y="connsiteY1"/>
                </a:cxn>
                <a:cxn ang="0">
                  <a:pos x="connsiteX2" y="connsiteY2"/>
                </a:cxn>
              </a:cxnLst>
              <a:rect l="l" t="t" r="r" b="b"/>
              <a:pathLst>
                <a:path w="86368" h="149284">
                  <a:moveTo>
                    <a:pt x="1520" y="0"/>
                  </a:moveTo>
                  <a:cubicBezTo>
                    <a:pt x="1520" y="0"/>
                    <a:pt x="70248" y="3218"/>
                    <a:pt x="83752" y="55379"/>
                  </a:cubicBezTo>
                  <a:cubicBezTo>
                    <a:pt x="101227" y="122878"/>
                    <a:pt x="26407" y="149285"/>
                    <a:pt x="0" y="149285"/>
                  </a:cubicBezTo>
                </a:path>
              </a:pathLst>
            </a:custGeom>
            <a:noFill/>
            <a:ln w="29845" cap="flat">
              <a:solidFill>
                <a:srgbClr val="00B8C8"/>
              </a:solidFill>
              <a:prstDash val="solid"/>
              <a:round/>
            </a:ln>
          </p:spPr>
          <p:txBody>
            <a:bodyPr rtlCol="0" anchor="ctr"/>
            <a:lstStyle/>
            <a:p>
              <a:endParaRPr lang="en-GB"/>
            </a:p>
          </p:txBody>
        </p:sp>
        <p:sp>
          <p:nvSpPr>
            <p:cNvPr id="68" name="Vrije vorm: vorm 67">
              <a:extLst>
                <a:ext uri="{FF2B5EF4-FFF2-40B4-BE49-F238E27FC236}">
                  <a16:creationId xmlns:a16="http://schemas.microsoft.com/office/drawing/2014/main" id="{8DD35ACB-BC8E-6FA5-A202-EDDBC675A7EA}"/>
                </a:ext>
              </a:extLst>
            </p:cNvPr>
            <p:cNvSpPr/>
            <p:nvPr/>
          </p:nvSpPr>
          <p:spPr>
            <a:xfrm>
              <a:off x="6884710" y="3657417"/>
              <a:ext cx="206545" cy="380605"/>
            </a:xfrm>
            <a:custGeom>
              <a:avLst/>
              <a:gdLst>
                <a:gd name="connsiteX0" fmla="*/ 83635 w 206545"/>
                <a:gd name="connsiteY0" fmla="*/ 260605 h 380605"/>
                <a:gd name="connsiteX1" fmla="*/ 146905 w 206545"/>
                <a:gd name="connsiteY1" fmla="*/ 197039 h 380605"/>
                <a:gd name="connsiteX2" fmla="*/ 162607 w 206545"/>
                <a:gd name="connsiteY2" fmla="*/ 159007 h 380605"/>
                <a:gd name="connsiteX3" fmla="*/ 162607 w 206545"/>
                <a:gd name="connsiteY3" fmla="*/ 21971 h 380605"/>
                <a:gd name="connsiteX4" fmla="*/ 184579 w 206545"/>
                <a:gd name="connsiteY4" fmla="*/ 0 h 380605"/>
                <a:gd name="connsiteX5" fmla="*/ 184579 w 206545"/>
                <a:gd name="connsiteY5" fmla="*/ 0 h 380605"/>
                <a:gd name="connsiteX6" fmla="*/ 206545 w 206545"/>
                <a:gd name="connsiteY6" fmla="*/ 21971 h 380605"/>
                <a:gd name="connsiteX7" fmla="*/ 206545 w 206545"/>
                <a:gd name="connsiteY7" fmla="*/ 204341 h 380605"/>
                <a:gd name="connsiteX8" fmla="*/ 187093 w 206545"/>
                <a:gd name="connsiteY8" fmla="*/ 251311 h 380605"/>
                <a:gd name="connsiteX9" fmla="*/ 126865 w 206545"/>
                <a:gd name="connsiteY9" fmla="*/ 311539 h 380605"/>
                <a:gd name="connsiteX10" fmla="*/ 108601 w 206545"/>
                <a:gd name="connsiteY10" fmla="*/ 355627 h 380605"/>
                <a:gd name="connsiteX11" fmla="*/ 108601 w 206545"/>
                <a:gd name="connsiteY11" fmla="*/ 380605 h 380605"/>
                <a:gd name="connsiteX12" fmla="*/ 0 w 206545"/>
                <a:gd name="connsiteY12" fmla="*/ 380605 h 380605"/>
                <a:gd name="connsiteX13" fmla="*/ 0 w 206545"/>
                <a:gd name="connsiteY13" fmla="*/ 272401 h 380605"/>
                <a:gd name="connsiteX14" fmla="*/ 14173 w 206545"/>
                <a:gd name="connsiteY14" fmla="*/ 238189 h 380605"/>
                <a:gd name="connsiteX15" fmla="*/ 85237 w 206545"/>
                <a:gd name="connsiteY15" fmla="*/ 167122 h 380605"/>
                <a:gd name="connsiteX16" fmla="*/ 112855 w 206545"/>
                <a:gd name="connsiteY16" fmla="*/ 167122 h 380605"/>
                <a:gd name="connsiteX17" fmla="*/ 112855 w 206545"/>
                <a:gd name="connsiteY17" fmla="*/ 167122 h 380605"/>
                <a:gd name="connsiteX18" fmla="*/ 112855 w 206545"/>
                <a:gd name="connsiteY18" fmla="*/ 194742 h 380605"/>
                <a:gd name="connsiteX19" fmla="*/ 65635 w 206545"/>
                <a:gd name="connsiteY19" fmla="*/ 242605 h 380605"/>
                <a:gd name="connsiteX20" fmla="*/ 83635 w 206545"/>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5" h="380605">
                  <a:moveTo>
                    <a:pt x="83635" y="260605"/>
                  </a:moveTo>
                  <a:lnTo>
                    <a:pt x="146905" y="197039"/>
                  </a:lnTo>
                  <a:cubicBezTo>
                    <a:pt x="156961" y="186935"/>
                    <a:pt x="162607" y="173261"/>
                    <a:pt x="162607" y="159007"/>
                  </a:cubicBezTo>
                  <a:lnTo>
                    <a:pt x="162607" y="21971"/>
                  </a:lnTo>
                  <a:cubicBezTo>
                    <a:pt x="162607" y="9837"/>
                    <a:pt x="172441" y="0"/>
                    <a:pt x="184579" y="0"/>
                  </a:cubicBezTo>
                  <a:lnTo>
                    <a:pt x="184579" y="0"/>
                  </a:lnTo>
                  <a:cubicBezTo>
                    <a:pt x="196711" y="0"/>
                    <a:pt x="206545" y="9837"/>
                    <a:pt x="206545" y="21971"/>
                  </a:cubicBezTo>
                  <a:lnTo>
                    <a:pt x="206545" y="204341"/>
                  </a:lnTo>
                  <a:cubicBezTo>
                    <a:pt x="206545" y="221959"/>
                    <a:pt x="199549" y="238855"/>
                    <a:pt x="187093" y="251311"/>
                  </a:cubicBezTo>
                  <a:lnTo>
                    <a:pt x="126865" y="311539"/>
                  </a:lnTo>
                  <a:cubicBezTo>
                    <a:pt x="115171" y="323233"/>
                    <a:pt x="108601" y="339091"/>
                    <a:pt x="108601" y="355627"/>
                  </a:cubicBezTo>
                  <a:lnTo>
                    <a:pt x="108601" y="380605"/>
                  </a:lnTo>
                  <a:lnTo>
                    <a:pt x="0" y="380605"/>
                  </a:lnTo>
                  <a:lnTo>
                    <a:pt x="0" y="272401"/>
                  </a:lnTo>
                  <a:cubicBezTo>
                    <a:pt x="0" y="259567"/>
                    <a:pt x="5098" y="247261"/>
                    <a:pt x="14173" y="238189"/>
                  </a:cubicBezTo>
                  <a:lnTo>
                    <a:pt x="85237" y="167122"/>
                  </a:lnTo>
                  <a:cubicBezTo>
                    <a:pt x="92863" y="159495"/>
                    <a:pt x="105229" y="159495"/>
                    <a:pt x="112855" y="167122"/>
                  </a:cubicBezTo>
                  <a:lnTo>
                    <a:pt x="112855" y="167122"/>
                  </a:lnTo>
                  <a:cubicBezTo>
                    <a:pt x="120487" y="174749"/>
                    <a:pt x="120487" y="187115"/>
                    <a:pt x="112855" y="194742"/>
                  </a:cubicBezTo>
                  <a:lnTo>
                    <a:pt x="65635" y="242605"/>
                  </a:lnTo>
                  <a:lnTo>
                    <a:pt x="83635" y="260605"/>
                  </a:lnTo>
                  <a:close/>
                </a:path>
              </a:pathLst>
            </a:custGeom>
            <a:solidFill>
              <a:srgbClr val="FFFFFF"/>
            </a:solidFill>
            <a:ln w="5969" cap="flat">
              <a:noFill/>
              <a:prstDash val="solid"/>
              <a:miter/>
            </a:ln>
          </p:spPr>
          <p:txBody>
            <a:bodyPr rtlCol="0" anchor="ctr"/>
            <a:lstStyle/>
            <a:p>
              <a:endParaRPr lang="en-GB"/>
            </a:p>
          </p:txBody>
        </p:sp>
        <p:sp>
          <p:nvSpPr>
            <p:cNvPr id="69" name="Vrije vorm: vorm 68">
              <a:extLst>
                <a:ext uri="{FF2B5EF4-FFF2-40B4-BE49-F238E27FC236}">
                  <a16:creationId xmlns:a16="http://schemas.microsoft.com/office/drawing/2014/main" id="{1428DDB4-D431-8124-6F1D-F7B120FED157}"/>
                </a:ext>
              </a:extLst>
            </p:cNvPr>
            <p:cNvSpPr/>
            <p:nvPr/>
          </p:nvSpPr>
          <p:spPr>
            <a:xfrm>
              <a:off x="6446710" y="3657417"/>
              <a:ext cx="206547" cy="380605"/>
            </a:xfrm>
            <a:custGeom>
              <a:avLst/>
              <a:gdLst>
                <a:gd name="connsiteX0" fmla="*/ 122913 w 206547"/>
                <a:gd name="connsiteY0" fmla="*/ 260605 h 380605"/>
                <a:gd name="connsiteX1" fmla="*/ 59643 w 206547"/>
                <a:gd name="connsiteY1" fmla="*/ 197039 h 380605"/>
                <a:gd name="connsiteX2" fmla="*/ 43942 w 206547"/>
                <a:gd name="connsiteY2" fmla="*/ 159007 h 380605"/>
                <a:gd name="connsiteX3" fmla="*/ 43942 w 206547"/>
                <a:gd name="connsiteY3" fmla="*/ 21971 h 380605"/>
                <a:gd name="connsiteX4" fmla="*/ 21971 w 206547"/>
                <a:gd name="connsiteY4" fmla="*/ 0 h 380605"/>
                <a:gd name="connsiteX5" fmla="*/ 21971 w 206547"/>
                <a:gd name="connsiteY5" fmla="*/ 0 h 380605"/>
                <a:gd name="connsiteX6" fmla="*/ 0 w 206547"/>
                <a:gd name="connsiteY6" fmla="*/ 21971 h 380605"/>
                <a:gd name="connsiteX7" fmla="*/ 0 w 206547"/>
                <a:gd name="connsiteY7" fmla="*/ 204341 h 380605"/>
                <a:gd name="connsiteX8" fmla="*/ 19456 w 206547"/>
                <a:gd name="connsiteY8" fmla="*/ 251311 h 380605"/>
                <a:gd name="connsiteX9" fmla="*/ 79685 w 206547"/>
                <a:gd name="connsiteY9" fmla="*/ 311539 h 380605"/>
                <a:gd name="connsiteX10" fmla="*/ 97946 w 206547"/>
                <a:gd name="connsiteY10" fmla="*/ 355627 h 380605"/>
                <a:gd name="connsiteX11" fmla="*/ 97946 w 206547"/>
                <a:gd name="connsiteY11" fmla="*/ 380605 h 380605"/>
                <a:gd name="connsiteX12" fmla="*/ 206548 w 206547"/>
                <a:gd name="connsiteY12" fmla="*/ 380605 h 380605"/>
                <a:gd name="connsiteX13" fmla="*/ 206548 w 206547"/>
                <a:gd name="connsiteY13" fmla="*/ 272401 h 380605"/>
                <a:gd name="connsiteX14" fmla="*/ 192374 w 206547"/>
                <a:gd name="connsiteY14" fmla="*/ 238189 h 380605"/>
                <a:gd name="connsiteX15" fmla="*/ 121310 w 206547"/>
                <a:gd name="connsiteY15" fmla="*/ 167122 h 380605"/>
                <a:gd name="connsiteX16" fmla="*/ 93690 w 206547"/>
                <a:gd name="connsiteY16" fmla="*/ 167122 h 380605"/>
                <a:gd name="connsiteX17" fmla="*/ 93690 w 206547"/>
                <a:gd name="connsiteY17" fmla="*/ 167122 h 380605"/>
                <a:gd name="connsiteX18" fmla="*/ 93690 w 206547"/>
                <a:gd name="connsiteY18" fmla="*/ 194742 h 380605"/>
                <a:gd name="connsiteX19" fmla="*/ 140913 w 206547"/>
                <a:gd name="connsiteY19" fmla="*/ 242605 h 380605"/>
                <a:gd name="connsiteX20" fmla="*/ 122913 w 206547"/>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7" h="380605">
                  <a:moveTo>
                    <a:pt x="122913" y="260605"/>
                  </a:moveTo>
                  <a:lnTo>
                    <a:pt x="59643" y="197039"/>
                  </a:lnTo>
                  <a:cubicBezTo>
                    <a:pt x="49587" y="186935"/>
                    <a:pt x="43942" y="173261"/>
                    <a:pt x="43942" y="159007"/>
                  </a:cubicBezTo>
                  <a:lnTo>
                    <a:pt x="43942" y="21971"/>
                  </a:lnTo>
                  <a:cubicBezTo>
                    <a:pt x="43942" y="9837"/>
                    <a:pt x="34105" y="0"/>
                    <a:pt x="21971" y="0"/>
                  </a:cubicBezTo>
                  <a:lnTo>
                    <a:pt x="21971" y="0"/>
                  </a:lnTo>
                  <a:cubicBezTo>
                    <a:pt x="9837" y="0"/>
                    <a:pt x="0" y="9837"/>
                    <a:pt x="0" y="21971"/>
                  </a:cubicBezTo>
                  <a:lnTo>
                    <a:pt x="0" y="204341"/>
                  </a:lnTo>
                  <a:cubicBezTo>
                    <a:pt x="0" y="221959"/>
                    <a:pt x="6999" y="238855"/>
                    <a:pt x="19456" y="251311"/>
                  </a:cubicBezTo>
                  <a:lnTo>
                    <a:pt x="79685" y="311539"/>
                  </a:lnTo>
                  <a:cubicBezTo>
                    <a:pt x="91377" y="323233"/>
                    <a:pt x="97946" y="339091"/>
                    <a:pt x="97946" y="355627"/>
                  </a:cubicBezTo>
                  <a:lnTo>
                    <a:pt x="97946" y="380605"/>
                  </a:lnTo>
                  <a:lnTo>
                    <a:pt x="206548" y="380605"/>
                  </a:lnTo>
                  <a:lnTo>
                    <a:pt x="206548" y="272401"/>
                  </a:lnTo>
                  <a:cubicBezTo>
                    <a:pt x="206548" y="259567"/>
                    <a:pt x="201449" y="247261"/>
                    <a:pt x="192374" y="238189"/>
                  </a:cubicBezTo>
                  <a:lnTo>
                    <a:pt x="121310" y="167122"/>
                  </a:lnTo>
                  <a:cubicBezTo>
                    <a:pt x="113683" y="159495"/>
                    <a:pt x="101317" y="159495"/>
                    <a:pt x="93690" y="167122"/>
                  </a:cubicBezTo>
                  <a:lnTo>
                    <a:pt x="93690" y="167122"/>
                  </a:lnTo>
                  <a:cubicBezTo>
                    <a:pt x="86063" y="174749"/>
                    <a:pt x="86063" y="187115"/>
                    <a:pt x="93690" y="194742"/>
                  </a:cubicBezTo>
                  <a:lnTo>
                    <a:pt x="140913" y="242605"/>
                  </a:lnTo>
                  <a:lnTo>
                    <a:pt x="122913" y="260605"/>
                  </a:lnTo>
                  <a:close/>
                </a:path>
              </a:pathLst>
            </a:custGeom>
            <a:solidFill>
              <a:srgbClr val="FFFFFF"/>
            </a:solidFill>
            <a:ln w="5969" cap="flat">
              <a:noFill/>
              <a:prstDash val="solid"/>
              <a:miter/>
            </a:ln>
          </p:spPr>
          <p:txBody>
            <a:bodyPr rtlCol="0" anchor="ctr"/>
            <a:lstStyle/>
            <a:p>
              <a:endParaRPr lang="en-GB"/>
            </a:p>
          </p:txBody>
        </p:sp>
      </p:grpSp>
      <p:grpSp>
        <p:nvGrpSpPr>
          <p:cNvPr id="70" name="Icoon_1_4">
            <a:extLst>
              <a:ext uri="{FF2B5EF4-FFF2-40B4-BE49-F238E27FC236}">
                <a16:creationId xmlns:a16="http://schemas.microsoft.com/office/drawing/2014/main" id="{516B383F-40D5-9286-6FB7-F45B8A8DC499}"/>
              </a:ext>
            </a:extLst>
          </p:cNvPr>
          <p:cNvGrpSpPr/>
          <p:nvPr/>
        </p:nvGrpSpPr>
        <p:grpSpPr>
          <a:xfrm>
            <a:off x="5403186" y="3116893"/>
            <a:ext cx="568502" cy="511334"/>
            <a:chOff x="5105691" y="2167939"/>
            <a:chExt cx="568502" cy="511334"/>
          </a:xfrm>
        </p:grpSpPr>
        <p:sp>
          <p:nvSpPr>
            <p:cNvPr id="71" name="Vrije vorm: vorm 70">
              <a:extLst>
                <a:ext uri="{FF2B5EF4-FFF2-40B4-BE49-F238E27FC236}">
                  <a16:creationId xmlns:a16="http://schemas.microsoft.com/office/drawing/2014/main" id="{748A77D3-856F-27F8-AB48-0D19F9659F8A}"/>
                </a:ext>
              </a:extLst>
            </p:cNvPr>
            <p:cNvSpPr/>
            <p:nvPr/>
          </p:nvSpPr>
          <p:spPr>
            <a:xfrm>
              <a:off x="5105691" y="2167939"/>
              <a:ext cx="568502" cy="511334"/>
            </a:xfrm>
            <a:custGeom>
              <a:avLst/>
              <a:gdLst>
                <a:gd name="connsiteX0" fmla="*/ 568503 w 568502"/>
                <a:gd name="connsiteY0" fmla="*/ 119078 h 511334"/>
                <a:gd name="connsiteX1" fmla="*/ 494295 w 568502"/>
                <a:gd name="connsiteY1" fmla="*/ 119078 h 511334"/>
                <a:gd name="connsiteX2" fmla="*/ 442420 w 568502"/>
                <a:gd name="connsiteY2" fmla="*/ 67201 h 511334"/>
                <a:gd name="connsiteX3" fmla="*/ 442420 w 568502"/>
                <a:gd name="connsiteY3" fmla="*/ 0 h 511334"/>
                <a:gd name="connsiteX4" fmla="*/ 23858 w 568502"/>
                <a:gd name="connsiteY4" fmla="*/ 0 h 511334"/>
                <a:gd name="connsiteX5" fmla="*/ 0 w 568502"/>
                <a:gd name="connsiteY5" fmla="*/ 23858 h 511334"/>
                <a:gd name="connsiteX6" fmla="*/ 0 w 568502"/>
                <a:gd name="connsiteY6" fmla="*/ 487478 h 511334"/>
                <a:gd name="connsiteX7" fmla="*/ 23858 w 568502"/>
                <a:gd name="connsiteY7" fmla="*/ 511334 h 511334"/>
                <a:gd name="connsiteX8" fmla="*/ 544647 w 568502"/>
                <a:gd name="connsiteY8" fmla="*/ 511334 h 511334"/>
                <a:gd name="connsiteX9" fmla="*/ 568503 w 568502"/>
                <a:gd name="connsiteY9" fmla="*/ 487478 h 511334"/>
                <a:gd name="connsiteX10" fmla="*/ 568503 w 568502"/>
                <a:gd name="connsiteY10" fmla="*/ 119078 h 511334"/>
                <a:gd name="connsiteX11" fmla="*/ 568503 w 568502"/>
                <a:gd name="connsiteY11" fmla="*/ 119078 h 5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8502" h="511334">
                  <a:moveTo>
                    <a:pt x="568503" y="119078"/>
                  </a:moveTo>
                  <a:lnTo>
                    <a:pt x="494295" y="119078"/>
                  </a:lnTo>
                  <a:cubicBezTo>
                    <a:pt x="465693" y="119078"/>
                    <a:pt x="442420" y="95806"/>
                    <a:pt x="442420" y="67201"/>
                  </a:cubicBezTo>
                  <a:lnTo>
                    <a:pt x="442420" y="0"/>
                  </a:lnTo>
                  <a:lnTo>
                    <a:pt x="23858" y="0"/>
                  </a:lnTo>
                  <a:cubicBezTo>
                    <a:pt x="10682" y="0"/>
                    <a:pt x="0" y="10681"/>
                    <a:pt x="0" y="23858"/>
                  </a:cubicBezTo>
                  <a:lnTo>
                    <a:pt x="0" y="487478"/>
                  </a:lnTo>
                  <a:cubicBezTo>
                    <a:pt x="0" y="500654"/>
                    <a:pt x="10682" y="511334"/>
                    <a:pt x="23858" y="511334"/>
                  </a:cubicBezTo>
                  <a:lnTo>
                    <a:pt x="544647" y="511334"/>
                  </a:lnTo>
                  <a:cubicBezTo>
                    <a:pt x="557823" y="511334"/>
                    <a:pt x="568503" y="500654"/>
                    <a:pt x="568503" y="487478"/>
                  </a:cubicBezTo>
                  <a:lnTo>
                    <a:pt x="568503" y="119078"/>
                  </a:lnTo>
                  <a:lnTo>
                    <a:pt x="568503" y="119078"/>
                  </a:lnTo>
                  <a:close/>
                </a:path>
              </a:pathLst>
            </a:custGeom>
            <a:solidFill>
              <a:srgbClr val="CCDAE8"/>
            </a:solidFill>
            <a:ln w="5969" cap="flat">
              <a:noFill/>
              <a:prstDash val="solid"/>
              <a:miter/>
            </a:ln>
          </p:spPr>
          <p:txBody>
            <a:bodyPr rtlCol="0" anchor="ctr"/>
            <a:lstStyle/>
            <a:p>
              <a:endParaRPr lang="en-GB"/>
            </a:p>
          </p:txBody>
        </p:sp>
        <p:sp>
          <p:nvSpPr>
            <p:cNvPr id="72" name="Vrije vorm: vorm 71">
              <a:extLst>
                <a:ext uri="{FF2B5EF4-FFF2-40B4-BE49-F238E27FC236}">
                  <a16:creationId xmlns:a16="http://schemas.microsoft.com/office/drawing/2014/main" id="{F08BC697-5EC1-C2E9-07AD-189CFEBFCDE5}"/>
                </a:ext>
              </a:extLst>
            </p:cNvPr>
            <p:cNvSpPr/>
            <p:nvPr/>
          </p:nvSpPr>
          <p:spPr>
            <a:xfrm>
              <a:off x="5576129" y="2167939"/>
              <a:ext cx="98064" cy="91060"/>
            </a:xfrm>
            <a:custGeom>
              <a:avLst/>
              <a:gdLst>
                <a:gd name="connsiteX0" fmla="*/ 98064 w 98064"/>
                <a:gd name="connsiteY0" fmla="*/ 91060 h 91060"/>
                <a:gd name="connsiteX1" fmla="*/ 23856 w 98064"/>
                <a:gd name="connsiteY1" fmla="*/ 91060 h 91060"/>
                <a:gd name="connsiteX2" fmla="*/ 0 w 98064"/>
                <a:gd name="connsiteY2" fmla="*/ 67201 h 91060"/>
                <a:gd name="connsiteX3" fmla="*/ 0 w 98064"/>
                <a:gd name="connsiteY3" fmla="*/ 0 h 91060"/>
                <a:gd name="connsiteX4" fmla="*/ 98064 w 98064"/>
                <a:gd name="connsiteY4" fmla="*/ 91060 h 9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4" h="91060">
                  <a:moveTo>
                    <a:pt x="98064" y="91060"/>
                  </a:moveTo>
                  <a:lnTo>
                    <a:pt x="23856" y="91060"/>
                  </a:lnTo>
                  <a:cubicBezTo>
                    <a:pt x="10680" y="91060"/>
                    <a:pt x="0" y="80378"/>
                    <a:pt x="0" y="67201"/>
                  </a:cubicBezTo>
                  <a:lnTo>
                    <a:pt x="0" y="0"/>
                  </a:lnTo>
                  <a:lnTo>
                    <a:pt x="98064" y="91060"/>
                  </a:lnTo>
                  <a:close/>
                </a:path>
              </a:pathLst>
            </a:custGeom>
            <a:solidFill>
              <a:srgbClr val="CCDAE8"/>
            </a:solidFill>
            <a:ln w="5969" cap="flat">
              <a:noFill/>
              <a:prstDash val="solid"/>
              <a:miter/>
            </a:ln>
          </p:spPr>
          <p:txBody>
            <a:bodyPr rtlCol="0" anchor="ctr"/>
            <a:lstStyle/>
            <a:p>
              <a:endParaRPr lang="en-GB" dirty="0"/>
            </a:p>
          </p:txBody>
        </p:sp>
        <p:sp>
          <p:nvSpPr>
            <p:cNvPr id="73" name="Vrije vorm: vorm 72">
              <a:extLst>
                <a:ext uri="{FF2B5EF4-FFF2-40B4-BE49-F238E27FC236}">
                  <a16:creationId xmlns:a16="http://schemas.microsoft.com/office/drawing/2014/main" id="{AB60F487-B8BC-A7DC-336A-C57C7C8C0B43}"/>
                </a:ext>
              </a:extLst>
            </p:cNvPr>
            <p:cNvSpPr/>
            <p:nvPr/>
          </p:nvSpPr>
          <p:spPr>
            <a:xfrm>
              <a:off x="5204056" y="2200688"/>
              <a:ext cx="6000" cy="443659"/>
            </a:xfrm>
            <a:custGeom>
              <a:avLst/>
              <a:gdLst>
                <a:gd name="connsiteX0" fmla="*/ 0 w 6000"/>
                <a:gd name="connsiteY0" fmla="*/ 0 h 443659"/>
                <a:gd name="connsiteX1" fmla="*/ 0 w 6000"/>
                <a:gd name="connsiteY1" fmla="*/ 443659 h 443659"/>
              </a:gdLst>
              <a:ahLst/>
              <a:cxnLst>
                <a:cxn ang="0">
                  <a:pos x="connsiteX0" y="connsiteY0"/>
                </a:cxn>
                <a:cxn ang="0">
                  <a:pos x="connsiteX1" y="connsiteY1"/>
                </a:cxn>
              </a:cxnLst>
              <a:rect l="l" t="t" r="r" b="b"/>
              <a:pathLst>
                <a:path w="6000" h="443659">
                  <a:moveTo>
                    <a:pt x="0" y="0"/>
                  </a:moveTo>
                  <a:lnTo>
                    <a:pt x="0" y="443659"/>
                  </a:lnTo>
                </a:path>
              </a:pathLst>
            </a:custGeom>
            <a:ln w="35814" cap="flat">
              <a:solidFill>
                <a:srgbClr val="FFFFFF"/>
              </a:solidFill>
              <a:prstDash val="solid"/>
              <a:miter/>
            </a:ln>
          </p:spPr>
          <p:txBody>
            <a:bodyPr rtlCol="0" anchor="ctr"/>
            <a:lstStyle/>
            <a:p>
              <a:endParaRPr lang="en-GB"/>
            </a:p>
          </p:txBody>
        </p:sp>
        <p:sp>
          <p:nvSpPr>
            <p:cNvPr id="74" name="Vrije vorm: vorm 73">
              <a:extLst>
                <a:ext uri="{FF2B5EF4-FFF2-40B4-BE49-F238E27FC236}">
                  <a16:creationId xmlns:a16="http://schemas.microsoft.com/office/drawing/2014/main" id="{4072BC99-2FA4-F9FA-E54F-0734CB1D6562}"/>
                </a:ext>
              </a:extLst>
            </p:cNvPr>
            <p:cNvSpPr/>
            <p:nvPr/>
          </p:nvSpPr>
          <p:spPr>
            <a:xfrm>
              <a:off x="5145534" y="2551373"/>
              <a:ext cx="161011" cy="6000"/>
            </a:xfrm>
            <a:custGeom>
              <a:avLst/>
              <a:gdLst>
                <a:gd name="connsiteX0" fmla="*/ 161011 w 161011"/>
                <a:gd name="connsiteY0" fmla="*/ 0 h 6000"/>
                <a:gd name="connsiteX1" fmla="*/ 0 w 161011"/>
                <a:gd name="connsiteY1" fmla="*/ 0 h 6000"/>
              </a:gdLst>
              <a:ahLst/>
              <a:cxnLst>
                <a:cxn ang="0">
                  <a:pos x="connsiteX0" y="connsiteY0"/>
                </a:cxn>
                <a:cxn ang="0">
                  <a:pos x="connsiteX1" y="connsiteY1"/>
                </a:cxn>
              </a:cxnLst>
              <a:rect l="l" t="t" r="r" b="b"/>
              <a:pathLst>
                <a:path w="161011" h="6000">
                  <a:moveTo>
                    <a:pt x="161011" y="0"/>
                  </a:moveTo>
                  <a:lnTo>
                    <a:pt x="0" y="0"/>
                  </a:lnTo>
                </a:path>
              </a:pathLst>
            </a:custGeom>
            <a:ln w="35814" cap="flat">
              <a:solidFill>
                <a:srgbClr val="FFFFFF"/>
              </a:solidFill>
              <a:prstDash val="solid"/>
              <a:miter/>
            </a:ln>
          </p:spPr>
          <p:txBody>
            <a:bodyPr rtlCol="0" anchor="ctr"/>
            <a:lstStyle/>
            <a:p>
              <a:endParaRPr lang="en-GB"/>
            </a:p>
          </p:txBody>
        </p:sp>
        <p:sp>
          <p:nvSpPr>
            <p:cNvPr id="75" name="Vrije vorm: vorm 74">
              <a:extLst>
                <a:ext uri="{FF2B5EF4-FFF2-40B4-BE49-F238E27FC236}">
                  <a16:creationId xmlns:a16="http://schemas.microsoft.com/office/drawing/2014/main" id="{82358A6B-084B-FA60-5A1C-37002943439B}"/>
                </a:ext>
              </a:extLst>
            </p:cNvPr>
            <p:cNvSpPr/>
            <p:nvPr/>
          </p:nvSpPr>
          <p:spPr>
            <a:xfrm>
              <a:off x="5358040" y="2344868"/>
              <a:ext cx="6000" cy="161010"/>
            </a:xfrm>
            <a:custGeom>
              <a:avLst/>
              <a:gdLst>
                <a:gd name="connsiteX0" fmla="*/ 0 w 6000"/>
                <a:gd name="connsiteY0" fmla="*/ 161011 h 161010"/>
                <a:gd name="connsiteX1" fmla="*/ 0 w 6000"/>
                <a:gd name="connsiteY1" fmla="*/ 0 h 161010"/>
              </a:gdLst>
              <a:ahLst/>
              <a:cxnLst>
                <a:cxn ang="0">
                  <a:pos x="connsiteX0" y="connsiteY0"/>
                </a:cxn>
                <a:cxn ang="0">
                  <a:pos x="connsiteX1" y="connsiteY1"/>
                </a:cxn>
              </a:cxnLst>
              <a:rect l="l" t="t" r="r" b="b"/>
              <a:pathLst>
                <a:path w="6000" h="161010">
                  <a:moveTo>
                    <a:pt x="0" y="161011"/>
                  </a:moveTo>
                  <a:lnTo>
                    <a:pt x="0" y="0"/>
                  </a:lnTo>
                </a:path>
              </a:pathLst>
            </a:custGeom>
            <a:ln w="35814" cap="flat">
              <a:solidFill>
                <a:srgbClr val="FFFFFF"/>
              </a:solidFill>
              <a:prstDash val="solid"/>
              <a:miter/>
            </a:ln>
          </p:spPr>
          <p:txBody>
            <a:bodyPr rtlCol="0" anchor="ctr"/>
            <a:lstStyle/>
            <a:p>
              <a:endParaRPr lang="en-GB"/>
            </a:p>
          </p:txBody>
        </p:sp>
        <p:sp>
          <p:nvSpPr>
            <p:cNvPr id="76" name="Vrije vorm: vorm 75">
              <a:extLst>
                <a:ext uri="{FF2B5EF4-FFF2-40B4-BE49-F238E27FC236}">
                  <a16:creationId xmlns:a16="http://schemas.microsoft.com/office/drawing/2014/main" id="{EA088279-FA03-22A0-83F2-6F70D6B7B205}"/>
                </a:ext>
              </a:extLst>
            </p:cNvPr>
            <p:cNvSpPr/>
            <p:nvPr/>
          </p:nvSpPr>
          <p:spPr>
            <a:xfrm>
              <a:off x="5144545" y="2330036"/>
              <a:ext cx="491998" cy="6000"/>
            </a:xfrm>
            <a:custGeom>
              <a:avLst/>
              <a:gdLst>
                <a:gd name="connsiteX0" fmla="*/ 0 w 491998"/>
                <a:gd name="connsiteY0" fmla="*/ 0 h 6000"/>
                <a:gd name="connsiteX1" fmla="*/ 491998 w 491998"/>
                <a:gd name="connsiteY1" fmla="*/ 0 h 6000"/>
              </a:gdLst>
              <a:ahLst/>
              <a:cxnLst>
                <a:cxn ang="0">
                  <a:pos x="connsiteX0" y="connsiteY0"/>
                </a:cxn>
                <a:cxn ang="0">
                  <a:pos x="connsiteX1" y="connsiteY1"/>
                </a:cxn>
              </a:cxnLst>
              <a:rect l="l" t="t" r="r" b="b"/>
              <a:pathLst>
                <a:path w="491998" h="6000">
                  <a:moveTo>
                    <a:pt x="0" y="0"/>
                  </a:moveTo>
                  <a:lnTo>
                    <a:pt x="491998" y="0"/>
                  </a:lnTo>
                </a:path>
              </a:pathLst>
            </a:custGeom>
            <a:ln w="35814" cap="flat">
              <a:solidFill>
                <a:srgbClr val="FFFFFF"/>
              </a:solidFill>
              <a:prstDash val="solid"/>
              <a:miter/>
            </a:ln>
          </p:spPr>
          <p:txBody>
            <a:bodyPr rtlCol="0" anchor="ctr"/>
            <a:lstStyle/>
            <a:p>
              <a:endParaRPr lang="en-GB"/>
            </a:p>
          </p:txBody>
        </p:sp>
        <p:sp>
          <p:nvSpPr>
            <p:cNvPr id="77" name="Vrije vorm: vorm 76">
              <a:extLst>
                <a:ext uri="{FF2B5EF4-FFF2-40B4-BE49-F238E27FC236}">
                  <a16:creationId xmlns:a16="http://schemas.microsoft.com/office/drawing/2014/main" id="{34E6CF56-BA4E-7E83-0B88-590BCD8309D9}"/>
                </a:ext>
              </a:extLst>
            </p:cNvPr>
            <p:cNvSpPr/>
            <p:nvPr/>
          </p:nvSpPr>
          <p:spPr>
            <a:xfrm>
              <a:off x="5485033" y="2402615"/>
              <a:ext cx="114148" cy="177562"/>
            </a:xfrm>
            <a:custGeom>
              <a:avLst/>
              <a:gdLst>
                <a:gd name="connsiteX0" fmla="*/ 114149 w 114148"/>
                <a:gd name="connsiteY0" fmla="*/ 57073 h 177562"/>
                <a:gd name="connsiteX1" fmla="*/ 57073 w 114148"/>
                <a:gd name="connsiteY1" fmla="*/ 177562 h 177562"/>
                <a:gd name="connsiteX2" fmla="*/ 0 w 114148"/>
                <a:gd name="connsiteY2" fmla="*/ 57073 h 177562"/>
                <a:gd name="connsiteX3" fmla="*/ 57073 w 114148"/>
                <a:gd name="connsiteY3" fmla="*/ 0 h 177562"/>
                <a:gd name="connsiteX4" fmla="*/ 114149 w 114148"/>
                <a:gd name="connsiteY4" fmla="*/ 57073 h 17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48" h="177562">
                  <a:moveTo>
                    <a:pt x="114149" y="57073"/>
                  </a:moveTo>
                  <a:cubicBezTo>
                    <a:pt x="114149" y="88594"/>
                    <a:pt x="57073" y="177562"/>
                    <a:pt x="57073" y="177562"/>
                  </a:cubicBezTo>
                  <a:cubicBezTo>
                    <a:pt x="57073" y="177562"/>
                    <a:pt x="0" y="88594"/>
                    <a:pt x="0" y="57073"/>
                  </a:cubicBezTo>
                  <a:cubicBezTo>
                    <a:pt x="0" y="25553"/>
                    <a:pt x="25553" y="0"/>
                    <a:pt x="57073" y="0"/>
                  </a:cubicBezTo>
                  <a:cubicBezTo>
                    <a:pt x="88595" y="0"/>
                    <a:pt x="114149" y="25553"/>
                    <a:pt x="114149" y="57073"/>
                  </a:cubicBezTo>
                  <a:close/>
                </a:path>
              </a:pathLst>
            </a:custGeom>
            <a:solidFill>
              <a:srgbClr val="E03C31"/>
            </a:solidFill>
            <a:ln w="47752" cap="flat">
              <a:solidFill>
                <a:srgbClr val="E03C31"/>
              </a:solidFill>
              <a:prstDash val="solid"/>
              <a:miter/>
            </a:ln>
          </p:spPr>
          <p:txBody>
            <a:bodyPr rtlCol="0" anchor="ctr"/>
            <a:lstStyle/>
            <a:p>
              <a:endParaRPr lang="en-GB"/>
            </a:p>
          </p:txBody>
        </p:sp>
        <p:sp>
          <p:nvSpPr>
            <p:cNvPr id="78" name="Vrije vorm: vorm 77">
              <a:extLst>
                <a:ext uri="{FF2B5EF4-FFF2-40B4-BE49-F238E27FC236}">
                  <a16:creationId xmlns:a16="http://schemas.microsoft.com/office/drawing/2014/main" id="{55E5D7E8-89B4-8BA7-3430-6FB311A8F61E}"/>
                </a:ext>
              </a:extLst>
            </p:cNvPr>
            <p:cNvSpPr/>
            <p:nvPr/>
          </p:nvSpPr>
          <p:spPr>
            <a:xfrm>
              <a:off x="5510545" y="2428372"/>
              <a:ext cx="66000" cy="66000"/>
            </a:xfrm>
            <a:custGeom>
              <a:avLst/>
              <a:gdLst>
                <a:gd name="connsiteX0" fmla="*/ 66000 w 66000"/>
                <a:gd name="connsiteY0" fmla="*/ 33000 h 66000"/>
                <a:gd name="connsiteX1" fmla="*/ 33000 w 66000"/>
                <a:gd name="connsiteY1" fmla="*/ 66000 h 66000"/>
                <a:gd name="connsiteX2" fmla="*/ 0 w 66000"/>
                <a:gd name="connsiteY2" fmla="*/ 33000 h 66000"/>
                <a:gd name="connsiteX3" fmla="*/ 33000 w 66000"/>
                <a:gd name="connsiteY3" fmla="*/ 0 h 66000"/>
                <a:gd name="connsiteX4" fmla="*/ 66000 w 66000"/>
                <a:gd name="connsiteY4" fmla="*/ 33000 h 6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0" h="66000">
                  <a:moveTo>
                    <a:pt x="66000" y="33000"/>
                  </a:moveTo>
                  <a:cubicBezTo>
                    <a:pt x="66000" y="51225"/>
                    <a:pt x="51225" y="66000"/>
                    <a:pt x="33000" y="66000"/>
                  </a:cubicBezTo>
                  <a:cubicBezTo>
                    <a:pt x="14775" y="66000"/>
                    <a:pt x="0" y="51225"/>
                    <a:pt x="0" y="33000"/>
                  </a:cubicBezTo>
                  <a:cubicBezTo>
                    <a:pt x="0" y="14775"/>
                    <a:pt x="14775" y="0"/>
                    <a:pt x="33000" y="0"/>
                  </a:cubicBezTo>
                  <a:cubicBezTo>
                    <a:pt x="51225" y="0"/>
                    <a:pt x="66000" y="14775"/>
                    <a:pt x="66000" y="33000"/>
                  </a:cubicBezTo>
                  <a:close/>
                </a:path>
              </a:pathLst>
            </a:custGeom>
            <a:solidFill>
              <a:srgbClr val="FFFFFF"/>
            </a:solidFill>
            <a:ln w="5969" cap="flat">
              <a:noFill/>
              <a:prstDash val="solid"/>
              <a:miter/>
            </a:ln>
          </p:spPr>
          <p:txBody>
            <a:bodyPr rtlCol="0" anchor="ctr"/>
            <a:lstStyle/>
            <a:p>
              <a:endParaRPr lang="en-GB"/>
            </a:p>
          </p:txBody>
        </p:sp>
        <p:sp>
          <p:nvSpPr>
            <p:cNvPr id="79" name="Vrije vorm: vorm 78">
              <a:extLst>
                <a:ext uri="{FF2B5EF4-FFF2-40B4-BE49-F238E27FC236}">
                  <a16:creationId xmlns:a16="http://schemas.microsoft.com/office/drawing/2014/main" id="{8EE99816-1E37-1654-91C9-9906D0E4EF3E}"/>
                </a:ext>
              </a:extLst>
            </p:cNvPr>
            <p:cNvSpPr/>
            <p:nvPr/>
          </p:nvSpPr>
          <p:spPr>
            <a:xfrm>
              <a:off x="5306545" y="2500372"/>
              <a:ext cx="102000" cy="102000"/>
            </a:xfrm>
            <a:custGeom>
              <a:avLst/>
              <a:gdLst>
                <a:gd name="connsiteX0" fmla="*/ 102000 w 102000"/>
                <a:gd name="connsiteY0" fmla="*/ 51000 h 102000"/>
                <a:gd name="connsiteX1" fmla="*/ 51000 w 102000"/>
                <a:gd name="connsiteY1" fmla="*/ 102000 h 102000"/>
                <a:gd name="connsiteX2" fmla="*/ 0 w 102000"/>
                <a:gd name="connsiteY2" fmla="*/ 51000 h 102000"/>
                <a:gd name="connsiteX3" fmla="*/ 51000 w 102000"/>
                <a:gd name="connsiteY3" fmla="*/ 0 h 102000"/>
                <a:gd name="connsiteX4" fmla="*/ 102000 w 102000"/>
                <a:gd name="connsiteY4" fmla="*/ 51000 h 10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00" h="102000">
                  <a:moveTo>
                    <a:pt x="102000" y="51000"/>
                  </a:moveTo>
                  <a:cubicBezTo>
                    <a:pt x="102000" y="79167"/>
                    <a:pt x="79167" y="102000"/>
                    <a:pt x="51000" y="102000"/>
                  </a:cubicBezTo>
                  <a:cubicBezTo>
                    <a:pt x="22834" y="102000"/>
                    <a:pt x="0" y="79167"/>
                    <a:pt x="0" y="51000"/>
                  </a:cubicBezTo>
                  <a:cubicBezTo>
                    <a:pt x="0" y="22833"/>
                    <a:pt x="22834" y="0"/>
                    <a:pt x="51000" y="0"/>
                  </a:cubicBezTo>
                  <a:cubicBezTo>
                    <a:pt x="79167" y="0"/>
                    <a:pt x="102000" y="22833"/>
                    <a:pt x="102000" y="51000"/>
                  </a:cubicBezTo>
                  <a:close/>
                </a:path>
              </a:pathLst>
            </a:custGeom>
            <a:noFill/>
            <a:ln w="35814" cap="flat">
              <a:solidFill>
                <a:srgbClr val="FFFFFF"/>
              </a:solidFill>
              <a:prstDash val="solid"/>
              <a:miter/>
            </a:ln>
          </p:spPr>
          <p:txBody>
            <a:bodyPr rtlCol="0" anchor="ctr"/>
            <a:lstStyle/>
            <a:p>
              <a:endParaRPr lang="en-GB"/>
            </a:p>
          </p:txBody>
        </p:sp>
        <p:sp>
          <p:nvSpPr>
            <p:cNvPr id="80" name="Vrije vorm: vorm 79">
              <a:extLst>
                <a:ext uri="{FF2B5EF4-FFF2-40B4-BE49-F238E27FC236}">
                  <a16:creationId xmlns:a16="http://schemas.microsoft.com/office/drawing/2014/main" id="{3FC460B4-63C0-2077-B1AF-7DA33FF3793A}"/>
                </a:ext>
              </a:extLst>
            </p:cNvPr>
            <p:cNvSpPr/>
            <p:nvPr/>
          </p:nvSpPr>
          <p:spPr>
            <a:xfrm>
              <a:off x="5441545" y="2200688"/>
              <a:ext cx="6000" cy="121587"/>
            </a:xfrm>
            <a:custGeom>
              <a:avLst/>
              <a:gdLst>
                <a:gd name="connsiteX0" fmla="*/ 0 w 6000"/>
                <a:gd name="connsiteY0" fmla="*/ 121588 h 121587"/>
                <a:gd name="connsiteX1" fmla="*/ 0 w 6000"/>
                <a:gd name="connsiteY1" fmla="*/ 0 h 121587"/>
              </a:gdLst>
              <a:ahLst/>
              <a:cxnLst>
                <a:cxn ang="0">
                  <a:pos x="connsiteX0" y="connsiteY0"/>
                </a:cxn>
                <a:cxn ang="0">
                  <a:pos x="connsiteX1" y="connsiteY1"/>
                </a:cxn>
              </a:cxnLst>
              <a:rect l="l" t="t" r="r" b="b"/>
              <a:pathLst>
                <a:path w="6000" h="121587">
                  <a:moveTo>
                    <a:pt x="0" y="121588"/>
                  </a:moveTo>
                  <a:lnTo>
                    <a:pt x="0" y="0"/>
                  </a:lnTo>
                </a:path>
              </a:pathLst>
            </a:custGeom>
            <a:ln w="35814" cap="flat">
              <a:solidFill>
                <a:srgbClr val="FFFFFF"/>
              </a:solidFill>
              <a:prstDash val="solid"/>
              <a:miter/>
            </a:ln>
          </p:spPr>
          <p:txBody>
            <a:bodyPr rtlCol="0" anchor="ctr"/>
            <a:lstStyle/>
            <a:p>
              <a:endParaRPr lang="en-GB"/>
            </a:p>
          </p:txBody>
        </p:sp>
        <p:sp>
          <p:nvSpPr>
            <p:cNvPr id="81" name="Vrije vorm: vorm 80">
              <a:extLst>
                <a:ext uri="{FF2B5EF4-FFF2-40B4-BE49-F238E27FC236}">
                  <a16:creationId xmlns:a16="http://schemas.microsoft.com/office/drawing/2014/main" id="{A7AD7A73-495C-E5CC-D326-4483380E6ECD}"/>
                </a:ext>
              </a:extLst>
            </p:cNvPr>
            <p:cNvSpPr/>
            <p:nvPr/>
          </p:nvSpPr>
          <p:spPr>
            <a:xfrm>
              <a:off x="5358040" y="2608372"/>
              <a:ext cx="6000" cy="35975"/>
            </a:xfrm>
            <a:custGeom>
              <a:avLst/>
              <a:gdLst>
                <a:gd name="connsiteX0" fmla="*/ 0 w 6000"/>
                <a:gd name="connsiteY0" fmla="*/ 35976 h 35975"/>
                <a:gd name="connsiteX1" fmla="*/ 0 w 6000"/>
                <a:gd name="connsiteY1" fmla="*/ 0 h 35975"/>
              </a:gdLst>
              <a:ahLst/>
              <a:cxnLst>
                <a:cxn ang="0">
                  <a:pos x="connsiteX0" y="connsiteY0"/>
                </a:cxn>
                <a:cxn ang="0">
                  <a:pos x="connsiteX1" y="connsiteY1"/>
                </a:cxn>
              </a:cxnLst>
              <a:rect l="l" t="t" r="r" b="b"/>
              <a:pathLst>
                <a:path w="6000" h="35975">
                  <a:moveTo>
                    <a:pt x="0" y="35976"/>
                  </a:moveTo>
                  <a:lnTo>
                    <a:pt x="0" y="0"/>
                  </a:lnTo>
                </a:path>
              </a:pathLst>
            </a:custGeom>
            <a:ln w="35814" cap="flat">
              <a:solidFill>
                <a:srgbClr val="FFFFFF"/>
              </a:solidFill>
              <a:prstDash val="solid"/>
              <a:miter/>
            </a:ln>
          </p:spPr>
          <p:txBody>
            <a:bodyPr rtlCol="0" anchor="ctr"/>
            <a:lstStyle/>
            <a:p>
              <a:endParaRPr lang="en-GB"/>
            </a:p>
          </p:txBody>
        </p:sp>
      </p:grpSp>
      <p:grpSp>
        <p:nvGrpSpPr>
          <p:cNvPr id="82" name="Icoon_1_1">
            <a:extLst>
              <a:ext uri="{FF2B5EF4-FFF2-40B4-BE49-F238E27FC236}">
                <a16:creationId xmlns:a16="http://schemas.microsoft.com/office/drawing/2014/main" id="{D97B8526-3E4A-E581-FE4F-5609EFF1AD4D}"/>
              </a:ext>
            </a:extLst>
          </p:cNvPr>
          <p:cNvGrpSpPr/>
          <p:nvPr/>
        </p:nvGrpSpPr>
        <p:grpSpPr>
          <a:xfrm>
            <a:off x="3911705" y="3453985"/>
            <a:ext cx="709836" cy="775135"/>
            <a:chOff x="952260" y="2044372"/>
            <a:chExt cx="709836" cy="775135"/>
          </a:xfrm>
        </p:grpSpPr>
        <p:sp>
          <p:nvSpPr>
            <p:cNvPr id="83" name="Vrije vorm: vorm 82">
              <a:extLst>
                <a:ext uri="{FF2B5EF4-FFF2-40B4-BE49-F238E27FC236}">
                  <a16:creationId xmlns:a16="http://schemas.microsoft.com/office/drawing/2014/main" id="{528ECB07-89F9-E557-CCBC-9302F6B83A72}"/>
                </a:ext>
              </a:extLst>
            </p:cNvPr>
            <p:cNvSpPr/>
            <p:nvPr/>
          </p:nvSpPr>
          <p:spPr>
            <a:xfrm>
              <a:off x="1319630" y="2054398"/>
              <a:ext cx="220774" cy="370395"/>
            </a:xfrm>
            <a:custGeom>
              <a:avLst/>
              <a:gdLst>
                <a:gd name="connsiteX0" fmla="*/ 0 w 220774"/>
                <a:gd name="connsiteY0" fmla="*/ 370395 h 370395"/>
                <a:gd name="connsiteX1" fmla="*/ 926 w 220774"/>
                <a:gd name="connsiteY1" fmla="*/ 173394 h 370395"/>
                <a:gd name="connsiteX2" fmla="*/ 220774 w 220774"/>
                <a:gd name="connsiteY2" fmla="*/ 173394 h 370395"/>
                <a:gd name="connsiteX3" fmla="*/ 220774 w 220774"/>
                <a:gd name="connsiteY3" fmla="*/ 0 h 370395"/>
              </a:gdLst>
              <a:ahLst/>
              <a:cxnLst>
                <a:cxn ang="0">
                  <a:pos x="connsiteX0" y="connsiteY0"/>
                </a:cxn>
                <a:cxn ang="0">
                  <a:pos x="connsiteX1" y="connsiteY1"/>
                </a:cxn>
                <a:cxn ang="0">
                  <a:pos x="connsiteX2" y="connsiteY2"/>
                </a:cxn>
                <a:cxn ang="0">
                  <a:pos x="connsiteX3" y="connsiteY3"/>
                </a:cxn>
              </a:cxnLst>
              <a:rect l="l" t="t" r="r" b="b"/>
              <a:pathLst>
                <a:path w="220774" h="370395">
                  <a:moveTo>
                    <a:pt x="0" y="370395"/>
                  </a:moveTo>
                  <a:lnTo>
                    <a:pt x="926" y="173394"/>
                  </a:lnTo>
                  <a:lnTo>
                    <a:pt x="220774" y="173394"/>
                  </a:lnTo>
                  <a:lnTo>
                    <a:pt x="220774" y="0"/>
                  </a:lnTo>
                </a:path>
              </a:pathLst>
            </a:custGeom>
            <a:noFill/>
            <a:ln w="41783" cap="sq">
              <a:solidFill>
                <a:schemeClr val="bg1"/>
              </a:solidFill>
              <a:prstDash val="solid"/>
              <a:round/>
            </a:ln>
          </p:spPr>
          <p:txBody>
            <a:bodyPr rtlCol="0" anchor="ctr"/>
            <a:lstStyle/>
            <a:p>
              <a:endParaRPr lang="en-GB"/>
            </a:p>
          </p:txBody>
        </p:sp>
        <p:sp>
          <p:nvSpPr>
            <p:cNvPr id="84" name="Vrije vorm: vorm 83">
              <a:extLst>
                <a:ext uri="{FF2B5EF4-FFF2-40B4-BE49-F238E27FC236}">
                  <a16:creationId xmlns:a16="http://schemas.microsoft.com/office/drawing/2014/main" id="{A67A13D0-362F-50B2-C420-175682E938DD}"/>
                </a:ext>
              </a:extLst>
            </p:cNvPr>
            <p:cNvSpPr/>
            <p:nvPr/>
          </p:nvSpPr>
          <p:spPr>
            <a:xfrm>
              <a:off x="1288266" y="2479566"/>
              <a:ext cx="61257" cy="61257"/>
            </a:xfrm>
            <a:custGeom>
              <a:avLst/>
              <a:gdLst>
                <a:gd name="connsiteX0" fmla="*/ 61257 w 61257"/>
                <a:gd name="connsiteY0" fmla="*/ 30629 h 61257"/>
                <a:gd name="connsiteX1" fmla="*/ 30629 w 61257"/>
                <a:gd name="connsiteY1" fmla="*/ 61257 h 61257"/>
                <a:gd name="connsiteX2" fmla="*/ 0 w 61257"/>
                <a:gd name="connsiteY2" fmla="*/ 30629 h 61257"/>
                <a:gd name="connsiteX3" fmla="*/ 30629 w 61257"/>
                <a:gd name="connsiteY3" fmla="*/ 0 h 61257"/>
                <a:gd name="connsiteX4" fmla="*/ 61257 w 61257"/>
                <a:gd name="connsiteY4" fmla="*/ 30629 h 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7" h="61257">
                  <a:moveTo>
                    <a:pt x="61257" y="30629"/>
                  </a:moveTo>
                  <a:cubicBezTo>
                    <a:pt x="61257" y="47544"/>
                    <a:pt x="47544" y="61257"/>
                    <a:pt x="30629" y="61257"/>
                  </a:cubicBezTo>
                  <a:cubicBezTo>
                    <a:pt x="13713" y="61257"/>
                    <a:pt x="0" y="47544"/>
                    <a:pt x="0" y="30629"/>
                  </a:cubicBezTo>
                  <a:cubicBezTo>
                    <a:pt x="0" y="13713"/>
                    <a:pt x="13713" y="0"/>
                    <a:pt x="30629" y="0"/>
                  </a:cubicBezTo>
                  <a:cubicBezTo>
                    <a:pt x="47544" y="0"/>
                    <a:pt x="61257" y="13713"/>
                    <a:pt x="61257" y="30629"/>
                  </a:cubicBezTo>
                  <a:close/>
                </a:path>
              </a:pathLst>
            </a:custGeom>
            <a:solidFill>
              <a:srgbClr val="FFFFFF"/>
            </a:solidFill>
            <a:ln w="5969" cap="flat">
              <a:noFill/>
              <a:prstDash val="solid"/>
              <a:miter/>
            </a:ln>
          </p:spPr>
          <p:txBody>
            <a:bodyPr rtlCol="0" anchor="ctr"/>
            <a:lstStyle/>
            <a:p>
              <a:endParaRPr lang="en-GB"/>
            </a:p>
          </p:txBody>
        </p:sp>
        <p:sp>
          <p:nvSpPr>
            <p:cNvPr id="85" name="Vrije vorm: vorm 84">
              <a:extLst>
                <a:ext uri="{FF2B5EF4-FFF2-40B4-BE49-F238E27FC236}">
                  <a16:creationId xmlns:a16="http://schemas.microsoft.com/office/drawing/2014/main" id="{638D99F0-BA1B-564E-8E9D-83ABCCA702B8}"/>
                </a:ext>
              </a:extLst>
            </p:cNvPr>
            <p:cNvSpPr/>
            <p:nvPr/>
          </p:nvSpPr>
          <p:spPr>
            <a:xfrm>
              <a:off x="1492120" y="2044372"/>
              <a:ext cx="100238" cy="100238"/>
            </a:xfrm>
            <a:custGeom>
              <a:avLst/>
              <a:gdLst>
                <a:gd name="connsiteX0" fmla="*/ 100239 w 100238"/>
                <a:gd name="connsiteY0" fmla="*/ 50119 h 100238"/>
                <a:gd name="connsiteX1" fmla="*/ 50119 w 100238"/>
                <a:gd name="connsiteY1" fmla="*/ 100239 h 100238"/>
                <a:gd name="connsiteX2" fmla="*/ 0 w 100238"/>
                <a:gd name="connsiteY2" fmla="*/ 50119 h 100238"/>
                <a:gd name="connsiteX3" fmla="*/ 50119 w 100238"/>
                <a:gd name="connsiteY3" fmla="*/ 0 h 100238"/>
                <a:gd name="connsiteX4" fmla="*/ 100239 w 100238"/>
                <a:gd name="connsiteY4" fmla="*/ 50119 h 10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8" h="100238">
                  <a:moveTo>
                    <a:pt x="100239" y="50119"/>
                  </a:moveTo>
                  <a:cubicBezTo>
                    <a:pt x="100239" y="77800"/>
                    <a:pt x="77800" y="100239"/>
                    <a:pt x="50119" y="100239"/>
                  </a:cubicBezTo>
                  <a:cubicBezTo>
                    <a:pt x="22439" y="100239"/>
                    <a:pt x="0" y="77800"/>
                    <a:pt x="0" y="50119"/>
                  </a:cubicBezTo>
                  <a:cubicBezTo>
                    <a:pt x="0" y="22439"/>
                    <a:pt x="22439" y="0"/>
                    <a:pt x="50119" y="0"/>
                  </a:cubicBezTo>
                  <a:cubicBezTo>
                    <a:pt x="77800" y="0"/>
                    <a:pt x="100239" y="22439"/>
                    <a:pt x="100239" y="50119"/>
                  </a:cubicBezTo>
                  <a:close/>
                </a:path>
              </a:pathLst>
            </a:custGeom>
            <a:solidFill>
              <a:srgbClr val="FFFFFF"/>
            </a:solidFill>
            <a:ln w="47752" cap="flat">
              <a:solidFill>
                <a:srgbClr val="CCDAE8"/>
              </a:solidFill>
              <a:prstDash val="solid"/>
              <a:round/>
            </a:ln>
          </p:spPr>
          <p:txBody>
            <a:bodyPr rtlCol="0" anchor="ctr"/>
            <a:lstStyle/>
            <a:p>
              <a:endParaRPr lang="en-GB"/>
            </a:p>
          </p:txBody>
        </p:sp>
        <p:sp>
          <p:nvSpPr>
            <p:cNvPr id="86" name="Vrije vorm: vorm 85">
              <a:extLst>
                <a:ext uri="{FF2B5EF4-FFF2-40B4-BE49-F238E27FC236}">
                  <a16:creationId xmlns:a16="http://schemas.microsoft.com/office/drawing/2014/main" id="{CF1BB752-FF34-4621-8C1D-B7D5BCC6CFD0}"/>
                </a:ext>
              </a:extLst>
            </p:cNvPr>
            <p:cNvSpPr/>
            <p:nvPr/>
          </p:nvSpPr>
          <p:spPr>
            <a:xfrm>
              <a:off x="986732" y="2512170"/>
              <a:ext cx="663606" cy="249268"/>
            </a:xfrm>
            <a:custGeom>
              <a:avLst/>
              <a:gdLst>
                <a:gd name="connsiteX0" fmla="*/ 0 w 663606"/>
                <a:gd name="connsiteY0" fmla="*/ 249268 h 249268"/>
                <a:gd name="connsiteX1" fmla="*/ 0 w 663606"/>
                <a:gd name="connsiteY1" fmla="*/ 198375 h 249268"/>
                <a:gd name="connsiteX2" fmla="*/ 23383 w 663606"/>
                <a:gd name="connsiteY2" fmla="*/ 126141 h 249268"/>
                <a:gd name="connsiteX3" fmla="*/ 89696 w 663606"/>
                <a:gd name="connsiteY3" fmla="*/ 34449 h 249268"/>
                <a:gd name="connsiteX4" fmla="*/ 157124 w 663606"/>
                <a:gd name="connsiteY4" fmla="*/ 0 h 249268"/>
                <a:gd name="connsiteX5" fmla="*/ 352371 w 663606"/>
                <a:gd name="connsiteY5" fmla="*/ 0 h 249268"/>
                <a:gd name="connsiteX6" fmla="*/ 415401 w 663606"/>
                <a:gd name="connsiteY6" fmla="*/ 25659 h 249268"/>
                <a:gd name="connsiteX7" fmla="*/ 506549 w 663606"/>
                <a:gd name="connsiteY7" fmla="*/ 114610 h 249268"/>
                <a:gd name="connsiteX8" fmla="*/ 615338 w 663606"/>
                <a:gd name="connsiteY8" fmla="*/ 135082 h 249268"/>
                <a:gd name="connsiteX9" fmla="*/ 663607 w 663606"/>
                <a:gd name="connsiteY9" fmla="*/ 193282 h 249268"/>
                <a:gd name="connsiteX10" fmla="*/ 663607 w 663606"/>
                <a:gd name="connsiteY10" fmla="*/ 249268 h 249268"/>
                <a:gd name="connsiteX11" fmla="*/ 0 w 663606"/>
                <a:gd name="connsiteY11" fmla="*/ 249268 h 24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3606" h="249268">
                  <a:moveTo>
                    <a:pt x="0" y="249268"/>
                  </a:moveTo>
                  <a:lnTo>
                    <a:pt x="0" y="198375"/>
                  </a:lnTo>
                  <a:cubicBezTo>
                    <a:pt x="0" y="172436"/>
                    <a:pt x="8183" y="147159"/>
                    <a:pt x="23383" y="126141"/>
                  </a:cubicBezTo>
                  <a:lnTo>
                    <a:pt x="89696" y="34449"/>
                  </a:lnTo>
                  <a:cubicBezTo>
                    <a:pt x="105344" y="12813"/>
                    <a:pt x="130423" y="0"/>
                    <a:pt x="157124" y="0"/>
                  </a:cubicBezTo>
                  <a:lnTo>
                    <a:pt x="352371" y="0"/>
                  </a:lnTo>
                  <a:cubicBezTo>
                    <a:pt x="375924" y="0"/>
                    <a:pt x="398544" y="9208"/>
                    <a:pt x="415401" y="25659"/>
                  </a:cubicBezTo>
                  <a:lnTo>
                    <a:pt x="506549" y="114610"/>
                  </a:lnTo>
                  <a:lnTo>
                    <a:pt x="615338" y="135082"/>
                  </a:lnTo>
                  <a:cubicBezTo>
                    <a:pt x="643330" y="140350"/>
                    <a:pt x="663607" y="164799"/>
                    <a:pt x="663607" y="193282"/>
                  </a:cubicBezTo>
                  <a:lnTo>
                    <a:pt x="663607" y="249268"/>
                  </a:lnTo>
                  <a:lnTo>
                    <a:pt x="0" y="249268"/>
                  </a:lnTo>
                  <a:close/>
                </a:path>
              </a:pathLst>
            </a:custGeom>
            <a:solidFill>
              <a:schemeClr val="accent2"/>
            </a:solidFill>
            <a:ln w="5969" cap="flat">
              <a:noFill/>
              <a:prstDash val="solid"/>
              <a:miter/>
            </a:ln>
          </p:spPr>
          <p:txBody>
            <a:bodyPr rtlCol="0" anchor="ctr"/>
            <a:lstStyle/>
            <a:p>
              <a:endParaRPr lang="en-GB"/>
            </a:p>
          </p:txBody>
        </p:sp>
        <p:sp>
          <p:nvSpPr>
            <p:cNvPr id="87" name="Vrije vorm: vorm 86">
              <a:extLst>
                <a:ext uri="{FF2B5EF4-FFF2-40B4-BE49-F238E27FC236}">
                  <a16:creationId xmlns:a16="http://schemas.microsoft.com/office/drawing/2014/main" id="{8739961D-0C47-85BA-93BB-3C51C98290FC}"/>
                </a:ext>
              </a:extLst>
            </p:cNvPr>
            <p:cNvSpPr/>
            <p:nvPr/>
          </p:nvSpPr>
          <p:spPr>
            <a:xfrm>
              <a:off x="1079235" y="2710898"/>
              <a:ext cx="108609" cy="108609"/>
            </a:xfrm>
            <a:custGeom>
              <a:avLst/>
              <a:gdLst>
                <a:gd name="connsiteX0" fmla="*/ 108610 w 108609"/>
                <a:gd name="connsiteY0" fmla="*/ 54305 h 108609"/>
                <a:gd name="connsiteX1" fmla="*/ 54305 w 108609"/>
                <a:gd name="connsiteY1" fmla="*/ 108610 h 108609"/>
                <a:gd name="connsiteX2" fmla="*/ 0 w 108609"/>
                <a:gd name="connsiteY2" fmla="*/ 54305 h 108609"/>
                <a:gd name="connsiteX3" fmla="*/ 54305 w 108609"/>
                <a:gd name="connsiteY3" fmla="*/ 0 h 108609"/>
                <a:gd name="connsiteX4" fmla="*/ 108610 w 108609"/>
                <a:gd name="connsiteY4" fmla="*/ 54305 h 10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09" h="108609">
                  <a:moveTo>
                    <a:pt x="108610" y="54305"/>
                  </a:moveTo>
                  <a:cubicBezTo>
                    <a:pt x="108610" y="84296"/>
                    <a:pt x="84297" y="108610"/>
                    <a:pt x="54305" y="108610"/>
                  </a:cubicBezTo>
                  <a:cubicBezTo>
                    <a:pt x="24313" y="108610"/>
                    <a:pt x="0" y="84296"/>
                    <a:pt x="0" y="54305"/>
                  </a:cubicBezTo>
                  <a:cubicBezTo>
                    <a:pt x="0" y="24313"/>
                    <a:pt x="24313" y="0"/>
                    <a:pt x="54305" y="0"/>
                  </a:cubicBezTo>
                  <a:cubicBezTo>
                    <a:pt x="84297" y="0"/>
                    <a:pt x="108610" y="24313"/>
                    <a:pt x="108610" y="54305"/>
                  </a:cubicBezTo>
                  <a:close/>
                </a:path>
              </a:pathLst>
            </a:custGeom>
            <a:solidFill>
              <a:srgbClr val="FFFFFF"/>
            </a:solidFill>
            <a:ln w="5969" cap="flat">
              <a:noFill/>
              <a:prstDash val="solid"/>
              <a:miter/>
            </a:ln>
          </p:spPr>
          <p:txBody>
            <a:bodyPr rtlCol="0" anchor="ctr"/>
            <a:lstStyle/>
            <a:p>
              <a:endParaRPr lang="en-GB"/>
            </a:p>
          </p:txBody>
        </p:sp>
        <p:sp>
          <p:nvSpPr>
            <p:cNvPr id="88" name="Vrije vorm: vorm 87">
              <a:extLst>
                <a:ext uri="{FF2B5EF4-FFF2-40B4-BE49-F238E27FC236}">
                  <a16:creationId xmlns:a16="http://schemas.microsoft.com/office/drawing/2014/main" id="{43863E28-0784-F71A-CF8E-39A4ABAE896A}"/>
                </a:ext>
              </a:extLst>
            </p:cNvPr>
            <p:cNvSpPr/>
            <p:nvPr/>
          </p:nvSpPr>
          <p:spPr>
            <a:xfrm>
              <a:off x="1438744" y="2710898"/>
              <a:ext cx="108609" cy="108609"/>
            </a:xfrm>
            <a:custGeom>
              <a:avLst/>
              <a:gdLst>
                <a:gd name="connsiteX0" fmla="*/ 108610 w 108609"/>
                <a:gd name="connsiteY0" fmla="*/ 54305 h 108609"/>
                <a:gd name="connsiteX1" fmla="*/ 54305 w 108609"/>
                <a:gd name="connsiteY1" fmla="*/ 108610 h 108609"/>
                <a:gd name="connsiteX2" fmla="*/ 0 w 108609"/>
                <a:gd name="connsiteY2" fmla="*/ 54305 h 108609"/>
                <a:gd name="connsiteX3" fmla="*/ 54305 w 108609"/>
                <a:gd name="connsiteY3" fmla="*/ 0 h 108609"/>
                <a:gd name="connsiteX4" fmla="*/ 108610 w 108609"/>
                <a:gd name="connsiteY4" fmla="*/ 54305 h 10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09" h="108609">
                  <a:moveTo>
                    <a:pt x="108610" y="54305"/>
                  </a:moveTo>
                  <a:cubicBezTo>
                    <a:pt x="108610" y="84296"/>
                    <a:pt x="84297" y="108610"/>
                    <a:pt x="54305" y="108610"/>
                  </a:cubicBezTo>
                  <a:cubicBezTo>
                    <a:pt x="24313" y="108610"/>
                    <a:pt x="0" y="84296"/>
                    <a:pt x="0" y="54305"/>
                  </a:cubicBezTo>
                  <a:cubicBezTo>
                    <a:pt x="0" y="24313"/>
                    <a:pt x="24313" y="0"/>
                    <a:pt x="54305" y="0"/>
                  </a:cubicBezTo>
                  <a:cubicBezTo>
                    <a:pt x="84297" y="0"/>
                    <a:pt x="108610" y="24313"/>
                    <a:pt x="108610" y="54305"/>
                  </a:cubicBezTo>
                  <a:close/>
                </a:path>
              </a:pathLst>
            </a:custGeom>
            <a:solidFill>
              <a:srgbClr val="FFFFFF"/>
            </a:solidFill>
            <a:ln w="5969" cap="flat">
              <a:noFill/>
              <a:prstDash val="solid"/>
              <a:miter/>
            </a:ln>
          </p:spPr>
          <p:txBody>
            <a:bodyPr rtlCol="0" anchor="ctr"/>
            <a:lstStyle/>
            <a:p>
              <a:endParaRPr lang="en-GB"/>
            </a:p>
          </p:txBody>
        </p:sp>
        <p:sp>
          <p:nvSpPr>
            <p:cNvPr id="89" name="Vrije vorm: vorm 88">
              <a:extLst>
                <a:ext uri="{FF2B5EF4-FFF2-40B4-BE49-F238E27FC236}">
                  <a16:creationId xmlns:a16="http://schemas.microsoft.com/office/drawing/2014/main" id="{D93D9A6C-C438-A6AC-5DC6-BCB5DBC42C07}"/>
                </a:ext>
              </a:extLst>
            </p:cNvPr>
            <p:cNvSpPr/>
            <p:nvPr/>
          </p:nvSpPr>
          <p:spPr>
            <a:xfrm>
              <a:off x="1287938" y="2555224"/>
              <a:ext cx="129029" cy="87694"/>
            </a:xfrm>
            <a:custGeom>
              <a:avLst/>
              <a:gdLst>
                <a:gd name="connsiteX0" fmla="*/ 129030 w 129029"/>
                <a:gd name="connsiteY0" fmla="*/ 87694 h 87694"/>
                <a:gd name="connsiteX1" fmla="*/ 59755 w 129029"/>
                <a:gd name="connsiteY1" fmla="*/ 0 h 87694"/>
                <a:gd name="connsiteX2" fmla="*/ 0 w 129029"/>
                <a:gd name="connsiteY2" fmla="*/ 0 h 87694"/>
                <a:gd name="connsiteX3" fmla="*/ 0 w 129029"/>
                <a:gd name="connsiteY3" fmla="*/ 87694 h 87694"/>
                <a:gd name="connsiteX4" fmla="*/ 129030 w 129029"/>
                <a:gd name="connsiteY4" fmla="*/ 87694 h 8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29" h="87694">
                  <a:moveTo>
                    <a:pt x="129030" y="87694"/>
                  </a:moveTo>
                  <a:lnTo>
                    <a:pt x="59755" y="0"/>
                  </a:lnTo>
                  <a:lnTo>
                    <a:pt x="0" y="0"/>
                  </a:lnTo>
                  <a:lnTo>
                    <a:pt x="0" y="87694"/>
                  </a:lnTo>
                  <a:lnTo>
                    <a:pt x="129030" y="87694"/>
                  </a:lnTo>
                  <a:close/>
                </a:path>
              </a:pathLst>
            </a:custGeom>
            <a:solidFill>
              <a:srgbClr val="FFFFFF"/>
            </a:solidFill>
            <a:ln w="5969" cap="flat">
              <a:noFill/>
              <a:prstDash val="solid"/>
              <a:miter/>
            </a:ln>
          </p:spPr>
          <p:txBody>
            <a:bodyPr rtlCol="0" anchor="ctr"/>
            <a:lstStyle/>
            <a:p>
              <a:endParaRPr lang="en-GB"/>
            </a:p>
          </p:txBody>
        </p:sp>
        <p:sp>
          <p:nvSpPr>
            <p:cNvPr id="90" name="Vrije vorm: vorm 89">
              <a:extLst>
                <a:ext uri="{FF2B5EF4-FFF2-40B4-BE49-F238E27FC236}">
                  <a16:creationId xmlns:a16="http://schemas.microsoft.com/office/drawing/2014/main" id="{E58D71B7-821E-6937-4A97-C2D3F5EA90AB}"/>
                </a:ext>
              </a:extLst>
            </p:cNvPr>
            <p:cNvSpPr/>
            <p:nvPr/>
          </p:nvSpPr>
          <p:spPr>
            <a:xfrm>
              <a:off x="982032" y="2181184"/>
              <a:ext cx="244828" cy="244828"/>
            </a:xfrm>
            <a:custGeom>
              <a:avLst/>
              <a:gdLst>
                <a:gd name="connsiteX0" fmla="*/ 25894 w 244828"/>
                <a:gd name="connsiteY0" fmla="*/ 57362 h 244828"/>
                <a:gd name="connsiteX1" fmla="*/ 37011 w 244828"/>
                <a:gd name="connsiteY1" fmla="*/ 207817 h 244828"/>
                <a:gd name="connsiteX2" fmla="*/ 187467 w 244828"/>
                <a:gd name="connsiteY2" fmla="*/ 218935 h 244828"/>
                <a:gd name="connsiteX3" fmla="*/ 239516 w 244828"/>
                <a:gd name="connsiteY3" fmla="*/ 5312 h 244828"/>
                <a:gd name="connsiteX4" fmla="*/ 25894 w 244828"/>
                <a:gd name="connsiteY4" fmla="*/ 57362 h 2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8" h="244828">
                  <a:moveTo>
                    <a:pt x="25894" y="57362"/>
                  </a:moveTo>
                  <a:cubicBezTo>
                    <a:pt x="-12584" y="95839"/>
                    <a:pt x="-7606" y="163200"/>
                    <a:pt x="37011" y="207817"/>
                  </a:cubicBezTo>
                  <a:cubicBezTo>
                    <a:pt x="81628" y="252434"/>
                    <a:pt x="148989" y="257412"/>
                    <a:pt x="187467" y="218935"/>
                  </a:cubicBezTo>
                  <a:cubicBezTo>
                    <a:pt x="225944" y="180457"/>
                    <a:pt x="257827" y="23624"/>
                    <a:pt x="239516" y="5312"/>
                  </a:cubicBezTo>
                  <a:cubicBezTo>
                    <a:pt x="221204" y="-12999"/>
                    <a:pt x="64371" y="18884"/>
                    <a:pt x="25894" y="57362"/>
                  </a:cubicBezTo>
                  <a:close/>
                </a:path>
              </a:pathLst>
            </a:custGeom>
            <a:solidFill>
              <a:srgbClr val="6CC24A"/>
            </a:solidFill>
            <a:ln w="53721" cap="sq">
              <a:solidFill>
                <a:srgbClr val="6CC24A"/>
              </a:solidFill>
              <a:prstDash val="solid"/>
              <a:round/>
            </a:ln>
          </p:spPr>
          <p:txBody>
            <a:bodyPr rtlCol="0" anchor="ctr"/>
            <a:lstStyle/>
            <a:p>
              <a:endParaRPr lang="en-GB"/>
            </a:p>
          </p:txBody>
        </p:sp>
        <p:sp>
          <p:nvSpPr>
            <p:cNvPr id="91" name="Vrije vorm: vorm 90">
              <a:extLst>
                <a:ext uri="{FF2B5EF4-FFF2-40B4-BE49-F238E27FC236}">
                  <a16:creationId xmlns:a16="http://schemas.microsoft.com/office/drawing/2014/main" id="{42AC3466-8353-8268-F460-BA98444D67BA}"/>
                </a:ext>
              </a:extLst>
            </p:cNvPr>
            <p:cNvSpPr/>
            <p:nvPr/>
          </p:nvSpPr>
          <p:spPr>
            <a:xfrm>
              <a:off x="952260" y="2289942"/>
              <a:ext cx="165842" cy="165842"/>
            </a:xfrm>
            <a:custGeom>
              <a:avLst/>
              <a:gdLst>
                <a:gd name="connsiteX0" fmla="*/ 165843 w 165842"/>
                <a:gd name="connsiteY0" fmla="*/ 0 h 165842"/>
                <a:gd name="connsiteX1" fmla="*/ 0 w 165842"/>
                <a:gd name="connsiteY1" fmla="*/ 165843 h 165842"/>
              </a:gdLst>
              <a:ahLst/>
              <a:cxnLst>
                <a:cxn ang="0">
                  <a:pos x="connsiteX0" y="connsiteY0"/>
                </a:cxn>
                <a:cxn ang="0">
                  <a:pos x="connsiteX1" y="connsiteY1"/>
                </a:cxn>
              </a:cxnLst>
              <a:rect l="l" t="t" r="r" b="b"/>
              <a:pathLst>
                <a:path w="165842" h="165842">
                  <a:moveTo>
                    <a:pt x="165843" y="0"/>
                  </a:moveTo>
                  <a:lnTo>
                    <a:pt x="0" y="165843"/>
                  </a:lnTo>
                </a:path>
              </a:pathLst>
            </a:custGeom>
            <a:ln w="41783" cap="sq">
              <a:solidFill>
                <a:schemeClr val="bg1"/>
              </a:solidFill>
              <a:prstDash val="solid"/>
              <a:round/>
            </a:ln>
          </p:spPr>
          <p:txBody>
            <a:bodyPr rtlCol="0" anchor="ctr"/>
            <a:lstStyle/>
            <a:p>
              <a:endParaRPr lang="en-GB"/>
            </a:p>
          </p:txBody>
        </p:sp>
        <p:sp>
          <p:nvSpPr>
            <p:cNvPr id="92" name="Vrije vorm: vorm 91">
              <a:extLst>
                <a:ext uri="{FF2B5EF4-FFF2-40B4-BE49-F238E27FC236}">
                  <a16:creationId xmlns:a16="http://schemas.microsoft.com/office/drawing/2014/main" id="{FC338FA0-3590-B46E-A698-81B97AC76C46}"/>
                </a:ext>
              </a:extLst>
            </p:cNvPr>
            <p:cNvSpPr/>
            <p:nvPr/>
          </p:nvSpPr>
          <p:spPr>
            <a:xfrm>
              <a:off x="1417836" y="2453332"/>
              <a:ext cx="104434" cy="105704"/>
            </a:xfrm>
            <a:custGeom>
              <a:avLst/>
              <a:gdLst>
                <a:gd name="connsiteX0" fmla="*/ 69551 w 104434"/>
                <a:gd name="connsiteY0" fmla="*/ 105451 h 105704"/>
                <a:gd name="connsiteX1" fmla="*/ 104432 w 104434"/>
                <a:gd name="connsiteY1" fmla="*/ 105704 h 105704"/>
                <a:gd name="connsiteX2" fmla="*/ 254 w 104434"/>
                <a:gd name="connsiteY2" fmla="*/ 0 h 105704"/>
                <a:gd name="connsiteX3" fmla="*/ 0 w 104434"/>
                <a:gd name="connsiteY3" fmla="*/ 34881 h 105704"/>
                <a:gd name="connsiteX4" fmla="*/ 69550 w 104434"/>
                <a:gd name="connsiteY4" fmla="*/ 105450 h 105704"/>
                <a:gd name="connsiteX5" fmla="*/ 69551 w 104434"/>
                <a:gd name="connsiteY5" fmla="*/ 105451 h 10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34" h="105704">
                  <a:moveTo>
                    <a:pt x="69551" y="105451"/>
                  </a:moveTo>
                  <a:lnTo>
                    <a:pt x="104432" y="105704"/>
                  </a:lnTo>
                  <a:cubicBezTo>
                    <a:pt x="104852" y="47908"/>
                    <a:pt x="58050" y="420"/>
                    <a:pt x="254" y="0"/>
                  </a:cubicBezTo>
                  <a:lnTo>
                    <a:pt x="0" y="34881"/>
                  </a:lnTo>
                  <a:cubicBezTo>
                    <a:pt x="38435" y="35437"/>
                    <a:pt x="69828" y="67290"/>
                    <a:pt x="69550" y="105450"/>
                  </a:cubicBezTo>
                  <a:lnTo>
                    <a:pt x="69551" y="105451"/>
                  </a:lnTo>
                  <a:close/>
                </a:path>
              </a:pathLst>
            </a:custGeom>
            <a:solidFill>
              <a:srgbClr val="FFFFFF"/>
            </a:solidFill>
            <a:ln w="5969" cap="flat">
              <a:noFill/>
              <a:prstDash val="solid"/>
              <a:miter/>
            </a:ln>
          </p:spPr>
          <p:txBody>
            <a:bodyPr rtlCol="0" anchor="ctr"/>
            <a:lstStyle/>
            <a:p>
              <a:endParaRPr lang="en-GB"/>
            </a:p>
          </p:txBody>
        </p:sp>
        <p:sp>
          <p:nvSpPr>
            <p:cNvPr id="93" name="Vrije vorm: vorm 92">
              <a:extLst>
                <a:ext uri="{FF2B5EF4-FFF2-40B4-BE49-F238E27FC236}">
                  <a16:creationId xmlns:a16="http://schemas.microsoft.com/office/drawing/2014/main" id="{A7F5C3BB-7F0F-3F7A-14F7-47AFD6BF2FAA}"/>
                </a:ext>
              </a:extLst>
            </p:cNvPr>
            <p:cNvSpPr/>
            <p:nvPr/>
          </p:nvSpPr>
          <p:spPr>
            <a:xfrm>
              <a:off x="1418330" y="2383561"/>
              <a:ext cx="173976" cy="176262"/>
            </a:xfrm>
            <a:custGeom>
              <a:avLst/>
              <a:gdLst>
                <a:gd name="connsiteX0" fmla="*/ 139090 w 173976"/>
                <a:gd name="connsiteY0" fmla="*/ 176009 h 176262"/>
                <a:gd name="connsiteX1" fmla="*/ 173971 w 173976"/>
                <a:gd name="connsiteY1" fmla="*/ 176262 h 176262"/>
                <a:gd name="connsiteX2" fmla="*/ 254 w 173976"/>
                <a:gd name="connsiteY2" fmla="*/ 0 h 176262"/>
                <a:gd name="connsiteX3" fmla="*/ 0 w 173976"/>
                <a:gd name="connsiteY3" fmla="*/ 34881 h 176262"/>
                <a:gd name="connsiteX4" fmla="*/ 139090 w 173976"/>
                <a:gd name="connsiteY4" fmla="*/ 176008 h 176262"/>
                <a:gd name="connsiteX5" fmla="*/ 139090 w 173976"/>
                <a:gd name="connsiteY5" fmla="*/ 176009 h 1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76" h="176262">
                  <a:moveTo>
                    <a:pt x="139090" y="176009"/>
                  </a:moveTo>
                  <a:lnTo>
                    <a:pt x="173971" y="176262"/>
                  </a:lnTo>
                  <a:cubicBezTo>
                    <a:pt x="174673" y="79777"/>
                    <a:pt x="96740" y="702"/>
                    <a:pt x="254" y="0"/>
                  </a:cubicBezTo>
                  <a:lnTo>
                    <a:pt x="0" y="34881"/>
                  </a:lnTo>
                  <a:cubicBezTo>
                    <a:pt x="77427" y="35444"/>
                    <a:pt x="139664" y="98592"/>
                    <a:pt x="139090" y="176008"/>
                  </a:cubicBezTo>
                  <a:lnTo>
                    <a:pt x="139090" y="176009"/>
                  </a:lnTo>
                  <a:close/>
                </a:path>
              </a:pathLst>
            </a:custGeom>
            <a:solidFill>
              <a:srgbClr val="FFFFFF"/>
            </a:solidFill>
            <a:ln w="5969" cap="flat">
              <a:noFill/>
              <a:prstDash val="solid"/>
              <a:miter/>
            </a:ln>
          </p:spPr>
          <p:txBody>
            <a:bodyPr rtlCol="0" anchor="ctr"/>
            <a:lstStyle/>
            <a:p>
              <a:endParaRPr lang="en-GB"/>
            </a:p>
          </p:txBody>
        </p:sp>
        <p:sp>
          <p:nvSpPr>
            <p:cNvPr id="94" name="Vrije vorm: vorm 93">
              <a:extLst>
                <a:ext uri="{FF2B5EF4-FFF2-40B4-BE49-F238E27FC236}">
                  <a16:creationId xmlns:a16="http://schemas.microsoft.com/office/drawing/2014/main" id="{CA0BB5B5-576C-980C-EB34-9671B0F526E2}"/>
                </a:ext>
              </a:extLst>
            </p:cNvPr>
            <p:cNvSpPr/>
            <p:nvPr/>
          </p:nvSpPr>
          <p:spPr>
            <a:xfrm>
              <a:off x="1418853" y="2313236"/>
              <a:ext cx="243243" cy="247095"/>
            </a:xfrm>
            <a:custGeom>
              <a:avLst/>
              <a:gdLst>
                <a:gd name="connsiteX0" fmla="*/ 208351 w 243243"/>
                <a:gd name="connsiteY0" fmla="*/ 246842 h 247095"/>
                <a:gd name="connsiteX1" fmla="*/ 243232 w 243243"/>
                <a:gd name="connsiteY1" fmla="*/ 247096 h 247095"/>
                <a:gd name="connsiteX2" fmla="*/ 254 w 243243"/>
                <a:gd name="connsiteY2" fmla="*/ 0 h 247095"/>
                <a:gd name="connsiteX3" fmla="*/ 0 w 243243"/>
                <a:gd name="connsiteY3" fmla="*/ 34881 h 247095"/>
                <a:gd name="connsiteX4" fmla="*/ 208353 w 243243"/>
                <a:gd name="connsiteY4" fmla="*/ 246844 h 247095"/>
                <a:gd name="connsiteX5" fmla="*/ 208351 w 243243"/>
                <a:gd name="connsiteY5" fmla="*/ 246842 h 24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243" h="247095">
                  <a:moveTo>
                    <a:pt x="208351" y="246842"/>
                  </a:moveTo>
                  <a:lnTo>
                    <a:pt x="243232" y="247096"/>
                  </a:lnTo>
                  <a:cubicBezTo>
                    <a:pt x="244503" y="111631"/>
                    <a:pt x="135717" y="1251"/>
                    <a:pt x="254" y="0"/>
                  </a:cubicBezTo>
                  <a:lnTo>
                    <a:pt x="0" y="34881"/>
                  </a:lnTo>
                  <a:cubicBezTo>
                    <a:pt x="115842" y="36001"/>
                    <a:pt x="209470" y="131000"/>
                    <a:pt x="208353" y="246844"/>
                  </a:cubicBezTo>
                  <a:lnTo>
                    <a:pt x="208351" y="246842"/>
                  </a:lnTo>
                  <a:close/>
                </a:path>
              </a:pathLst>
            </a:custGeom>
            <a:solidFill>
              <a:srgbClr val="FFFFFF"/>
            </a:solidFill>
            <a:ln w="5969" cap="flat">
              <a:noFill/>
              <a:prstDash val="solid"/>
              <a:miter/>
            </a:ln>
          </p:spPr>
          <p:txBody>
            <a:bodyPr rtlCol="0" anchor="ctr"/>
            <a:lstStyle/>
            <a:p>
              <a:endParaRPr lang="en-GB"/>
            </a:p>
          </p:txBody>
        </p:sp>
      </p:grpSp>
      <p:grpSp>
        <p:nvGrpSpPr>
          <p:cNvPr id="102" name="Icoon_1_6">
            <a:extLst>
              <a:ext uri="{FF2B5EF4-FFF2-40B4-BE49-F238E27FC236}">
                <a16:creationId xmlns:a16="http://schemas.microsoft.com/office/drawing/2014/main" id="{74C30961-433E-795D-F2BE-19754C656D99}"/>
              </a:ext>
            </a:extLst>
          </p:cNvPr>
          <p:cNvGrpSpPr/>
          <p:nvPr/>
        </p:nvGrpSpPr>
        <p:grpSpPr>
          <a:xfrm>
            <a:off x="8404454" y="2172555"/>
            <a:ext cx="692290" cy="474559"/>
            <a:chOff x="7791966" y="2193813"/>
            <a:chExt cx="692290" cy="474559"/>
          </a:xfrm>
        </p:grpSpPr>
        <p:sp>
          <p:nvSpPr>
            <p:cNvPr id="103" name="Vrije vorm: vorm 102">
              <a:extLst>
                <a:ext uri="{FF2B5EF4-FFF2-40B4-BE49-F238E27FC236}">
                  <a16:creationId xmlns:a16="http://schemas.microsoft.com/office/drawing/2014/main" id="{075F0995-5EB6-0331-76D7-A8038356F6CF}"/>
                </a:ext>
              </a:extLst>
            </p:cNvPr>
            <p:cNvSpPr/>
            <p:nvPr/>
          </p:nvSpPr>
          <p:spPr>
            <a:xfrm>
              <a:off x="7791966" y="2340510"/>
              <a:ext cx="348000" cy="327861"/>
            </a:xfrm>
            <a:custGeom>
              <a:avLst/>
              <a:gdLst>
                <a:gd name="connsiteX0" fmla="*/ 0 w 348000"/>
                <a:gd name="connsiteY0" fmla="*/ 327861 h 327861"/>
                <a:gd name="connsiteX1" fmla="*/ 348000 w 348000"/>
                <a:gd name="connsiteY1" fmla="*/ 327861 h 327861"/>
                <a:gd name="connsiteX2" fmla="*/ 174000 w 348000"/>
                <a:gd name="connsiteY2" fmla="*/ 0 h 327861"/>
                <a:gd name="connsiteX3" fmla="*/ 0 w 348000"/>
                <a:gd name="connsiteY3" fmla="*/ 327861 h 327861"/>
              </a:gdLst>
              <a:ahLst/>
              <a:cxnLst>
                <a:cxn ang="0">
                  <a:pos x="connsiteX0" y="connsiteY0"/>
                </a:cxn>
                <a:cxn ang="0">
                  <a:pos x="connsiteX1" y="connsiteY1"/>
                </a:cxn>
                <a:cxn ang="0">
                  <a:pos x="connsiteX2" y="connsiteY2"/>
                </a:cxn>
                <a:cxn ang="0">
                  <a:pos x="connsiteX3" y="connsiteY3"/>
                </a:cxn>
              </a:cxnLst>
              <a:rect l="l" t="t" r="r" b="b"/>
              <a:pathLst>
                <a:path w="348000" h="327861">
                  <a:moveTo>
                    <a:pt x="0" y="327861"/>
                  </a:moveTo>
                  <a:lnTo>
                    <a:pt x="348000" y="327861"/>
                  </a:lnTo>
                  <a:lnTo>
                    <a:pt x="174000" y="0"/>
                  </a:lnTo>
                  <a:lnTo>
                    <a:pt x="0" y="327861"/>
                  </a:lnTo>
                  <a:close/>
                </a:path>
              </a:pathLst>
            </a:custGeom>
            <a:solidFill>
              <a:schemeClr val="bg1"/>
            </a:solidFill>
            <a:ln w="23876" cap="sq">
              <a:solidFill>
                <a:schemeClr val="bg1"/>
              </a:solidFill>
              <a:prstDash val="solid"/>
              <a:round/>
            </a:ln>
          </p:spPr>
          <p:txBody>
            <a:bodyPr rtlCol="0" anchor="ctr"/>
            <a:lstStyle/>
            <a:p>
              <a:endParaRPr lang="en-GB"/>
            </a:p>
          </p:txBody>
        </p:sp>
        <p:sp>
          <p:nvSpPr>
            <p:cNvPr id="104" name="Vrije vorm: vorm 103">
              <a:extLst>
                <a:ext uri="{FF2B5EF4-FFF2-40B4-BE49-F238E27FC236}">
                  <a16:creationId xmlns:a16="http://schemas.microsoft.com/office/drawing/2014/main" id="{5E4007D4-B132-A79D-17D2-3A476FE0176E}"/>
                </a:ext>
              </a:extLst>
            </p:cNvPr>
            <p:cNvSpPr/>
            <p:nvPr/>
          </p:nvSpPr>
          <p:spPr>
            <a:xfrm>
              <a:off x="7917042" y="2200372"/>
              <a:ext cx="567214" cy="468000"/>
            </a:xfrm>
            <a:custGeom>
              <a:avLst/>
              <a:gdLst>
                <a:gd name="connsiteX0" fmla="*/ 0 w 567214"/>
                <a:gd name="connsiteY0" fmla="*/ 468000 h 468000"/>
                <a:gd name="connsiteX1" fmla="*/ 567214 w 567214"/>
                <a:gd name="connsiteY1" fmla="*/ 468000 h 468000"/>
                <a:gd name="connsiteX2" fmla="*/ 283607 w 567214"/>
                <a:gd name="connsiteY2" fmla="*/ 0 h 468000"/>
                <a:gd name="connsiteX3" fmla="*/ 0 w 567214"/>
                <a:gd name="connsiteY3" fmla="*/ 468000 h 468000"/>
              </a:gdLst>
              <a:ahLst/>
              <a:cxnLst>
                <a:cxn ang="0">
                  <a:pos x="connsiteX0" y="connsiteY0"/>
                </a:cxn>
                <a:cxn ang="0">
                  <a:pos x="connsiteX1" y="connsiteY1"/>
                </a:cxn>
                <a:cxn ang="0">
                  <a:pos x="connsiteX2" y="connsiteY2"/>
                </a:cxn>
                <a:cxn ang="0">
                  <a:pos x="connsiteX3" y="connsiteY3"/>
                </a:cxn>
              </a:cxnLst>
              <a:rect l="l" t="t" r="r" b="b"/>
              <a:pathLst>
                <a:path w="567214" h="468000">
                  <a:moveTo>
                    <a:pt x="0" y="468000"/>
                  </a:moveTo>
                  <a:lnTo>
                    <a:pt x="567214" y="468000"/>
                  </a:lnTo>
                  <a:lnTo>
                    <a:pt x="283607" y="0"/>
                  </a:lnTo>
                  <a:lnTo>
                    <a:pt x="0" y="468000"/>
                  </a:lnTo>
                  <a:close/>
                </a:path>
              </a:pathLst>
            </a:custGeom>
            <a:solidFill>
              <a:srgbClr val="CCDAE8"/>
            </a:solidFill>
            <a:ln w="23876" cap="sq">
              <a:solidFill>
                <a:srgbClr val="CCDAE8"/>
              </a:solidFill>
              <a:prstDash val="solid"/>
              <a:round/>
            </a:ln>
          </p:spPr>
          <p:txBody>
            <a:bodyPr rtlCol="0" anchor="ctr"/>
            <a:lstStyle/>
            <a:p>
              <a:endParaRPr lang="en-GB"/>
            </a:p>
          </p:txBody>
        </p:sp>
        <p:sp>
          <p:nvSpPr>
            <p:cNvPr id="105" name="Vrije vorm: vorm 104">
              <a:extLst>
                <a:ext uri="{FF2B5EF4-FFF2-40B4-BE49-F238E27FC236}">
                  <a16:creationId xmlns:a16="http://schemas.microsoft.com/office/drawing/2014/main" id="{8509D0A0-8A5C-9CCA-26C8-EA218251D4D6}"/>
                </a:ext>
              </a:extLst>
            </p:cNvPr>
            <p:cNvSpPr/>
            <p:nvPr/>
          </p:nvSpPr>
          <p:spPr>
            <a:xfrm>
              <a:off x="8075166" y="2193813"/>
              <a:ext cx="218400" cy="240559"/>
            </a:xfrm>
            <a:custGeom>
              <a:avLst/>
              <a:gdLst>
                <a:gd name="connsiteX0" fmla="*/ 0 w 276000"/>
                <a:gd name="connsiteY0" fmla="*/ 220754 h 295758"/>
                <a:gd name="connsiteX1" fmla="*/ 69852 w 276000"/>
                <a:gd name="connsiteY1" fmla="*/ 295759 h 295758"/>
                <a:gd name="connsiteX2" fmla="*/ 132000 w 276000"/>
                <a:gd name="connsiteY2" fmla="*/ 235759 h 295758"/>
                <a:gd name="connsiteX3" fmla="*/ 204000 w 276000"/>
                <a:gd name="connsiteY3" fmla="*/ 283759 h 295758"/>
                <a:gd name="connsiteX4" fmla="*/ 276000 w 276000"/>
                <a:gd name="connsiteY4" fmla="*/ 157759 h 295758"/>
                <a:gd name="connsiteX5" fmla="*/ 196269 w 276000"/>
                <a:gd name="connsiteY5" fmla="*/ 0 h 295758"/>
                <a:gd name="connsiteX6" fmla="*/ 16500 w 276000"/>
                <a:gd name="connsiteY6" fmla="*/ 0 h 295758"/>
                <a:gd name="connsiteX7" fmla="*/ 0 w 276000"/>
                <a:gd name="connsiteY7" fmla="*/ 220754 h 295758"/>
                <a:gd name="connsiteX0" fmla="*/ 0 w 276000"/>
                <a:gd name="connsiteY0" fmla="*/ 220754 h 295759"/>
                <a:gd name="connsiteX1" fmla="*/ 69852 w 276000"/>
                <a:gd name="connsiteY1" fmla="*/ 295759 h 295759"/>
                <a:gd name="connsiteX2" fmla="*/ 132000 w 276000"/>
                <a:gd name="connsiteY2" fmla="*/ 235759 h 295759"/>
                <a:gd name="connsiteX3" fmla="*/ 204000 w 276000"/>
                <a:gd name="connsiteY3" fmla="*/ 283759 h 295759"/>
                <a:gd name="connsiteX4" fmla="*/ 276000 w 276000"/>
                <a:gd name="connsiteY4" fmla="*/ 157759 h 295759"/>
                <a:gd name="connsiteX5" fmla="*/ 196269 w 276000"/>
                <a:gd name="connsiteY5" fmla="*/ 0 h 295759"/>
                <a:gd name="connsiteX6" fmla="*/ 183648 w 276000"/>
                <a:gd name="connsiteY6" fmla="*/ 0 h 295759"/>
                <a:gd name="connsiteX7" fmla="*/ 0 w 276000"/>
                <a:gd name="connsiteY7" fmla="*/ 2207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152448 w 244800"/>
                <a:gd name="connsiteY6" fmla="*/ 0 h 295759"/>
                <a:gd name="connsiteX7" fmla="*/ 0 w 244800"/>
                <a:gd name="connsiteY7" fmla="*/ 2423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145248 w 244800"/>
                <a:gd name="connsiteY6" fmla="*/ 43200 h 295759"/>
                <a:gd name="connsiteX7" fmla="*/ 0 w 244800"/>
                <a:gd name="connsiteY7" fmla="*/ 2423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0 w 244800"/>
                <a:gd name="connsiteY6" fmla="*/ 242354 h 295759"/>
                <a:gd name="connsiteX0" fmla="*/ 0 w 244800"/>
                <a:gd name="connsiteY0" fmla="*/ 187154 h 240559"/>
                <a:gd name="connsiteX1" fmla="*/ 38652 w 244800"/>
                <a:gd name="connsiteY1" fmla="*/ 240559 h 240559"/>
                <a:gd name="connsiteX2" fmla="*/ 100800 w 244800"/>
                <a:gd name="connsiteY2" fmla="*/ 180559 h 240559"/>
                <a:gd name="connsiteX3" fmla="*/ 172800 w 244800"/>
                <a:gd name="connsiteY3" fmla="*/ 228559 h 240559"/>
                <a:gd name="connsiteX4" fmla="*/ 244800 w 244800"/>
                <a:gd name="connsiteY4" fmla="*/ 102559 h 240559"/>
                <a:gd name="connsiteX5" fmla="*/ 136269 w 244800"/>
                <a:gd name="connsiteY5" fmla="*/ 0 h 240559"/>
                <a:gd name="connsiteX6" fmla="*/ 0 w 244800"/>
                <a:gd name="connsiteY6" fmla="*/ 187154 h 240559"/>
                <a:gd name="connsiteX0" fmla="*/ 0 w 218400"/>
                <a:gd name="connsiteY0" fmla="*/ 187154 h 240559"/>
                <a:gd name="connsiteX1" fmla="*/ 38652 w 218400"/>
                <a:gd name="connsiteY1" fmla="*/ 240559 h 240559"/>
                <a:gd name="connsiteX2" fmla="*/ 100800 w 218400"/>
                <a:gd name="connsiteY2" fmla="*/ 180559 h 240559"/>
                <a:gd name="connsiteX3" fmla="*/ 172800 w 218400"/>
                <a:gd name="connsiteY3" fmla="*/ 228559 h 240559"/>
                <a:gd name="connsiteX4" fmla="*/ 218400 w 218400"/>
                <a:gd name="connsiteY4" fmla="*/ 140959 h 240559"/>
                <a:gd name="connsiteX5" fmla="*/ 136269 w 218400"/>
                <a:gd name="connsiteY5" fmla="*/ 0 h 240559"/>
                <a:gd name="connsiteX6" fmla="*/ 0 w 218400"/>
                <a:gd name="connsiteY6" fmla="*/ 187154 h 24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00" h="240559">
                  <a:moveTo>
                    <a:pt x="0" y="187154"/>
                  </a:moveTo>
                  <a:lnTo>
                    <a:pt x="38652" y="240559"/>
                  </a:lnTo>
                  <a:lnTo>
                    <a:pt x="100800" y="180559"/>
                  </a:lnTo>
                  <a:lnTo>
                    <a:pt x="172800" y="228559"/>
                  </a:lnTo>
                  <a:lnTo>
                    <a:pt x="218400" y="140959"/>
                  </a:lnTo>
                  <a:lnTo>
                    <a:pt x="136269" y="0"/>
                  </a:lnTo>
                  <a:lnTo>
                    <a:pt x="0" y="187154"/>
                  </a:lnTo>
                  <a:close/>
                </a:path>
              </a:pathLst>
            </a:custGeom>
            <a:noFill/>
            <a:ln w="35814" cap="flat">
              <a:solidFill>
                <a:srgbClr val="FFFFFF"/>
              </a:solidFill>
              <a:prstDash val="solid"/>
              <a:miter/>
            </a:ln>
          </p:spPr>
          <p:txBody>
            <a:bodyPr rtlCol="0" anchor="ctr"/>
            <a:lstStyle/>
            <a:p>
              <a:endParaRPr lang="en-GB"/>
            </a:p>
          </p:txBody>
        </p:sp>
        <p:sp>
          <p:nvSpPr>
            <p:cNvPr id="106" name="Vrije vorm: vorm 105">
              <a:extLst>
                <a:ext uri="{FF2B5EF4-FFF2-40B4-BE49-F238E27FC236}">
                  <a16:creationId xmlns:a16="http://schemas.microsoft.com/office/drawing/2014/main" id="{5DFA92CA-E767-3076-2C78-37A4715899B2}"/>
                </a:ext>
              </a:extLst>
            </p:cNvPr>
            <p:cNvSpPr/>
            <p:nvPr/>
          </p:nvSpPr>
          <p:spPr>
            <a:xfrm>
              <a:off x="7917042" y="2348299"/>
              <a:ext cx="567214" cy="320072"/>
            </a:xfrm>
            <a:custGeom>
              <a:avLst/>
              <a:gdLst>
                <a:gd name="connsiteX0" fmla="*/ 373251 w 567214"/>
                <a:gd name="connsiteY0" fmla="*/ 0 h 320072"/>
                <a:gd name="connsiteX1" fmla="*/ 330924 w 567214"/>
                <a:gd name="connsiteY1" fmla="*/ 74072 h 320072"/>
                <a:gd name="connsiteX2" fmla="*/ 258924 w 567214"/>
                <a:gd name="connsiteY2" fmla="*/ 26072 h 320072"/>
                <a:gd name="connsiteX3" fmla="*/ 196776 w 567214"/>
                <a:gd name="connsiteY3" fmla="*/ 86072 h 320072"/>
                <a:gd name="connsiteX4" fmla="*/ 163474 w 567214"/>
                <a:gd name="connsiteY4" fmla="*/ 50313 h 320072"/>
                <a:gd name="connsiteX5" fmla="*/ 0 w 567214"/>
                <a:gd name="connsiteY5" fmla="*/ 320072 h 320072"/>
                <a:gd name="connsiteX6" fmla="*/ 567214 w 567214"/>
                <a:gd name="connsiteY6" fmla="*/ 320072 h 320072"/>
                <a:gd name="connsiteX7" fmla="*/ 373251 w 567214"/>
                <a:gd name="connsiteY7" fmla="*/ 0 h 32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214" h="320072">
                  <a:moveTo>
                    <a:pt x="373251" y="0"/>
                  </a:moveTo>
                  <a:lnTo>
                    <a:pt x="330924" y="74072"/>
                  </a:lnTo>
                  <a:lnTo>
                    <a:pt x="258924" y="26072"/>
                  </a:lnTo>
                  <a:lnTo>
                    <a:pt x="196776" y="86072"/>
                  </a:lnTo>
                  <a:lnTo>
                    <a:pt x="163474" y="50313"/>
                  </a:lnTo>
                  <a:lnTo>
                    <a:pt x="0" y="320072"/>
                  </a:lnTo>
                  <a:lnTo>
                    <a:pt x="567214" y="320072"/>
                  </a:lnTo>
                  <a:lnTo>
                    <a:pt x="373251" y="0"/>
                  </a:lnTo>
                  <a:close/>
                </a:path>
              </a:pathLst>
            </a:custGeom>
            <a:solidFill>
              <a:srgbClr val="93AEC9"/>
            </a:solidFill>
            <a:ln w="23876" cap="rnd">
              <a:solidFill>
                <a:srgbClr val="93AEC9"/>
              </a:solidFill>
              <a:prstDash val="solid"/>
              <a:round/>
            </a:ln>
          </p:spPr>
          <p:txBody>
            <a:bodyPr rtlCol="0" anchor="ctr"/>
            <a:lstStyle/>
            <a:p>
              <a:endParaRPr lang="en-GB"/>
            </a:p>
          </p:txBody>
        </p:sp>
        <p:sp>
          <p:nvSpPr>
            <p:cNvPr id="107" name="Vrije vorm: vorm 106">
              <a:extLst>
                <a:ext uri="{FF2B5EF4-FFF2-40B4-BE49-F238E27FC236}">
                  <a16:creationId xmlns:a16="http://schemas.microsoft.com/office/drawing/2014/main" id="{DFE72BE8-639D-983A-BEDE-9B4CDEB9CEBD}"/>
                </a:ext>
              </a:extLst>
            </p:cNvPr>
            <p:cNvSpPr/>
            <p:nvPr/>
          </p:nvSpPr>
          <p:spPr>
            <a:xfrm>
              <a:off x="8063166" y="2329972"/>
              <a:ext cx="235200" cy="104400"/>
            </a:xfrm>
            <a:custGeom>
              <a:avLst/>
              <a:gdLst>
                <a:gd name="connsiteX0" fmla="*/ 0 w 276000"/>
                <a:gd name="connsiteY0" fmla="*/ 62995 h 138000"/>
                <a:gd name="connsiteX1" fmla="*/ 69852 w 276000"/>
                <a:gd name="connsiteY1" fmla="*/ 138000 h 138000"/>
                <a:gd name="connsiteX2" fmla="*/ 132000 w 276000"/>
                <a:gd name="connsiteY2" fmla="*/ 78000 h 138000"/>
                <a:gd name="connsiteX3" fmla="*/ 204000 w 276000"/>
                <a:gd name="connsiteY3" fmla="*/ 126000 h 138000"/>
                <a:gd name="connsiteX4" fmla="*/ 276000 w 276000"/>
                <a:gd name="connsiteY4" fmla="*/ 0 h 138000"/>
                <a:gd name="connsiteX0" fmla="*/ 0 w 256800"/>
                <a:gd name="connsiteY0" fmla="*/ 79795 h 138000"/>
                <a:gd name="connsiteX1" fmla="*/ 50652 w 256800"/>
                <a:gd name="connsiteY1" fmla="*/ 138000 h 138000"/>
                <a:gd name="connsiteX2" fmla="*/ 112800 w 256800"/>
                <a:gd name="connsiteY2" fmla="*/ 78000 h 138000"/>
                <a:gd name="connsiteX3" fmla="*/ 184800 w 256800"/>
                <a:gd name="connsiteY3" fmla="*/ 126000 h 138000"/>
                <a:gd name="connsiteX4" fmla="*/ 256800 w 256800"/>
                <a:gd name="connsiteY4" fmla="*/ 0 h 138000"/>
                <a:gd name="connsiteX0" fmla="*/ 0 w 232800"/>
                <a:gd name="connsiteY0" fmla="*/ 36595 h 94800"/>
                <a:gd name="connsiteX1" fmla="*/ 50652 w 232800"/>
                <a:gd name="connsiteY1" fmla="*/ 94800 h 94800"/>
                <a:gd name="connsiteX2" fmla="*/ 112800 w 232800"/>
                <a:gd name="connsiteY2" fmla="*/ 34800 h 94800"/>
                <a:gd name="connsiteX3" fmla="*/ 184800 w 232800"/>
                <a:gd name="connsiteY3" fmla="*/ 82800 h 94800"/>
                <a:gd name="connsiteX4" fmla="*/ 232800 w 232800"/>
                <a:gd name="connsiteY4" fmla="*/ 0 h 94800"/>
                <a:gd name="connsiteX0" fmla="*/ 0 w 235200"/>
                <a:gd name="connsiteY0" fmla="*/ 46195 h 104400"/>
                <a:gd name="connsiteX1" fmla="*/ 50652 w 235200"/>
                <a:gd name="connsiteY1" fmla="*/ 104400 h 104400"/>
                <a:gd name="connsiteX2" fmla="*/ 112800 w 235200"/>
                <a:gd name="connsiteY2" fmla="*/ 44400 h 104400"/>
                <a:gd name="connsiteX3" fmla="*/ 184800 w 235200"/>
                <a:gd name="connsiteY3" fmla="*/ 92400 h 104400"/>
                <a:gd name="connsiteX4" fmla="*/ 235200 w 235200"/>
                <a:gd name="connsiteY4" fmla="*/ 0 h 1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00" h="104400">
                  <a:moveTo>
                    <a:pt x="0" y="46195"/>
                  </a:moveTo>
                  <a:lnTo>
                    <a:pt x="50652" y="104400"/>
                  </a:lnTo>
                  <a:lnTo>
                    <a:pt x="112800" y="44400"/>
                  </a:lnTo>
                  <a:lnTo>
                    <a:pt x="184800" y="92400"/>
                  </a:lnTo>
                  <a:lnTo>
                    <a:pt x="235200" y="0"/>
                  </a:lnTo>
                </a:path>
              </a:pathLst>
            </a:custGeom>
            <a:noFill/>
            <a:ln w="29845" cap="flat">
              <a:solidFill>
                <a:srgbClr val="FFFFFF"/>
              </a:solidFill>
              <a:prstDash val="solid"/>
              <a:miter/>
            </a:ln>
          </p:spPr>
          <p:txBody>
            <a:bodyPr rtlCol="0" anchor="ctr"/>
            <a:lstStyle/>
            <a:p>
              <a:endParaRPr lang="en-GB" dirty="0"/>
            </a:p>
          </p:txBody>
        </p:sp>
      </p:grpSp>
      <p:grpSp>
        <p:nvGrpSpPr>
          <p:cNvPr id="108" name="Icoon_1_2">
            <a:extLst>
              <a:ext uri="{FF2B5EF4-FFF2-40B4-BE49-F238E27FC236}">
                <a16:creationId xmlns:a16="http://schemas.microsoft.com/office/drawing/2014/main" id="{8A7E9DD2-131E-76A9-ED84-47C8756562AF}"/>
              </a:ext>
            </a:extLst>
          </p:cNvPr>
          <p:cNvGrpSpPr/>
          <p:nvPr/>
        </p:nvGrpSpPr>
        <p:grpSpPr>
          <a:xfrm>
            <a:off x="9894767" y="1703873"/>
            <a:ext cx="606401" cy="606402"/>
            <a:chOff x="2376025" y="2122372"/>
            <a:chExt cx="606401" cy="606402"/>
          </a:xfrm>
        </p:grpSpPr>
        <p:sp>
          <p:nvSpPr>
            <p:cNvPr id="109" name="Vrije vorm: vorm 108">
              <a:extLst>
                <a:ext uri="{FF2B5EF4-FFF2-40B4-BE49-F238E27FC236}">
                  <a16:creationId xmlns:a16="http://schemas.microsoft.com/office/drawing/2014/main" id="{B0B159FD-894F-CE24-8C41-CB1E4BD10036}"/>
                </a:ext>
              </a:extLst>
            </p:cNvPr>
            <p:cNvSpPr/>
            <p:nvPr/>
          </p:nvSpPr>
          <p:spPr>
            <a:xfrm rot="18000001">
              <a:off x="2544121" y="2122371"/>
              <a:ext cx="270209" cy="606401"/>
            </a:xfrm>
            <a:custGeom>
              <a:avLst/>
              <a:gdLst>
                <a:gd name="connsiteX0" fmla="*/ 270210 w 270209"/>
                <a:gd name="connsiteY0" fmla="*/ 303201 h 606401"/>
                <a:gd name="connsiteX1" fmla="*/ 135105 w 270209"/>
                <a:gd name="connsiteY1" fmla="*/ 606402 h 606401"/>
                <a:gd name="connsiteX2" fmla="*/ 0 w 270209"/>
                <a:gd name="connsiteY2" fmla="*/ 303201 h 606401"/>
                <a:gd name="connsiteX3" fmla="*/ 135105 w 270209"/>
                <a:gd name="connsiteY3" fmla="*/ 0 h 606401"/>
                <a:gd name="connsiteX4" fmla="*/ 270210 w 270209"/>
                <a:gd name="connsiteY4" fmla="*/ 303201 h 60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09" h="606401">
                  <a:moveTo>
                    <a:pt x="270210" y="303201"/>
                  </a:moveTo>
                  <a:cubicBezTo>
                    <a:pt x="270210" y="470654"/>
                    <a:pt x="209721" y="606402"/>
                    <a:pt x="135105" y="606402"/>
                  </a:cubicBezTo>
                  <a:cubicBezTo>
                    <a:pt x="60489" y="606402"/>
                    <a:pt x="0" y="470654"/>
                    <a:pt x="0" y="303201"/>
                  </a:cubicBezTo>
                  <a:cubicBezTo>
                    <a:pt x="0" y="135748"/>
                    <a:pt x="60489" y="0"/>
                    <a:pt x="135105" y="0"/>
                  </a:cubicBezTo>
                  <a:cubicBezTo>
                    <a:pt x="209721" y="0"/>
                    <a:pt x="270210" y="135748"/>
                    <a:pt x="270210" y="303201"/>
                  </a:cubicBezTo>
                  <a:close/>
                </a:path>
              </a:pathLst>
            </a:custGeom>
            <a:noFill/>
            <a:ln w="53721" cap="flat">
              <a:solidFill>
                <a:srgbClr val="6CC24A"/>
              </a:solidFill>
              <a:prstDash val="solid"/>
              <a:round/>
            </a:ln>
          </p:spPr>
          <p:txBody>
            <a:bodyPr rtlCol="0" anchor="ctr"/>
            <a:lstStyle/>
            <a:p>
              <a:endParaRPr lang="en-GB"/>
            </a:p>
          </p:txBody>
        </p:sp>
        <p:sp>
          <p:nvSpPr>
            <p:cNvPr id="110" name="Vrije vorm: vorm 109">
              <a:extLst>
                <a:ext uri="{FF2B5EF4-FFF2-40B4-BE49-F238E27FC236}">
                  <a16:creationId xmlns:a16="http://schemas.microsoft.com/office/drawing/2014/main" id="{E5E4AF04-B4CA-7B55-CBF9-54E30C06850B}"/>
                </a:ext>
              </a:extLst>
            </p:cNvPr>
            <p:cNvSpPr/>
            <p:nvPr/>
          </p:nvSpPr>
          <p:spPr>
            <a:xfrm rot="19799999">
              <a:off x="2376025" y="2290467"/>
              <a:ext cx="606401" cy="270209"/>
            </a:xfrm>
            <a:custGeom>
              <a:avLst/>
              <a:gdLst>
                <a:gd name="connsiteX0" fmla="*/ 606402 w 606401"/>
                <a:gd name="connsiteY0" fmla="*/ 135105 h 270209"/>
                <a:gd name="connsiteX1" fmla="*/ 303201 w 606401"/>
                <a:gd name="connsiteY1" fmla="*/ 270210 h 270209"/>
                <a:gd name="connsiteX2" fmla="*/ 0 w 606401"/>
                <a:gd name="connsiteY2" fmla="*/ 135105 h 270209"/>
                <a:gd name="connsiteX3" fmla="*/ 303201 w 606401"/>
                <a:gd name="connsiteY3" fmla="*/ 0 h 270209"/>
                <a:gd name="connsiteX4" fmla="*/ 606402 w 606401"/>
                <a:gd name="connsiteY4" fmla="*/ 135105 h 27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401" h="270209">
                  <a:moveTo>
                    <a:pt x="606402" y="135105"/>
                  </a:moveTo>
                  <a:cubicBezTo>
                    <a:pt x="606402" y="209721"/>
                    <a:pt x="470654" y="270210"/>
                    <a:pt x="303201" y="270210"/>
                  </a:cubicBezTo>
                  <a:cubicBezTo>
                    <a:pt x="135748" y="270210"/>
                    <a:pt x="0" y="209721"/>
                    <a:pt x="0" y="135105"/>
                  </a:cubicBezTo>
                  <a:cubicBezTo>
                    <a:pt x="0" y="60489"/>
                    <a:pt x="135748" y="0"/>
                    <a:pt x="303201" y="0"/>
                  </a:cubicBezTo>
                  <a:cubicBezTo>
                    <a:pt x="470654" y="0"/>
                    <a:pt x="606402" y="60489"/>
                    <a:pt x="606402" y="135105"/>
                  </a:cubicBezTo>
                  <a:close/>
                </a:path>
              </a:pathLst>
            </a:custGeom>
            <a:noFill/>
            <a:ln w="53721" cap="flat">
              <a:solidFill>
                <a:schemeClr val="bg1">
                  <a:lumMod val="85000"/>
                </a:schemeClr>
              </a:solidFill>
              <a:prstDash val="solid"/>
              <a:round/>
            </a:ln>
          </p:spPr>
          <p:txBody>
            <a:bodyPr rtlCol="0" anchor="ctr"/>
            <a:lstStyle/>
            <a:p>
              <a:endParaRPr lang="en-GB"/>
            </a:p>
          </p:txBody>
        </p:sp>
        <p:sp>
          <p:nvSpPr>
            <p:cNvPr id="111" name="Vrije vorm: vorm 110">
              <a:extLst>
                <a:ext uri="{FF2B5EF4-FFF2-40B4-BE49-F238E27FC236}">
                  <a16:creationId xmlns:a16="http://schemas.microsoft.com/office/drawing/2014/main" id="{487B175C-D23B-933D-91A5-99B00CC20BC3}"/>
                </a:ext>
              </a:extLst>
            </p:cNvPr>
            <p:cNvSpPr/>
            <p:nvPr/>
          </p:nvSpPr>
          <p:spPr>
            <a:xfrm>
              <a:off x="2544121" y="2122372"/>
              <a:ext cx="270210" cy="606402"/>
            </a:xfrm>
            <a:custGeom>
              <a:avLst/>
              <a:gdLst>
                <a:gd name="connsiteX0" fmla="*/ 270210 w 270210"/>
                <a:gd name="connsiteY0" fmla="*/ 303201 h 606402"/>
                <a:gd name="connsiteX1" fmla="*/ 135105 w 270210"/>
                <a:gd name="connsiteY1" fmla="*/ 606402 h 606402"/>
                <a:gd name="connsiteX2" fmla="*/ 0 w 270210"/>
                <a:gd name="connsiteY2" fmla="*/ 303201 h 606402"/>
                <a:gd name="connsiteX3" fmla="*/ 135105 w 270210"/>
                <a:gd name="connsiteY3" fmla="*/ 0 h 606402"/>
                <a:gd name="connsiteX4" fmla="*/ 270210 w 270210"/>
                <a:gd name="connsiteY4" fmla="*/ 303201 h 60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10" h="606402">
                  <a:moveTo>
                    <a:pt x="270210" y="303201"/>
                  </a:moveTo>
                  <a:cubicBezTo>
                    <a:pt x="270210" y="470654"/>
                    <a:pt x="209721" y="606402"/>
                    <a:pt x="135105" y="606402"/>
                  </a:cubicBezTo>
                  <a:cubicBezTo>
                    <a:pt x="60489" y="606402"/>
                    <a:pt x="0" y="470654"/>
                    <a:pt x="0" y="303201"/>
                  </a:cubicBezTo>
                  <a:cubicBezTo>
                    <a:pt x="0" y="135748"/>
                    <a:pt x="60489" y="0"/>
                    <a:pt x="135105" y="0"/>
                  </a:cubicBezTo>
                  <a:cubicBezTo>
                    <a:pt x="209721" y="0"/>
                    <a:pt x="270210" y="135748"/>
                    <a:pt x="270210" y="303201"/>
                  </a:cubicBezTo>
                  <a:close/>
                </a:path>
              </a:pathLst>
            </a:custGeom>
            <a:noFill/>
            <a:ln w="53721" cap="flat">
              <a:solidFill>
                <a:schemeClr val="bg1"/>
              </a:solidFill>
              <a:prstDash val="solid"/>
              <a:round/>
            </a:ln>
          </p:spPr>
          <p:txBody>
            <a:bodyPr rtlCol="0" anchor="ctr"/>
            <a:lstStyle/>
            <a:p>
              <a:endParaRPr lang="en-GB"/>
            </a:p>
          </p:txBody>
        </p:sp>
        <p:sp>
          <p:nvSpPr>
            <p:cNvPr id="112" name="Vrije vorm: vorm 111">
              <a:extLst>
                <a:ext uri="{FF2B5EF4-FFF2-40B4-BE49-F238E27FC236}">
                  <a16:creationId xmlns:a16="http://schemas.microsoft.com/office/drawing/2014/main" id="{6E46C612-B8AE-A660-D537-ECD0627954BE}"/>
                </a:ext>
              </a:extLst>
            </p:cNvPr>
            <p:cNvSpPr/>
            <p:nvPr/>
          </p:nvSpPr>
          <p:spPr>
            <a:xfrm>
              <a:off x="2639299" y="2386414"/>
              <a:ext cx="73932" cy="73932"/>
            </a:xfrm>
            <a:custGeom>
              <a:avLst/>
              <a:gdLst>
                <a:gd name="connsiteX0" fmla="*/ 73933 w 73932"/>
                <a:gd name="connsiteY0" fmla="*/ 36966 h 73932"/>
                <a:gd name="connsiteX1" fmla="*/ 36966 w 73932"/>
                <a:gd name="connsiteY1" fmla="*/ 73933 h 73932"/>
                <a:gd name="connsiteX2" fmla="*/ 0 w 73932"/>
                <a:gd name="connsiteY2" fmla="*/ 36966 h 73932"/>
                <a:gd name="connsiteX3" fmla="*/ 36966 w 73932"/>
                <a:gd name="connsiteY3" fmla="*/ 0 h 73932"/>
                <a:gd name="connsiteX4" fmla="*/ 73933 w 73932"/>
                <a:gd name="connsiteY4" fmla="*/ 36966 h 73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2" h="73932">
                  <a:moveTo>
                    <a:pt x="73933" y="36966"/>
                  </a:moveTo>
                  <a:cubicBezTo>
                    <a:pt x="73933" y="57382"/>
                    <a:pt x="57382" y="73933"/>
                    <a:pt x="36966" y="73933"/>
                  </a:cubicBezTo>
                  <a:cubicBezTo>
                    <a:pt x="16550" y="73933"/>
                    <a:pt x="0" y="57382"/>
                    <a:pt x="0" y="36966"/>
                  </a:cubicBezTo>
                  <a:cubicBezTo>
                    <a:pt x="0" y="16550"/>
                    <a:pt x="16550" y="0"/>
                    <a:pt x="36966" y="0"/>
                  </a:cubicBezTo>
                  <a:cubicBezTo>
                    <a:pt x="57382" y="0"/>
                    <a:pt x="73933" y="16550"/>
                    <a:pt x="73933" y="36966"/>
                  </a:cubicBezTo>
                  <a:close/>
                </a:path>
              </a:pathLst>
            </a:custGeom>
            <a:solidFill>
              <a:srgbClr val="00A6D6"/>
            </a:solidFill>
            <a:ln w="1492" cap="sq">
              <a:solidFill>
                <a:srgbClr val="00A6D6"/>
              </a:solidFill>
              <a:prstDash val="solid"/>
              <a:round/>
            </a:ln>
          </p:spPr>
          <p:txBody>
            <a:bodyPr rtlCol="0" anchor="ctr"/>
            <a:lstStyle/>
            <a:p>
              <a:endParaRPr lang="en-GB"/>
            </a:p>
          </p:txBody>
        </p:sp>
      </p:grpSp>
    </p:spTree>
    <p:extLst>
      <p:ext uri="{BB962C8B-B14F-4D97-AF65-F5344CB8AC3E}">
        <p14:creationId xmlns:p14="http://schemas.microsoft.com/office/powerpoint/2010/main" val="8283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p:txBody>
          <a:bodyPr/>
          <a:lstStyle/>
          <a:p>
            <a:fld id="{AC80D209-1BF2-4BA9-A64A-581E7C10CF6E}" type="datetime1">
              <a:rPr lang="nl-NL" smtClean="0"/>
              <a:t>4-4-2024</a:t>
            </a:fld>
            <a:endParaRPr lang="en-GB" dirty="0"/>
          </a:p>
        </p:txBody>
      </p:sp>
      <p:sp>
        <p:nvSpPr>
          <p:cNvPr id="2" name="Tijdelijke aanduiding voor dianummer 1">
            <a:extLst>
              <a:ext uri="{FF2B5EF4-FFF2-40B4-BE49-F238E27FC236}">
                <a16:creationId xmlns:a16="http://schemas.microsoft.com/office/drawing/2014/main" id="{C53F3E64-43E3-67C8-9128-BFE3C3D5548B}"/>
              </a:ext>
            </a:extLst>
          </p:cNvPr>
          <p:cNvSpPr>
            <a:spLocks noGrp="1"/>
          </p:cNvSpPr>
          <p:nvPr>
            <p:ph type="sldNum" sz="quarter" idx="20"/>
          </p:nvPr>
        </p:nvSpPr>
        <p:spPr/>
        <p:txBody>
          <a:bodyPr/>
          <a:lstStyle/>
          <a:p>
            <a:fld id="{9E843DB9-9987-4157-AB9C-CEA8D7D910BB}" type="slidenum">
              <a:rPr lang="en-GB" smtClean="0"/>
              <a:pPr/>
              <a:t>29</a:t>
            </a:fld>
            <a:endParaRPr lang="en-GB" dirty="0"/>
          </a:p>
        </p:txBody>
      </p:sp>
      <p:sp>
        <p:nvSpPr>
          <p:cNvPr id="42" name="Titel 41">
            <a:extLst>
              <a:ext uri="{FF2B5EF4-FFF2-40B4-BE49-F238E27FC236}">
                <a16:creationId xmlns:a16="http://schemas.microsoft.com/office/drawing/2014/main" id="{013E0B66-9236-F116-67F3-A596B4233736}"/>
              </a:ext>
            </a:extLst>
          </p:cNvPr>
          <p:cNvSpPr>
            <a:spLocks noGrp="1"/>
          </p:cNvSpPr>
          <p:nvPr>
            <p:ph type="title"/>
          </p:nvPr>
        </p:nvSpPr>
        <p:spPr/>
        <p:txBody>
          <a:bodyPr/>
          <a:lstStyle/>
          <a:p>
            <a:r>
              <a:rPr lang="en-GB" dirty="0"/>
              <a:t>Circle diagram | 6x</a:t>
            </a:r>
          </a:p>
        </p:txBody>
      </p:sp>
      <p:grpSp>
        <p:nvGrpSpPr>
          <p:cNvPr id="40" name="Groep 39">
            <a:extLst>
              <a:ext uri="{FF2B5EF4-FFF2-40B4-BE49-F238E27FC236}">
                <a16:creationId xmlns:a16="http://schemas.microsoft.com/office/drawing/2014/main" id="{602A5FCD-CC1A-7BA2-F889-C080E1D16F69}"/>
              </a:ext>
            </a:extLst>
          </p:cNvPr>
          <p:cNvGrpSpPr/>
          <p:nvPr/>
        </p:nvGrpSpPr>
        <p:grpSpPr>
          <a:xfrm>
            <a:off x="3677331" y="1364344"/>
            <a:ext cx="4837340" cy="4837338"/>
            <a:chOff x="7284434" y="1948847"/>
            <a:chExt cx="9818307" cy="9818307"/>
          </a:xfrm>
        </p:grpSpPr>
        <p:sp>
          <p:nvSpPr>
            <p:cNvPr id="3" name="Oval 13">
              <a:extLst>
                <a:ext uri="{FF2B5EF4-FFF2-40B4-BE49-F238E27FC236}">
                  <a16:creationId xmlns:a16="http://schemas.microsoft.com/office/drawing/2014/main" id="{92D62FDA-92E9-9655-A6A0-3F68D938074D}"/>
                </a:ext>
              </a:extLst>
            </p:cNvPr>
            <p:cNvSpPr/>
            <p:nvPr/>
          </p:nvSpPr>
          <p:spPr>
            <a:xfrm>
              <a:off x="9904289" y="4568702"/>
              <a:ext cx="4578597" cy="457859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tial Circle 19">
              <a:extLst>
                <a:ext uri="{FF2B5EF4-FFF2-40B4-BE49-F238E27FC236}">
                  <a16:creationId xmlns:a16="http://schemas.microsoft.com/office/drawing/2014/main" id="{63A8EFBE-0421-CF4C-5CE0-1325F5ED8396}"/>
                </a:ext>
              </a:extLst>
            </p:cNvPr>
            <p:cNvSpPr>
              <a:spLocks noChangeAspect="1"/>
            </p:cNvSpPr>
            <p:nvPr/>
          </p:nvSpPr>
          <p:spPr>
            <a:xfrm>
              <a:off x="7284434" y="1948847"/>
              <a:ext cx="9818307" cy="9818307"/>
            </a:xfrm>
            <a:prstGeom prst="pie">
              <a:avLst>
                <a:gd name="adj1" fmla="val 1779985"/>
                <a:gd name="adj2" fmla="val 5423525"/>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Partial Circle 18">
              <a:extLst>
                <a:ext uri="{FF2B5EF4-FFF2-40B4-BE49-F238E27FC236}">
                  <a16:creationId xmlns:a16="http://schemas.microsoft.com/office/drawing/2014/main" id="{D1E958DC-6BDA-13BE-9829-5E21161BCDD0}"/>
                </a:ext>
              </a:extLst>
            </p:cNvPr>
            <p:cNvSpPr>
              <a:spLocks noChangeAspect="1"/>
            </p:cNvSpPr>
            <p:nvPr/>
          </p:nvSpPr>
          <p:spPr>
            <a:xfrm>
              <a:off x="7284434" y="1948847"/>
              <a:ext cx="9818307" cy="9818307"/>
            </a:xfrm>
            <a:prstGeom prst="pie">
              <a:avLst>
                <a:gd name="adj1" fmla="val 19763735"/>
                <a:gd name="adj2" fmla="val 1796162"/>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Partial Circle 20">
              <a:extLst>
                <a:ext uri="{FF2B5EF4-FFF2-40B4-BE49-F238E27FC236}">
                  <a16:creationId xmlns:a16="http://schemas.microsoft.com/office/drawing/2014/main" id="{3A5B38EA-1B34-DB07-0405-6055BEA1CC52}"/>
                </a:ext>
              </a:extLst>
            </p:cNvPr>
            <p:cNvSpPr>
              <a:spLocks noChangeAspect="1"/>
            </p:cNvSpPr>
            <p:nvPr/>
          </p:nvSpPr>
          <p:spPr>
            <a:xfrm>
              <a:off x="7284434" y="1948847"/>
              <a:ext cx="9818307" cy="9818307"/>
            </a:xfrm>
            <a:prstGeom prst="pie">
              <a:avLst>
                <a:gd name="adj1" fmla="val 5348895"/>
                <a:gd name="adj2" fmla="val 90179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artial Circle 14">
              <a:extLst>
                <a:ext uri="{FF2B5EF4-FFF2-40B4-BE49-F238E27FC236}">
                  <a16:creationId xmlns:a16="http://schemas.microsoft.com/office/drawing/2014/main" id="{7E1A658F-F6EA-8432-D0DD-CF4C65013395}"/>
                </a:ext>
              </a:extLst>
            </p:cNvPr>
            <p:cNvSpPr>
              <a:spLocks noChangeAspect="1"/>
            </p:cNvSpPr>
            <p:nvPr/>
          </p:nvSpPr>
          <p:spPr>
            <a:xfrm>
              <a:off x="7284434" y="1948847"/>
              <a:ext cx="9818307" cy="9818307"/>
            </a:xfrm>
            <a:prstGeom prst="pie">
              <a:avLst>
                <a:gd name="adj1" fmla="val 9010219"/>
                <a:gd name="adj2" fmla="val 12578382"/>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Partial Circle 15">
              <a:extLst>
                <a:ext uri="{FF2B5EF4-FFF2-40B4-BE49-F238E27FC236}">
                  <a16:creationId xmlns:a16="http://schemas.microsoft.com/office/drawing/2014/main" id="{22327EE8-853F-DA7D-617C-6DC1758100B2}"/>
                </a:ext>
              </a:extLst>
            </p:cNvPr>
            <p:cNvSpPr>
              <a:spLocks noChangeAspect="1"/>
            </p:cNvSpPr>
            <p:nvPr/>
          </p:nvSpPr>
          <p:spPr>
            <a:xfrm>
              <a:off x="7284434" y="1948847"/>
              <a:ext cx="9818307" cy="9818307"/>
            </a:xfrm>
            <a:prstGeom prst="pie">
              <a:avLst>
                <a:gd name="adj1" fmla="val 12576914"/>
                <a:gd name="adj2" fmla="val 16200000"/>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Partial Circle 16">
              <a:extLst>
                <a:ext uri="{FF2B5EF4-FFF2-40B4-BE49-F238E27FC236}">
                  <a16:creationId xmlns:a16="http://schemas.microsoft.com/office/drawing/2014/main" id="{15E10C80-B109-A195-591D-ECA88C932C82}"/>
                </a:ext>
              </a:extLst>
            </p:cNvPr>
            <p:cNvSpPr>
              <a:spLocks noChangeAspect="1"/>
            </p:cNvSpPr>
            <p:nvPr/>
          </p:nvSpPr>
          <p:spPr>
            <a:xfrm>
              <a:off x="7284434" y="1948847"/>
              <a:ext cx="9818307" cy="9818307"/>
            </a:xfrm>
            <a:prstGeom prst="pie">
              <a:avLst>
                <a:gd name="adj1" fmla="val 16178986"/>
                <a:gd name="adj2" fmla="val 1980129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2" name="Group 12">
              <a:extLst>
                <a:ext uri="{FF2B5EF4-FFF2-40B4-BE49-F238E27FC236}">
                  <a16:creationId xmlns:a16="http://schemas.microsoft.com/office/drawing/2014/main" id="{E1AFE759-9D2E-FB1E-244D-5CDA97E80253}"/>
                </a:ext>
              </a:extLst>
            </p:cNvPr>
            <p:cNvGrpSpPr/>
            <p:nvPr/>
          </p:nvGrpSpPr>
          <p:grpSpPr>
            <a:xfrm>
              <a:off x="9904289" y="4568702"/>
              <a:ext cx="4578597" cy="4578597"/>
              <a:chOff x="9675359" y="4339772"/>
              <a:chExt cx="5036457" cy="5036457"/>
            </a:xfrm>
          </p:grpSpPr>
          <p:sp>
            <p:nvSpPr>
              <p:cNvPr id="33" name="Oval 11">
                <a:extLst>
                  <a:ext uri="{FF2B5EF4-FFF2-40B4-BE49-F238E27FC236}">
                    <a16:creationId xmlns:a16="http://schemas.microsoft.com/office/drawing/2014/main" id="{402B186A-236D-EAC4-CE41-0D1A09830FF6}"/>
                  </a:ext>
                </a:extLst>
              </p:cNvPr>
              <p:cNvSpPr/>
              <p:nvPr/>
            </p:nvSpPr>
            <p:spPr>
              <a:xfrm>
                <a:off x="9675359" y="4339772"/>
                <a:ext cx="5036457" cy="503645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9">
                <a:extLst>
                  <a:ext uri="{FF2B5EF4-FFF2-40B4-BE49-F238E27FC236}">
                    <a16:creationId xmlns:a16="http://schemas.microsoft.com/office/drawing/2014/main" id="{3CDB646C-81B9-6545-422A-E13877D5740A}"/>
                  </a:ext>
                </a:extLst>
              </p:cNvPr>
              <p:cNvSpPr/>
              <p:nvPr/>
            </p:nvSpPr>
            <p:spPr>
              <a:xfrm rot="5400000">
                <a:off x="13198954" y="5759606"/>
                <a:ext cx="228600" cy="219678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0">
              <a:extLst>
                <a:ext uri="{FF2B5EF4-FFF2-40B4-BE49-F238E27FC236}">
                  <a16:creationId xmlns:a16="http://schemas.microsoft.com/office/drawing/2014/main" id="{C8A786D8-DD77-87F2-763F-55C5FB25999B}"/>
                </a:ext>
              </a:extLst>
            </p:cNvPr>
            <p:cNvGrpSpPr/>
            <p:nvPr/>
          </p:nvGrpSpPr>
          <p:grpSpPr>
            <a:xfrm>
              <a:off x="9904289" y="4568702"/>
              <a:ext cx="4578597" cy="4578597"/>
              <a:chOff x="9675359" y="4339772"/>
              <a:chExt cx="5036457" cy="5036457"/>
            </a:xfrm>
          </p:grpSpPr>
          <p:sp>
            <p:nvSpPr>
              <p:cNvPr id="36" name="Oval 6">
                <a:extLst>
                  <a:ext uri="{FF2B5EF4-FFF2-40B4-BE49-F238E27FC236}">
                    <a16:creationId xmlns:a16="http://schemas.microsoft.com/office/drawing/2014/main" id="{B6628F5D-891A-ECDB-E4D4-F47F20F80189}"/>
                  </a:ext>
                </a:extLst>
              </p:cNvPr>
              <p:cNvSpPr/>
              <p:nvPr/>
            </p:nvSpPr>
            <p:spPr>
              <a:xfrm>
                <a:off x="9675359" y="4339772"/>
                <a:ext cx="5036457" cy="5036457"/>
              </a:xfrm>
              <a:prstGeom prst="ellipse">
                <a:avLst/>
              </a:prstGeom>
              <a:noFill/>
              <a:ln w="111125">
                <a:solidFill>
                  <a:schemeClr val="bg1">
                    <a:alpha val="1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8">
                <a:extLst>
                  <a:ext uri="{FF2B5EF4-FFF2-40B4-BE49-F238E27FC236}">
                    <a16:creationId xmlns:a16="http://schemas.microsoft.com/office/drawing/2014/main" id="{4AE82A35-248B-F5CC-85E9-409B63793AB0}"/>
                  </a:ext>
                </a:extLst>
              </p:cNvPr>
              <p:cNvSpPr/>
              <p:nvPr/>
            </p:nvSpPr>
            <p:spPr>
              <a:xfrm>
                <a:off x="12079287" y="5402432"/>
                <a:ext cx="228600" cy="129046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Freeform 5">
              <a:extLst>
                <a:ext uri="{FF2B5EF4-FFF2-40B4-BE49-F238E27FC236}">
                  <a16:creationId xmlns:a16="http://schemas.microsoft.com/office/drawing/2014/main" id="{BCCC7BB3-40D0-979C-65C7-3727E1DE061E}"/>
                </a:ext>
              </a:extLst>
            </p:cNvPr>
            <p:cNvSpPr>
              <a:spLocks noEditPoints="1"/>
            </p:cNvSpPr>
            <p:nvPr/>
          </p:nvSpPr>
          <p:spPr bwMode="auto">
            <a:xfrm>
              <a:off x="9510713" y="4173682"/>
              <a:ext cx="5365749" cy="5368636"/>
            </a:xfrm>
            <a:custGeom>
              <a:avLst/>
              <a:gdLst>
                <a:gd name="T0" fmla="*/ 293 w 585"/>
                <a:gd name="T1" fmla="*/ 0 h 585"/>
                <a:gd name="T2" fmla="*/ 0 w 585"/>
                <a:gd name="T3" fmla="*/ 292 h 585"/>
                <a:gd name="T4" fmla="*/ 293 w 585"/>
                <a:gd name="T5" fmla="*/ 585 h 585"/>
                <a:gd name="T6" fmla="*/ 585 w 585"/>
                <a:gd name="T7" fmla="*/ 292 h 585"/>
                <a:gd name="T8" fmla="*/ 293 w 585"/>
                <a:gd name="T9" fmla="*/ 0 h 585"/>
                <a:gd name="T10" fmla="*/ 429 w 585"/>
                <a:gd name="T11" fmla="*/ 519 h 585"/>
                <a:gd name="T12" fmla="*/ 411 w 585"/>
                <a:gd name="T13" fmla="*/ 498 h 585"/>
                <a:gd name="T14" fmla="*/ 421 w 585"/>
                <a:gd name="T15" fmla="*/ 524 h 585"/>
                <a:gd name="T16" fmla="*/ 297 w 585"/>
                <a:gd name="T17" fmla="*/ 557 h 585"/>
                <a:gd name="T18" fmla="*/ 293 w 585"/>
                <a:gd name="T19" fmla="*/ 529 h 585"/>
                <a:gd name="T20" fmla="*/ 288 w 585"/>
                <a:gd name="T21" fmla="*/ 557 h 585"/>
                <a:gd name="T22" fmla="*/ 164 w 585"/>
                <a:gd name="T23" fmla="*/ 524 h 585"/>
                <a:gd name="T24" fmla="*/ 174 w 585"/>
                <a:gd name="T25" fmla="*/ 498 h 585"/>
                <a:gd name="T26" fmla="*/ 156 w 585"/>
                <a:gd name="T27" fmla="*/ 519 h 585"/>
                <a:gd name="T28" fmla="*/ 66 w 585"/>
                <a:gd name="T29" fmla="*/ 429 h 585"/>
                <a:gd name="T30" fmla="*/ 88 w 585"/>
                <a:gd name="T31" fmla="*/ 411 h 585"/>
                <a:gd name="T32" fmla="*/ 61 w 585"/>
                <a:gd name="T33" fmla="*/ 421 h 585"/>
                <a:gd name="T34" fmla="*/ 28 w 585"/>
                <a:gd name="T35" fmla="*/ 297 h 585"/>
                <a:gd name="T36" fmla="*/ 56 w 585"/>
                <a:gd name="T37" fmla="*/ 292 h 585"/>
                <a:gd name="T38" fmla="*/ 28 w 585"/>
                <a:gd name="T39" fmla="*/ 288 h 585"/>
                <a:gd name="T40" fmla="*/ 61 w 585"/>
                <a:gd name="T41" fmla="*/ 164 h 585"/>
                <a:gd name="T42" fmla="*/ 88 w 585"/>
                <a:gd name="T43" fmla="*/ 174 h 585"/>
                <a:gd name="T44" fmla="*/ 66 w 585"/>
                <a:gd name="T45" fmla="*/ 156 h 585"/>
                <a:gd name="T46" fmla="*/ 156 w 585"/>
                <a:gd name="T47" fmla="*/ 66 h 585"/>
                <a:gd name="T48" fmla="*/ 174 w 585"/>
                <a:gd name="T49" fmla="*/ 87 h 585"/>
                <a:gd name="T50" fmla="*/ 164 w 585"/>
                <a:gd name="T51" fmla="*/ 61 h 585"/>
                <a:gd name="T52" fmla="*/ 288 w 585"/>
                <a:gd name="T53" fmla="*/ 28 h 585"/>
                <a:gd name="T54" fmla="*/ 293 w 585"/>
                <a:gd name="T55" fmla="*/ 56 h 585"/>
                <a:gd name="T56" fmla="*/ 297 w 585"/>
                <a:gd name="T57" fmla="*/ 28 h 585"/>
                <a:gd name="T58" fmla="*/ 421 w 585"/>
                <a:gd name="T59" fmla="*/ 61 h 585"/>
                <a:gd name="T60" fmla="*/ 411 w 585"/>
                <a:gd name="T61" fmla="*/ 87 h 585"/>
                <a:gd name="T62" fmla="*/ 429 w 585"/>
                <a:gd name="T63" fmla="*/ 66 h 585"/>
                <a:gd name="T64" fmla="*/ 520 w 585"/>
                <a:gd name="T65" fmla="*/ 156 h 585"/>
                <a:gd name="T66" fmla="*/ 498 w 585"/>
                <a:gd name="T67" fmla="*/ 174 h 585"/>
                <a:gd name="T68" fmla="*/ 524 w 585"/>
                <a:gd name="T69" fmla="*/ 164 h 585"/>
                <a:gd name="T70" fmla="*/ 557 w 585"/>
                <a:gd name="T71" fmla="*/ 288 h 585"/>
                <a:gd name="T72" fmla="*/ 530 w 585"/>
                <a:gd name="T73" fmla="*/ 292 h 585"/>
                <a:gd name="T74" fmla="*/ 557 w 585"/>
                <a:gd name="T75" fmla="*/ 297 h 585"/>
                <a:gd name="T76" fmla="*/ 524 w 585"/>
                <a:gd name="T77" fmla="*/ 421 h 585"/>
                <a:gd name="T78" fmla="*/ 498 w 585"/>
                <a:gd name="T79" fmla="*/ 411 h 585"/>
                <a:gd name="T80" fmla="*/ 520 w 585"/>
                <a:gd name="T81" fmla="*/ 429 h 585"/>
                <a:gd name="T82" fmla="*/ 429 w 585"/>
                <a:gd name="T83" fmla="*/ 519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5" h="585">
                  <a:moveTo>
                    <a:pt x="293" y="0"/>
                  </a:moveTo>
                  <a:cubicBezTo>
                    <a:pt x="131" y="0"/>
                    <a:pt x="0" y="131"/>
                    <a:pt x="0" y="292"/>
                  </a:cubicBezTo>
                  <a:cubicBezTo>
                    <a:pt x="0" y="454"/>
                    <a:pt x="131" y="585"/>
                    <a:pt x="293" y="585"/>
                  </a:cubicBezTo>
                  <a:cubicBezTo>
                    <a:pt x="454" y="585"/>
                    <a:pt x="585" y="454"/>
                    <a:pt x="585" y="292"/>
                  </a:cubicBezTo>
                  <a:cubicBezTo>
                    <a:pt x="585" y="131"/>
                    <a:pt x="454" y="0"/>
                    <a:pt x="293" y="0"/>
                  </a:cubicBezTo>
                  <a:close/>
                  <a:moveTo>
                    <a:pt x="429" y="519"/>
                  </a:moveTo>
                  <a:cubicBezTo>
                    <a:pt x="411" y="498"/>
                    <a:pt x="411" y="498"/>
                    <a:pt x="411" y="498"/>
                  </a:cubicBezTo>
                  <a:cubicBezTo>
                    <a:pt x="421" y="524"/>
                    <a:pt x="421" y="524"/>
                    <a:pt x="421" y="524"/>
                  </a:cubicBezTo>
                  <a:cubicBezTo>
                    <a:pt x="384" y="544"/>
                    <a:pt x="342" y="556"/>
                    <a:pt x="297" y="557"/>
                  </a:cubicBezTo>
                  <a:cubicBezTo>
                    <a:pt x="293" y="529"/>
                    <a:pt x="293" y="529"/>
                    <a:pt x="293" y="529"/>
                  </a:cubicBezTo>
                  <a:cubicBezTo>
                    <a:pt x="288" y="557"/>
                    <a:pt x="288" y="557"/>
                    <a:pt x="288" y="557"/>
                  </a:cubicBezTo>
                  <a:cubicBezTo>
                    <a:pt x="243" y="556"/>
                    <a:pt x="201" y="544"/>
                    <a:pt x="164" y="524"/>
                  </a:cubicBezTo>
                  <a:cubicBezTo>
                    <a:pt x="174" y="498"/>
                    <a:pt x="174" y="498"/>
                    <a:pt x="174" y="498"/>
                  </a:cubicBezTo>
                  <a:cubicBezTo>
                    <a:pt x="156" y="519"/>
                    <a:pt x="156" y="519"/>
                    <a:pt x="156" y="519"/>
                  </a:cubicBezTo>
                  <a:cubicBezTo>
                    <a:pt x="119" y="497"/>
                    <a:pt x="88" y="466"/>
                    <a:pt x="66" y="429"/>
                  </a:cubicBezTo>
                  <a:cubicBezTo>
                    <a:pt x="88" y="411"/>
                    <a:pt x="88" y="411"/>
                    <a:pt x="88" y="411"/>
                  </a:cubicBezTo>
                  <a:cubicBezTo>
                    <a:pt x="61" y="421"/>
                    <a:pt x="61" y="421"/>
                    <a:pt x="61" y="421"/>
                  </a:cubicBezTo>
                  <a:cubicBezTo>
                    <a:pt x="41" y="384"/>
                    <a:pt x="29" y="342"/>
                    <a:pt x="28" y="297"/>
                  </a:cubicBezTo>
                  <a:cubicBezTo>
                    <a:pt x="56" y="292"/>
                    <a:pt x="56" y="292"/>
                    <a:pt x="56" y="292"/>
                  </a:cubicBezTo>
                  <a:cubicBezTo>
                    <a:pt x="28" y="288"/>
                    <a:pt x="28" y="288"/>
                    <a:pt x="28" y="288"/>
                  </a:cubicBezTo>
                  <a:cubicBezTo>
                    <a:pt x="29" y="243"/>
                    <a:pt x="41" y="201"/>
                    <a:pt x="61" y="164"/>
                  </a:cubicBezTo>
                  <a:cubicBezTo>
                    <a:pt x="88" y="174"/>
                    <a:pt x="88" y="174"/>
                    <a:pt x="88" y="174"/>
                  </a:cubicBezTo>
                  <a:cubicBezTo>
                    <a:pt x="66" y="156"/>
                    <a:pt x="66" y="156"/>
                    <a:pt x="66" y="156"/>
                  </a:cubicBezTo>
                  <a:cubicBezTo>
                    <a:pt x="88" y="119"/>
                    <a:pt x="119" y="88"/>
                    <a:pt x="156" y="66"/>
                  </a:cubicBezTo>
                  <a:cubicBezTo>
                    <a:pt x="174" y="87"/>
                    <a:pt x="174" y="87"/>
                    <a:pt x="174" y="87"/>
                  </a:cubicBezTo>
                  <a:cubicBezTo>
                    <a:pt x="164" y="61"/>
                    <a:pt x="164" y="61"/>
                    <a:pt x="164" y="61"/>
                  </a:cubicBezTo>
                  <a:cubicBezTo>
                    <a:pt x="201" y="40"/>
                    <a:pt x="243" y="29"/>
                    <a:pt x="288" y="28"/>
                  </a:cubicBezTo>
                  <a:cubicBezTo>
                    <a:pt x="293" y="56"/>
                    <a:pt x="293" y="56"/>
                    <a:pt x="293" y="56"/>
                  </a:cubicBezTo>
                  <a:cubicBezTo>
                    <a:pt x="297" y="28"/>
                    <a:pt x="297" y="28"/>
                    <a:pt x="297" y="28"/>
                  </a:cubicBezTo>
                  <a:cubicBezTo>
                    <a:pt x="342" y="29"/>
                    <a:pt x="384" y="40"/>
                    <a:pt x="421" y="61"/>
                  </a:cubicBezTo>
                  <a:cubicBezTo>
                    <a:pt x="411" y="87"/>
                    <a:pt x="411" y="87"/>
                    <a:pt x="411" y="87"/>
                  </a:cubicBezTo>
                  <a:cubicBezTo>
                    <a:pt x="429" y="66"/>
                    <a:pt x="429" y="66"/>
                    <a:pt x="429" y="66"/>
                  </a:cubicBezTo>
                  <a:cubicBezTo>
                    <a:pt x="466" y="88"/>
                    <a:pt x="497" y="119"/>
                    <a:pt x="520" y="156"/>
                  </a:cubicBezTo>
                  <a:cubicBezTo>
                    <a:pt x="498" y="174"/>
                    <a:pt x="498" y="174"/>
                    <a:pt x="498" y="174"/>
                  </a:cubicBezTo>
                  <a:cubicBezTo>
                    <a:pt x="524" y="164"/>
                    <a:pt x="524" y="164"/>
                    <a:pt x="524" y="164"/>
                  </a:cubicBezTo>
                  <a:cubicBezTo>
                    <a:pt x="545" y="201"/>
                    <a:pt x="557" y="243"/>
                    <a:pt x="557" y="288"/>
                  </a:cubicBezTo>
                  <a:cubicBezTo>
                    <a:pt x="530" y="292"/>
                    <a:pt x="530" y="292"/>
                    <a:pt x="530" y="292"/>
                  </a:cubicBezTo>
                  <a:cubicBezTo>
                    <a:pt x="557" y="297"/>
                    <a:pt x="557" y="297"/>
                    <a:pt x="557" y="297"/>
                  </a:cubicBezTo>
                  <a:cubicBezTo>
                    <a:pt x="557" y="342"/>
                    <a:pt x="545" y="384"/>
                    <a:pt x="524" y="421"/>
                  </a:cubicBezTo>
                  <a:cubicBezTo>
                    <a:pt x="498" y="411"/>
                    <a:pt x="498" y="411"/>
                    <a:pt x="498" y="411"/>
                  </a:cubicBezTo>
                  <a:cubicBezTo>
                    <a:pt x="520" y="429"/>
                    <a:pt x="520" y="429"/>
                    <a:pt x="520" y="429"/>
                  </a:cubicBezTo>
                  <a:cubicBezTo>
                    <a:pt x="497" y="466"/>
                    <a:pt x="466" y="497"/>
                    <a:pt x="429" y="519"/>
                  </a:cubicBezTo>
                  <a:close/>
                </a:path>
              </a:pathLst>
            </a:custGeom>
            <a:solidFill>
              <a:schemeClr val="bg1"/>
            </a:solidFill>
            <a:ln>
              <a:noFill/>
            </a:ln>
            <a:effectLst>
              <a:outerShdw blurRad="10922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9" name="Oval 7">
              <a:extLst>
                <a:ext uri="{FF2B5EF4-FFF2-40B4-BE49-F238E27FC236}">
                  <a16:creationId xmlns:a16="http://schemas.microsoft.com/office/drawing/2014/main" id="{1754F9B8-DB08-609A-47ED-58C064E63C87}"/>
                </a:ext>
              </a:extLst>
            </p:cNvPr>
            <p:cNvSpPr/>
            <p:nvPr/>
          </p:nvSpPr>
          <p:spPr>
            <a:xfrm>
              <a:off x="11968748" y="6633161"/>
              <a:ext cx="449681" cy="449681"/>
            </a:xfrm>
            <a:prstGeom prst="ellipse">
              <a:avLst/>
            </a:prstGeom>
            <a:solidFill>
              <a:schemeClr val="bg1"/>
            </a:solidFill>
            <a:ln w="92075">
              <a:noFill/>
            </a:ln>
            <a:effectLst>
              <a:outerShdw blurRad="241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Icoon_1_4">
            <a:extLst>
              <a:ext uri="{FF2B5EF4-FFF2-40B4-BE49-F238E27FC236}">
                <a16:creationId xmlns:a16="http://schemas.microsoft.com/office/drawing/2014/main" id="{BDEDD903-AED2-BFC9-D706-97C48CD38018}"/>
              </a:ext>
            </a:extLst>
          </p:cNvPr>
          <p:cNvGrpSpPr/>
          <p:nvPr/>
        </p:nvGrpSpPr>
        <p:grpSpPr>
          <a:xfrm>
            <a:off x="6699739" y="1934960"/>
            <a:ext cx="557143" cy="563448"/>
            <a:chOff x="5115336" y="2200372"/>
            <a:chExt cx="510858" cy="516639"/>
          </a:xfrm>
        </p:grpSpPr>
        <p:sp>
          <p:nvSpPr>
            <p:cNvPr id="44" name="Vrije vorm: vorm 43">
              <a:extLst>
                <a:ext uri="{FF2B5EF4-FFF2-40B4-BE49-F238E27FC236}">
                  <a16:creationId xmlns:a16="http://schemas.microsoft.com/office/drawing/2014/main" id="{7C383796-7D51-0E38-896A-832165AD3816}"/>
                </a:ext>
              </a:extLst>
            </p:cNvPr>
            <p:cNvSpPr/>
            <p:nvPr/>
          </p:nvSpPr>
          <p:spPr>
            <a:xfrm>
              <a:off x="5182194" y="2200372"/>
              <a:ext cx="444000" cy="444000"/>
            </a:xfrm>
            <a:custGeom>
              <a:avLst/>
              <a:gdLst>
                <a:gd name="connsiteX0" fmla="*/ 0 w 444000"/>
                <a:gd name="connsiteY0" fmla="*/ 0 h 444000"/>
                <a:gd name="connsiteX1" fmla="*/ 444000 w 444000"/>
                <a:gd name="connsiteY1" fmla="*/ 0 h 444000"/>
                <a:gd name="connsiteX2" fmla="*/ 444000 w 444000"/>
                <a:gd name="connsiteY2" fmla="*/ 444000 h 444000"/>
                <a:gd name="connsiteX3" fmla="*/ 102059 w 444000"/>
                <a:gd name="connsiteY3" fmla="*/ 444000 h 444000"/>
                <a:gd name="connsiteX4" fmla="*/ 0 w 444000"/>
                <a:gd name="connsiteY4" fmla="*/ 341941 h 444000"/>
                <a:gd name="connsiteX5" fmla="*/ 0 w 444000"/>
                <a:gd name="connsiteY5" fmla="*/ 0 h 444000"/>
                <a:gd name="connsiteX6" fmla="*/ 0 w 444000"/>
                <a:gd name="connsiteY6" fmla="*/ 0 h 4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000" h="444000">
                  <a:moveTo>
                    <a:pt x="0" y="0"/>
                  </a:moveTo>
                  <a:lnTo>
                    <a:pt x="444000" y="0"/>
                  </a:lnTo>
                  <a:lnTo>
                    <a:pt x="444000" y="444000"/>
                  </a:lnTo>
                  <a:lnTo>
                    <a:pt x="102059" y="444000"/>
                  </a:lnTo>
                  <a:cubicBezTo>
                    <a:pt x="45731" y="444000"/>
                    <a:pt x="0" y="398269"/>
                    <a:pt x="0" y="341941"/>
                  </a:cubicBezTo>
                  <a:lnTo>
                    <a:pt x="0" y="0"/>
                  </a:lnTo>
                  <a:lnTo>
                    <a:pt x="0" y="0"/>
                  </a:lnTo>
                  <a:close/>
                </a:path>
              </a:pathLst>
            </a:custGeom>
            <a:solidFill>
              <a:srgbClr val="FFB81C"/>
            </a:solidFill>
            <a:ln w="59690" cap="flat">
              <a:solidFill>
                <a:srgbClr val="FFB81C"/>
              </a:solidFill>
              <a:prstDash val="solid"/>
              <a:round/>
            </a:ln>
          </p:spPr>
          <p:txBody>
            <a:bodyPr rtlCol="0" anchor="ctr"/>
            <a:lstStyle/>
            <a:p>
              <a:endParaRPr lang="en-GB"/>
            </a:p>
          </p:txBody>
        </p:sp>
        <p:sp>
          <p:nvSpPr>
            <p:cNvPr id="45" name="Vrije vorm: vorm 44">
              <a:extLst>
                <a:ext uri="{FF2B5EF4-FFF2-40B4-BE49-F238E27FC236}">
                  <a16:creationId xmlns:a16="http://schemas.microsoft.com/office/drawing/2014/main" id="{FF40091F-79A4-E169-A27B-AE33A44A948B}"/>
                </a:ext>
              </a:extLst>
            </p:cNvPr>
            <p:cNvSpPr/>
            <p:nvPr/>
          </p:nvSpPr>
          <p:spPr>
            <a:xfrm>
              <a:off x="5115336" y="2543896"/>
              <a:ext cx="167707" cy="173115"/>
            </a:xfrm>
            <a:custGeom>
              <a:avLst/>
              <a:gdLst>
                <a:gd name="connsiteX0" fmla="*/ 167708 w 167707"/>
                <a:gd name="connsiteY0" fmla="*/ 173116 h 173115"/>
                <a:gd name="connsiteX1" fmla="*/ 167708 w 167707"/>
                <a:gd name="connsiteY1" fmla="*/ 33630 h 173115"/>
                <a:gd name="connsiteX2" fmla="*/ 134078 w 167707"/>
                <a:gd name="connsiteY2" fmla="*/ 0 h 173115"/>
                <a:gd name="connsiteX3" fmla="*/ 0 w 167707"/>
                <a:gd name="connsiteY3" fmla="*/ 0 h 173115"/>
                <a:gd name="connsiteX4" fmla="*/ 167708 w 167707"/>
                <a:gd name="connsiteY4" fmla="*/ 173116 h 173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07" h="173115">
                  <a:moveTo>
                    <a:pt x="167708" y="173116"/>
                  </a:moveTo>
                  <a:lnTo>
                    <a:pt x="167708" y="33630"/>
                  </a:lnTo>
                  <a:cubicBezTo>
                    <a:pt x="167708" y="15056"/>
                    <a:pt x="152651" y="0"/>
                    <a:pt x="134078" y="0"/>
                  </a:cubicBezTo>
                  <a:lnTo>
                    <a:pt x="0" y="0"/>
                  </a:lnTo>
                  <a:lnTo>
                    <a:pt x="167708" y="173116"/>
                  </a:lnTo>
                  <a:close/>
                </a:path>
              </a:pathLst>
            </a:custGeom>
            <a:solidFill>
              <a:schemeClr val="accent2"/>
            </a:solidFill>
            <a:ln w="29845" cap="flat">
              <a:solidFill>
                <a:srgbClr val="FFFFFF"/>
              </a:solidFill>
              <a:prstDash val="solid"/>
              <a:miter/>
            </a:ln>
          </p:spPr>
          <p:txBody>
            <a:bodyPr rtlCol="0" anchor="ctr"/>
            <a:lstStyle/>
            <a:p>
              <a:endParaRPr lang="en-GB"/>
            </a:p>
          </p:txBody>
        </p:sp>
        <p:sp>
          <p:nvSpPr>
            <p:cNvPr id="46" name="Vrije vorm: vorm 45">
              <a:extLst>
                <a:ext uri="{FF2B5EF4-FFF2-40B4-BE49-F238E27FC236}">
                  <a16:creationId xmlns:a16="http://schemas.microsoft.com/office/drawing/2014/main" id="{33D6BC46-2687-A923-C52F-FCAAAE249D99}"/>
                </a:ext>
              </a:extLst>
            </p:cNvPr>
            <p:cNvSpPr/>
            <p:nvPr/>
          </p:nvSpPr>
          <p:spPr>
            <a:xfrm>
              <a:off x="5219577" y="2424244"/>
              <a:ext cx="270546" cy="6000"/>
            </a:xfrm>
            <a:custGeom>
              <a:avLst/>
              <a:gdLst>
                <a:gd name="connsiteX0" fmla="*/ 270546 w 270546"/>
                <a:gd name="connsiteY0" fmla="*/ 0 h 6000"/>
                <a:gd name="connsiteX1" fmla="*/ 0 w 270546"/>
                <a:gd name="connsiteY1" fmla="*/ 0 h 6000"/>
              </a:gdLst>
              <a:ahLst/>
              <a:cxnLst>
                <a:cxn ang="0">
                  <a:pos x="connsiteX0" y="connsiteY0"/>
                </a:cxn>
                <a:cxn ang="0">
                  <a:pos x="connsiteX1" y="connsiteY1"/>
                </a:cxn>
              </a:cxnLst>
              <a:rect l="l" t="t" r="r" b="b"/>
              <a:pathLst>
                <a:path w="270546" h="6000">
                  <a:moveTo>
                    <a:pt x="270546" y="0"/>
                  </a:moveTo>
                  <a:lnTo>
                    <a:pt x="0" y="0"/>
                  </a:lnTo>
                </a:path>
              </a:pathLst>
            </a:custGeom>
            <a:ln w="29845" cap="flat">
              <a:solidFill>
                <a:srgbClr val="FFFFFF"/>
              </a:solidFill>
              <a:prstDash val="solid"/>
              <a:round/>
            </a:ln>
          </p:spPr>
          <p:txBody>
            <a:bodyPr rtlCol="0" anchor="ctr"/>
            <a:lstStyle/>
            <a:p>
              <a:endParaRPr lang="en-GB"/>
            </a:p>
          </p:txBody>
        </p:sp>
        <p:sp>
          <p:nvSpPr>
            <p:cNvPr id="47" name="Vrije vorm: vorm 46">
              <a:extLst>
                <a:ext uri="{FF2B5EF4-FFF2-40B4-BE49-F238E27FC236}">
                  <a16:creationId xmlns:a16="http://schemas.microsoft.com/office/drawing/2014/main" id="{FC90FBFC-0A4D-1455-31F5-3F8EDCB1A40C}"/>
                </a:ext>
              </a:extLst>
            </p:cNvPr>
            <p:cNvSpPr/>
            <p:nvPr/>
          </p:nvSpPr>
          <p:spPr>
            <a:xfrm>
              <a:off x="5219577" y="2352629"/>
              <a:ext cx="302375" cy="6000"/>
            </a:xfrm>
            <a:custGeom>
              <a:avLst/>
              <a:gdLst>
                <a:gd name="connsiteX0" fmla="*/ 302375 w 302375"/>
                <a:gd name="connsiteY0" fmla="*/ 0 h 6000"/>
                <a:gd name="connsiteX1" fmla="*/ 0 w 302375"/>
                <a:gd name="connsiteY1" fmla="*/ 0 h 6000"/>
              </a:gdLst>
              <a:ahLst/>
              <a:cxnLst>
                <a:cxn ang="0">
                  <a:pos x="connsiteX0" y="connsiteY0"/>
                </a:cxn>
                <a:cxn ang="0">
                  <a:pos x="connsiteX1" y="connsiteY1"/>
                </a:cxn>
              </a:cxnLst>
              <a:rect l="l" t="t" r="r" b="b"/>
              <a:pathLst>
                <a:path w="302375" h="6000">
                  <a:moveTo>
                    <a:pt x="302375" y="0"/>
                  </a:moveTo>
                  <a:lnTo>
                    <a:pt x="0" y="0"/>
                  </a:lnTo>
                </a:path>
              </a:pathLst>
            </a:custGeom>
            <a:ln w="29845" cap="flat">
              <a:solidFill>
                <a:srgbClr val="FFFFFF"/>
              </a:solidFill>
              <a:prstDash val="solid"/>
              <a:round/>
            </a:ln>
          </p:spPr>
          <p:txBody>
            <a:bodyPr rtlCol="0" anchor="ctr"/>
            <a:lstStyle/>
            <a:p>
              <a:endParaRPr lang="en-GB"/>
            </a:p>
          </p:txBody>
        </p:sp>
        <p:sp>
          <p:nvSpPr>
            <p:cNvPr id="48" name="Vrije vorm: vorm 47">
              <a:extLst>
                <a:ext uri="{FF2B5EF4-FFF2-40B4-BE49-F238E27FC236}">
                  <a16:creationId xmlns:a16="http://schemas.microsoft.com/office/drawing/2014/main" id="{8D3DB3EB-0E56-2156-569F-120B2DD52BD9}"/>
                </a:ext>
              </a:extLst>
            </p:cNvPr>
            <p:cNvSpPr/>
            <p:nvPr/>
          </p:nvSpPr>
          <p:spPr>
            <a:xfrm>
              <a:off x="5219577" y="2281013"/>
              <a:ext cx="246674" cy="6000"/>
            </a:xfrm>
            <a:custGeom>
              <a:avLst/>
              <a:gdLst>
                <a:gd name="connsiteX0" fmla="*/ 246675 w 246674"/>
                <a:gd name="connsiteY0" fmla="*/ 0 h 6000"/>
                <a:gd name="connsiteX1" fmla="*/ 0 w 246674"/>
                <a:gd name="connsiteY1" fmla="*/ 0 h 6000"/>
              </a:gdLst>
              <a:ahLst/>
              <a:cxnLst>
                <a:cxn ang="0">
                  <a:pos x="connsiteX0" y="connsiteY0"/>
                </a:cxn>
                <a:cxn ang="0">
                  <a:pos x="connsiteX1" y="connsiteY1"/>
                </a:cxn>
              </a:cxnLst>
              <a:rect l="l" t="t" r="r" b="b"/>
              <a:pathLst>
                <a:path w="246674" h="6000">
                  <a:moveTo>
                    <a:pt x="246675" y="0"/>
                  </a:moveTo>
                  <a:lnTo>
                    <a:pt x="0" y="0"/>
                  </a:lnTo>
                </a:path>
              </a:pathLst>
            </a:custGeom>
            <a:ln w="29845" cap="flat">
              <a:solidFill>
                <a:srgbClr val="FFFFFF"/>
              </a:solidFill>
              <a:prstDash val="solid"/>
              <a:round/>
            </a:ln>
          </p:spPr>
          <p:txBody>
            <a:bodyPr rtlCol="0" anchor="ctr"/>
            <a:lstStyle/>
            <a:p>
              <a:endParaRPr lang="en-GB"/>
            </a:p>
          </p:txBody>
        </p:sp>
      </p:grpSp>
      <p:grpSp>
        <p:nvGrpSpPr>
          <p:cNvPr id="49" name="Icoon_1_5">
            <a:extLst>
              <a:ext uri="{FF2B5EF4-FFF2-40B4-BE49-F238E27FC236}">
                <a16:creationId xmlns:a16="http://schemas.microsoft.com/office/drawing/2014/main" id="{667CE708-03A5-645B-A5EB-6EF7BE1B02A2}"/>
              </a:ext>
            </a:extLst>
          </p:cNvPr>
          <p:cNvGrpSpPr/>
          <p:nvPr/>
        </p:nvGrpSpPr>
        <p:grpSpPr>
          <a:xfrm>
            <a:off x="6807073" y="4983529"/>
            <a:ext cx="580165" cy="773850"/>
            <a:chOff x="6545522" y="2072809"/>
            <a:chExt cx="531967" cy="709562"/>
          </a:xfrm>
        </p:grpSpPr>
        <p:sp>
          <p:nvSpPr>
            <p:cNvPr id="50" name="Vrije vorm: vorm 49">
              <a:extLst>
                <a:ext uri="{FF2B5EF4-FFF2-40B4-BE49-F238E27FC236}">
                  <a16:creationId xmlns:a16="http://schemas.microsoft.com/office/drawing/2014/main" id="{B67F9873-6540-1394-698E-DDD81277F1AA}"/>
                </a:ext>
              </a:extLst>
            </p:cNvPr>
            <p:cNvSpPr/>
            <p:nvPr/>
          </p:nvSpPr>
          <p:spPr>
            <a:xfrm>
              <a:off x="6834482" y="2426896"/>
              <a:ext cx="68071" cy="67298"/>
            </a:xfrm>
            <a:custGeom>
              <a:avLst/>
              <a:gdLst>
                <a:gd name="connsiteX0" fmla="*/ 1520 w 68071"/>
                <a:gd name="connsiteY0" fmla="*/ 45990 h 67298"/>
                <a:gd name="connsiteX1" fmla="*/ 20338 w 68071"/>
                <a:gd name="connsiteY1" fmla="*/ 65602 h 67298"/>
                <a:gd name="connsiteX2" fmla="*/ 31478 w 68071"/>
                <a:gd name="connsiteY2" fmla="*/ 64321 h 67298"/>
                <a:gd name="connsiteX3" fmla="*/ 64798 w 68071"/>
                <a:gd name="connsiteY3" fmla="*/ 32350 h 67298"/>
                <a:gd name="connsiteX4" fmla="*/ 68048 w 68071"/>
                <a:gd name="connsiteY4" fmla="*/ 25933 h 67298"/>
                <a:gd name="connsiteX5" fmla="*/ 65658 w 68071"/>
                <a:gd name="connsiteY5" fmla="*/ 20603 h 67298"/>
                <a:gd name="connsiteX6" fmla="*/ 48397 w 68071"/>
                <a:gd name="connsiteY6" fmla="*/ 2614 h 67298"/>
                <a:gd name="connsiteX7" fmla="*/ 43170 w 68071"/>
                <a:gd name="connsiteY7" fmla="*/ 6 h 67298"/>
                <a:gd name="connsiteX8" fmla="*/ 36625 w 68071"/>
                <a:gd name="connsiteY8" fmla="*/ 2988 h 67298"/>
                <a:gd name="connsiteX9" fmla="*/ 3317 w 68071"/>
                <a:gd name="connsiteY9" fmla="*/ 34948 h 67298"/>
                <a:gd name="connsiteX10" fmla="*/ 1520 w 68071"/>
                <a:gd name="connsiteY10" fmla="*/ 45990 h 67298"/>
                <a:gd name="connsiteX11" fmla="*/ 1519 w 68071"/>
                <a:gd name="connsiteY11" fmla="*/ 45990 h 6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71" h="67298">
                  <a:moveTo>
                    <a:pt x="1520" y="45990"/>
                  </a:moveTo>
                  <a:lnTo>
                    <a:pt x="20338" y="65602"/>
                  </a:lnTo>
                  <a:cubicBezTo>
                    <a:pt x="22922" y="68295"/>
                    <a:pt x="27937" y="67719"/>
                    <a:pt x="31478" y="64321"/>
                  </a:cubicBezTo>
                  <a:lnTo>
                    <a:pt x="64798" y="32350"/>
                  </a:lnTo>
                  <a:cubicBezTo>
                    <a:pt x="66673" y="30550"/>
                    <a:pt x="67862" y="28184"/>
                    <a:pt x="68048" y="25933"/>
                  </a:cubicBezTo>
                  <a:cubicBezTo>
                    <a:pt x="68234" y="23682"/>
                    <a:pt x="67338" y="21712"/>
                    <a:pt x="65658" y="20603"/>
                  </a:cubicBezTo>
                  <a:cubicBezTo>
                    <a:pt x="58684" y="15903"/>
                    <a:pt x="52805" y="9776"/>
                    <a:pt x="48397" y="2614"/>
                  </a:cubicBezTo>
                  <a:cubicBezTo>
                    <a:pt x="47350" y="880"/>
                    <a:pt x="45427" y="-87"/>
                    <a:pt x="43170" y="6"/>
                  </a:cubicBezTo>
                  <a:cubicBezTo>
                    <a:pt x="40913" y="99"/>
                    <a:pt x="38488" y="1201"/>
                    <a:pt x="36625" y="2988"/>
                  </a:cubicBezTo>
                  <a:lnTo>
                    <a:pt x="3317" y="34948"/>
                  </a:lnTo>
                  <a:cubicBezTo>
                    <a:pt x="-281" y="38310"/>
                    <a:pt x="-1064" y="43297"/>
                    <a:pt x="1520" y="45990"/>
                  </a:cubicBezTo>
                  <a:lnTo>
                    <a:pt x="1519" y="45990"/>
                  </a:lnTo>
                  <a:close/>
                </a:path>
              </a:pathLst>
            </a:custGeom>
            <a:solidFill>
              <a:schemeClr val="accent2"/>
            </a:solidFill>
            <a:ln w="5969" cap="flat">
              <a:solidFill>
                <a:schemeClr val="accent2"/>
              </a:solidFill>
              <a:prstDash val="solid"/>
              <a:miter/>
            </a:ln>
          </p:spPr>
          <p:txBody>
            <a:bodyPr rtlCol="0" anchor="ctr"/>
            <a:lstStyle/>
            <a:p>
              <a:endParaRPr lang="en-GB"/>
            </a:p>
          </p:txBody>
        </p:sp>
        <p:sp>
          <p:nvSpPr>
            <p:cNvPr id="51" name="Vrije vorm: vorm 50">
              <a:extLst>
                <a:ext uri="{FF2B5EF4-FFF2-40B4-BE49-F238E27FC236}">
                  <a16:creationId xmlns:a16="http://schemas.microsoft.com/office/drawing/2014/main" id="{D0C4415F-CD9F-8CCD-7FC6-829C62863675}"/>
                </a:ext>
              </a:extLst>
            </p:cNvPr>
            <p:cNvSpPr/>
            <p:nvPr/>
          </p:nvSpPr>
          <p:spPr>
            <a:xfrm>
              <a:off x="6845292" y="2255296"/>
              <a:ext cx="232197" cy="232212"/>
            </a:xfrm>
            <a:custGeom>
              <a:avLst/>
              <a:gdLst>
                <a:gd name="connsiteX0" fmla="*/ 32336 w 232197"/>
                <a:gd name="connsiteY0" fmla="*/ 196468 h 232212"/>
                <a:gd name="connsiteX1" fmla="*/ 46918 w 232197"/>
                <a:gd name="connsiteY1" fmla="*/ 209345 h 232212"/>
                <a:gd name="connsiteX2" fmla="*/ 122881 w 232197"/>
                <a:gd name="connsiteY2" fmla="*/ 232014 h 232212"/>
                <a:gd name="connsiteX3" fmla="*/ 196520 w 232197"/>
                <a:gd name="connsiteY3" fmla="*/ 199859 h 232212"/>
                <a:gd name="connsiteX4" fmla="*/ 199911 w 232197"/>
                <a:gd name="connsiteY4" fmla="*/ 35678 h 232212"/>
                <a:gd name="connsiteX5" fmla="*/ 35731 w 232197"/>
                <a:gd name="connsiteY5" fmla="*/ 32287 h 232212"/>
                <a:gd name="connsiteX6" fmla="*/ 574 w 232197"/>
                <a:gd name="connsiteY6" fmla="*/ 104522 h 232212"/>
                <a:gd name="connsiteX7" fmla="*/ 20087 w 232197"/>
                <a:gd name="connsiteY7" fmla="*/ 181357 h 232212"/>
                <a:gd name="connsiteX8" fmla="*/ 32339 w 232197"/>
                <a:gd name="connsiteY8" fmla="*/ 196470 h 232212"/>
                <a:gd name="connsiteX9" fmla="*/ 32336 w 232197"/>
                <a:gd name="connsiteY9" fmla="*/ 196468 h 232212"/>
                <a:gd name="connsiteX10" fmla="*/ 178350 w 232197"/>
                <a:gd name="connsiteY10" fmla="*/ 56356 h 232212"/>
                <a:gd name="connsiteX11" fmla="*/ 175831 w 232197"/>
                <a:gd name="connsiteY11" fmla="*/ 178302 h 232212"/>
                <a:gd name="connsiteX12" fmla="*/ 64660 w 232197"/>
                <a:gd name="connsiteY12" fmla="*/ 185326 h 232212"/>
                <a:gd name="connsiteX13" fmla="*/ 44742 w 232197"/>
                <a:gd name="connsiteY13" fmla="*/ 164567 h 232212"/>
                <a:gd name="connsiteX14" fmla="*/ 56350 w 232197"/>
                <a:gd name="connsiteY14" fmla="*/ 53781 h 232212"/>
                <a:gd name="connsiteX15" fmla="*/ 178350 w 232197"/>
                <a:gd name="connsiteY15" fmla="*/ 56355 h 232212"/>
                <a:gd name="connsiteX16" fmla="*/ 178350 w 232197"/>
                <a:gd name="connsiteY16" fmla="*/ 56356 h 23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197" h="232212">
                  <a:moveTo>
                    <a:pt x="32336" y="196468"/>
                  </a:moveTo>
                  <a:cubicBezTo>
                    <a:pt x="36786" y="201107"/>
                    <a:pt x="41690" y="205452"/>
                    <a:pt x="46918" y="209345"/>
                  </a:cubicBezTo>
                  <a:cubicBezTo>
                    <a:pt x="68686" y="225586"/>
                    <a:pt x="95691" y="233605"/>
                    <a:pt x="122881" y="232014"/>
                  </a:cubicBezTo>
                  <a:cubicBezTo>
                    <a:pt x="150399" y="230369"/>
                    <a:pt x="176608" y="218964"/>
                    <a:pt x="196520" y="199859"/>
                  </a:cubicBezTo>
                  <a:cubicBezTo>
                    <a:pt x="242731" y="155518"/>
                    <a:pt x="244252" y="81890"/>
                    <a:pt x="199911" y="35678"/>
                  </a:cubicBezTo>
                  <a:cubicBezTo>
                    <a:pt x="155570" y="-10534"/>
                    <a:pt x="81942" y="-12055"/>
                    <a:pt x="35731" y="32287"/>
                  </a:cubicBezTo>
                  <a:cubicBezTo>
                    <a:pt x="15820" y="51391"/>
                    <a:pt x="3282" y="77045"/>
                    <a:pt x="574" y="104522"/>
                  </a:cubicBezTo>
                  <a:cubicBezTo>
                    <a:pt x="-2138" y="131624"/>
                    <a:pt x="4818" y="158998"/>
                    <a:pt x="20087" y="181357"/>
                  </a:cubicBezTo>
                  <a:cubicBezTo>
                    <a:pt x="23773" y="186753"/>
                    <a:pt x="27888" y="191832"/>
                    <a:pt x="32339" y="196470"/>
                  </a:cubicBezTo>
                  <a:lnTo>
                    <a:pt x="32336" y="196468"/>
                  </a:lnTo>
                  <a:close/>
                  <a:moveTo>
                    <a:pt x="178350" y="56356"/>
                  </a:moveTo>
                  <a:cubicBezTo>
                    <a:pt x="211299" y="90695"/>
                    <a:pt x="210170" y="145353"/>
                    <a:pt x="175831" y="178302"/>
                  </a:cubicBezTo>
                  <a:cubicBezTo>
                    <a:pt x="145337" y="207562"/>
                    <a:pt x="98583" y="210597"/>
                    <a:pt x="64660" y="185326"/>
                  </a:cubicBezTo>
                  <a:cubicBezTo>
                    <a:pt x="56967" y="179562"/>
                    <a:pt x="50182" y="172492"/>
                    <a:pt x="44742" y="164567"/>
                  </a:cubicBezTo>
                  <a:cubicBezTo>
                    <a:pt x="20954" y="129696"/>
                    <a:pt x="25790" y="83104"/>
                    <a:pt x="56350" y="53781"/>
                  </a:cubicBezTo>
                  <a:cubicBezTo>
                    <a:pt x="90741" y="20886"/>
                    <a:pt x="145401" y="22016"/>
                    <a:pt x="178350" y="56355"/>
                  </a:cubicBezTo>
                  <a:lnTo>
                    <a:pt x="178350" y="56356"/>
                  </a:lnTo>
                  <a:close/>
                </a:path>
              </a:pathLst>
            </a:custGeom>
            <a:solidFill>
              <a:schemeClr val="accent2"/>
            </a:solidFill>
            <a:ln w="11938" cap="flat">
              <a:solidFill>
                <a:schemeClr val="accent2"/>
              </a:solidFill>
              <a:prstDash val="solid"/>
              <a:round/>
            </a:ln>
          </p:spPr>
          <p:txBody>
            <a:bodyPr rtlCol="0" anchor="ctr"/>
            <a:lstStyle/>
            <a:p>
              <a:endParaRPr lang="en-GB"/>
            </a:p>
          </p:txBody>
        </p:sp>
        <p:sp>
          <p:nvSpPr>
            <p:cNvPr id="52" name="Vrije vorm: vorm 51">
              <a:extLst>
                <a:ext uri="{FF2B5EF4-FFF2-40B4-BE49-F238E27FC236}">
                  <a16:creationId xmlns:a16="http://schemas.microsoft.com/office/drawing/2014/main" id="{E7FC144D-B300-073A-A268-1056BC5773D3}"/>
                </a:ext>
              </a:extLst>
            </p:cNvPr>
            <p:cNvSpPr/>
            <p:nvPr/>
          </p:nvSpPr>
          <p:spPr>
            <a:xfrm>
              <a:off x="6705827" y="2445433"/>
              <a:ext cx="176029" cy="173441"/>
            </a:xfrm>
            <a:custGeom>
              <a:avLst/>
              <a:gdLst>
                <a:gd name="connsiteX0" fmla="*/ 4960 w 176029"/>
                <a:gd name="connsiteY0" fmla="*/ 129169 h 173441"/>
                <a:gd name="connsiteX1" fmla="*/ 42186 w 176029"/>
                <a:gd name="connsiteY1" fmla="*/ 167966 h 173441"/>
                <a:gd name="connsiteX2" fmla="*/ 67326 w 176029"/>
                <a:gd name="connsiteY2" fmla="*/ 168485 h 173441"/>
                <a:gd name="connsiteX3" fmla="*/ 170553 w 176029"/>
                <a:gd name="connsiteY3" fmla="*/ 69412 h 173441"/>
                <a:gd name="connsiteX4" fmla="*/ 171073 w 176029"/>
                <a:gd name="connsiteY4" fmla="*/ 44272 h 173441"/>
                <a:gd name="connsiteX5" fmla="*/ 133846 w 176029"/>
                <a:gd name="connsiteY5" fmla="*/ 5476 h 173441"/>
                <a:gd name="connsiteX6" fmla="*/ 108707 w 176029"/>
                <a:gd name="connsiteY6" fmla="*/ 4956 h 173441"/>
                <a:gd name="connsiteX7" fmla="*/ 5454 w 176029"/>
                <a:gd name="connsiteY7" fmla="*/ 104029 h 173441"/>
                <a:gd name="connsiteX8" fmla="*/ 4959 w 176029"/>
                <a:gd name="connsiteY8" fmla="*/ 129170 h 173441"/>
                <a:gd name="connsiteX9" fmla="*/ 4960 w 176029"/>
                <a:gd name="connsiteY9" fmla="*/ 129169 h 17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029" h="173441">
                  <a:moveTo>
                    <a:pt x="4960" y="129169"/>
                  </a:moveTo>
                  <a:lnTo>
                    <a:pt x="42186" y="167966"/>
                  </a:lnTo>
                  <a:cubicBezTo>
                    <a:pt x="48992" y="175059"/>
                    <a:pt x="60232" y="175291"/>
                    <a:pt x="67326" y="168485"/>
                  </a:cubicBezTo>
                  <a:lnTo>
                    <a:pt x="170553" y="69412"/>
                  </a:lnTo>
                  <a:cubicBezTo>
                    <a:pt x="177647" y="62606"/>
                    <a:pt x="177879" y="51366"/>
                    <a:pt x="171073" y="44272"/>
                  </a:cubicBezTo>
                  <a:lnTo>
                    <a:pt x="133846" y="5476"/>
                  </a:lnTo>
                  <a:cubicBezTo>
                    <a:pt x="127040" y="-1618"/>
                    <a:pt x="115800" y="-1850"/>
                    <a:pt x="108707" y="4956"/>
                  </a:cubicBezTo>
                  <a:lnTo>
                    <a:pt x="5454" y="104029"/>
                  </a:lnTo>
                  <a:cubicBezTo>
                    <a:pt x="-1615" y="110836"/>
                    <a:pt x="-1847" y="122076"/>
                    <a:pt x="4959" y="129170"/>
                  </a:cubicBezTo>
                  <a:lnTo>
                    <a:pt x="4960" y="129169"/>
                  </a:lnTo>
                  <a:close/>
                </a:path>
              </a:pathLst>
            </a:custGeom>
            <a:solidFill>
              <a:schemeClr val="accent2"/>
            </a:solidFill>
            <a:ln w="5969" cap="flat">
              <a:solidFill>
                <a:schemeClr val="accent2"/>
              </a:solidFill>
              <a:prstDash val="solid"/>
              <a:miter/>
            </a:ln>
          </p:spPr>
          <p:txBody>
            <a:bodyPr rtlCol="0" anchor="ctr"/>
            <a:lstStyle/>
            <a:p>
              <a:endParaRPr lang="en-GB"/>
            </a:p>
          </p:txBody>
        </p:sp>
        <p:sp>
          <p:nvSpPr>
            <p:cNvPr id="53" name="Vrije vorm: vorm 52">
              <a:extLst>
                <a:ext uri="{FF2B5EF4-FFF2-40B4-BE49-F238E27FC236}">
                  <a16:creationId xmlns:a16="http://schemas.microsoft.com/office/drawing/2014/main" id="{9A4D4C00-0268-0EFF-8186-EF4487EEB5AB}"/>
                </a:ext>
              </a:extLst>
            </p:cNvPr>
            <p:cNvSpPr/>
            <p:nvPr/>
          </p:nvSpPr>
          <p:spPr>
            <a:xfrm>
              <a:off x="6581281" y="2459815"/>
              <a:ext cx="78906" cy="322556"/>
            </a:xfrm>
            <a:custGeom>
              <a:avLst/>
              <a:gdLst>
                <a:gd name="connsiteX0" fmla="*/ 60347 w 78906"/>
                <a:gd name="connsiteY0" fmla="*/ 0 h 322556"/>
                <a:gd name="connsiteX1" fmla="*/ 60347 w 78906"/>
                <a:gd name="connsiteY1" fmla="*/ 0 h 322556"/>
                <a:gd name="connsiteX2" fmla="*/ 78906 w 78906"/>
                <a:gd name="connsiteY2" fmla="*/ 18559 h 322556"/>
                <a:gd name="connsiteX3" fmla="*/ 78906 w 78906"/>
                <a:gd name="connsiteY3" fmla="*/ 303997 h 322556"/>
                <a:gd name="connsiteX4" fmla="*/ 60347 w 78906"/>
                <a:gd name="connsiteY4" fmla="*/ 322557 h 322556"/>
                <a:gd name="connsiteX5" fmla="*/ 29331 w 78906"/>
                <a:gd name="connsiteY5" fmla="*/ 322557 h 322556"/>
                <a:gd name="connsiteX6" fmla="*/ 10771 w 78906"/>
                <a:gd name="connsiteY6" fmla="*/ 303997 h 322556"/>
                <a:gd name="connsiteX7" fmla="*/ 0 w 78906"/>
                <a:gd name="connsiteY7" fmla="*/ 60347 h 322556"/>
                <a:gd name="connsiteX8" fmla="*/ 60347 w 78906"/>
                <a:gd name="connsiteY8" fmla="*/ 0 h 32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06" h="322556">
                  <a:moveTo>
                    <a:pt x="60347" y="0"/>
                  </a:moveTo>
                  <a:lnTo>
                    <a:pt x="60347" y="0"/>
                  </a:lnTo>
                  <a:cubicBezTo>
                    <a:pt x="70597" y="0"/>
                    <a:pt x="78906" y="8309"/>
                    <a:pt x="78906" y="18559"/>
                  </a:cubicBezTo>
                  <a:lnTo>
                    <a:pt x="78906" y="303997"/>
                  </a:lnTo>
                  <a:cubicBezTo>
                    <a:pt x="78906" y="314248"/>
                    <a:pt x="70597" y="322557"/>
                    <a:pt x="60347" y="322557"/>
                  </a:cubicBezTo>
                  <a:lnTo>
                    <a:pt x="29331" y="322557"/>
                  </a:lnTo>
                  <a:cubicBezTo>
                    <a:pt x="19081" y="322557"/>
                    <a:pt x="10771" y="314248"/>
                    <a:pt x="10771" y="303997"/>
                  </a:cubicBezTo>
                  <a:lnTo>
                    <a:pt x="0" y="60347"/>
                  </a:lnTo>
                  <a:cubicBezTo>
                    <a:pt x="0" y="27018"/>
                    <a:pt x="27018" y="0"/>
                    <a:pt x="60347" y="0"/>
                  </a:cubicBezTo>
                  <a:close/>
                </a:path>
              </a:pathLst>
            </a:custGeom>
            <a:solidFill>
              <a:schemeClr val="bg1"/>
            </a:solidFill>
            <a:ln w="5969" cap="flat">
              <a:noFill/>
              <a:prstDash val="solid"/>
              <a:miter/>
            </a:ln>
          </p:spPr>
          <p:txBody>
            <a:bodyPr rtlCol="0" anchor="ctr"/>
            <a:lstStyle/>
            <a:p>
              <a:endParaRPr lang="en-GB" dirty="0"/>
            </a:p>
          </p:txBody>
        </p:sp>
        <p:sp>
          <p:nvSpPr>
            <p:cNvPr id="54" name="Vrije vorm: vorm 53">
              <a:extLst>
                <a:ext uri="{FF2B5EF4-FFF2-40B4-BE49-F238E27FC236}">
                  <a16:creationId xmlns:a16="http://schemas.microsoft.com/office/drawing/2014/main" id="{AD0BDA69-DAE2-1FBC-2EFD-34E964759499}"/>
                </a:ext>
              </a:extLst>
            </p:cNvPr>
            <p:cNvSpPr/>
            <p:nvPr/>
          </p:nvSpPr>
          <p:spPr>
            <a:xfrm>
              <a:off x="6579340" y="2072809"/>
              <a:ext cx="186101" cy="186101"/>
            </a:xfrm>
            <a:custGeom>
              <a:avLst/>
              <a:gdLst>
                <a:gd name="connsiteX0" fmla="*/ 186102 w 186101"/>
                <a:gd name="connsiteY0" fmla="*/ 93051 h 186101"/>
                <a:gd name="connsiteX1" fmla="*/ 93051 w 186101"/>
                <a:gd name="connsiteY1" fmla="*/ 186102 h 186101"/>
                <a:gd name="connsiteX2" fmla="*/ 0 w 186101"/>
                <a:gd name="connsiteY2" fmla="*/ 93051 h 186101"/>
                <a:gd name="connsiteX3" fmla="*/ 93051 w 186101"/>
                <a:gd name="connsiteY3" fmla="*/ 0 h 186101"/>
                <a:gd name="connsiteX4" fmla="*/ 186102 w 186101"/>
                <a:gd name="connsiteY4" fmla="*/ 93051 h 186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01" h="186101">
                  <a:moveTo>
                    <a:pt x="186102" y="93051"/>
                  </a:moveTo>
                  <a:cubicBezTo>
                    <a:pt x="186102" y="144442"/>
                    <a:pt x="144442" y="186102"/>
                    <a:pt x="93051" y="186102"/>
                  </a:cubicBezTo>
                  <a:cubicBezTo>
                    <a:pt x="41660" y="186102"/>
                    <a:pt x="0" y="144442"/>
                    <a:pt x="0" y="93051"/>
                  </a:cubicBezTo>
                  <a:cubicBezTo>
                    <a:pt x="0" y="41660"/>
                    <a:pt x="41660" y="0"/>
                    <a:pt x="93051" y="0"/>
                  </a:cubicBezTo>
                  <a:cubicBezTo>
                    <a:pt x="144442" y="0"/>
                    <a:pt x="186102" y="41660"/>
                    <a:pt x="186102" y="93051"/>
                  </a:cubicBezTo>
                  <a:close/>
                </a:path>
              </a:pathLst>
            </a:custGeom>
            <a:solidFill>
              <a:schemeClr val="bg1"/>
            </a:solidFill>
            <a:ln w="5969" cap="flat">
              <a:noFill/>
              <a:prstDash val="solid"/>
              <a:miter/>
            </a:ln>
          </p:spPr>
          <p:txBody>
            <a:bodyPr rtlCol="0" anchor="ctr"/>
            <a:lstStyle/>
            <a:p>
              <a:endParaRPr lang="en-GB"/>
            </a:p>
          </p:txBody>
        </p:sp>
        <p:sp>
          <p:nvSpPr>
            <p:cNvPr id="55" name="Vrije vorm: vorm 54">
              <a:extLst>
                <a:ext uri="{FF2B5EF4-FFF2-40B4-BE49-F238E27FC236}">
                  <a16:creationId xmlns:a16="http://schemas.microsoft.com/office/drawing/2014/main" id="{365B41BF-DBE7-1653-280E-B7CAA543CE0B}"/>
                </a:ext>
              </a:extLst>
            </p:cNvPr>
            <p:cNvSpPr/>
            <p:nvPr/>
          </p:nvSpPr>
          <p:spPr>
            <a:xfrm>
              <a:off x="6691972" y="2459815"/>
              <a:ext cx="78906" cy="322556"/>
            </a:xfrm>
            <a:custGeom>
              <a:avLst/>
              <a:gdLst>
                <a:gd name="connsiteX0" fmla="*/ 60347 w 78906"/>
                <a:gd name="connsiteY0" fmla="*/ 0 h 322556"/>
                <a:gd name="connsiteX1" fmla="*/ 60347 w 78906"/>
                <a:gd name="connsiteY1" fmla="*/ 0 h 322556"/>
                <a:gd name="connsiteX2" fmla="*/ 78906 w 78906"/>
                <a:gd name="connsiteY2" fmla="*/ 18559 h 322556"/>
                <a:gd name="connsiteX3" fmla="*/ 63826 w 78906"/>
                <a:gd name="connsiteY3" fmla="*/ 303997 h 322556"/>
                <a:gd name="connsiteX4" fmla="*/ 45267 w 78906"/>
                <a:gd name="connsiteY4" fmla="*/ 322557 h 322556"/>
                <a:gd name="connsiteX5" fmla="*/ 18559 w 78906"/>
                <a:gd name="connsiteY5" fmla="*/ 322557 h 322556"/>
                <a:gd name="connsiteX6" fmla="*/ 0 w 78906"/>
                <a:gd name="connsiteY6" fmla="*/ 303997 h 322556"/>
                <a:gd name="connsiteX7" fmla="*/ 0 w 78906"/>
                <a:gd name="connsiteY7" fmla="*/ 60347 h 322556"/>
                <a:gd name="connsiteX8" fmla="*/ 60347 w 78906"/>
                <a:gd name="connsiteY8" fmla="*/ 0 h 32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06" h="322556">
                  <a:moveTo>
                    <a:pt x="60347" y="0"/>
                  </a:moveTo>
                  <a:lnTo>
                    <a:pt x="60347" y="0"/>
                  </a:lnTo>
                  <a:cubicBezTo>
                    <a:pt x="70597" y="0"/>
                    <a:pt x="78906" y="8309"/>
                    <a:pt x="78906" y="18559"/>
                  </a:cubicBezTo>
                  <a:lnTo>
                    <a:pt x="63826" y="303997"/>
                  </a:lnTo>
                  <a:cubicBezTo>
                    <a:pt x="63826" y="314248"/>
                    <a:pt x="55517" y="322557"/>
                    <a:pt x="45267" y="322557"/>
                  </a:cubicBezTo>
                  <a:lnTo>
                    <a:pt x="18559" y="322557"/>
                  </a:lnTo>
                  <a:cubicBezTo>
                    <a:pt x="8309" y="322557"/>
                    <a:pt x="0" y="314248"/>
                    <a:pt x="0" y="303997"/>
                  </a:cubicBezTo>
                  <a:lnTo>
                    <a:pt x="0" y="60347"/>
                  </a:lnTo>
                  <a:cubicBezTo>
                    <a:pt x="0" y="27018"/>
                    <a:pt x="27018" y="0"/>
                    <a:pt x="60347" y="0"/>
                  </a:cubicBezTo>
                  <a:close/>
                </a:path>
              </a:pathLst>
            </a:custGeom>
            <a:solidFill>
              <a:schemeClr val="bg1"/>
            </a:solidFill>
            <a:ln w="5969" cap="flat">
              <a:noFill/>
              <a:prstDash val="solid"/>
              <a:miter/>
            </a:ln>
          </p:spPr>
          <p:txBody>
            <a:bodyPr rtlCol="0" anchor="ctr"/>
            <a:lstStyle/>
            <a:p>
              <a:endParaRPr lang="en-GB"/>
            </a:p>
          </p:txBody>
        </p:sp>
        <p:sp>
          <p:nvSpPr>
            <p:cNvPr id="56" name="Vrije vorm: vorm 55">
              <a:extLst>
                <a:ext uri="{FF2B5EF4-FFF2-40B4-BE49-F238E27FC236}">
                  <a16:creationId xmlns:a16="http://schemas.microsoft.com/office/drawing/2014/main" id="{51C82416-E8AA-2BF0-B2F7-365AC3DC7E3E}"/>
                </a:ext>
              </a:extLst>
            </p:cNvPr>
            <p:cNvSpPr/>
            <p:nvPr/>
          </p:nvSpPr>
          <p:spPr>
            <a:xfrm>
              <a:off x="6545522" y="2282528"/>
              <a:ext cx="261115" cy="302846"/>
            </a:xfrm>
            <a:custGeom>
              <a:avLst/>
              <a:gdLst>
                <a:gd name="connsiteX0" fmla="*/ 53629 w 261115"/>
                <a:gd name="connsiteY0" fmla="*/ 0 h 302846"/>
                <a:gd name="connsiteX1" fmla="*/ 207487 w 261115"/>
                <a:gd name="connsiteY1" fmla="*/ 0 h 302846"/>
                <a:gd name="connsiteX2" fmla="*/ 261116 w 261115"/>
                <a:gd name="connsiteY2" fmla="*/ 53629 h 302846"/>
                <a:gd name="connsiteX3" fmla="*/ 261116 w 261115"/>
                <a:gd name="connsiteY3" fmla="*/ 128469 h 302846"/>
                <a:gd name="connsiteX4" fmla="*/ 86738 w 261115"/>
                <a:gd name="connsiteY4" fmla="*/ 302846 h 302846"/>
                <a:gd name="connsiteX5" fmla="*/ 53629 w 261115"/>
                <a:gd name="connsiteY5" fmla="*/ 302846 h 302846"/>
                <a:gd name="connsiteX6" fmla="*/ 0 w 261115"/>
                <a:gd name="connsiteY6" fmla="*/ 249217 h 302846"/>
                <a:gd name="connsiteX7" fmla="*/ 0 w 261115"/>
                <a:gd name="connsiteY7" fmla="*/ 53629 h 302846"/>
                <a:gd name="connsiteX8" fmla="*/ 53629 w 261115"/>
                <a:gd name="connsiteY8" fmla="*/ 0 h 30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 h="302846">
                  <a:moveTo>
                    <a:pt x="53629" y="0"/>
                  </a:moveTo>
                  <a:lnTo>
                    <a:pt x="207487" y="0"/>
                  </a:lnTo>
                  <a:cubicBezTo>
                    <a:pt x="237085" y="0"/>
                    <a:pt x="261116" y="24030"/>
                    <a:pt x="261116" y="53629"/>
                  </a:cubicBezTo>
                  <a:lnTo>
                    <a:pt x="261116" y="128469"/>
                  </a:lnTo>
                  <a:cubicBezTo>
                    <a:pt x="261116" y="224710"/>
                    <a:pt x="182980" y="302846"/>
                    <a:pt x="86738" y="302846"/>
                  </a:cubicBezTo>
                  <a:lnTo>
                    <a:pt x="53629" y="302846"/>
                  </a:lnTo>
                  <a:cubicBezTo>
                    <a:pt x="24030" y="302846"/>
                    <a:pt x="0" y="278816"/>
                    <a:pt x="0" y="249217"/>
                  </a:cubicBezTo>
                  <a:lnTo>
                    <a:pt x="0" y="53629"/>
                  </a:lnTo>
                  <a:cubicBezTo>
                    <a:pt x="0" y="24030"/>
                    <a:pt x="24030" y="0"/>
                    <a:pt x="53629" y="0"/>
                  </a:cubicBezTo>
                  <a:close/>
                </a:path>
              </a:pathLst>
            </a:custGeom>
            <a:solidFill>
              <a:schemeClr val="bg1"/>
            </a:solidFill>
            <a:ln w="5969" cap="flat">
              <a:noFill/>
              <a:prstDash val="solid"/>
              <a:miter/>
            </a:ln>
          </p:spPr>
          <p:txBody>
            <a:bodyPr rtlCol="0" anchor="ctr"/>
            <a:lstStyle/>
            <a:p>
              <a:endParaRPr lang="en-GB" dirty="0"/>
            </a:p>
          </p:txBody>
        </p:sp>
      </p:grpSp>
      <p:grpSp>
        <p:nvGrpSpPr>
          <p:cNvPr id="57" name="Icoon_2_5">
            <a:extLst>
              <a:ext uri="{FF2B5EF4-FFF2-40B4-BE49-F238E27FC236}">
                <a16:creationId xmlns:a16="http://schemas.microsoft.com/office/drawing/2014/main" id="{A3E0E159-F99B-D9A3-DA70-C89BEB87BDD1}"/>
              </a:ext>
            </a:extLst>
          </p:cNvPr>
          <p:cNvGrpSpPr/>
          <p:nvPr/>
        </p:nvGrpSpPr>
        <p:grpSpPr>
          <a:xfrm>
            <a:off x="3910628" y="3435992"/>
            <a:ext cx="702942" cy="740327"/>
            <a:chOff x="6446710" y="3359198"/>
            <a:chExt cx="644545" cy="678824"/>
          </a:xfrm>
        </p:grpSpPr>
        <p:sp>
          <p:nvSpPr>
            <p:cNvPr id="58" name="Vrije vorm: vorm 57">
              <a:extLst>
                <a:ext uri="{FF2B5EF4-FFF2-40B4-BE49-F238E27FC236}">
                  <a16:creationId xmlns:a16="http://schemas.microsoft.com/office/drawing/2014/main" id="{B6E1F138-83E4-6511-B81A-4FF73F941B29}"/>
                </a:ext>
              </a:extLst>
            </p:cNvPr>
            <p:cNvSpPr/>
            <p:nvPr/>
          </p:nvSpPr>
          <p:spPr>
            <a:xfrm>
              <a:off x="6540808" y="3359198"/>
              <a:ext cx="460225" cy="471566"/>
            </a:xfrm>
            <a:custGeom>
              <a:avLst/>
              <a:gdLst>
                <a:gd name="connsiteX0" fmla="*/ 68115 w 460225"/>
                <a:gd name="connsiteY0" fmla="*/ 382598 h 471566"/>
                <a:gd name="connsiteX1" fmla="*/ 157210 w 460225"/>
                <a:gd name="connsiteY1" fmla="*/ 471566 h 471566"/>
                <a:gd name="connsiteX2" fmla="*/ 230114 w 460225"/>
                <a:gd name="connsiteY2" fmla="*/ 433763 h 471566"/>
                <a:gd name="connsiteX3" fmla="*/ 303039 w 460225"/>
                <a:gd name="connsiteY3" fmla="*/ 471566 h 471566"/>
                <a:gd name="connsiteX4" fmla="*/ 392113 w 460225"/>
                <a:gd name="connsiteY4" fmla="*/ 382598 h 471566"/>
                <a:gd name="connsiteX5" fmla="*/ 460225 w 460225"/>
                <a:gd name="connsiteY5" fmla="*/ 288179 h 471566"/>
                <a:gd name="connsiteX6" fmla="*/ 440497 w 460225"/>
                <a:gd name="connsiteY6" fmla="*/ 228699 h 471566"/>
                <a:gd name="connsiteX7" fmla="*/ 460225 w 460225"/>
                <a:gd name="connsiteY7" fmla="*/ 172907 h 471566"/>
                <a:gd name="connsiteX8" fmla="*/ 392071 w 460225"/>
                <a:gd name="connsiteY8" fmla="*/ 86391 h 471566"/>
                <a:gd name="connsiteX9" fmla="*/ 303039 w 460225"/>
                <a:gd name="connsiteY9" fmla="*/ 0 h 471566"/>
                <a:gd name="connsiteX10" fmla="*/ 230114 w 460225"/>
                <a:gd name="connsiteY10" fmla="*/ 37803 h 471566"/>
                <a:gd name="connsiteX11" fmla="*/ 157210 w 460225"/>
                <a:gd name="connsiteY11" fmla="*/ 0 h 471566"/>
                <a:gd name="connsiteX12" fmla="*/ 68178 w 460225"/>
                <a:gd name="connsiteY12" fmla="*/ 86391 h 471566"/>
                <a:gd name="connsiteX13" fmla="*/ 0 w 460225"/>
                <a:gd name="connsiteY13" fmla="*/ 172907 h 471566"/>
                <a:gd name="connsiteX14" fmla="*/ 19730 w 460225"/>
                <a:gd name="connsiteY14" fmla="*/ 228699 h 471566"/>
                <a:gd name="connsiteX15" fmla="*/ 0 w 460225"/>
                <a:gd name="connsiteY15" fmla="*/ 288179 h 471566"/>
                <a:gd name="connsiteX16" fmla="*/ 68115 w 460225"/>
                <a:gd name="connsiteY16" fmla="*/ 382598 h 4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225" h="471566">
                  <a:moveTo>
                    <a:pt x="68115" y="382598"/>
                  </a:moveTo>
                  <a:cubicBezTo>
                    <a:pt x="68177" y="431657"/>
                    <a:pt x="108108" y="471566"/>
                    <a:pt x="157210" y="471566"/>
                  </a:cubicBezTo>
                  <a:cubicBezTo>
                    <a:pt x="187215" y="471566"/>
                    <a:pt x="213965" y="456789"/>
                    <a:pt x="230114" y="433763"/>
                  </a:cubicBezTo>
                  <a:cubicBezTo>
                    <a:pt x="246283" y="456789"/>
                    <a:pt x="273013" y="471566"/>
                    <a:pt x="303039" y="471566"/>
                  </a:cubicBezTo>
                  <a:cubicBezTo>
                    <a:pt x="352120" y="471566"/>
                    <a:pt x="392047" y="431655"/>
                    <a:pt x="392113" y="382598"/>
                  </a:cubicBezTo>
                  <a:cubicBezTo>
                    <a:pt x="432313" y="369314"/>
                    <a:pt x="460225" y="331634"/>
                    <a:pt x="460225" y="288179"/>
                  </a:cubicBezTo>
                  <a:cubicBezTo>
                    <a:pt x="460225" y="266423"/>
                    <a:pt x="453307" y="245792"/>
                    <a:pt x="440497" y="228699"/>
                  </a:cubicBezTo>
                  <a:cubicBezTo>
                    <a:pt x="453169" y="212980"/>
                    <a:pt x="460225" y="193331"/>
                    <a:pt x="460225" y="172907"/>
                  </a:cubicBezTo>
                  <a:cubicBezTo>
                    <a:pt x="460225" y="131236"/>
                    <a:pt x="431329" y="95848"/>
                    <a:pt x="392071" y="86391"/>
                  </a:cubicBezTo>
                  <a:cubicBezTo>
                    <a:pt x="390637" y="38518"/>
                    <a:pt x="351259" y="0"/>
                    <a:pt x="303039" y="0"/>
                  </a:cubicBezTo>
                  <a:cubicBezTo>
                    <a:pt x="273013" y="0"/>
                    <a:pt x="246283" y="14777"/>
                    <a:pt x="230114" y="37803"/>
                  </a:cubicBezTo>
                  <a:cubicBezTo>
                    <a:pt x="213945" y="14777"/>
                    <a:pt x="187214" y="0"/>
                    <a:pt x="157210" y="0"/>
                  </a:cubicBezTo>
                  <a:cubicBezTo>
                    <a:pt x="108989" y="0"/>
                    <a:pt x="69587" y="38519"/>
                    <a:pt x="68178" y="86391"/>
                  </a:cubicBezTo>
                  <a:cubicBezTo>
                    <a:pt x="28901" y="95847"/>
                    <a:pt x="0" y="131235"/>
                    <a:pt x="0" y="172907"/>
                  </a:cubicBezTo>
                  <a:cubicBezTo>
                    <a:pt x="0" y="193334"/>
                    <a:pt x="7061" y="212983"/>
                    <a:pt x="19730" y="228699"/>
                  </a:cubicBezTo>
                  <a:cubicBezTo>
                    <a:pt x="6918" y="245789"/>
                    <a:pt x="0" y="266441"/>
                    <a:pt x="0" y="288179"/>
                  </a:cubicBezTo>
                  <a:cubicBezTo>
                    <a:pt x="0" y="331632"/>
                    <a:pt x="27917" y="369289"/>
                    <a:pt x="68115" y="382598"/>
                  </a:cubicBezTo>
                  <a:close/>
                </a:path>
              </a:pathLst>
            </a:custGeom>
            <a:solidFill>
              <a:schemeClr val="bg1"/>
            </a:solidFill>
            <a:ln w="5969" cap="flat">
              <a:noFill/>
              <a:prstDash val="solid"/>
              <a:miter/>
            </a:ln>
          </p:spPr>
          <p:txBody>
            <a:bodyPr rtlCol="0" anchor="ctr"/>
            <a:lstStyle/>
            <a:p>
              <a:endParaRPr lang="en-GB" dirty="0"/>
            </a:p>
          </p:txBody>
        </p:sp>
        <p:sp>
          <p:nvSpPr>
            <p:cNvPr id="59" name="Vrije vorm: vorm 58">
              <a:extLst>
                <a:ext uri="{FF2B5EF4-FFF2-40B4-BE49-F238E27FC236}">
                  <a16:creationId xmlns:a16="http://schemas.microsoft.com/office/drawing/2014/main" id="{F7A4C703-BEEA-3058-CB73-7C7A2F395383}"/>
                </a:ext>
              </a:extLst>
            </p:cNvPr>
            <p:cNvSpPr/>
            <p:nvPr/>
          </p:nvSpPr>
          <p:spPr>
            <a:xfrm>
              <a:off x="6770922" y="3457323"/>
              <a:ext cx="6000" cy="286767"/>
            </a:xfrm>
            <a:custGeom>
              <a:avLst/>
              <a:gdLst>
                <a:gd name="connsiteX0" fmla="*/ 0 w 6000"/>
                <a:gd name="connsiteY0" fmla="*/ 0 h 286767"/>
                <a:gd name="connsiteX1" fmla="*/ 0 w 6000"/>
                <a:gd name="connsiteY1" fmla="*/ 286767 h 286767"/>
              </a:gdLst>
              <a:ahLst/>
              <a:cxnLst>
                <a:cxn ang="0">
                  <a:pos x="connsiteX0" y="connsiteY0"/>
                </a:cxn>
                <a:cxn ang="0">
                  <a:pos x="connsiteX1" y="connsiteY1"/>
                </a:cxn>
              </a:cxnLst>
              <a:rect l="l" t="t" r="r" b="b"/>
              <a:pathLst>
                <a:path w="6000" h="286767">
                  <a:moveTo>
                    <a:pt x="0" y="0"/>
                  </a:moveTo>
                  <a:lnTo>
                    <a:pt x="0" y="286767"/>
                  </a:lnTo>
                </a:path>
              </a:pathLst>
            </a:custGeom>
            <a:ln w="29845" cap="flat">
              <a:solidFill>
                <a:srgbClr val="00B8C8"/>
              </a:solidFill>
              <a:prstDash val="solid"/>
              <a:round/>
            </a:ln>
          </p:spPr>
          <p:txBody>
            <a:bodyPr rtlCol="0" anchor="ctr"/>
            <a:lstStyle/>
            <a:p>
              <a:endParaRPr lang="en-GB"/>
            </a:p>
          </p:txBody>
        </p:sp>
        <p:sp>
          <p:nvSpPr>
            <p:cNvPr id="60" name="Vrije vorm: vorm 59">
              <a:extLst>
                <a:ext uri="{FF2B5EF4-FFF2-40B4-BE49-F238E27FC236}">
                  <a16:creationId xmlns:a16="http://schemas.microsoft.com/office/drawing/2014/main" id="{13E5D684-AA26-2C01-252D-CC777A42AE0E}"/>
                </a:ext>
              </a:extLst>
            </p:cNvPr>
            <p:cNvSpPr/>
            <p:nvPr/>
          </p:nvSpPr>
          <p:spPr>
            <a:xfrm>
              <a:off x="6780433" y="3494733"/>
              <a:ext cx="86367" cy="149285"/>
            </a:xfrm>
            <a:custGeom>
              <a:avLst/>
              <a:gdLst>
                <a:gd name="connsiteX0" fmla="*/ 84847 w 86367"/>
                <a:gd name="connsiteY0" fmla="*/ 149285 h 149285"/>
                <a:gd name="connsiteX1" fmla="*/ 2616 w 86367"/>
                <a:gd name="connsiteY1" fmla="*/ 93906 h 149285"/>
                <a:gd name="connsiteX2" fmla="*/ 86368 w 86367"/>
                <a:gd name="connsiteY2" fmla="*/ 0 h 149285"/>
              </a:gdLst>
              <a:ahLst/>
              <a:cxnLst>
                <a:cxn ang="0">
                  <a:pos x="connsiteX0" y="connsiteY0"/>
                </a:cxn>
                <a:cxn ang="0">
                  <a:pos x="connsiteX1" y="connsiteY1"/>
                </a:cxn>
                <a:cxn ang="0">
                  <a:pos x="connsiteX2" y="connsiteY2"/>
                </a:cxn>
              </a:cxnLst>
              <a:rect l="l" t="t" r="r" b="b"/>
              <a:pathLst>
                <a:path w="86367" h="149285">
                  <a:moveTo>
                    <a:pt x="84847" y="149285"/>
                  </a:moveTo>
                  <a:cubicBezTo>
                    <a:pt x="84847" y="149285"/>
                    <a:pt x="16120" y="146068"/>
                    <a:pt x="2616" y="93906"/>
                  </a:cubicBezTo>
                  <a:cubicBezTo>
                    <a:pt x="-14859" y="26407"/>
                    <a:pt x="59961" y="0"/>
                    <a:pt x="86368" y="0"/>
                  </a:cubicBezTo>
                </a:path>
              </a:pathLst>
            </a:custGeom>
            <a:noFill/>
            <a:ln w="29845" cap="flat">
              <a:solidFill>
                <a:srgbClr val="00B8C8"/>
              </a:solidFill>
              <a:prstDash val="solid"/>
              <a:round/>
            </a:ln>
          </p:spPr>
          <p:txBody>
            <a:bodyPr rtlCol="0" anchor="ctr"/>
            <a:lstStyle/>
            <a:p>
              <a:endParaRPr lang="en-GB"/>
            </a:p>
          </p:txBody>
        </p:sp>
        <p:sp>
          <p:nvSpPr>
            <p:cNvPr id="61" name="Vrije vorm: vorm 60">
              <a:extLst>
                <a:ext uri="{FF2B5EF4-FFF2-40B4-BE49-F238E27FC236}">
                  <a16:creationId xmlns:a16="http://schemas.microsoft.com/office/drawing/2014/main" id="{2C71A2E1-FC51-CACF-F28C-BD05EDF0BF53}"/>
                </a:ext>
              </a:extLst>
            </p:cNvPr>
            <p:cNvSpPr/>
            <p:nvPr/>
          </p:nvSpPr>
          <p:spPr>
            <a:xfrm>
              <a:off x="6676289" y="3550034"/>
              <a:ext cx="86368" cy="149284"/>
            </a:xfrm>
            <a:custGeom>
              <a:avLst/>
              <a:gdLst>
                <a:gd name="connsiteX0" fmla="*/ 1520 w 86368"/>
                <a:gd name="connsiteY0" fmla="*/ 0 h 149284"/>
                <a:gd name="connsiteX1" fmla="*/ 83752 w 86368"/>
                <a:gd name="connsiteY1" fmla="*/ 55379 h 149284"/>
                <a:gd name="connsiteX2" fmla="*/ 0 w 86368"/>
                <a:gd name="connsiteY2" fmla="*/ 149285 h 149284"/>
              </a:gdLst>
              <a:ahLst/>
              <a:cxnLst>
                <a:cxn ang="0">
                  <a:pos x="connsiteX0" y="connsiteY0"/>
                </a:cxn>
                <a:cxn ang="0">
                  <a:pos x="connsiteX1" y="connsiteY1"/>
                </a:cxn>
                <a:cxn ang="0">
                  <a:pos x="connsiteX2" y="connsiteY2"/>
                </a:cxn>
              </a:cxnLst>
              <a:rect l="l" t="t" r="r" b="b"/>
              <a:pathLst>
                <a:path w="86368" h="149284">
                  <a:moveTo>
                    <a:pt x="1520" y="0"/>
                  </a:moveTo>
                  <a:cubicBezTo>
                    <a:pt x="1520" y="0"/>
                    <a:pt x="70248" y="3218"/>
                    <a:pt x="83752" y="55379"/>
                  </a:cubicBezTo>
                  <a:cubicBezTo>
                    <a:pt x="101227" y="122878"/>
                    <a:pt x="26407" y="149285"/>
                    <a:pt x="0" y="149285"/>
                  </a:cubicBezTo>
                </a:path>
              </a:pathLst>
            </a:custGeom>
            <a:noFill/>
            <a:ln w="29845" cap="flat">
              <a:solidFill>
                <a:srgbClr val="00B8C8"/>
              </a:solidFill>
              <a:prstDash val="solid"/>
              <a:round/>
            </a:ln>
          </p:spPr>
          <p:txBody>
            <a:bodyPr rtlCol="0" anchor="ctr"/>
            <a:lstStyle/>
            <a:p>
              <a:endParaRPr lang="en-GB"/>
            </a:p>
          </p:txBody>
        </p:sp>
        <p:sp>
          <p:nvSpPr>
            <p:cNvPr id="62" name="Vrije vorm: vorm 61">
              <a:extLst>
                <a:ext uri="{FF2B5EF4-FFF2-40B4-BE49-F238E27FC236}">
                  <a16:creationId xmlns:a16="http://schemas.microsoft.com/office/drawing/2014/main" id="{FBA6C69A-7858-CB40-1949-0D3BFD14C179}"/>
                </a:ext>
              </a:extLst>
            </p:cNvPr>
            <p:cNvSpPr/>
            <p:nvPr/>
          </p:nvSpPr>
          <p:spPr>
            <a:xfrm>
              <a:off x="6884710" y="3657417"/>
              <a:ext cx="206545" cy="380605"/>
            </a:xfrm>
            <a:custGeom>
              <a:avLst/>
              <a:gdLst>
                <a:gd name="connsiteX0" fmla="*/ 83635 w 206545"/>
                <a:gd name="connsiteY0" fmla="*/ 260605 h 380605"/>
                <a:gd name="connsiteX1" fmla="*/ 146905 w 206545"/>
                <a:gd name="connsiteY1" fmla="*/ 197039 h 380605"/>
                <a:gd name="connsiteX2" fmla="*/ 162607 w 206545"/>
                <a:gd name="connsiteY2" fmla="*/ 159007 h 380605"/>
                <a:gd name="connsiteX3" fmla="*/ 162607 w 206545"/>
                <a:gd name="connsiteY3" fmla="*/ 21971 h 380605"/>
                <a:gd name="connsiteX4" fmla="*/ 184579 w 206545"/>
                <a:gd name="connsiteY4" fmla="*/ 0 h 380605"/>
                <a:gd name="connsiteX5" fmla="*/ 184579 w 206545"/>
                <a:gd name="connsiteY5" fmla="*/ 0 h 380605"/>
                <a:gd name="connsiteX6" fmla="*/ 206545 w 206545"/>
                <a:gd name="connsiteY6" fmla="*/ 21971 h 380605"/>
                <a:gd name="connsiteX7" fmla="*/ 206545 w 206545"/>
                <a:gd name="connsiteY7" fmla="*/ 204341 h 380605"/>
                <a:gd name="connsiteX8" fmla="*/ 187093 w 206545"/>
                <a:gd name="connsiteY8" fmla="*/ 251311 h 380605"/>
                <a:gd name="connsiteX9" fmla="*/ 126865 w 206545"/>
                <a:gd name="connsiteY9" fmla="*/ 311539 h 380605"/>
                <a:gd name="connsiteX10" fmla="*/ 108601 w 206545"/>
                <a:gd name="connsiteY10" fmla="*/ 355627 h 380605"/>
                <a:gd name="connsiteX11" fmla="*/ 108601 w 206545"/>
                <a:gd name="connsiteY11" fmla="*/ 380605 h 380605"/>
                <a:gd name="connsiteX12" fmla="*/ 0 w 206545"/>
                <a:gd name="connsiteY12" fmla="*/ 380605 h 380605"/>
                <a:gd name="connsiteX13" fmla="*/ 0 w 206545"/>
                <a:gd name="connsiteY13" fmla="*/ 272401 h 380605"/>
                <a:gd name="connsiteX14" fmla="*/ 14173 w 206545"/>
                <a:gd name="connsiteY14" fmla="*/ 238189 h 380605"/>
                <a:gd name="connsiteX15" fmla="*/ 85237 w 206545"/>
                <a:gd name="connsiteY15" fmla="*/ 167122 h 380605"/>
                <a:gd name="connsiteX16" fmla="*/ 112855 w 206545"/>
                <a:gd name="connsiteY16" fmla="*/ 167122 h 380605"/>
                <a:gd name="connsiteX17" fmla="*/ 112855 w 206545"/>
                <a:gd name="connsiteY17" fmla="*/ 167122 h 380605"/>
                <a:gd name="connsiteX18" fmla="*/ 112855 w 206545"/>
                <a:gd name="connsiteY18" fmla="*/ 194742 h 380605"/>
                <a:gd name="connsiteX19" fmla="*/ 65635 w 206545"/>
                <a:gd name="connsiteY19" fmla="*/ 242605 h 380605"/>
                <a:gd name="connsiteX20" fmla="*/ 83635 w 206545"/>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5" h="380605">
                  <a:moveTo>
                    <a:pt x="83635" y="260605"/>
                  </a:moveTo>
                  <a:lnTo>
                    <a:pt x="146905" y="197039"/>
                  </a:lnTo>
                  <a:cubicBezTo>
                    <a:pt x="156961" y="186935"/>
                    <a:pt x="162607" y="173261"/>
                    <a:pt x="162607" y="159007"/>
                  </a:cubicBezTo>
                  <a:lnTo>
                    <a:pt x="162607" y="21971"/>
                  </a:lnTo>
                  <a:cubicBezTo>
                    <a:pt x="162607" y="9837"/>
                    <a:pt x="172441" y="0"/>
                    <a:pt x="184579" y="0"/>
                  </a:cubicBezTo>
                  <a:lnTo>
                    <a:pt x="184579" y="0"/>
                  </a:lnTo>
                  <a:cubicBezTo>
                    <a:pt x="196711" y="0"/>
                    <a:pt x="206545" y="9837"/>
                    <a:pt x="206545" y="21971"/>
                  </a:cubicBezTo>
                  <a:lnTo>
                    <a:pt x="206545" y="204341"/>
                  </a:lnTo>
                  <a:cubicBezTo>
                    <a:pt x="206545" y="221959"/>
                    <a:pt x="199549" y="238855"/>
                    <a:pt x="187093" y="251311"/>
                  </a:cubicBezTo>
                  <a:lnTo>
                    <a:pt x="126865" y="311539"/>
                  </a:lnTo>
                  <a:cubicBezTo>
                    <a:pt x="115171" y="323233"/>
                    <a:pt x="108601" y="339091"/>
                    <a:pt x="108601" y="355627"/>
                  </a:cubicBezTo>
                  <a:lnTo>
                    <a:pt x="108601" y="380605"/>
                  </a:lnTo>
                  <a:lnTo>
                    <a:pt x="0" y="380605"/>
                  </a:lnTo>
                  <a:lnTo>
                    <a:pt x="0" y="272401"/>
                  </a:lnTo>
                  <a:cubicBezTo>
                    <a:pt x="0" y="259567"/>
                    <a:pt x="5098" y="247261"/>
                    <a:pt x="14173" y="238189"/>
                  </a:cubicBezTo>
                  <a:lnTo>
                    <a:pt x="85237" y="167122"/>
                  </a:lnTo>
                  <a:cubicBezTo>
                    <a:pt x="92863" y="159495"/>
                    <a:pt x="105229" y="159495"/>
                    <a:pt x="112855" y="167122"/>
                  </a:cubicBezTo>
                  <a:lnTo>
                    <a:pt x="112855" y="167122"/>
                  </a:lnTo>
                  <a:cubicBezTo>
                    <a:pt x="120487" y="174749"/>
                    <a:pt x="120487" y="187115"/>
                    <a:pt x="112855" y="194742"/>
                  </a:cubicBezTo>
                  <a:lnTo>
                    <a:pt x="65635" y="242605"/>
                  </a:lnTo>
                  <a:lnTo>
                    <a:pt x="83635" y="260605"/>
                  </a:lnTo>
                  <a:close/>
                </a:path>
              </a:pathLst>
            </a:custGeom>
            <a:solidFill>
              <a:schemeClr val="bg1"/>
            </a:solidFill>
            <a:ln w="5969" cap="flat">
              <a:noFill/>
              <a:prstDash val="solid"/>
              <a:miter/>
            </a:ln>
          </p:spPr>
          <p:txBody>
            <a:bodyPr rtlCol="0" anchor="ctr"/>
            <a:lstStyle/>
            <a:p>
              <a:endParaRPr lang="en-GB"/>
            </a:p>
          </p:txBody>
        </p:sp>
        <p:sp>
          <p:nvSpPr>
            <p:cNvPr id="63" name="Vrije vorm: vorm 62">
              <a:extLst>
                <a:ext uri="{FF2B5EF4-FFF2-40B4-BE49-F238E27FC236}">
                  <a16:creationId xmlns:a16="http://schemas.microsoft.com/office/drawing/2014/main" id="{D8657D3F-E6E3-7815-0C3E-57C595F6F89F}"/>
                </a:ext>
              </a:extLst>
            </p:cNvPr>
            <p:cNvSpPr/>
            <p:nvPr/>
          </p:nvSpPr>
          <p:spPr>
            <a:xfrm>
              <a:off x="6446710" y="3657417"/>
              <a:ext cx="206547" cy="380605"/>
            </a:xfrm>
            <a:custGeom>
              <a:avLst/>
              <a:gdLst>
                <a:gd name="connsiteX0" fmla="*/ 122913 w 206547"/>
                <a:gd name="connsiteY0" fmla="*/ 260605 h 380605"/>
                <a:gd name="connsiteX1" fmla="*/ 59643 w 206547"/>
                <a:gd name="connsiteY1" fmla="*/ 197039 h 380605"/>
                <a:gd name="connsiteX2" fmla="*/ 43942 w 206547"/>
                <a:gd name="connsiteY2" fmla="*/ 159007 h 380605"/>
                <a:gd name="connsiteX3" fmla="*/ 43942 w 206547"/>
                <a:gd name="connsiteY3" fmla="*/ 21971 h 380605"/>
                <a:gd name="connsiteX4" fmla="*/ 21971 w 206547"/>
                <a:gd name="connsiteY4" fmla="*/ 0 h 380605"/>
                <a:gd name="connsiteX5" fmla="*/ 21971 w 206547"/>
                <a:gd name="connsiteY5" fmla="*/ 0 h 380605"/>
                <a:gd name="connsiteX6" fmla="*/ 0 w 206547"/>
                <a:gd name="connsiteY6" fmla="*/ 21971 h 380605"/>
                <a:gd name="connsiteX7" fmla="*/ 0 w 206547"/>
                <a:gd name="connsiteY7" fmla="*/ 204341 h 380605"/>
                <a:gd name="connsiteX8" fmla="*/ 19456 w 206547"/>
                <a:gd name="connsiteY8" fmla="*/ 251311 h 380605"/>
                <a:gd name="connsiteX9" fmla="*/ 79685 w 206547"/>
                <a:gd name="connsiteY9" fmla="*/ 311539 h 380605"/>
                <a:gd name="connsiteX10" fmla="*/ 97946 w 206547"/>
                <a:gd name="connsiteY10" fmla="*/ 355627 h 380605"/>
                <a:gd name="connsiteX11" fmla="*/ 97946 w 206547"/>
                <a:gd name="connsiteY11" fmla="*/ 380605 h 380605"/>
                <a:gd name="connsiteX12" fmla="*/ 206548 w 206547"/>
                <a:gd name="connsiteY12" fmla="*/ 380605 h 380605"/>
                <a:gd name="connsiteX13" fmla="*/ 206548 w 206547"/>
                <a:gd name="connsiteY13" fmla="*/ 272401 h 380605"/>
                <a:gd name="connsiteX14" fmla="*/ 192374 w 206547"/>
                <a:gd name="connsiteY14" fmla="*/ 238189 h 380605"/>
                <a:gd name="connsiteX15" fmla="*/ 121310 w 206547"/>
                <a:gd name="connsiteY15" fmla="*/ 167122 h 380605"/>
                <a:gd name="connsiteX16" fmla="*/ 93690 w 206547"/>
                <a:gd name="connsiteY16" fmla="*/ 167122 h 380605"/>
                <a:gd name="connsiteX17" fmla="*/ 93690 w 206547"/>
                <a:gd name="connsiteY17" fmla="*/ 167122 h 380605"/>
                <a:gd name="connsiteX18" fmla="*/ 93690 w 206547"/>
                <a:gd name="connsiteY18" fmla="*/ 194742 h 380605"/>
                <a:gd name="connsiteX19" fmla="*/ 140913 w 206547"/>
                <a:gd name="connsiteY19" fmla="*/ 242605 h 380605"/>
                <a:gd name="connsiteX20" fmla="*/ 122913 w 206547"/>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7" h="380605">
                  <a:moveTo>
                    <a:pt x="122913" y="260605"/>
                  </a:moveTo>
                  <a:lnTo>
                    <a:pt x="59643" y="197039"/>
                  </a:lnTo>
                  <a:cubicBezTo>
                    <a:pt x="49587" y="186935"/>
                    <a:pt x="43942" y="173261"/>
                    <a:pt x="43942" y="159007"/>
                  </a:cubicBezTo>
                  <a:lnTo>
                    <a:pt x="43942" y="21971"/>
                  </a:lnTo>
                  <a:cubicBezTo>
                    <a:pt x="43942" y="9837"/>
                    <a:pt x="34105" y="0"/>
                    <a:pt x="21971" y="0"/>
                  </a:cubicBezTo>
                  <a:lnTo>
                    <a:pt x="21971" y="0"/>
                  </a:lnTo>
                  <a:cubicBezTo>
                    <a:pt x="9837" y="0"/>
                    <a:pt x="0" y="9837"/>
                    <a:pt x="0" y="21971"/>
                  </a:cubicBezTo>
                  <a:lnTo>
                    <a:pt x="0" y="204341"/>
                  </a:lnTo>
                  <a:cubicBezTo>
                    <a:pt x="0" y="221959"/>
                    <a:pt x="6999" y="238855"/>
                    <a:pt x="19456" y="251311"/>
                  </a:cubicBezTo>
                  <a:lnTo>
                    <a:pt x="79685" y="311539"/>
                  </a:lnTo>
                  <a:cubicBezTo>
                    <a:pt x="91377" y="323233"/>
                    <a:pt x="97946" y="339091"/>
                    <a:pt x="97946" y="355627"/>
                  </a:cubicBezTo>
                  <a:lnTo>
                    <a:pt x="97946" y="380605"/>
                  </a:lnTo>
                  <a:lnTo>
                    <a:pt x="206548" y="380605"/>
                  </a:lnTo>
                  <a:lnTo>
                    <a:pt x="206548" y="272401"/>
                  </a:lnTo>
                  <a:cubicBezTo>
                    <a:pt x="206548" y="259567"/>
                    <a:pt x="201449" y="247261"/>
                    <a:pt x="192374" y="238189"/>
                  </a:cubicBezTo>
                  <a:lnTo>
                    <a:pt x="121310" y="167122"/>
                  </a:lnTo>
                  <a:cubicBezTo>
                    <a:pt x="113683" y="159495"/>
                    <a:pt x="101317" y="159495"/>
                    <a:pt x="93690" y="167122"/>
                  </a:cubicBezTo>
                  <a:lnTo>
                    <a:pt x="93690" y="167122"/>
                  </a:lnTo>
                  <a:cubicBezTo>
                    <a:pt x="86063" y="174749"/>
                    <a:pt x="86063" y="187115"/>
                    <a:pt x="93690" y="194742"/>
                  </a:cubicBezTo>
                  <a:lnTo>
                    <a:pt x="140913" y="242605"/>
                  </a:lnTo>
                  <a:lnTo>
                    <a:pt x="122913" y="260605"/>
                  </a:lnTo>
                  <a:close/>
                </a:path>
              </a:pathLst>
            </a:custGeom>
            <a:solidFill>
              <a:schemeClr val="bg1"/>
            </a:solidFill>
            <a:ln w="5969" cap="flat">
              <a:noFill/>
              <a:prstDash val="solid"/>
              <a:miter/>
            </a:ln>
          </p:spPr>
          <p:txBody>
            <a:bodyPr rtlCol="0" anchor="ctr"/>
            <a:lstStyle/>
            <a:p>
              <a:endParaRPr lang="en-GB"/>
            </a:p>
          </p:txBody>
        </p:sp>
      </p:grpSp>
      <p:grpSp>
        <p:nvGrpSpPr>
          <p:cNvPr id="64" name="Icoon_1_4">
            <a:extLst>
              <a:ext uri="{FF2B5EF4-FFF2-40B4-BE49-F238E27FC236}">
                <a16:creationId xmlns:a16="http://schemas.microsoft.com/office/drawing/2014/main" id="{DC57C877-1FFE-7B0A-57A6-56C3A47F28C3}"/>
              </a:ext>
            </a:extLst>
          </p:cNvPr>
          <p:cNvGrpSpPr/>
          <p:nvPr/>
        </p:nvGrpSpPr>
        <p:grpSpPr>
          <a:xfrm>
            <a:off x="4829942" y="5085010"/>
            <a:ext cx="620010" cy="557662"/>
            <a:chOff x="5105691" y="2167939"/>
            <a:chExt cx="568502" cy="511334"/>
          </a:xfrm>
        </p:grpSpPr>
        <p:sp>
          <p:nvSpPr>
            <p:cNvPr id="65" name="Vrije vorm: vorm 64">
              <a:extLst>
                <a:ext uri="{FF2B5EF4-FFF2-40B4-BE49-F238E27FC236}">
                  <a16:creationId xmlns:a16="http://schemas.microsoft.com/office/drawing/2014/main" id="{50BAB1FF-C900-2648-FEE1-1FF561236D6C}"/>
                </a:ext>
              </a:extLst>
            </p:cNvPr>
            <p:cNvSpPr/>
            <p:nvPr/>
          </p:nvSpPr>
          <p:spPr>
            <a:xfrm>
              <a:off x="5105691" y="2167939"/>
              <a:ext cx="568502" cy="511334"/>
            </a:xfrm>
            <a:custGeom>
              <a:avLst/>
              <a:gdLst>
                <a:gd name="connsiteX0" fmla="*/ 568503 w 568502"/>
                <a:gd name="connsiteY0" fmla="*/ 119078 h 511334"/>
                <a:gd name="connsiteX1" fmla="*/ 494295 w 568502"/>
                <a:gd name="connsiteY1" fmla="*/ 119078 h 511334"/>
                <a:gd name="connsiteX2" fmla="*/ 442420 w 568502"/>
                <a:gd name="connsiteY2" fmla="*/ 67201 h 511334"/>
                <a:gd name="connsiteX3" fmla="*/ 442420 w 568502"/>
                <a:gd name="connsiteY3" fmla="*/ 0 h 511334"/>
                <a:gd name="connsiteX4" fmla="*/ 23858 w 568502"/>
                <a:gd name="connsiteY4" fmla="*/ 0 h 511334"/>
                <a:gd name="connsiteX5" fmla="*/ 0 w 568502"/>
                <a:gd name="connsiteY5" fmla="*/ 23858 h 511334"/>
                <a:gd name="connsiteX6" fmla="*/ 0 w 568502"/>
                <a:gd name="connsiteY6" fmla="*/ 487478 h 511334"/>
                <a:gd name="connsiteX7" fmla="*/ 23858 w 568502"/>
                <a:gd name="connsiteY7" fmla="*/ 511334 h 511334"/>
                <a:gd name="connsiteX8" fmla="*/ 544647 w 568502"/>
                <a:gd name="connsiteY8" fmla="*/ 511334 h 511334"/>
                <a:gd name="connsiteX9" fmla="*/ 568503 w 568502"/>
                <a:gd name="connsiteY9" fmla="*/ 487478 h 511334"/>
                <a:gd name="connsiteX10" fmla="*/ 568503 w 568502"/>
                <a:gd name="connsiteY10" fmla="*/ 119078 h 511334"/>
                <a:gd name="connsiteX11" fmla="*/ 568503 w 568502"/>
                <a:gd name="connsiteY11" fmla="*/ 119078 h 5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8502" h="511334">
                  <a:moveTo>
                    <a:pt x="568503" y="119078"/>
                  </a:moveTo>
                  <a:lnTo>
                    <a:pt x="494295" y="119078"/>
                  </a:lnTo>
                  <a:cubicBezTo>
                    <a:pt x="465693" y="119078"/>
                    <a:pt x="442420" y="95806"/>
                    <a:pt x="442420" y="67201"/>
                  </a:cubicBezTo>
                  <a:lnTo>
                    <a:pt x="442420" y="0"/>
                  </a:lnTo>
                  <a:lnTo>
                    <a:pt x="23858" y="0"/>
                  </a:lnTo>
                  <a:cubicBezTo>
                    <a:pt x="10682" y="0"/>
                    <a:pt x="0" y="10681"/>
                    <a:pt x="0" y="23858"/>
                  </a:cubicBezTo>
                  <a:lnTo>
                    <a:pt x="0" y="487478"/>
                  </a:lnTo>
                  <a:cubicBezTo>
                    <a:pt x="0" y="500654"/>
                    <a:pt x="10682" y="511334"/>
                    <a:pt x="23858" y="511334"/>
                  </a:cubicBezTo>
                  <a:lnTo>
                    <a:pt x="544647" y="511334"/>
                  </a:lnTo>
                  <a:cubicBezTo>
                    <a:pt x="557823" y="511334"/>
                    <a:pt x="568503" y="500654"/>
                    <a:pt x="568503" y="487478"/>
                  </a:cubicBezTo>
                  <a:lnTo>
                    <a:pt x="568503" y="119078"/>
                  </a:lnTo>
                  <a:lnTo>
                    <a:pt x="568503" y="119078"/>
                  </a:lnTo>
                  <a:close/>
                </a:path>
              </a:pathLst>
            </a:custGeom>
            <a:solidFill>
              <a:srgbClr val="CCDAE8"/>
            </a:solidFill>
            <a:ln w="5969" cap="flat">
              <a:noFill/>
              <a:prstDash val="solid"/>
              <a:miter/>
            </a:ln>
          </p:spPr>
          <p:txBody>
            <a:bodyPr rtlCol="0" anchor="ctr"/>
            <a:lstStyle/>
            <a:p>
              <a:endParaRPr lang="en-GB"/>
            </a:p>
          </p:txBody>
        </p:sp>
        <p:sp>
          <p:nvSpPr>
            <p:cNvPr id="66" name="Vrije vorm: vorm 65">
              <a:extLst>
                <a:ext uri="{FF2B5EF4-FFF2-40B4-BE49-F238E27FC236}">
                  <a16:creationId xmlns:a16="http://schemas.microsoft.com/office/drawing/2014/main" id="{D3776380-0A7D-1FEF-1DAA-26D72013749B}"/>
                </a:ext>
              </a:extLst>
            </p:cNvPr>
            <p:cNvSpPr/>
            <p:nvPr/>
          </p:nvSpPr>
          <p:spPr>
            <a:xfrm>
              <a:off x="5576129" y="2167939"/>
              <a:ext cx="98064" cy="91060"/>
            </a:xfrm>
            <a:custGeom>
              <a:avLst/>
              <a:gdLst>
                <a:gd name="connsiteX0" fmla="*/ 98064 w 98064"/>
                <a:gd name="connsiteY0" fmla="*/ 91060 h 91060"/>
                <a:gd name="connsiteX1" fmla="*/ 23856 w 98064"/>
                <a:gd name="connsiteY1" fmla="*/ 91060 h 91060"/>
                <a:gd name="connsiteX2" fmla="*/ 0 w 98064"/>
                <a:gd name="connsiteY2" fmla="*/ 67201 h 91060"/>
                <a:gd name="connsiteX3" fmla="*/ 0 w 98064"/>
                <a:gd name="connsiteY3" fmla="*/ 0 h 91060"/>
                <a:gd name="connsiteX4" fmla="*/ 98064 w 98064"/>
                <a:gd name="connsiteY4" fmla="*/ 91060 h 9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4" h="91060">
                  <a:moveTo>
                    <a:pt x="98064" y="91060"/>
                  </a:moveTo>
                  <a:lnTo>
                    <a:pt x="23856" y="91060"/>
                  </a:lnTo>
                  <a:cubicBezTo>
                    <a:pt x="10680" y="91060"/>
                    <a:pt x="0" y="80378"/>
                    <a:pt x="0" y="67201"/>
                  </a:cubicBezTo>
                  <a:lnTo>
                    <a:pt x="0" y="0"/>
                  </a:lnTo>
                  <a:lnTo>
                    <a:pt x="98064" y="91060"/>
                  </a:lnTo>
                  <a:close/>
                </a:path>
              </a:pathLst>
            </a:custGeom>
            <a:solidFill>
              <a:srgbClr val="CCDAE8"/>
            </a:solidFill>
            <a:ln w="5969" cap="flat">
              <a:noFill/>
              <a:prstDash val="solid"/>
              <a:miter/>
            </a:ln>
          </p:spPr>
          <p:txBody>
            <a:bodyPr rtlCol="0" anchor="ctr"/>
            <a:lstStyle/>
            <a:p>
              <a:endParaRPr lang="en-GB" dirty="0"/>
            </a:p>
          </p:txBody>
        </p:sp>
        <p:sp>
          <p:nvSpPr>
            <p:cNvPr id="67" name="Vrije vorm: vorm 66">
              <a:extLst>
                <a:ext uri="{FF2B5EF4-FFF2-40B4-BE49-F238E27FC236}">
                  <a16:creationId xmlns:a16="http://schemas.microsoft.com/office/drawing/2014/main" id="{781461C1-482B-EE49-FCB5-BA1C174052E4}"/>
                </a:ext>
              </a:extLst>
            </p:cNvPr>
            <p:cNvSpPr/>
            <p:nvPr/>
          </p:nvSpPr>
          <p:spPr>
            <a:xfrm>
              <a:off x="5204056" y="2200688"/>
              <a:ext cx="6000" cy="443659"/>
            </a:xfrm>
            <a:custGeom>
              <a:avLst/>
              <a:gdLst>
                <a:gd name="connsiteX0" fmla="*/ 0 w 6000"/>
                <a:gd name="connsiteY0" fmla="*/ 0 h 443659"/>
                <a:gd name="connsiteX1" fmla="*/ 0 w 6000"/>
                <a:gd name="connsiteY1" fmla="*/ 443659 h 443659"/>
              </a:gdLst>
              <a:ahLst/>
              <a:cxnLst>
                <a:cxn ang="0">
                  <a:pos x="connsiteX0" y="connsiteY0"/>
                </a:cxn>
                <a:cxn ang="0">
                  <a:pos x="connsiteX1" y="connsiteY1"/>
                </a:cxn>
              </a:cxnLst>
              <a:rect l="l" t="t" r="r" b="b"/>
              <a:pathLst>
                <a:path w="6000" h="443659">
                  <a:moveTo>
                    <a:pt x="0" y="0"/>
                  </a:moveTo>
                  <a:lnTo>
                    <a:pt x="0" y="443659"/>
                  </a:lnTo>
                </a:path>
              </a:pathLst>
            </a:custGeom>
            <a:ln w="35814" cap="flat">
              <a:solidFill>
                <a:srgbClr val="FFFFFF"/>
              </a:solidFill>
              <a:prstDash val="solid"/>
              <a:miter/>
            </a:ln>
          </p:spPr>
          <p:txBody>
            <a:bodyPr rtlCol="0" anchor="ctr"/>
            <a:lstStyle/>
            <a:p>
              <a:endParaRPr lang="en-GB"/>
            </a:p>
          </p:txBody>
        </p:sp>
        <p:sp>
          <p:nvSpPr>
            <p:cNvPr id="68" name="Vrije vorm: vorm 67">
              <a:extLst>
                <a:ext uri="{FF2B5EF4-FFF2-40B4-BE49-F238E27FC236}">
                  <a16:creationId xmlns:a16="http://schemas.microsoft.com/office/drawing/2014/main" id="{BEAD1CC7-EC76-F632-184C-D4666C87E5FD}"/>
                </a:ext>
              </a:extLst>
            </p:cNvPr>
            <p:cNvSpPr/>
            <p:nvPr/>
          </p:nvSpPr>
          <p:spPr>
            <a:xfrm>
              <a:off x="5145534" y="2551373"/>
              <a:ext cx="161011" cy="6000"/>
            </a:xfrm>
            <a:custGeom>
              <a:avLst/>
              <a:gdLst>
                <a:gd name="connsiteX0" fmla="*/ 161011 w 161011"/>
                <a:gd name="connsiteY0" fmla="*/ 0 h 6000"/>
                <a:gd name="connsiteX1" fmla="*/ 0 w 161011"/>
                <a:gd name="connsiteY1" fmla="*/ 0 h 6000"/>
              </a:gdLst>
              <a:ahLst/>
              <a:cxnLst>
                <a:cxn ang="0">
                  <a:pos x="connsiteX0" y="connsiteY0"/>
                </a:cxn>
                <a:cxn ang="0">
                  <a:pos x="connsiteX1" y="connsiteY1"/>
                </a:cxn>
              </a:cxnLst>
              <a:rect l="l" t="t" r="r" b="b"/>
              <a:pathLst>
                <a:path w="161011" h="6000">
                  <a:moveTo>
                    <a:pt x="161011" y="0"/>
                  </a:moveTo>
                  <a:lnTo>
                    <a:pt x="0" y="0"/>
                  </a:lnTo>
                </a:path>
              </a:pathLst>
            </a:custGeom>
            <a:ln w="35814" cap="flat">
              <a:solidFill>
                <a:srgbClr val="FFFFFF"/>
              </a:solidFill>
              <a:prstDash val="solid"/>
              <a:miter/>
            </a:ln>
          </p:spPr>
          <p:txBody>
            <a:bodyPr rtlCol="0" anchor="ctr"/>
            <a:lstStyle/>
            <a:p>
              <a:endParaRPr lang="en-GB"/>
            </a:p>
          </p:txBody>
        </p:sp>
        <p:sp>
          <p:nvSpPr>
            <p:cNvPr id="69" name="Vrije vorm: vorm 68">
              <a:extLst>
                <a:ext uri="{FF2B5EF4-FFF2-40B4-BE49-F238E27FC236}">
                  <a16:creationId xmlns:a16="http://schemas.microsoft.com/office/drawing/2014/main" id="{D68BC911-28A8-E03E-FD95-43CF7EA9A881}"/>
                </a:ext>
              </a:extLst>
            </p:cNvPr>
            <p:cNvSpPr/>
            <p:nvPr/>
          </p:nvSpPr>
          <p:spPr>
            <a:xfrm>
              <a:off x="5358040" y="2344868"/>
              <a:ext cx="6000" cy="161010"/>
            </a:xfrm>
            <a:custGeom>
              <a:avLst/>
              <a:gdLst>
                <a:gd name="connsiteX0" fmla="*/ 0 w 6000"/>
                <a:gd name="connsiteY0" fmla="*/ 161011 h 161010"/>
                <a:gd name="connsiteX1" fmla="*/ 0 w 6000"/>
                <a:gd name="connsiteY1" fmla="*/ 0 h 161010"/>
              </a:gdLst>
              <a:ahLst/>
              <a:cxnLst>
                <a:cxn ang="0">
                  <a:pos x="connsiteX0" y="connsiteY0"/>
                </a:cxn>
                <a:cxn ang="0">
                  <a:pos x="connsiteX1" y="connsiteY1"/>
                </a:cxn>
              </a:cxnLst>
              <a:rect l="l" t="t" r="r" b="b"/>
              <a:pathLst>
                <a:path w="6000" h="161010">
                  <a:moveTo>
                    <a:pt x="0" y="161011"/>
                  </a:moveTo>
                  <a:lnTo>
                    <a:pt x="0" y="0"/>
                  </a:lnTo>
                </a:path>
              </a:pathLst>
            </a:custGeom>
            <a:ln w="35814" cap="flat">
              <a:solidFill>
                <a:srgbClr val="FFFFFF"/>
              </a:solidFill>
              <a:prstDash val="solid"/>
              <a:miter/>
            </a:ln>
          </p:spPr>
          <p:txBody>
            <a:bodyPr rtlCol="0" anchor="ctr"/>
            <a:lstStyle/>
            <a:p>
              <a:endParaRPr lang="en-GB"/>
            </a:p>
          </p:txBody>
        </p:sp>
        <p:sp>
          <p:nvSpPr>
            <p:cNvPr id="70" name="Vrije vorm: vorm 69">
              <a:extLst>
                <a:ext uri="{FF2B5EF4-FFF2-40B4-BE49-F238E27FC236}">
                  <a16:creationId xmlns:a16="http://schemas.microsoft.com/office/drawing/2014/main" id="{BA1C5F80-3255-4126-2D72-0F67131965AC}"/>
                </a:ext>
              </a:extLst>
            </p:cNvPr>
            <p:cNvSpPr/>
            <p:nvPr/>
          </p:nvSpPr>
          <p:spPr>
            <a:xfrm>
              <a:off x="5144545" y="2330036"/>
              <a:ext cx="491998" cy="6000"/>
            </a:xfrm>
            <a:custGeom>
              <a:avLst/>
              <a:gdLst>
                <a:gd name="connsiteX0" fmla="*/ 0 w 491998"/>
                <a:gd name="connsiteY0" fmla="*/ 0 h 6000"/>
                <a:gd name="connsiteX1" fmla="*/ 491998 w 491998"/>
                <a:gd name="connsiteY1" fmla="*/ 0 h 6000"/>
              </a:gdLst>
              <a:ahLst/>
              <a:cxnLst>
                <a:cxn ang="0">
                  <a:pos x="connsiteX0" y="connsiteY0"/>
                </a:cxn>
                <a:cxn ang="0">
                  <a:pos x="connsiteX1" y="connsiteY1"/>
                </a:cxn>
              </a:cxnLst>
              <a:rect l="l" t="t" r="r" b="b"/>
              <a:pathLst>
                <a:path w="491998" h="6000">
                  <a:moveTo>
                    <a:pt x="0" y="0"/>
                  </a:moveTo>
                  <a:lnTo>
                    <a:pt x="491998" y="0"/>
                  </a:lnTo>
                </a:path>
              </a:pathLst>
            </a:custGeom>
            <a:ln w="35814" cap="flat">
              <a:solidFill>
                <a:srgbClr val="FFFFFF"/>
              </a:solidFill>
              <a:prstDash val="solid"/>
              <a:miter/>
            </a:ln>
          </p:spPr>
          <p:txBody>
            <a:bodyPr rtlCol="0" anchor="ctr"/>
            <a:lstStyle/>
            <a:p>
              <a:endParaRPr lang="en-GB"/>
            </a:p>
          </p:txBody>
        </p:sp>
        <p:sp>
          <p:nvSpPr>
            <p:cNvPr id="71" name="Vrije vorm: vorm 70">
              <a:extLst>
                <a:ext uri="{FF2B5EF4-FFF2-40B4-BE49-F238E27FC236}">
                  <a16:creationId xmlns:a16="http://schemas.microsoft.com/office/drawing/2014/main" id="{7E65DC5C-8C18-28C8-4999-677721D14C5A}"/>
                </a:ext>
              </a:extLst>
            </p:cNvPr>
            <p:cNvSpPr/>
            <p:nvPr/>
          </p:nvSpPr>
          <p:spPr>
            <a:xfrm>
              <a:off x="5485033" y="2402615"/>
              <a:ext cx="114148" cy="177562"/>
            </a:xfrm>
            <a:custGeom>
              <a:avLst/>
              <a:gdLst>
                <a:gd name="connsiteX0" fmla="*/ 114149 w 114148"/>
                <a:gd name="connsiteY0" fmla="*/ 57073 h 177562"/>
                <a:gd name="connsiteX1" fmla="*/ 57073 w 114148"/>
                <a:gd name="connsiteY1" fmla="*/ 177562 h 177562"/>
                <a:gd name="connsiteX2" fmla="*/ 0 w 114148"/>
                <a:gd name="connsiteY2" fmla="*/ 57073 h 177562"/>
                <a:gd name="connsiteX3" fmla="*/ 57073 w 114148"/>
                <a:gd name="connsiteY3" fmla="*/ 0 h 177562"/>
                <a:gd name="connsiteX4" fmla="*/ 114149 w 114148"/>
                <a:gd name="connsiteY4" fmla="*/ 57073 h 17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48" h="177562">
                  <a:moveTo>
                    <a:pt x="114149" y="57073"/>
                  </a:moveTo>
                  <a:cubicBezTo>
                    <a:pt x="114149" y="88594"/>
                    <a:pt x="57073" y="177562"/>
                    <a:pt x="57073" y="177562"/>
                  </a:cubicBezTo>
                  <a:cubicBezTo>
                    <a:pt x="57073" y="177562"/>
                    <a:pt x="0" y="88594"/>
                    <a:pt x="0" y="57073"/>
                  </a:cubicBezTo>
                  <a:cubicBezTo>
                    <a:pt x="0" y="25553"/>
                    <a:pt x="25553" y="0"/>
                    <a:pt x="57073" y="0"/>
                  </a:cubicBezTo>
                  <a:cubicBezTo>
                    <a:pt x="88595" y="0"/>
                    <a:pt x="114149" y="25553"/>
                    <a:pt x="114149" y="57073"/>
                  </a:cubicBezTo>
                  <a:close/>
                </a:path>
              </a:pathLst>
            </a:custGeom>
            <a:solidFill>
              <a:srgbClr val="E03C31"/>
            </a:solidFill>
            <a:ln w="47752" cap="flat">
              <a:solidFill>
                <a:srgbClr val="E03C31"/>
              </a:solidFill>
              <a:prstDash val="solid"/>
              <a:miter/>
            </a:ln>
          </p:spPr>
          <p:txBody>
            <a:bodyPr rtlCol="0" anchor="ctr"/>
            <a:lstStyle/>
            <a:p>
              <a:endParaRPr lang="en-GB" dirty="0"/>
            </a:p>
          </p:txBody>
        </p:sp>
        <p:sp>
          <p:nvSpPr>
            <p:cNvPr id="72" name="Vrije vorm: vorm 71">
              <a:extLst>
                <a:ext uri="{FF2B5EF4-FFF2-40B4-BE49-F238E27FC236}">
                  <a16:creationId xmlns:a16="http://schemas.microsoft.com/office/drawing/2014/main" id="{5B726C6F-50EF-0C6D-B5BB-8A4FF7655FF6}"/>
                </a:ext>
              </a:extLst>
            </p:cNvPr>
            <p:cNvSpPr/>
            <p:nvPr/>
          </p:nvSpPr>
          <p:spPr>
            <a:xfrm>
              <a:off x="5510545" y="2428372"/>
              <a:ext cx="66000" cy="66000"/>
            </a:xfrm>
            <a:custGeom>
              <a:avLst/>
              <a:gdLst>
                <a:gd name="connsiteX0" fmla="*/ 66000 w 66000"/>
                <a:gd name="connsiteY0" fmla="*/ 33000 h 66000"/>
                <a:gd name="connsiteX1" fmla="*/ 33000 w 66000"/>
                <a:gd name="connsiteY1" fmla="*/ 66000 h 66000"/>
                <a:gd name="connsiteX2" fmla="*/ 0 w 66000"/>
                <a:gd name="connsiteY2" fmla="*/ 33000 h 66000"/>
                <a:gd name="connsiteX3" fmla="*/ 33000 w 66000"/>
                <a:gd name="connsiteY3" fmla="*/ 0 h 66000"/>
                <a:gd name="connsiteX4" fmla="*/ 66000 w 66000"/>
                <a:gd name="connsiteY4" fmla="*/ 33000 h 6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0" h="66000">
                  <a:moveTo>
                    <a:pt x="66000" y="33000"/>
                  </a:moveTo>
                  <a:cubicBezTo>
                    <a:pt x="66000" y="51225"/>
                    <a:pt x="51225" y="66000"/>
                    <a:pt x="33000" y="66000"/>
                  </a:cubicBezTo>
                  <a:cubicBezTo>
                    <a:pt x="14775" y="66000"/>
                    <a:pt x="0" y="51225"/>
                    <a:pt x="0" y="33000"/>
                  </a:cubicBezTo>
                  <a:cubicBezTo>
                    <a:pt x="0" y="14775"/>
                    <a:pt x="14775" y="0"/>
                    <a:pt x="33000" y="0"/>
                  </a:cubicBezTo>
                  <a:cubicBezTo>
                    <a:pt x="51225" y="0"/>
                    <a:pt x="66000" y="14775"/>
                    <a:pt x="66000" y="33000"/>
                  </a:cubicBezTo>
                  <a:close/>
                </a:path>
              </a:pathLst>
            </a:custGeom>
            <a:solidFill>
              <a:srgbClr val="FFFFFF"/>
            </a:solidFill>
            <a:ln w="5969" cap="flat">
              <a:noFill/>
              <a:prstDash val="solid"/>
              <a:miter/>
            </a:ln>
          </p:spPr>
          <p:txBody>
            <a:bodyPr rtlCol="0" anchor="ctr"/>
            <a:lstStyle/>
            <a:p>
              <a:endParaRPr lang="en-GB"/>
            </a:p>
          </p:txBody>
        </p:sp>
        <p:sp>
          <p:nvSpPr>
            <p:cNvPr id="73" name="Vrije vorm: vorm 72">
              <a:extLst>
                <a:ext uri="{FF2B5EF4-FFF2-40B4-BE49-F238E27FC236}">
                  <a16:creationId xmlns:a16="http://schemas.microsoft.com/office/drawing/2014/main" id="{4F03B0C1-77C1-6DAB-022B-323A75292841}"/>
                </a:ext>
              </a:extLst>
            </p:cNvPr>
            <p:cNvSpPr/>
            <p:nvPr/>
          </p:nvSpPr>
          <p:spPr>
            <a:xfrm>
              <a:off x="5306545" y="2500372"/>
              <a:ext cx="102000" cy="102000"/>
            </a:xfrm>
            <a:custGeom>
              <a:avLst/>
              <a:gdLst>
                <a:gd name="connsiteX0" fmla="*/ 102000 w 102000"/>
                <a:gd name="connsiteY0" fmla="*/ 51000 h 102000"/>
                <a:gd name="connsiteX1" fmla="*/ 51000 w 102000"/>
                <a:gd name="connsiteY1" fmla="*/ 102000 h 102000"/>
                <a:gd name="connsiteX2" fmla="*/ 0 w 102000"/>
                <a:gd name="connsiteY2" fmla="*/ 51000 h 102000"/>
                <a:gd name="connsiteX3" fmla="*/ 51000 w 102000"/>
                <a:gd name="connsiteY3" fmla="*/ 0 h 102000"/>
                <a:gd name="connsiteX4" fmla="*/ 102000 w 102000"/>
                <a:gd name="connsiteY4" fmla="*/ 51000 h 10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00" h="102000">
                  <a:moveTo>
                    <a:pt x="102000" y="51000"/>
                  </a:moveTo>
                  <a:cubicBezTo>
                    <a:pt x="102000" y="79167"/>
                    <a:pt x="79167" y="102000"/>
                    <a:pt x="51000" y="102000"/>
                  </a:cubicBezTo>
                  <a:cubicBezTo>
                    <a:pt x="22834" y="102000"/>
                    <a:pt x="0" y="79167"/>
                    <a:pt x="0" y="51000"/>
                  </a:cubicBezTo>
                  <a:cubicBezTo>
                    <a:pt x="0" y="22833"/>
                    <a:pt x="22834" y="0"/>
                    <a:pt x="51000" y="0"/>
                  </a:cubicBezTo>
                  <a:cubicBezTo>
                    <a:pt x="79167" y="0"/>
                    <a:pt x="102000" y="22833"/>
                    <a:pt x="102000" y="51000"/>
                  </a:cubicBezTo>
                  <a:close/>
                </a:path>
              </a:pathLst>
            </a:custGeom>
            <a:noFill/>
            <a:ln w="35814" cap="flat">
              <a:solidFill>
                <a:srgbClr val="FFFFFF"/>
              </a:solidFill>
              <a:prstDash val="solid"/>
              <a:miter/>
            </a:ln>
          </p:spPr>
          <p:txBody>
            <a:bodyPr rtlCol="0" anchor="ctr"/>
            <a:lstStyle/>
            <a:p>
              <a:endParaRPr lang="en-GB"/>
            </a:p>
          </p:txBody>
        </p:sp>
        <p:sp>
          <p:nvSpPr>
            <p:cNvPr id="74" name="Vrije vorm: vorm 73">
              <a:extLst>
                <a:ext uri="{FF2B5EF4-FFF2-40B4-BE49-F238E27FC236}">
                  <a16:creationId xmlns:a16="http://schemas.microsoft.com/office/drawing/2014/main" id="{DD7C7863-FD35-A874-809D-141BEC6C2E0A}"/>
                </a:ext>
              </a:extLst>
            </p:cNvPr>
            <p:cNvSpPr/>
            <p:nvPr/>
          </p:nvSpPr>
          <p:spPr>
            <a:xfrm>
              <a:off x="5441545" y="2200688"/>
              <a:ext cx="6000" cy="121587"/>
            </a:xfrm>
            <a:custGeom>
              <a:avLst/>
              <a:gdLst>
                <a:gd name="connsiteX0" fmla="*/ 0 w 6000"/>
                <a:gd name="connsiteY0" fmla="*/ 121588 h 121587"/>
                <a:gd name="connsiteX1" fmla="*/ 0 w 6000"/>
                <a:gd name="connsiteY1" fmla="*/ 0 h 121587"/>
              </a:gdLst>
              <a:ahLst/>
              <a:cxnLst>
                <a:cxn ang="0">
                  <a:pos x="connsiteX0" y="connsiteY0"/>
                </a:cxn>
                <a:cxn ang="0">
                  <a:pos x="connsiteX1" y="connsiteY1"/>
                </a:cxn>
              </a:cxnLst>
              <a:rect l="l" t="t" r="r" b="b"/>
              <a:pathLst>
                <a:path w="6000" h="121587">
                  <a:moveTo>
                    <a:pt x="0" y="121588"/>
                  </a:moveTo>
                  <a:lnTo>
                    <a:pt x="0" y="0"/>
                  </a:lnTo>
                </a:path>
              </a:pathLst>
            </a:custGeom>
            <a:ln w="35814" cap="flat">
              <a:solidFill>
                <a:srgbClr val="FFFFFF"/>
              </a:solidFill>
              <a:prstDash val="solid"/>
              <a:miter/>
            </a:ln>
          </p:spPr>
          <p:txBody>
            <a:bodyPr rtlCol="0" anchor="ctr"/>
            <a:lstStyle/>
            <a:p>
              <a:endParaRPr lang="en-GB"/>
            </a:p>
          </p:txBody>
        </p:sp>
        <p:sp>
          <p:nvSpPr>
            <p:cNvPr id="75" name="Vrije vorm: vorm 74">
              <a:extLst>
                <a:ext uri="{FF2B5EF4-FFF2-40B4-BE49-F238E27FC236}">
                  <a16:creationId xmlns:a16="http://schemas.microsoft.com/office/drawing/2014/main" id="{E46C1DA4-BAA6-B649-10A9-22CC02AB6EF2}"/>
                </a:ext>
              </a:extLst>
            </p:cNvPr>
            <p:cNvSpPr/>
            <p:nvPr/>
          </p:nvSpPr>
          <p:spPr>
            <a:xfrm>
              <a:off x="5358040" y="2608372"/>
              <a:ext cx="6000" cy="35975"/>
            </a:xfrm>
            <a:custGeom>
              <a:avLst/>
              <a:gdLst>
                <a:gd name="connsiteX0" fmla="*/ 0 w 6000"/>
                <a:gd name="connsiteY0" fmla="*/ 35976 h 35975"/>
                <a:gd name="connsiteX1" fmla="*/ 0 w 6000"/>
                <a:gd name="connsiteY1" fmla="*/ 0 h 35975"/>
              </a:gdLst>
              <a:ahLst/>
              <a:cxnLst>
                <a:cxn ang="0">
                  <a:pos x="connsiteX0" y="connsiteY0"/>
                </a:cxn>
                <a:cxn ang="0">
                  <a:pos x="connsiteX1" y="connsiteY1"/>
                </a:cxn>
              </a:cxnLst>
              <a:rect l="l" t="t" r="r" b="b"/>
              <a:pathLst>
                <a:path w="6000" h="35975">
                  <a:moveTo>
                    <a:pt x="0" y="35976"/>
                  </a:moveTo>
                  <a:lnTo>
                    <a:pt x="0" y="0"/>
                  </a:lnTo>
                </a:path>
              </a:pathLst>
            </a:custGeom>
            <a:ln w="35814" cap="flat">
              <a:solidFill>
                <a:srgbClr val="FFFFFF"/>
              </a:solidFill>
              <a:prstDash val="solid"/>
              <a:miter/>
            </a:ln>
          </p:spPr>
          <p:txBody>
            <a:bodyPr rtlCol="0" anchor="ctr"/>
            <a:lstStyle/>
            <a:p>
              <a:endParaRPr lang="en-GB"/>
            </a:p>
          </p:txBody>
        </p:sp>
      </p:grpSp>
      <p:grpSp>
        <p:nvGrpSpPr>
          <p:cNvPr id="76" name="Icoon_1_1">
            <a:extLst>
              <a:ext uri="{FF2B5EF4-FFF2-40B4-BE49-F238E27FC236}">
                <a16:creationId xmlns:a16="http://schemas.microsoft.com/office/drawing/2014/main" id="{673DDE60-18C7-99EC-BBB4-EC7E613DC93B}"/>
              </a:ext>
            </a:extLst>
          </p:cNvPr>
          <p:cNvGrpSpPr/>
          <p:nvPr/>
        </p:nvGrpSpPr>
        <p:grpSpPr>
          <a:xfrm>
            <a:off x="7538117" y="3249555"/>
            <a:ext cx="774149" cy="845364"/>
            <a:chOff x="952260" y="2044372"/>
            <a:chExt cx="709836" cy="775135"/>
          </a:xfrm>
        </p:grpSpPr>
        <p:sp>
          <p:nvSpPr>
            <p:cNvPr id="77" name="Vrije vorm: vorm 76">
              <a:extLst>
                <a:ext uri="{FF2B5EF4-FFF2-40B4-BE49-F238E27FC236}">
                  <a16:creationId xmlns:a16="http://schemas.microsoft.com/office/drawing/2014/main" id="{6E739598-4D54-2EB7-FBDF-ED4228301F44}"/>
                </a:ext>
              </a:extLst>
            </p:cNvPr>
            <p:cNvSpPr/>
            <p:nvPr/>
          </p:nvSpPr>
          <p:spPr>
            <a:xfrm>
              <a:off x="1319630" y="2054398"/>
              <a:ext cx="220774" cy="370395"/>
            </a:xfrm>
            <a:custGeom>
              <a:avLst/>
              <a:gdLst>
                <a:gd name="connsiteX0" fmla="*/ 0 w 220774"/>
                <a:gd name="connsiteY0" fmla="*/ 370395 h 370395"/>
                <a:gd name="connsiteX1" fmla="*/ 926 w 220774"/>
                <a:gd name="connsiteY1" fmla="*/ 173394 h 370395"/>
                <a:gd name="connsiteX2" fmla="*/ 220774 w 220774"/>
                <a:gd name="connsiteY2" fmla="*/ 173394 h 370395"/>
                <a:gd name="connsiteX3" fmla="*/ 220774 w 220774"/>
                <a:gd name="connsiteY3" fmla="*/ 0 h 370395"/>
              </a:gdLst>
              <a:ahLst/>
              <a:cxnLst>
                <a:cxn ang="0">
                  <a:pos x="connsiteX0" y="connsiteY0"/>
                </a:cxn>
                <a:cxn ang="0">
                  <a:pos x="connsiteX1" y="connsiteY1"/>
                </a:cxn>
                <a:cxn ang="0">
                  <a:pos x="connsiteX2" y="connsiteY2"/>
                </a:cxn>
                <a:cxn ang="0">
                  <a:pos x="connsiteX3" y="connsiteY3"/>
                </a:cxn>
              </a:cxnLst>
              <a:rect l="l" t="t" r="r" b="b"/>
              <a:pathLst>
                <a:path w="220774" h="370395">
                  <a:moveTo>
                    <a:pt x="0" y="370395"/>
                  </a:moveTo>
                  <a:lnTo>
                    <a:pt x="926" y="173394"/>
                  </a:lnTo>
                  <a:lnTo>
                    <a:pt x="220774" y="173394"/>
                  </a:lnTo>
                  <a:lnTo>
                    <a:pt x="220774" y="0"/>
                  </a:lnTo>
                </a:path>
              </a:pathLst>
            </a:custGeom>
            <a:noFill/>
            <a:ln w="41783" cap="sq">
              <a:solidFill>
                <a:schemeClr val="bg1"/>
              </a:solidFill>
              <a:prstDash val="solid"/>
              <a:round/>
            </a:ln>
          </p:spPr>
          <p:txBody>
            <a:bodyPr rtlCol="0" anchor="ctr"/>
            <a:lstStyle/>
            <a:p>
              <a:endParaRPr lang="en-GB"/>
            </a:p>
          </p:txBody>
        </p:sp>
        <p:sp>
          <p:nvSpPr>
            <p:cNvPr id="78" name="Vrije vorm: vorm 77">
              <a:extLst>
                <a:ext uri="{FF2B5EF4-FFF2-40B4-BE49-F238E27FC236}">
                  <a16:creationId xmlns:a16="http://schemas.microsoft.com/office/drawing/2014/main" id="{F4E3006E-B032-5844-F05E-0195713254C5}"/>
                </a:ext>
              </a:extLst>
            </p:cNvPr>
            <p:cNvSpPr/>
            <p:nvPr/>
          </p:nvSpPr>
          <p:spPr>
            <a:xfrm>
              <a:off x="1288266" y="2479566"/>
              <a:ext cx="61257" cy="61257"/>
            </a:xfrm>
            <a:custGeom>
              <a:avLst/>
              <a:gdLst>
                <a:gd name="connsiteX0" fmla="*/ 61257 w 61257"/>
                <a:gd name="connsiteY0" fmla="*/ 30629 h 61257"/>
                <a:gd name="connsiteX1" fmla="*/ 30629 w 61257"/>
                <a:gd name="connsiteY1" fmla="*/ 61257 h 61257"/>
                <a:gd name="connsiteX2" fmla="*/ 0 w 61257"/>
                <a:gd name="connsiteY2" fmla="*/ 30629 h 61257"/>
                <a:gd name="connsiteX3" fmla="*/ 30629 w 61257"/>
                <a:gd name="connsiteY3" fmla="*/ 0 h 61257"/>
                <a:gd name="connsiteX4" fmla="*/ 61257 w 61257"/>
                <a:gd name="connsiteY4" fmla="*/ 30629 h 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7" h="61257">
                  <a:moveTo>
                    <a:pt x="61257" y="30629"/>
                  </a:moveTo>
                  <a:cubicBezTo>
                    <a:pt x="61257" y="47544"/>
                    <a:pt x="47544" y="61257"/>
                    <a:pt x="30629" y="61257"/>
                  </a:cubicBezTo>
                  <a:cubicBezTo>
                    <a:pt x="13713" y="61257"/>
                    <a:pt x="0" y="47544"/>
                    <a:pt x="0" y="30629"/>
                  </a:cubicBezTo>
                  <a:cubicBezTo>
                    <a:pt x="0" y="13713"/>
                    <a:pt x="13713" y="0"/>
                    <a:pt x="30629" y="0"/>
                  </a:cubicBezTo>
                  <a:cubicBezTo>
                    <a:pt x="47544" y="0"/>
                    <a:pt x="61257" y="13713"/>
                    <a:pt x="61257" y="30629"/>
                  </a:cubicBezTo>
                  <a:close/>
                </a:path>
              </a:pathLst>
            </a:custGeom>
            <a:solidFill>
              <a:schemeClr val="bg1"/>
            </a:solidFill>
            <a:ln w="5969" cap="flat">
              <a:noFill/>
              <a:prstDash val="solid"/>
              <a:miter/>
            </a:ln>
          </p:spPr>
          <p:txBody>
            <a:bodyPr rtlCol="0" anchor="ctr"/>
            <a:lstStyle/>
            <a:p>
              <a:endParaRPr lang="en-GB"/>
            </a:p>
          </p:txBody>
        </p:sp>
        <p:sp>
          <p:nvSpPr>
            <p:cNvPr id="79" name="Vrije vorm: vorm 78">
              <a:extLst>
                <a:ext uri="{FF2B5EF4-FFF2-40B4-BE49-F238E27FC236}">
                  <a16:creationId xmlns:a16="http://schemas.microsoft.com/office/drawing/2014/main" id="{64B7D4E7-D9EC-1865-33E1-21CDC2789058}"/>
                </a:ext>
              </a:extLst>
            </p:cNvPr>
            <p:cNvSpPr/>
            <p:nvPr/>
          </p:nvSpPr>
          <p:spPr>
            <a:xfrm>
              <a:off x="1492120" y="2044372"/>
              <a:ext cx="100238" cy="100238"/>
            </a:xfrm>
            <a:custGeom>
              <a:avLst/>
              <a:gdLst>
                <a:gd name="connsiteX0" fmla="*/ 100239 w 100238"/>
                <a:gd name="connsiteY0" fmla="*/ 50119 h 100238"/>
                <a:gd name="connsiteX1" fmla="*/ 50119 w 100238"/>
                <a:gd name="connsiteY1" fmla="*/ 100239 h 100238"/>
                <a:gd name="connsiteX2" fmla="*/ 0 w 100238"/>
                <a:gd name="connsiteY2" fmla="*/ 50119 h 100238"/>
                <a:gd name="connsiteX3" fmla="*/ 50119 w 100238"/>
                <a:gd name="connsiteY3" fmla="*/ 0 h 100238"/>
                <a:gd name="connsiteX4" fmla="*/ 100239 w 100238"/>
                <a:gd name="connsiteY4" fmla="*/ 50119 h 10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8" h="100238">
                  <a:moveTo>
                    <a:pt x="100239" y="50119"/>
                  </a:moveTo>
                  <a:cubicBezTo>
                    <a:pt x="100239" y="77800"/>
                    <a:pt x="77800" y="100239"/>
                    <a:pt x="50119" y="100239"/>
                  </a:cubicBezTo>
                  <a:cubicBezTo>
                    <a:pt x="22439" y="100239"/>
                    <a:pt x="0" y="77800"/>
                    <a:pt x="0" y="50119"/>
                  </a:cubicBezTo>
                  <a:cubicBezTo>
                    <a:pt x="0" y="22439"/>
                    <a:pt x="22439" y="0"/>
                    <a:pt x="50119" y="0"/>
                  </a:cubicBezTo>
                  <a:cubicBezTo>
                    <a:pt x="77800" y="0"/>
                    <a:pt x="100239" y="22439"/>
                    <a:pt x="100239" y="50119"/>
                  </a:cubicBezTo>
                  <a:close/>
                </a:path>
              </a:pathLst>
            </a:custGeom>
            <a:solidFill>
              <a:srgbClr val="FFFFFF"/>
            </a:solidFill>
            <a:ln w="47752" cap="flat">
              <a:solidFill>
                <a:srgbClr val="CCDAE8"/>
              </a:solidFill>
              <a:prstDash val="solid"/>
              <a:round/>
            </a:ln>
          </p:spPr>
          <p:txBody>
            <a:bodyPr rtlCol="0" anchor="ctr"/>
            <a:lstStyle/>
            <a:p>
              <a:endParaRPr lang="en-GB"/>
            </a:p>
          </p:txBody>
        </p:sp>
        <p:sp>
          <p:nvSpPr>
            <p:cNvPr id="80" name="Vrije vorm: vorm 79">
              <a:extLst>
                <a:ext uri="{FF2B5EF4-FFF2-40B4-BE49-F238E27FC236}">
                  <a16:creationId xmlns:a16="http://schemas.microsoft.com/office/drawing/2014/main" id="{830F03D3-6F0F-6089-6DCB-431741CDE0DE}"/>
                </a:ext>
              </a:extLst>
            </p:cNvPr>
            <p:cNvSpPr/>
            <p:nvPr/>
          </p:nvSpPr>
          <p:spPr>
            <a:xfrm>
              <a:off x="986732" y="2512170"/>
              <a:ext cx="663606" cy="249268"/>
            </a:xfrm>
            <a:custGeom>
              <a:avLst/>
              <a:gdLst>
                <a:gd name="connsiteX0" fmla="*/ 0 w 663606"/>
                <a:gd name="connsiteY0" fmla="*/ 249268 h 249268"/>
                <a:gd name="connsiteX1" fmla="*/ 0 w 663606"/>
                <a:gd name="connsiteY1" fmla="*/ 198375 h 249268"/>
                <a:gd name="connsiteX2" fmla="*/ 23383 w 663606"/>
                <a:gd name="connsiteY2" fmla="*/ 126141 h 249268"/>
                <a:gd name="connsiteX3" fmla="*/ 89696 w 663606"/>
                <a:gd name="connsiteY3" fmla="*/ 34449 h 249268"/>
                <a:gd name="connsiteX4" fmla="*/ 157124 w 663606"/>
                <a:gd name="connsiteY4" fmla="*/ 0 h 249268"/>
                <a:gd name="connsiteX5" fmla="*/ 352371 w 663606"/>
                <a:gd name="connsiteY5" fmla="*/ 0 h 249268"/>
                <a:gd name="connsiteX6" fmla="*/ 415401 w 663606"/>
                <a:gd name="connsiteY6" fmla="*/ 25659 h 249268"/>
                <a:gd name="connsiteX7" fmla="*/ 506549 w 663606"/>
                <a:gd name="connsiteY7" fmla="*/ 114610 h 249268"/>
                <a:gd name="connsiteX8" fmla="*/ 615338 w 663606"/>
                <a:gd name="connsiteY8" fmla="*/ 135082 h 249268"/>
                <a:gd name="connsiteX9" fmla="*/ 663607 w 663606"/>
                <a:gd name="connsiteY9" fmla="*/ 193282 h 249268"/>
                <a:gd name="connsiteX10" fmla="*/ 663607 w 663606"/>
                <a:gd name="connsiteY10" fmla="*/ 249268 h 249268"/>
                <a:gd name="connsiteX11" fmla="*/ 0 w 663606"/>
                <a:gd name="connsiteY11" fmla="*/ 249268 h 24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3606" h="249268">
                  <a:moveTo>
                    <a:pt x="0" y="249268"/>
                  </a:moveTo>
                  <a:lnTo>
                    <a:pt x="0" y="198375"/>
                  </a:lnTo>
                  <a:cubicBezTo>
                    <a:pt x="0" y="172436"/>
                    <a:pt x="8183" y="147159"/>
                    <a:pt x="23383" y="126141"/>
                  </a:cubicBezTo>
                  <a:lnTo>
                    <a:pt x="89696" y="34449"/>
                  </a:lnTo>
                  <a:cubicBezTo>
                    <a:pt x="105344" y="12813"/>
                    <a:pt x="130423" y="0"/>
                    <a:pt x="157124" y="0"/>
                  </a:cubicBezTo>
                  <a:lnTo>
                    <a:pt x="352371" y="0"/>
                  </a:lnTo>
                  <a:cubicBezTo>
                    <a:pt x="375924" y="0"/>
                    <a:pt x="398544" y="9208"/>
                    <a:pt x="415401" y="25659"/>
                  </a:cubicBezTo>
                  <a:lnTo>
                    <a:pt x="506549" y="114610"/>
                  </a:lnTo>
                  <a:lnTo>
                    <a:pt x="615338" y="135082"/>
                  </a:lnTo>
                  <a:cubicBezTo>
                    <a:pt x="643330" y="140350"/>
                    <a:pt x="663607" y="164799"/>
                    <a:pt x="663607" y="193282"/>
                  </a:cubicBezTo>
                  <a:lnTo>
                    <a:pt x="663607" y="249268"/>
                  </a:lnTo>
                  <a:lnTo>
                    <a:pt x="0" y="249268"/>
                  </a:lnTo>
                  <a:close/>
                </a:path>
              </a:pathLst>
            </a:custGeom>
            <a:solidFill>
              <a:srgbClr val="00A6D6"/>
            </a:solidFill>
            <a:ln w="5969" cap="flat">
              <a:noFill/>
              <a:prstDash val="solid"/>
              <a:miter/>
            </a:ln>
          </p:spPr>
          <p:txBody>
            <a:bodyPr rtlCol="0" anchor="ctr"/>
            <a:lstStyle/>
            <a:p>
              <a:endParaRPr lang="en-GB"/>
            </a:p>
          </p:txBody>
        </p:sp>
        <p:sp>
          <p:nvSpPr>
            <p:cNvPr id="81" name="Vrije vorm: vorm 80">
              <a:extLst>
                <a:ext uri="{FF2B5EF4-FFF2-40B4-BE49-F238E27FC236}">
                  <a16:creationId xmlns:a16="http://schemas.microsoft.com/office/drawing/2014/main" id="{A4EF7FEC-9795-4CDD-B3D8-3A9ABE255C4A}"/>
                </a:ext>
              </a:extLst>
            </p:cNvPr>
            <p:cNvSpPr/>
            <p:nvPr/>
          </p:nvSpPr>
          <p:spPr>
            <a:xfrm>
              <a:off x="1079235" y="2710898"/>
              <a:ext cx="108609" cy="108609"/>
            </a:xfrm>
            <a:custGeom>
              <a:avLst/>
              <a:gdLst>
                <a:gd name="connsiteX0" fmla="*/ 108610 w 108609"/>
                <a:gd name="connsiteY0" fmla="*/ 54305 h 108609"/>
                <a:gd name="connsiteX1" fmla="*/ 54305 w 108609"/>
                <a:gd name="connsiteY1" fmla="*/ 108610 h 108609"/>
                <a:gd name="connsiteX2" fmla="*/ 0 w 108609"/>
                <a:gd name="connsiteY2" fmla="*/ 54305 h 108609"/>
                <a:gd name="connsiteX3" fmla="*/ 54305 w 108609"/>
                <a:gd name="connsiteY3" fmla="*/ 0 h 108609"/>
                <a:gd name="connsiteX4" fmla="*/ 108610 w 108609"/>
                <a:gd name="connsiteY4" fmla="*/ 54305 h 10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09" h="108609">
                  <a:moveTo>
                    <a:pt x="108610" y="54305"/>
                  </a:moveTo>
                  <a:cubicBezTo>
                    <a:pt x="108610" y="84296"/>
                    <a:pt x="84297" y="108610"/>
                    <a:pt x="54305" y="108610"/>
                  </a:cubicBezTo>
                  <a:cubicBezTo>
                    <a:pt x="24313" y="108610"/>
                    <a:pt x="0" y="84296"/>
                    <a:pt x="0" y="54305"/>
                  </a:cubicBezTo>
                  <a:cubicBezTo>
                    <a:pt x="0" y="24313"/>
                    <a:pt x="24313" y="0"/>
                    <a:pt x="54305" y="0"/>
                  </a:cubicBezTo>
                  <a:cubicBezTo>
                    <a:pt x="84297" y="0"/>
                    <a:pt x="108610" y="24313"/>
                    <a:pt x="108610" y="54305"/>
                  </a:cubicBezTo>
                  <a:close/>
                </a:path>
              </a:pathLst>
            </a:custGeom>
            <a:solidFill>
              <a:schemeClr val="bg1"/>
            </a:solidFill>
            <a:ln w="5969" cap="flat">
              <a:noFill/>
              <a:prstDash val="solid"/>
              <a:miter/>
            </a:ln>
          </p:spPr>
          <p:txBody>
            <a:bodyPr rtlCol="0" anchor="ctr"/>
            <a:lstStyle/>
            <a:p>
              <a:endParaRPr lang="en-GB"/>
            </a:p>
          </p:txBody>
        </p:sp>
        <p:sp>
          <p:nvSpPr>
            <p:cNvPr id="82" name="Vrije vorm: vorm 81">
              <a:extLst>
                <a:ext uri="{FF2B5EF4-FFF2-40B4-BE49-F238E27FC236}">
                  <a16:creationId xmlns:a16="http://schemas.microsoft.com/office/drawing/2014/main" id="{BB34E0F9-89E7-994B-8097-DBA7A0CF93BA}"/>
                </a:ext>
              </a:extLst>
            </p:cNvPr>
            <p:cNvSpPr/>
            <p:nvPr/>
          </p:nvSpPr>
          <p:spPr>
            <a:xfrm>
              <a:off x="1438744" y="2710898"/>
              <a:ext cx="108609" cy="108609"/>
            </a:xfrm>
            <a:custGeom>
              <a:avLst/>
              <a:gdLst>
                <a:gd name="connsiteX0" fmla="*/ 108610 w 108609"/>
                <a:gd name="connsiteY0" fmla="*/ 54305 h 108609"/>
                <a:gd name="connsiteX1" fmla="*/ 54305 w 108609"/>
                <a:gd name="connsiteY1" fmla="*/ 108610 h 108609"/>
                <a:gd name="connsiteX2" fmla="*/ 0 w 108609"/>
                <a:gd name="connsiteY2" fmla="*/ 54305 h 108609"/>
                <a:gd name="connsiteX3" fmla="*/ 54305 w 108609"/>
                <a:gd name="connsiteY3" fmla="*/ 0 h 108609"/>
                <a:gd name="connsiteX4" fmla="*/ 108610 w 108609"/>
                <a:gd name="connsiteY4" fmla="*/ 54305 h 10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09" h="108609">
                  <a:moveTo>
                    <a:pt x="108610" y="54305"/>
                  </a:moveTo>
                  <a:cubicBezTo>
                    <a:pt x="108610" y="84296"/>
                    <a:pt x="84297" y="108610"/>
                    <a:pt x="54305" y="108610"/>
                  </a:cubicBezTo>
                  <a:cubicBezTo>
                    <a:pt x="24313" y="108610"/>
                    <a:pt x="0" y="84296"/>
                    <a:pt x="0" y="54305"/>
                  </a:cubicBezTo>
                  <a:cubicBezTo>
                    <a:pt x="0" y="24313"/>
                    <a:pt x="24313" y="0"/>
                    <a:pt x="54305" y="0"/>
                  </a:cubicBezTo>
                  <a:cubicBezTo>
                    <a:pt x="84297" y="0"/>
                    <a:pt x="108610" y="24313"/>
                    <a:pt x="108610" y="54305"/>
                  </a:cubicBezTo>
                  <a:close/>
                </a:path>
              </a:pathLst>
            </a:custGeom>
            <a:solidFill>
              <a:schemeClr val="bg1"/>
            </a:solidFill>
            <a:ln w="5969" cap="flat">
              <a:noFill/>
              <a:prstDash val="solid"/>
              <a:miter/>
            </a:ln>
          </p:spPr>
          <p:txBody>
            <a:bodyPr rtlCol="0" anchor="ctr"/>
            <a:lstStyle/>
            <a:p>
              <a:endParaRPr lang="en-GB"/>
            </a:p>
          </p:txBody>
        </p:sp>
        <p:sp>
          <p:nvSpPr>
            <p:cNvPr id="83" name="Vrije vorm: vorm 82">
              <a:extLst>
                <a:ext uri="{FF2B5EF4-FFF2-40B4-BE49-F238E27FC236}">
                  <a16:creationId xmlns:a16="http://schemas.microsoft.com/office/drawing/2014/main" id="{A473852B-F889-7609-7F61-3D9A4D542773}"/>
                </a:ext>
              </a:extLst>
            </p:cNvPr>
            <p:cNvSpPr/>
            <p:nvPr/>
          </p:nvSpPr>
          <p:spPr>
            <a:xfrm>
              <a:off x="1287938" y="2555224"/>
              <a:ext cx="129029" cy="87694"/>
            </a:xfrm>
            <a:custGeom>
              <a:avLst/>
              <a:gdLst>
                <a:gd name="connsiteX0" fmla="*/ 129030 w 129029"/>
                <a:gd name="connsiteY0" fmla="*/ 87694 h 87694"/>
                <a:gd name="connsiteX1" fmla="*/ 59755 w 129029"/>
                <a:gd name="connsiteY1" fmla="*/ 0 h 87694"/>
                <a:gd name="connsiteX2" fmla="*/ 0 w 129029"/>
                <a:gd name="connsiteY2" fmla="*/ 0 h 87694"/>
                <a:gd name="connsiteX3" fmla="*/ 0 w 129029"/>
                <a:gd name="connsiteY3" fmla="*/ 87694 h 87694"/>
                <a:gd name="connsiteX4" fmla="*/ 129030 w 129029"/>
                <a:gd name="connsiteY4" fmla="*/ 87694 h 8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29" h="87694">
                  <a:moveTo>
                    <a:pt x="129030" y="87694"/>
                  </a:moveTo>
                  <a:lnTo>
                    <a:pt x="59755" y="0"/>
                  </a:lnTo>
                  <a:lnTo>
                    <a:pt x="0" y="0"/>
                  </a:lnTo>
                  <a:lnTo>
                    <a:pt x="0" y="87694"/>
                  </a:lnTo>
                  <a:lnTo>
                    <a:pt x="129030" y="87694"/>
                  </a:lnTo>
                  <a:close/>
                </a:path>
              </a:pathLst>
            </a:custGeom>
            <a:solidFill>
              <a:srgbClr val="FFFFFF"/>
            </a:solidFill>
            <a:ln w="5969" cap="flat">
              <a:noFill/>
              <a:prstDash val="solid"/>
              <a:miter/>
            </a:ln>
          </p:spPr>
          <p:txBody>
            <a:bodyPr rtlCol="0" anchor="ctr"/>
            <a:lstStyle/>
            <a:p>
              <a:endParaRPr lang="en-GB"/>
            </a:p>
          </p:txBody>
        </p:sp>
        <p:sp>
          <p:nvSpPr>
            <p:cNvPr id="84" name="Vrije vorm: vorm 83">
              <a:extLst>
                <a:ext uri="{FF2B5EF4-FFF2-40B4-BE49-F238E27FC236}">
                  <a16:creationId xmlns:a16="http://schemas.microsoft.com/office/drawing/2014/main" id="{3B420E9A-43B6-9B66-1A57-D35C4212E077}"/>
                </a:ext>
              </a:extLst>
            </p:cNvPr>
            <p:cNvSpPr/>
            <p:nvPr/>
          </p:nvSpPr>
          <p:spPr>
            <a:xfrm>
              <a:off x="982032" y="2181184"/>
              <a:ext cx="244828" cy="244828"/>
            </a:xfrm>
            <a:custGeom>
              <a:avLst/>
              <a:gdLst>
                <a:gd name="connsiteX0" fmla="*/ 25894 w 244828"/>
                <a:gd name="connsiteY0" fmla="*/ 57362 h 244828"/>
                <a:gd name="connsiteX1" fmla="*/ 37011 w 244828"/>
                <a:gd name="connsiteY1" fmla="*/ 207817 h 244828"/>
                <a:gd name="connsiteX2" fmla="*/ 187467 w 244828"/>
                <a:gd name="connsiteY2" fmla="*/ 218935 h 244828"/>
                <a:gd name="connsiteX3" fmla="*/ 239516 w 244828"/>
                <a:gd name="connsiteY3" fmla="*/ 5312 h 244828"/>
                <a:gd name="connsiteX4" fmla="*/ 25894 w 244828"/>
                <a:gd name="connsiteY4" fmla="*/ 57362 h 2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8" h="244828">
                  <a:moveTo>
                    <a:pt x="25894" y="57362"/>
                  </a:moveTo>
                  <a:cubicBezTo>
                    <a:pt x="-12584" y="95839"/>
                    <a:pt x="-7606" y="163200"/>
                    <a:pt x="37011" y="207817"/>
                  </a:cubicBezTo>
                  <a:cubicBezTo>
                    <a:pt x="81628" y="252434"/>
                    <a:pt x="148989" y="257412"/>
                    <a:pt x="187467" y="218935"/>
                  </a:cubicBezTo>
                  <a:cubicBezTo>
                    <a:pt x="225944" y="180457"/>
                    <a:pt x="257827" y="23624"/>
                    <a:pt x="239516" y="5312"/>
                  </a:cubicBezTo>
                  <a:cubicBezTo>
                    <a:pt x="221204" y="-12999"/>
                    <a:pt x="64371" y="18884"/>
                    <a:pt x="25894" y="57362"/>
                  </a:cubicBezTo>
                  <a:close/>
                </a:path>
              </a:pathLst>
            </a:custGeom>
            <a:solidFill>
              <a:srgbClr val="6CC24A"/>
            </a:solidFill>
            <a:ln w="53721" cap="sq">
              <a:solidFill>
                <a:srgbClr val="6CC24A"/>
              </a:solidFill>
              <a:prstDash val="solid"/>
              <a:round/>
            </a:ln>
          </p:spPr>
          <p:txBody>
            <a:bodyPr rtlCol="0" anchor="ctr"/>
            <a:lstStyle/>
            <a:p>
              <a:endParaRPr lang="en-GB"/>
            </a:p>
          </p:txBody>
        </p:sp>
        <p:sp>
          <p:nvSpPr>
            <p:cNvPr id="85" name="Vrije vorm: vorm 84">
              <a:extLst>
                <a:ext uri="{FF2B5EF4-FFF2-40B4-BE49-F238E27FC236}">
                  <a16:creationId xmlns:a16="http://schemas.microsoft.com/office/drawing/2014/main" id="{98574349-D955-BFAF-9A28-EA0427324C8E}"/>
                </a:ext>
              </a:extLst>
            </p:cNvPr>
            <p:cNvSpPr/>
            <p:nvPr/>
          </p:nvSpPr>
          <p:spPr>
            <a:xfrm>
              <a:off x="952260" y="2289942"/>
              <a:ext cx="165842" cy="165842"/>
            </a:xfrm>
            <a:custGeom>
              <a:avLst/>
              <a:gdLst>
                <a:gd name="connsiteX0" fmla="*/ 165843 w 165842"/>
                <a:gd name="connsiteY0" fmla="*/ 0 h 165842"/>
                <a:gd name="connsiteX1" fmla="*/ 0 w 165842"/>
                <a:gd name="connsiteY1" fmla="*/ 165843 h 165842"/>
              </a:gdLst>
              <a:ahLst/>
              <a:cxnLst>
                <a:cxn ang="0">
                  <a:pos x="connsiteX0" y="connsiteY0"/>
                </a:cxn>
                <a:cxn ang="0">
                  <a:pos x="connsiteX1" y="connsiteY1"/>
                </a:cxn>
              </a:cxnLst>
              <a:rect l="l" t="t" r="r" b="b"/>
              <a:pathLst>
                <a:path w="165842" h="165842">
                  <a:moveTo>
                    <a:pt x="165843" y="0"/>
                  </a:moveTo>
                  <a:lnTo>
                    <a:pt x="0" y="165843"/>
                  </a:lnTo>
                </a:path>
              </a:pathLst>
            </a:custGeom>
            <a:ln w="41783" cap="sq">
              <a:solidFill>
                <a:schemeClr val="bg1"/>
              </a:solidFill>
              <a:prstDash val="solid"/>
              <a:round/>
            </a:ln>
          </p:spPr>
          <p:txBody>
            <a:bodyPr rtlCol="0" anchor="ctr"/>
            <a:lstStyle/>
            <a:p>
              <a:endParaRPr lang="en-GB"/>
            </a:p>
          </p:txBody>
        </p:sp>
        <p:sp>
          <p:nvSpPr>
            <p:cNvPr id="86" name="Vrije vorm: vorm 85">
              <a:extLst>
                <a:ext uri="{FF2B5EF4-FFF2-40B4-BE49-F238E27FC236}">
                  <a16:creationId xmlns:a16="http://schemas.microsoft.com/office/drawing/2014/main" id="{4DEE9660-DD41-CE90-3B6D-029254597961}"/>
                </a:ext>
              </a:extLst>
            </p:cNvPr>
            <p:cNvSpPr/>
            <p:nvPr/>
          </p:nvSpPr>
          <p:spPr>
            <a:xfrm>
              <a:off x="1417836" y="2453332"/>
              <a:ext cx="104434" cy="105704"/>
            </a:xfrm>
            <a:custGeom>
              <a:avLst/>
              <a:gdLst>
                <a:gd name="connsiteX0" fmla="*/ 69551 w 104434"/>
                <a:gd name="connsiteY0" fmla="*/ 105451 h 105704"/>
                <a:gd name="connsiteX1" fmla="*/ 104432 w 104434"/>
                <a:gd name="connsiteY1" fmla="*/ 105704 h 105704"/>
                <a:gd name="connsiteX2" fmla="*/ 254 w 104434"/>
                <a:gd name="connsiteY2" fmla="*/ 0 h 105704"/>
                <a:gd name="connsiteX3" fmla="*/ 0 w 104434"/>
                <a:gd name="connsiteY3" fmla="*/ 34881 h 105704"/>
                <a:gd name="connsiteX4" fmla="*/ 69550 w 104434"/>
                <a:gd name="connsiteY4" fmla="*/ 105450 h 105704"/>
                <a:gd name="connsiteX5" fmla="*/ 69551 w 104434"/>
                <a:gd name="connsiteY5" fmla="*/ 105451 h 10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34" h="105704">
                  <a:moveTo>
                    <a:pt x="69551" y="105451"/>
                  </a:moveTo>
                  <a:lnTo>
                    <a:pt x="104432" y="105704"/>
                  </a:lnTo>
                  <a:cubicBezTo>
                    <a:pt x="104852" y="47908"/>
                    <a:pt x="58050" y="420"/>
                    <a:pt x="254" y="0"/>
                  </a:cubicBezTo>
                  <a:lnTo>
                    <a:pt x="0" y="34881"/>
                  </a:lnTo>
                  <a:cubicBezTo>
                    <a:pt x="38435" y="35437"/>
                    <a:pt x="69828" y="67290"/>
                    <a:pt x="69550" y="105450"/>
                  </a:cubicBezTo>
                  <a:lnTo>
                    <a:pt x="69551" y="105451"/>
                  </a:lnTo>
                  <a:close/>
                </a:path>
              </a:pathLst>
            </a:custGeom>
            <a:solidFill>
              <a:schemeClr val="bg1"/>
            </a:solidFill>
            <a:ln w="5969" cap="flat">
              <a:noFill/>
              <a:prstDash val="solid"/>
              <a:miter/>
            </a:ln>
          </p:spPr>
          <p:txBody>
            <a:bodyPr rtlCol="0" anchor="ctr"/>
            <a:lstStyle/>
            <a:p>
              <a:endParaRPr lang="en-GB"/>
            </a:p>
          </p:txBody>
        </p:sp>
        <p:sp>
          <p:nvSpPr>
            <p:cNvPr id="87" name="Vrije vorm: vorm 86">
              <a:extLst>
                <a:ext uri="{FF2B5EF4-FFF2-40B4-BE49-F238E27FC236}">
                  <a16:creationId xmlns:a16="http://schemas.microsoft.com/office/drawing/2014/main" id="{591787AD-9663-1015-0E4D-A1630B392670}"/>
                </a:ext>
              </a:extLst>
            </p:cNvPr>
            <p:cNvSpPr/>
            <p:nvPr/>
          </p:nvSpPr>
          <p:spPr>
            <a:xfrm>
              <a:off x="1418330" y="2383561"/>
              <a:ext cx="173976" cy="176262"/>
            </a:xfrm>
            <a:custGeom>
              <a:avLst/>
              <a:gdLst>
                <a:gd name="connsiteX0" fmla="*/ 139090 w 173976"/>
                <a:gd name="connsiteY0" fmla="*/ 176009 h 176262"/>
                <a:gd name="connsiteX1" fmla="*/ 173971 w 173976"/>
                <a:gd name="connsiteY1" fmla="*/ 176262 h 176262"/>
                <a:gd name="connsiteX2" fmla="*/ 254 w 173976"/>
                <a:gd name="connsiteY2" fmla="*/ 0 h 176262"/>
                <a:gd name="connsiteX3" fmla="*/ 0 w 173976"/>
                <a:gd name="connsiteY3" fmla="*/ 34881 h 176262"/>
                <a:gd name="connsiteX4" fmla="*/ 139090 w 173976"/>
                <a:gd name="connsiteY4" fmla="*/ 176008 h 176262"/>
                <a:gd name="connsiteX5" fmla="*/ 139090 w 173976"/>
                <a:gd name="connsiteY5" fmla="*/ 176009 h 1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76" h="176262">
                  <a:moveTo>
                    <a:pt x="139090" y="176009"/>
                  </a:moveTo>
                  <a:lnTo>
                    <a:pt x="173971" y="176262"/>
                  </a:lnTo>
                  <a:cubicBezTo>
                    <a:pt x="174673" y="79777"/>
                    <a:pt x="96740" y="702"/>
                    <a:pt x="254" y="0"/>
                  </a:cubicBezTo>
                  <a:lnTo>
                    <a:pt x="0" y="34881"/>
                  </a:lnTo>
                  <a:cubicBezTo>
                    <a:pt x="77427" y="35444"/>
                    <a:pt x="139664" y="98592"/>
                    <a:pt x="139090" y="176008"/>
                  </a:cubicBezTo>
                  <a:lnTo>
                    <a:pt x="139090" y="176009"/>
                  </a:lnTo>
                  <a:close/>
                </a:path>
              </a:pathLst>
            </a:custGeom>
            <a:solidFill>
              <a:schemeClr val="bg1"/>
            </a:solidFill>
            <a:ln w="5969" cap="flat">
              <a:noFill/>
              <a:prstDash val="solid"/>
              <a:miter/>
            </a:ln>
          </p:spPr>
          <p:txBody>
            <a:bodyPr rtlCol="0" anchor="ctr"/>
            <a:lstStyle/>
            <a:p>
              <a:endParaRPr lang="en-GB"/>
            </a:p>
          </p:txBody>
        </p:sp>
        <p:sp>
          <p:nvSpPr>
            <p:cNvPr id="88" name="Vrije vorm: vorm 87">
              <a:extLst>
                <a:ext uri="{FF2B5EF4-FFF2-40B4-BE49-F238E27FC236}">
                  <a16:creationId xmlns:a16="http://schemas.microsoft.com/office/drawing/2014/main" id="{8D6FC45C-28BB-75E7-E0A6-03D66386374B}"/>
                </a:ext>
              </a:extLst>
            </p:cNvPr>
            <p:cNvSpPr/>
            <p:nvPr/>
          </p:nvSpPr>
          <p:spPr>
            <a:xfrm>
              <a:off x="1418853" y="2313236"/>
              <a:ext cx="243243" cy="247095"/>
            </a:xfrm>
            <a:custGeom>
              <a:avLst/>
              <a:gdLst>
                <a:gd name="connsiteX0" fmla="*/ 208351 w 243243"/>
                <a:gd name="connsiteY0" fmla="*/ 246842 h 247095"/>
                <a:gd name="connsiteX1" fmla="*/ 243232 w 243243"/>
                <a:gd name="connsiteY1" fmla="*/ 247096 h 247095"/>
                <a:gd name="connsiteX2" fmla="*/ 254 w 243243"/>
                <a:gd name="connsiteY2" fmla="*/ 0 h 247095"/>
                <a:gd name="connsiteX3" fmla="*/ 0 w 243243"/>
                <a:gd name="connsiteY3" fmla="*/ 34881 h 247095"/>
                <a:gd name="connsiteX4" fmla="*/ 208353 w 243243"/>
                <a:gd name="connsiteY4" fmla="*/ 246844 h 247095"/>
                <a:gd name="connsiteX5" fmla="*/ 208351 w 243243"/>
                <a:gd name="connsiteY5" fmla="*/ 246842 h 24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243" h="247095">
                  <a:moveTo>
                    <a:pt x="208351" y="246842"/>
                  </a:moveTo>
                  <a:lnTo>
                    <a:pt x="243232" y="247096"/>
                  </a:lnTo>
                  <a:cubicBezTo>
                    <a:pt x="244503" y="111631"/>
                    <a:pt x="135717" y="1251"/>
                    <a:pt x="254" y="0"/>
                  </a:cubicBezTo>
                  <a:lnTo>
                    <a:pt x="0" y="34881"/>
                  </a:lnTo>
                  <a:cubicBezTo>
                    <a:pt x="115842" y="36001"/>
                    <a:pt x="209470" y="131000"/>
                    <a:pt x="208353" y="246844"/>
                  </a:cubicBezTo>
                  <a:lnTo>
                    <a:pt x="208351" y="246842"/>
                  </a:lnTo>
                  <a:close/>
                </a:path>
              </a:pathLst>
            </a:custGeom>
            <a:solidFill>
              <a:schemeClr val="bg1"/>
            </a:solidFill>
            <a:ln w="5969" cap="flat">
              <a:noFill/>
              <a:prstDash val="solid"/>
              <a:miter/>
            </a:ln>
          </p:spPr>
          <p:txBody>
            <a:bodyPr rtlCol="0" anchor="ctr"/>
            <a:lstStyle/>
            <a:p>
              <a:endParaRPr lang="en-GB"/>
            </a:p>
          </p:txBody>
        </p:sp>
      </p:grpSp>
      <p:grpSp>
        <p:nvGrpSpPr>
          <p:cNvPr id="89" name="Icoon_1_6">
            <a:extLst>
              <a:ext uri="{FF2B5EF4-FFF2-40B4-BE49-F238E27FC236}">
                <a16:creationId xmlns:a16="http://schemas.microsoft.com/office/drawing/2014/main" id="{04A173DA-583A-32C3-2F7C-F1C7E0E91155}"/>
              </a:ext>
            </a:extLst>
          </p:cNvPr>
          <p:cNvGrpSpPr/>
          <p:nvPr/>
        </p:nvGrpSpPr>
        <p:grpSpPr>
          <a:xfrm>
            <a:off x="4902905" y="1791321"/>
            <a:ext cx="755013" cy="517555"/>
            <a:chOff x="7791966" y="2193813"/>
            <a:chExt cx="692290" cy="474559"/>
          </a:xfrm>
        </p:grpSpPr>
        <p:sp>
          <p:nvSpPr>
            <p:cNvPr id="90" name="Vrije vorm: vorm 89">
              <a:extLst>
                <a:ext uri="{FF2B5EF4-FFF2-40B4-BE49-F238E27FC236}">
                  <a16:creationId xmlns:a16="http://schemas.microsoft.com/office/drawing/2014/main" id="{024653C6-6D58-CEB0-A96C-5CF1E5B0AD4D}"/>
                </a:ext>
              </a:extLst>
            </p:cNvPr>
            <p:cNvSpPr/>
            <p:nvPr/>
          </p:nvSpPr>
          <p:spPr>
            <a:xfrm>
              <a:off x="7791966" y="2340510"/>
              <a:ext cx="348000" cy="327861"/>
            </a:xfrm>
            <a:custGeom>
              <a:avLst/>
              <a:gdLst>
                <a:gd name="connsiteX0" fmla="*/ 0 w 348000"/>
                <a:gd name="connsiteY0" fmla="*/ 327861 h 327861"/>
                <a:gd name="connsiteX1" fmla="*/ 348000 w 348000"/>
                <a:gd name="connsiteY1" fmla="*/ 327861 h 327861"/>
                <a:gd name="connsiteX2" fmla="*/ 174000 w 348000"/>
                <a:gd name="connsiteY2" fmla="*/ 0 h 327861"/>
                <a:gd name="connsiteX3" fmla="*/ 0 w 348000"/>
                <a:gd name="connsiteY3" fmla="*/ 327861 h 327861"/>
              </a:gdLst>
              <a:ahLst/>
              <a:cxnLst>
                <a:cxn ang="0">
                  <a:pos x="connsiteX0" y="connsiteY0"/>
                </a:cxn>
                <a:cxn ang="0">
                  <a:pos x="connsiteX1" y="connsiteY1"/>
                </a:cxn>
                <a:cxn ang="0">
                  <a:pos x="connsiteX2" y="connsiteY2"/>
                </a:cxn>
                <a:cxn ang="0">
                  <a:pos x="connsiteX3" y="connsiteY3"/>
                </a:cxn>
              </a:cxnLst>
              <a:rect l="l" t="t" r="r" b="b"/>
              <a:pathLst>
                <a:path w="348000" h="327861">
                  <a:moveTo>
                    <a:pt x="0" y="327861"/>
                  </a:moveTo>
                  <a:lnTo>
                    <a:pt x="348000" y="327861"/>
                  </a:lnTo>
                  <a:lnTo>
                    <a:pt x="174000" y="0"/>
                  </a:lnTo>
                  <a:lnTo>
                    <a:pt x="0" y="327861"/>
                  </a:lnTo>
                  <a:close/>
                </a:path>
              </a:pathLst>
            </a:custGeom>
            <a:solidFill>
              <a:schemeClr val="bg1"/>
            </a:solidFill>
            <a:ln w="23876" cap="sq">
              <a:solidFill>
                <a:schemeClr val="bg2"/>
              </a:solidFill>
              <a:prstDash val="solid"/>
              <a:round/>
            </a:ln>
          </p:spPr>
          <p:txBody>
            <a:bodyPr rtlCol="0" anchor="ctr"/>
            <a:lstStyle/>
            <a:p>
              <a:endParaRPr lang="en-GB"/>
            </a:p>
          </p:txBody>
        </p:sp>
        <p:sp>
          <p:nvSpPr>
            <p:cNvPr id="91" name="Vrije vorm: vorm 90">
              <a:extLst>
                <a:ext uri="{FF2B5EF4-FFF2-40B4-BE49-F238E27FC236}">
                  <a16:creationId xmlns:a16="http://schemas.microsoft.com/office/drawing/2014/main" id="{36265044-DE86-DEEC-3CCC-ACA26BDC7DCD}"/>
                </a:ext>
              </a:extLst>
            </p:cNvPr>
            <p:cNvSpPr/>
            <p:nvPr/>
          </p:nvSpPr>
          <p:spPr>
            <a:xfrm>
              <a:off x="7917042" y="2200372"/>
              <a:ext cx="567214" cy="468000"/>
            </a:xfrm>
            <a:custGeom>
              <a:avLst/>
              <a:gdLst>
                <a:gd name="connsiteX0" fmla="*/ 0 w 567214"/>
                <a:gd name="connsiteY0" fmla="*/ 468000 h 468000"/>
                <a:gd name="connsiteX1" fmla="*/ 567214 w 567214"/>
                <a:gd name="connsiteY1" fmla="*/ 468000 h 468000"/>
                <a:gd name="connsiteX2" fmla="*/ 283607 w 567214"/>
                <a:gd name="connsiteY2" fmla="*/ 0 h 468000"/>
                <a:gd name="connsiteX3" fmla="*/ 0 w 567214"/>
                <a:gd name="connsiteY3" fmla="*/ 468000 h 468000"/>
              </a:gdLst>
              <a:ahLst/>
              <a:cxnLst>
                <a:cxn ang="0">
                  <a:pos x="connsiteX0" y="connsiteY0"/>
                </a:cxn>
                <a:cxn ang="0">
                  <a:pos x="connsiteX1" y="connsiteY1"/>
                </a:cxn>
                <a:cxn ang="0">
                  <a:pos x="connsiteX2" y="connsiteY2"/>
                </a:cxn>
                <a:cxn ang="0">
                  <a:pos x="connsiteX3" y="connsiteY3"/>
                </a:cxn>
              </a:cxnLst>
              <a:rect l="l" t="t" r="r" b="b"/>
              <a:pathLst>
                <a:path w="567214" h="468000">
                  <a:moveTo>
                    <a:pt x="0" y="468000"/>
                  </a:moveTo>
                  <a:lnTo>
                    <a:pt x="567214" y="468000"/>
                  </a:lnTo>
                  <a:lnTo>
                    <a:pt x="283607" y="0"/>
                  </a:lnTo>
                  <a:lnTo>
                    <a:pt x="0" y="468000"/>
                  </a:lnTo>
                  <a:close/>
                </a:path>
              </a:pathLst>
            </a:custGeom>
            <a:solidFill>
              <a:srgbClr val="CCDAE8"/>
            </a:solidFill>
            <a:ln w="23876" cap="sq">
              <a:solidFill>
                <a:srgbClr val="CCDAE8"/>
              </a:solidFill>
              <a:prstDash val="solid"/>
              <a:round/>
            </a:ln>
          </p:spPr>
          <p:txBody>
            <a:bodyPr rtlCol="0" anchor="ctr"/>
            <a:lstStyle/>
            <a:p>
              <a:endParaRPr lang="en-GB"/>
            </a:p>
          </p:txBody>
        </p:sp>
        <p:sp>
          <p:nvSpPr>
            <p:cNvPr id="92" name="Vrije vorm: vorm 91">
              <a:extLst>
                <a:ext uri="{FF2B5EF4-FFF2-40B4-BE49-F238E27FC236}">
                  <a16:creationId xmlns:a16="http://schemas.microsoft.com/office/drawing/2014/main" id="{C35FE96C-2579-646D-2A33-75FB38F2B40B}"/>
                </a:ext>
              </a:extLst>
            </p:cNvPr>
            <p:cNvSpPr/>
            <p:nvPr/>
          </p:nvSpPr>
          <p:spPr>
            <a:xfrm>
              <a:off x="8075166" y="2193813"/>
              <a:ext cx="218400" cy="240559"/>
            </a:xfrm>
            <a:custGeom>
              <a:avLst/>
              <a:gdLst>
                <a:gd name="connsiteX0" fmla="*/ 0 w 276000"/>
                <a:gd name="connsiteY0" fmla="*/ 220754 h 295758"/>
                <a:gd name="connsiteX1" fmla="*/ 69852 w 276000"/>
                <a:gd name="connsiteY1" fmla="*/ 295759 h 295758"/>
                <a:gd name="connsiteX2" fmla="*/ 132000 w 276000"/>
                <a:gd name="connsiteY2" fmla="*/ 235759 h 295758"/>
                <a:gd name="connsiteX3" fmla="*/ 204000 w 276000"/>
                <a:gd name="connsiteY3" fmla="*/ 283759 h 295758"/>
                <a:gd name="connsiteX4" fmla="*/ 276000 w 276000"/>
                <a:gd name="connsiteY4" fmla="*/ 157759 h 295758"/>
                <a:gd name="connsiteX5" fmla="*/ 196269 w 276000"/>
                <a:gd name="connsiteY5" fmla="*/ 0 h 295758"/>
                <a:gd name="connsiteX6" fmla="*/ 16500 w 276000"/>
                <a:gd name="connsiteY6" fmla="*/ 0 h 295758"/>
                <a:gd name="connsiteX7" fmla="*/ 0 w 276000"/>
                <a:gd name="connsiteY7" fmla="*/ 220754 h 295758"/>
                <a:gd name="connsiteX0" fmla="*/ 0 w 276000"/>
                <a:gd name="connsiteY0" fmla="*/ 220754 h 295759"/>
                <a:gd name="connsiteX1" fmla="*/ 69852 w 276000"/>
                <a:gd name="connsiteY1" fmla="*/ 295759 h 295759"/>
                <a:gd name="connsiteX2" fmla="*/ 132000 w 276000"/>
                <a:gd name="connsiteY2" fmla="*/ 235759 h 295759"/>
                <a:gd name="connsiteX3" fmla="*/ 204000 w 276000"/>
                <a:gd name="connsiteY3" fmla="*/ 283759 h 295759"/>
                <a:gd name="connsiteX4" fmla="*/ 276000 w 276000"/>
                <a:gd name="connsiteY4" fmla="*/ 157759 h 295759"/>
                <a:gd name="connsiteX5" fmla="*/ 196269 w 276000"/>
                <a:gd name="connsiteY5" fmla="*/ 0 h 295759"/>
                <a:gd name="connsiteX6" fmla="*/ 183648 w 276000"/>
                <a:gd name="connsiteY6" fmla="*/ 0 h 295759"/>
                <a:gd name="connsiteX7" fmla="*/ 0 w 276000"/>
                <a:gd name="connsiteY7" fmla="*/ 2207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152448 w 244800"/>
                <a:gd name="connsiteY6" fmla="*/ 0 h 295759"/>
                <a:gd name="connsiteX7" fmla="*/ 0 w 244800"/>
                <a:gd name="connsiteY7" fmla="*/ 2423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145248 w 244800"/>
                <a:gd name="connsiteY6" fmla="*/ 43200 h 295759"/>
                <a:gd name="connsiteX7" fmla="*/ 0 w 244800"/>
                <a:gd name="connsiteY7" fmla="*/ 2423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0 w 244800"/>
                <a:gd name="connsiteY6" fmla="*/ 242354 h 295759"/>
                <a:gd name="connsiteX0" fmla="*/ 0 w 244800"/>
                <a:gd name="connsiteY0" fmla="*/ 187154 h 240559"/>
                <a:gd name="connsiteX1" fmla="*/ 38652 w 244800"/>
                <a:gd name="connsiteY1" fmla="*/ 240559 h 240559"/>
                <a:gd name="connsiteX2" fmla="*/ 100800 w 244800"/>
                <a:gd name="connsiteY2" fmla="*/ 180559 h 240559"/>
                <a:gd name="connsiteX3" fmla="*/ 172800 w 244800"/>
                <a:gd name="connsiteY3" fmla="*/ 228559 h 240559"/>
                <a:gd name="connsiteX4" fmla="*/ 244800 w 244800"/>
                <a:gd name="connsiteY4" fmla="*/ 102559 h 240559"/>
                <a:gd name="connsiteX5" fmla="*/ 136269 w 244800"/>
                <a:gd name="connsiteY5" fmla="*/ 0 h 240559"/>
                <a:gd name="connsiteX6" fmla="*/ 0 w 244800"/>
                <a:gd name="connsiteY6" fmla="*/ 187154 h 240559"/>
                <a:gd name="connsiteX0" fmla="*/ 0 w 218400"/>
                <a:gd name="connsiteY0" fmla="*/ 187154 h 240559"/>
                <a:gd name="connsiteX1" fmla="*/ 38652 w 218400"/>
                <a:gd name="connsiteY1" fmla="*/ 240559 h 240559"/>
                <a:gd name="connsiteX2" fmla="*/ 100800 w 218400"/>
                <a:gd name="connsiteY2" fmla="*/ 180559 h 240559"/>
                <a:gd name="connsiteX3" fmla="*/ 172800 w 218400"/>
                <a:gd name="connsiteY3" fmla="*/ 228559 h 240559"/>
                <a:gd name="connsiteX4" fmla="*/ 218400 w 218400"/>
                <a:gd name="connsiteY4" fmla="*/ 140959 h 240559"/>
                <a:gd name="connsiteX5" fmla="*/ 136269 w 218400"/>
                <a:gd name="connsiteY5" fmla="*/ 0 h 240559"/>
                <a:gd name="connsiteX6" fmla="*/ 0 w 218400"/>
                <a:gd name="connsiteY6" fmla="*/ 187154 h 24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00" h="240559">
                  <a:moveTo>
                    <a:pt x="0" y="187154"/>
                  </a:moveTo>
                  <a:lnTo>
                    <a:pt x="38652" y="240559"/>
                  </a:lnTo>
                  <a:lnTo>
                    <a:pt x="100800" y="180559"/>
                  </a:lnTo>
                  <a:lnTo>
                    <a:pt x="172800" y="228559"/>
                  </a:lnTo>
                  <a:lnTo>
                    <a:pt x="218400" y="140959"/>
                  </a:lnTo>
                  <a:lnTo>
                    <a:pt x="136269" y="0"/>
                  </a:lnTo>
                  <a:lnTo>
                    <a:pt x="0" y="187154"/>
                  </a:lnTo>
                  <a:close/>
                </a:path>
              </a:pathLst>
            </a:custGeom>
            <a:noFill/>
            <a:ln w="35814" cap="flat">
              <a:solidFill>
                <a:srgbClr val="FFFFFF"/>
              </a:solidFill>
              <a:prstDash val="solid"/>
              <a:miter/>
            </a:ln>
          </p:spPr>
          <p:txBody>
            <a:bodyPr rtlCol="0" anchor="ctr"/>
            <a:lstStyle/>
            <a:p>
              <a:endParaRPr lang="en-GB"/>
            </a:p>
          </p:txBody>
        </p:sp>
        <p:sp>
          <p:nvSpPr>
            <p:cNvPr id="93" name="Vrije vorm: vorm 92">
              <a:extLst>
                <a:ext uri="{FF2B5EF4-FFF2-40B4-BE49-F238E27FC236}">
                  <a16:creationId xmlns:a16="http://schemas.microsoft.com/office/drawing/2014/main" id="{144E51EF-B15F-17AB-A8D2-5909326EE2D5}"/>
                </a:ext>
              </a:extLst>
            </p:cNvPr>
            <p:cNvSpPr/>
            <p:nvPr/>
          </p:nvSpPr>
          <p:spPr>
            <a:xfrm>
              <a:off x="7917042" y="2348299"/>
              <a:ext cx="567214" cy="320072"/>
            </a:xfrm>
            <a:custGeom>
              <a:avLst/>
              <a:gdLst>
                <a:gd name="connsiteX0" fmla="*/ 373251 w 567214"/>
                <a:gd name="connsiteY0" fmla="*/ 0 h 320072"/>
                <a:gd name="connsiteX1" fmla="*/ 330924 w 567214"/>
                <a:gd name="connsiteY1" fmla="*/ 74072 h 320072"/>
                <a:gd name="connsiteX2" fmla="*/ 258924 w 567214"/>
                <a:gd name="connsiteY2" fmla="*/ 26072 h 320072"/>
                <a:gd name="connsiteX3" fmla="*/ 196776 w 567214"/>
                <a:gd name="connsiteY3" fmla="*/ 86072 h 320072"/>
                <a:gd name="connsiteX4" fmla="*/ 163474 w 567214"/>
                <a:gd name="connsiteY4" fmla="*/ 50313 h 320072"/>
                <a:gd name="connsiteX5" fmla="*/ 0 w 567214"/>
                <a:gd name="connsiteY5" fmla="*/ 320072 h 320072"/>
                <a:gd name="connsiteX6" fmla="*/ 567214 w 567214"/>
                <a:gd name="connsiteY6" fmla="*/ 320072 h 320072"/>
                <a:gd name="connsiteX7" fmla="*/ 373251 w 567214"/>
                <a:gd name="connsiteY7" fmla="*/ 0 h 32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214" h="320072">
                  <a:moveTo>
                    <a:pt x="373251" y="0"/>
                  </a:moveTo>
                  <a:lnTo>
                    <a:pt x="330924" y="74072"/>
                  </a:lnTo>
                  <a:lnTo>
                    <a:pt x="258924" y="26072"/>
                  </a:lnTo>
                  <a:lnTo>
                    <a:pt x="196776" y="86072"/>
                  </a:lnTo>
                  <a:lnTo>
                    <a:pt x="163474" y="50313"/>
                  </a:lnTo>
                  <a:lnTo>
                    <a:pt x="0" y="320072"/>
                  </a:lnTo>
                  <a:lnTo>
                    <a:pt x="567214" y="320072"/>
                  </a:lnTo>
                  <a:lnTo>
                    <a:pt x="373251" y="0"/>
                  </a:lnTo>
                  <a:close/>
                </a:path>
              </a:pathLst>
            </a:custGeom>
            <a:solidFill>
              <a:srgbClr val="93AEC9"/>
            </a:solidFill>
            <a:ln w="23876" cap="rnd">
              <a:solidFill>
                <a:srgbClr val="93AEC9"/>
              </a:solidFill>
              <a:prstDash val="solid"/>
              <a:round/>
            </a:ln>
          </p:spPr>
          <p:txBody>
            <a:bodyPr rtlCol="0" anchor="ctr"/>
            <a:lstStyle/>
            <a:p>
              <a:endParaRPr lang="en-GB"/>
            </a:p>
          </p:txBody>
        </p:sp>
        <p:sp>
          <p:nvSpPr>
            <p:cNvPr id="94" name="Vrije vorm: vorm 93">
              <a:extLst>
                <a:ext uri="{FF2B5EF4-FFF2-40B4-BE49-F238E27FC236}">
                  <a16:creationId xmlns:a16="http://schemas.microsoft.com/office/drawing/2014/main" id="{DAD64086-172C-03D3-057F-543E35CFDE52}"/>
                </a:ext>
              </a:extLst>
            </p:cNvPr>
            <p:cNvSpPr/>
            <p:nvPr/>
          </p:nvSpPr>
          <p:spPr>
            <a:xfrm>
              <a:off x="8063166" y="2329972"/>
              <a:ext cx="235200" cy="104400"/>
            </a:xfrm>
            <a:custGeom>
              <a:avLst/>
              <a:gdLst>
                <a:gd name="connsiteX0" fmla="*/ 0 w 276000"/>
                <a:gd name="connsiteY0" fmla="*/ 62995 h 138000"/>
                <a:gd name="connsiteX1" fmla="*/ 69852 w 276000"/>
                <a:gd name="connsiteY1" fmla="*/ 138000 h 138000"/>
                <a:gd name="connsiteX2" fmla="*/ 132000 w 276000"/>
                <a:gd name="connsiteY2" fmla="*/ 78000 h 138000"/>
                <a:gd name="connsiteX3" fmla="*/ 204000 w 276000"/>
                <a:gd name="connsiteY3" fmla="*/ 126000 h 138000"/>
                <a:gd name="connsiteX4" fmla="*/ 276000 w 276000"/>
                <a:gd name="connsiteY4" fmla="*/ 0 h 138000"/>
                <a:gd name="connsiteX0" fmla="*/ 0 w 256800"/>
                <a:gd name="connsiteY0" fmla="*/ 79795 h 138000"/>
                <a:gd name="connsiteX1" fmla="*/ 50652 w 256800"/>
                <a:gd name="connsiteY1" fmla="*/ 138000 h 138000"/>
                <a:gd name="connsiteX2" fmla="*/ 112800 w 256800"/>
                <a:gd name="connsiteY2" fmla="*/ 78000 h 138000"/>
                <a:gd name="connsiteX3" fmla="*/ 184800 w 256800"/>
                <a:gd name="connsiteY3" fmla="*/ 126000 h 138000"/>
                <a:gd name="connsiteX4" fmla="*/ 256800 w 256800"/>
                <a:gd name="connsiteY4" fmla="*/ 0 h 138000"/>
                <a:gd name="connsiteX0" fmla="*/ 0 w 232800"/>
                <a:gd name="connsiteY0" fmla="*/ 36595 h 94800"/>
                <a:gd name="connsiteX1" fmla="*/ 50652 w 232800"/>
                <a:gd name="connsiteY1" fmla="*/ 94800 h 94800"/>
                <a:gd name="connsiteX2" fmla="*/ 112800 w 232800"/>
                <a:gd name="connsiteY2" fmla="*/ 34800 h 94800"/>
                <a:gd name="connsiteX3" fmla="*/ 184800 w 232800"/>
                <a:gd name="connsiteY3" fmla="*/ 82800 h 94800"/>
                <a:gd name="connsiteX4" fmla="*/ 232800 w 232800"/>
                <a:gd name="connsiteY4" fmla="*/ 0 h 94800"/>
                <a:gd name="connsiteX0" fmla="*/ 0 w 235200"/>
                <a:gd name="connsiteY0" fmla="*/ 46195 h 104400"/>
                <a:gd name="connsiteX1" fmla="*/ 50652 w 235200"/>
                <a:gd name="connsiteY1" fmla="*/ 104400 h 104400"/>
                <a:gd name="connsiteX2" fmla="*/ 112800 w 235200"/>
                <a:gd name="connsiteY2" fmla="*/ 44400 h 104400"/>
                <a:gd name="connsiteX3" fmla="*/ 184800 w 235200"/>
                <a:gd name="connsiteY3" fmla="*/ 92400 h 104400"/>
                <a:gd name="connsiteX4" fmla="*/ 235200 w 235200"/>
                <a:gd name="connsiteY4" fmla="*/ 0 h 1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00" h="104400">
                  <a:moveTo>
                    <a:pt x="0" y="46195"/>
                  </a:moveTo>
                  <a:lnTo>
                    <a:pt x="50652" y="104400"/>
                  </a:lnTo>
                  <a:lnTo>
                    <a:pt x="112800" y="44400"/>
                  </a:lnTo>
                  <a:lnTo>
                    <a:pt x="184800" y="92400"/>
                  </a:lnTo>
                  <a:lnTo>
                    <a:pt x="235200" y="0"/>
                  </a:lnTo>
                </a:path>
              </a:pathLst>
            </a:custGeom>
            <a:noFill/>
            <a:ln w="29845" cap="flat">
              <a:solidFill>
                <a:srgbClr val="FFFFFF"/>
              </a:solidFill>
              <a:prstDash val="solid"/>
              <a:miter/>
            </a:ln>
          </p:spPr>
          <p:txBody>
            <a:bodyPr rtlCol="0" anchor="ctr"/>
            <a:lstStyle/>
            <a:p>
              <a:endParaRPr lang="en-GB" dirty="0"/>
            </a:p>
          </p:txBody>
        </p:sp>
      </p:grpSp>
      <p:sp>
        <p:nvSpPr>
          <p:cNvPr id="101" name="Tekstvak 100">
            <a:extLst>
              <a:ext uri="{FF2B5EF4-FFF2-40B4-BE49-F238E27FC236}">
                <a16:creationId xmlns:a16="http://schemas.microsoft.com/office/drawing/2014/main" id="{0A524B18-94F0-454C-E838-C65AD12668CF}"/>
              </a:ext>
            </a:extLst>
          </p:cNvPr>
          <p:cNvSpPr txBox="1"/>
          <p:nvPr/>
        </p:nvSpPr>
        <p:spPr>
          <a:xfrm>
            <a:off x="8896202" y="3309423"/>
            <a:ext cx="2533324"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rgbClr val="00B8C8"/>
                </a:solidFill>
              </a:rPr>
              <a:t>Lorem ipsum dolor</a:t>
            </a:r>
            <a:br>
              <a:rPr lang="en-US" sz="2400" dirty="0">
                <a:solidFill>
                  <a:srgbClr val="00B8C8"/>
                </a:solidFill>
              </a:rPr>
            </a:br>
            <a:r>
              <a:rPr lang="en-US" dirty="0"/>
              <a:t>Sit amet consectetur adipiscing elit sed do eiusmod tempor</a:t>
            </a:r>
            <a:endParaRPr lang="en-GB" sz="2400" dirty="0"/>
          </a:p>
        </p:txBody>
      </p:sp>
      <p:sp>
        <p:nvSpPr>
          <p:cNvPr id="102" name="Tekstvak 101">
            <a:extLst>
              <a:ext uri="{FF2B5EF4-FFF2-40B4-BE49-F238E27FC236}">
                <a16:creationId xmlns:a16="http://schemas.microsoft.com/office/drawing/2014/main" id="{0C21D053-1E9A-F3DC-788B-2977FC4DF738}"/>
              </a:ext>
            </a:extLst>
          </p:cNvPr>
          <p:cNvSpPr txBox="1"/>
          <p:nvPr/>
        </p:nvSpPr>
        <p:spPr>
          <a:xfrm>
            <a:off x="8896202" y="1791321"/>
            <a:ext cx="2533324"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103" name="Tekstvak 102">
            <a:extLst>
              <a:ext uri="{FF2B5EF4-FFF2-40B4-BE49-F238E27FC236}">
                <a16:creationId xmlns:a16="http://schemas.microsoft.com/office/drawing/2014/main" id="{D19B411D-78B9-3C7B-AAF8-064C97993DF0}"/>
              </a:ext>
            </a:extLst>
          </p:cNvPr>
          <p:cNvSpPr txBox="1"/>
          <p:nvPr/>
        </p:nvSpPr>
        <p:spPr>
          <a:xfrm>
            <a:off x="8896202" y="4795048"/>
            <a:ext cx="2533324"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rgbClr val="0076C2"/>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104" name="Tekstvak 103">
            <a:extLst>
              <a:ext uri="{FF2B5EF4-FFF2-40B4-BE49-F238E27FC236}">
                <a16:creationId xmlns:a16="http://schemas.microsoft.com/office/drawing/2014/main" id="{A1219554-EEF7-6CAC-71C0-76C559F3B598}"/>
              </a:ext>
            </a:extLst>
          </p:cNvPr>
          <p:cNvSpPr txBox="1"/>
          <p:nvPr/>
        </p:nvSpPr>
        <p:spPr>
          <a:xfrm>
            <a:off x="717912" y="3309423"/>
            <a:ext cx="2583936" cy="1024896"/>
          </a:xfrm>
          <a:prstGeom prst="rect">
            <a:avLst/>
          </a:prstGeom>
          <a:noFill/>
        </p:spPr>
        <p:txBody>
          <a:bodyPr wrap="square" lIns="0" tIns="0" rIns="0" bIns="0" rtlCol="0">
            <a:spAutoFit/>
          </a:bodyPr>
          <a:lstStyle/>
          <a:p>
            <a:pPr algn="r">
              <a:lnSpc>
                <a:spcPct val="90000"/>
              </a:lnSpc>
              <a:spcBef>
                <a:spcPts val="600"/>
              </a:spcBef>
              <a:spcAft>
                <a:spcPts val="600"/>
              </a:spcAft>
            </a:pPr>
            <a:r>
              <a:rPr lang="en-US" sz="2000" dirty="0">
                <a:solidFill>
                  <a:srgbClr val="00B8C8"/>
                </a:solidFill>
              </a:rPr>
              <a:t>Lorem ipsum dolor</a:t>
            </a:r>
            <a:br>
              <a:rPr lang="en-US" sz="2400" dirty="0">
                <a:solidFill>
                  <a:srgbClr val="00B8C8"/>
                </a:solidFill>
              </a:rPr>
            </a:br>
            <a:r>
              <a:rPr lang="en-US" dirty="0"/>
              <a:t>Sit amet consectetur adipiscing elit sed do eiusmod tempor</a:t>
            </a:r>
            <a:endParaRPr lang="en-GB" sz="2400" dirty="0"/>
          </a:p>
        </p:txBody>
      </p:sp>
      <p:sp>
        <p:nvSpPr>
          <p:cNvPr id="105" name="Tekstvak 104">
            <a:extLst>
              <a:ext uri="{FF2B5EF4-FFF2-40B4-BE49-F238E27FC236}">
                <a16:creationId xmlns:a16="http://schemas.microsoft.com/office/drawing/2014/main" id="{B908F98C-0B74-46DD-96B4-6760FC302402}"/>
              </a:ext>
            </a:extLst>
          </p:cNvPr>
          <p:cNvSpPr txBox="1"/>
          <p:nvPr/>
        </p:nvSpPr>
        <p:spPr>
          <a:xfrm>
            <a:off x="717912" y="1791321"/>
            <a:ext cx="2583936" cy="1024896"/>
          </a:xfrm>
          <a:prstGeom prst="rect">
            <a:avLst/>
          </a:prstGeom>
          <a:noFill/>
        </p:spPr>
        <p:txBody>
          <a:bodyPr wrap="square" lIns="0" tIns="0" rIns="0" bIns="0" rtlCol="0">
            <a:spAutoFit/>
          </a:bodyPr>
          <a:lstStyle/>
          <a:p>
            <a:pPr algn="r">
              <a:lnSpc>
                <a:spcPct val="90000"/>
              </a:lnSpc>
              <a:spcBef>
                <a:spcPts val="600"/>
              </a:spcBef>
              <a:spcAft>
                <a:spcPts val="600"/>
              </a:spcAft>
            </a:pPr>
            <a:r>
              <a:rPr lang="en-US" sz="2000" dirty="0">
                <a:solidFill>
                  <a:srgbClr val="0076C2"/>
                </a:solidFill>
              </a:rPr>
              <a:t>Lorem ipsum dolor</a:t>
            </a:r>
            <a:br>
              <a:rPr lang="en-US" sz="2400" dirty="0">
                <a:solidFill>
                  <a:srgbClr val="0076C2"/>
                </a:solidFill>
              </a:rPr>
            </a:br>
            <a:r>
              <a:rPr lang="en-US" dirty="0"/>
              <a:t>Sit amet consectetur adipiscing elit sed do eiusmod tempor</a:t>
            </a:r>
            <a:endParaRPr lang="en-GB" sz="2400" dirty="0"/>
          </a:p>
        </p:txBody>
      </p:sp>
      <p:sp>
        <p:nvSpPr>
          <p:cNvPr id="106" name="Tekstvak 105">
            <a:extLst>
              <a:ext uri="{FF2B5EF4-FFF2-40B4-BE49-F238E27FC236}">
                <a16:creationId xmlns:a16="http://schemas.microsoft.com/office/drawing/2014/main" id="{85BCAA11-D2D5-FFA0-6419-EBCADFA80E8D}"/>
              </a:ext>
            </a:extLst>
          </p:cNvPr>
          <p:cNvSpPr txBox="1"/>
          <p:nvPr/>
        </p:nvSpPr>
        <p:spPr>
          <a:xfrm>
            <a:off x="719328" y="4795048"/>
            <a:ext cx="2583936" cy="1024896"/>
          </a:xfrm>
          <a:prstGeom prst="rect">
            <a:avLst/>
          </a:prstGeom>
          <a:noFill/>
        </p:spPr>
        <p:txBody>
          <a:bodyPr wrap="square" lIns="0" tIns="0" rIns="0" bIns="0" rtlCol="0">
            <a:spAutoFit/>
          </a:bodyPr>
          <a:lstStyle/>
          <a:p>
            <a:pPr algn="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Tree>
    <p:extLst>
      <p:ext uri="{BB962C8B-B14F-4D97-AF65-F5344CB8AC3E}">
        <p14:creationId xmlns:p14="http://schemas.microsoft.com/office/powerpoint/2010/main" val="299202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ep 68">
            <a:extLst>
              <a:ext uri="{FF2B5EF4-FFF2-40B4-BE49-F238E27FC236}">
                <a16:creationId xmlns:a16="http://schemas.microsoft.com/office/drawing/2014/main" id="{A0510E47-D861-658B-9B81-30A1DC650D13}"/>
              </a:ext>
            </a:extLst>
          </p:cNvPr>
          <p:cNvGrpSpPr>
            <a:grpSpLocks/>
          </p:cNvGrpSpPr>
          <p:nvPr/>
        </p:nvGrpSpPr>
        <p:grpSpPr>
          <a:xfrm>
            <a:off x="718666" y="3860219"/>
            <a:ext cx="2013004" cy="2174487"/>
            <a:chOff x="718666" y="3860219"/>
            <a:chExt cx="2013004" cy="2174487"/>
          </a:xfrm>
        </p:grpSpPr>
        <p:sp>
          <p:nvSpPr>
            <p:cNvPr id="12" name="Rechthoek 11">
              <a:extLst>
                <a:ext uri="{FF2B5EF4-FFF2-40B4-BE49-F238E27FC236}">
                  <a16:creationId xmlns:a16="http://schemas.microsoft.com/office/drawing/2014/main" id="{47494503-ED82-08EF-B7DE-5C437841D176}"/>
                </a:ext>
              </a:extLst>
            </p:cNvPr>
            <p:cNvSpPr>
              <a:spLocks/>
            </p:cNvSpPr>
            <p:nvPr/>
          </p:nvSpPr>
          <p:spPr>
            <a:xfrm>
              <a:off x="719138" y="3860219"/>
              <a:ext cx="2006020" cy="2140531"/>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3" name="Tijdelijke aanduiding voor tekst 5">
              <a:extLst>
                <a:ext uri="{FF2B5EF4-FFF2-40B4-BE49-F238E27FC236}">
                  <a16:creationId xmlns:a16="http://schemas.microsoft.com/office/drawing/2014/main" id="{CF75CB23-39EF-9794-6836-A8B7BFF6638D}"/>
                </a:ext>
              </a:extLst>
            </p:cNvPr>
            <p:cNvSpPr txBox="1">
              <a:spLocks/>
            </p:cNvSpPr>
            <p:nvPr/>
          </p:nvSpPr>
          <p:spPr>
            <a:xfrm>
              <a:off x="718666" y="4682066"/>
              <a:ext cx="2006491" cy="1352640"/>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a:t>
              </a:r>
              <a:br>
                <a:rPr lang="en-GB" sz="2000" dirty="0"/>
              </a:br>
              <a:r>
                <a:rPr lang="en-GB" sz="2000" dirty="0"/>
                <a:t>consectetur</a:t>
              </a:r>
            </a:p>
          </p:txBody>
        </p:sp>
        <p:sp>
          <p:nvSpPr>
            <p:cNvPr id="14" name="Tijdelijke aanduiding voor tekst 5">
              <a:extLst>
                <a:ext uri="{FF2B5EF4-FFF2-40B4-BE49-F238E27FC236}">
                  <a16:creationId xmlns:a16="http://schemas.microsoft.com/office/drawing/2014/main" id="{3D2923FD-A7C6-BCBE-C5F6-CF11EF0F728E}"/>
                </a:ext>
              </a:extLst>
            </p:cNvPr>
            <p:cNvSpPr txBox="1">
              <a:spLocks/>
            </p:cNvSpPr>
            <p:nvPr/>
          </p:nvSpPr>
          <p:spPr>
            <a:xfrm>
              <a:off x="725179" y="4091569"/>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00</a:t>
              </a:r>
            </a:p>
          </p:txBody>
        </p:sp>
        <p:cxnSp>
          <p:nvCxnSpPr>
            <p:cNvPr id="15" name="Rechte verbindingslijn 14">
              <a:extLst>
                <a:ext uri="{FF2B5EF4-FFF2-40B4-BE49-F238E27FC236}">
                  <a16:creationId xmlns:a16="http://schemas.microsoft.com/office/drawing/2014/main" id="{346A924E-D517-1079-6A6B-DBD44E7CBFD8}"/>
                </a:ext>
              </a:extLst>
            </p:cNvPr>
            <p:cNvCxnSpPr>
              <a:cxnSpLocks/>
            </p:cNvCxnSpPr>
            <p:nvPr/>
          </p:nvCxnSpPr>
          <p:spPr>
            <a:xfrm>
              <a:off x="902208" y="4441720"/>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68" name="Groep 67">
            <a:extLst>
              <a:ext uri="{FF2B5EF4-FFF2-40B4-BE49-F238E27FC236}">
                <a16:creationId xmlns:a16="http://schemas.microsoft.com/office/drawing/2014/main" id="{DC3F4D3C-2668-DEC1-16B6-340D7F223AC8}"/>
              </a:ext>
            </a:extLst>
          </p:cNvPr>
          <p:cNvGrpSpPr>
            <a:grpSpLocks/>
          </p:cNvGrpSpPr>
          <p:nvPr/>
        </p:nvGrpSpPr>
        <p:grpSpPr>
          <a:xfrm>
            <a:off x="2904082" y="3860219"/>
            <a:ext cx="2013004" cy="2174487"/>
            <a:chOff x="2904082" y="3860219"/>
            <a:chExt cx="2013004" cy="2174487"/>
          </a:xfrm>
        </p:grpSpPr>
        <p:sp>
          <p:nvSpPr>
            <p:cNvPr id="19" name="Rechthoek 18">
              <a:extLst>
                <a:ext uri="{FF2B5EF4-FFF2-40B4-BE49-F238E27FC236}">
                  <a16:creationId xmlns:a16="http://schemas.microsoft.com/office/drawing/2014/main" id="{C5485853-C315-F869-0156-DCE40DC5047D}"/>
                </a:ext>
              </a:extLst>
            </p:cNvPr>
            <p:cNvSpPr>
              <a:spLocks/>
            </p:cNvSpPr>
            <p:nvPr/>
          </p:nvSpPr>
          <p:spPr>
            <a:xfrm>
              <a:off x="2904554" y="3860219"/>
              <a:ext cx="2006020" cy="2140531"/>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1" name="Tijdelijke aanduiding voor tekst 5">
              <a:extLst>
                <a:ext uri="{FF2B5EF4-FFF2-40B4-BE49-F238E27FC236}">
                  <a16:creationId xmlns:a16="http://schemas.microsoft.com/office/drawing/2014/main" id="{F852D713-06D1-BA77-74BC-D9D058DB215E}"/>
                </a:ext>
              </a:extLst>
            </p:cNvPr>
            <p:cNvSpPr txBox="1">
              <a:spLocks/>
            </p:cNvSpPr>
            <p:nvPr/>
          </p:nvSpPr>
          <p:spPr>
            <a:xfrm>
              <a:off x="2904082" y="4682066"/>
              <a:ext cx="2006491" cy="1352640"/>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a:t>
              </a:r>
              <a:br>
                <a:rPr lang="en-GB" sz="2000" dirty="0"/>
              </a:br>
              <a:r>
                <a:rPr lang="en-GB" sz="2000" dirty="0"/>
                <a:t>consectetur</a:t>
              </a:r>
            </a:p>
          </p:txBody>
        </p:sp>
        <p:sp>
          <p:nvSpPr>
            <p:cNvPr id="22" name="Tijdelijke aanduiding voor tekst 5">
              <a:extLst>
                <a:ext uri="{FF2B5EF4-FFF2-40B4-BE49-F238E27FC236}">
                  <a16:creationId xmlns:a16="http://schemas.microsoft.com/office/drawing/2014/main" id="{1BA3916A-771D-9C2B-6CC8-86A87F84D218}"/>
                </a:ext>
              </a:extLst>
            </p:cNvPr>
            <p:cNvSpPr txBox="1">
              <a:spLocks/>
            </p:cNvSpPr>
            <p:nvPr/>
          </p:nvSpPr>
          <p:spPr>
            <a:xfrm>
              <a:off x="2910595" y="4091569"/>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00</a:t>
              </a:r>
            </a:p>
          </p:txBody>
        </p:sp>
        <p:cxnSp>
          <p:nvCxnSpPr>
            <p:cNvPr id="23" name="Rechte verbindingslijn 22">
              <a:extLst>
                <a:ext uri="{FF2B5EF4-FFF2-40B4-BE49-F238E27FC236}">
                  <a16:creationId xmlns:a16="http://schemas.microsoft.com/office/drawing/2014/main" id="{62ABF564-CC2F-8C49-45B8-980CD99E24D9}"/>
                </a:ext>
              </a:extLst>
            </p:cNvPr>
            <p:cNvCxnSpPr>
              <a:cxnSpLocks/>
            </p:cNvCxnSpPr>
            <p:nvPr/>
          </p:nvCxnSpPr>
          <p:spPr>
            <a:xfrm>
              <a:off x="3087624" y="4441720"/>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67" name="Groep 66">
            <a:extLst>
              <a:ext uri="{FF2B5EF4-FFF2-40B4-BE49-F238E27FC236}">
                <a16:creationId xmlns:a16="http://schemas.microsoft.com/office/drawing/2014/main" id="{C20F68E9-61CC-688B-1FCB-85D68DFC322C}"/>
              </a:ext>
            </a:extLst>
          </p:cNvPr>
          <p:cNvGrpSpPr/>
          <p:nvPr/>
        </p:nvGrpSpPr>
        <p:grpSpPr>
          <a:xfrm>
            <a:off x="5089498" y="3860219"/>
            <a:ext cx="2013004" cy="2174487"/>
            <a:chOff x="5089498" y="3860219"/>
            <a:chExt cx="2013004" cy="2174487"/>
          </a:xfrm>
        </p:grpSpPr>
        <p:sp>
          <p:nvSpPr>
            <p:cNvPr id="24" name="Rechthoek 23">
              <a:extLst>
                <a:ext uri="{FF2B5EF4-FFF2-40B4-BE49-F238E27FC236}">
                  <a16:creationId xmlns:a16="http://schemas.microsoft.com/office/drawing/2014/main" id="{28D48521-B129-B089-166E-5A201CE2ABDD}"/>
                </a:ext>
              </a:extLst>
            </p:cNvPr>
            <p:cNvSpPr/>
            <p:nvPr/>
          </p:nvSpPr>
          <p:spPr>
            <a:xfrm>
              <a:off x="5089970" y="3860219"/>
              <a:ext cx="2006020" cy="2140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9" name="Tijdelijke aanduiding voor tekst 5">
              <a:extLst>
                <a:ext uri="{FF2B5EF4-FFF2-40B4-BE49-F238E27FC236}">
                  <a16:creationId xmlns:a16="http://schemas.microsoft.com/office/drawing/2014/main" id="{0F45C804-7199-9966-C5D7-04C2E88B0F1C}"/>
                </a:ext>
              </a:extLst>
            </p:cNvPr>
            <p:cNvSpPr txBox="1">
              <a:spLocks/>
            </p:cNvSpPr>
            <p:nvPr/>
          </p:nvSpPr>
          <p:spPr>
            <a:xfrm>
              <a:off x="5089498" y="4682066"/>
              <a:ext cx="2006491" cy="1352640"/>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a:t>
              </a:r>
              <a:br>
                <a:rPr lang="en-GB" sz="2000" dirty="0"/>
              </a:br>
              <a:r>
                <a:rPr lang="en-GB" sz="2000" dirty="0"/>
                <a:t>consectetur</a:t>
              </a:r>
            </a:p>
          </p:txBody>
        </p:sp>
        <p:sp>
          <p:nvSpPr>
            <p:cNvPr id="34" name="Tijdelijke aanduiding voor tekst 5">
              <a:extLst>
                <a:ext uri="{FF2B5EF4-FFF2-40B4-BE49-F238E27FC236}">
                  <a16:creationId xmlns:a16="http://schemas.microsoft.com/office/drawing/2014/main" id="{D6A3E5DC-DD2B-AF30-CE3C-BF9CAE0A2CD7}"/>
                </a:ext>
              </a:extLst>
            </p:cNvPr>
            <p:cNvSpPr txBox="1">
              <a:spLocks/>
            </p:cNvSpPr>
            <p:nvPr/>
          </p:nvSpPr>
          <p:spPr>
            <a:xfrm>
              <a:off x="5096011" y="4091569"/>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00</a:t>
              </a:r>
            </a:p>
          </p:txBody>
        </p:sp>
        <p:cxnSp>
          <p:nvCxnSpPr>
            <p:cNvPr id="39" name="Rechte verbindingslijn 38">
              <a:extLst>
                <a:ext uri="{FF2B5EF4-FFF2-40B4-BE49-F238E27FC236}">
                  <a16:creationId xmlns:a16="http://schemas.microsoft.com/office/drawing/2014/main" id="{25E8E813-AA51-63ED-8319-8DC4C3B2E58F}"/>
                </a:ext>
              </a:extLst>
            </p:cNvPr>
            <p:cNvCxnSpPr>
              <a:cxnSpLocks/>
            </p:cNvCxnSpPr>
            <p:nvPr/>
          </p:nvCxnSpPr>
          <p:spPr>
            <a:xfrm>
              <a:off x="5273040" y="4441720"/>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p:txBody>
          <a:bodyPr/>
          <a:lstStyle/>
          <a:p>
            <a:fld id="{21740E8F-BAB9-4BD8-BC9C-7D6484C4A05E}" type="datetime1">
              <a:rPr lang="nl-NL" smtClean="0"/>
              <a:t>4-4-2024</a:t>
            </a:fld>
            <a:endParaRPr lang="en-GB" dirty="0"/>
          </a:p>
        </p:txBody>
      </p:sp>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dirty="0"/>
              <a:t>Agenda | 10x</a:t>
            </a:r>
          </a:p>
        </p:txBody>
      </p:sp>
      <p:grpSp>
        <p:nvGrpSpPr>
          <p:cNvPr id="54" name="Groep 53">
            <a:extLst>
              <a:ext uri="{FF2B5EF4-FFF2-40B4-BE49-F238E27FC236}">
                <a16:creationId xmlns:a16="http://schemas.microsoft.com/office/drawing/2014/main" id="{53CD850C-DF62-20F1-BB2C-C5433C4241C5}"/>
              </a:ext>
            </a:extLst>
          </p:cNvPr>
          <p:cNvGrpSpPr>
            <a:grpSpLocks/>
          </p:cNvGrpSpPr>
          <p:nvPr/>
        </p:nvGrpSpPr>
        <p:grpSpPr>
          <a:xfrm>
            <a:off x="718666" y="1565276"/>
            <a:ext cx="2013004" cy="2126314"/>
            <a:chOff x="718666" y="1565276"/>
            <a:chExt cx="2013004" cy="2126314"/>
          </a:xfrm>
        </p:grpSpPr>
        <p:sp>
          <p:nvSpPr>
            <p:cNvPr id="16" name="Rechthoek 15">
              <a:extLst>
                <a:ext uri="{FF2B5EF4-FFF2-40B4-BE49-F238E27FC236}">
                  <a16:creationId xmlns:a16="http://schemas.microsoft.com/office/drawing/2014/main" id="{3106877B-A59E-8F9F-812F-360977BDB671}"/>
                </a:ext>
              </a:extLst>
            </p:cNvPr>
            <p:cNvSpPr>
              <a:spLocks/>
            </p:cNvSpPr>
            <p:nvPr/>
          </p:nvSpPr>
          <p:spPr>
            <a:xfrm>
              <a:off x="719138" y="1565276"/>
              <a:ext cx="2006020" cy="2126314"/>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3" name="Vrije vorm: vorm 92">
              <a:extLst>
                <a:ext uri="{FF2B5EF4-FFF2-40B4-BE49-F238E27FC236}">
                  <a16:creationId xmlns:a16="http://schemas.microsoft.com/office/drawing/2014/main" id="{076957FC-0D3C-A426-04FA-FE759524CE8D}"/>
                </a:ext>
              </a:extLst>
            </p:cNvPr>
            <p:cNvSpPr>
              <a:spLocks/>
            </p:cNvSpPr>
            <p:nvPr/>
          </p:nvSpPr>
          <p:spPr>
            <a:xfrm>
              <a:off x="719138" y="1565276"/>
              <a:ext cx="2006021" cy="1981445"/>
            </a:xfrm>
            <a:custGeom>
              <a:avLst/>
              <a:gdLst>
                <a:gd name="connsiteX0" fmla="*/ 0 w 2006021"/>
                <a:gd name="connsiteY0" fmla="*/ 0 h 1981445"/>
                <a:gd name="connsiteX1" fmla="*/ 2006021 w 2006021"/>
                <a:gd name="connsiteY1" fmla="*/ 0 h 1981445"/>
                <a:gd name="connsiteX2" fmla="*/ 2006021 w 2006021"/>
                <a:gd name="connsiteY2" fmla="*/ 1118642 h 1981445"/>
                <a:gd name="connsiteX3" fmla="*/ 1688285 w 2006021"/>
                <a:gd name="connsiteY3" fmla="*/ 1238305 h 1981445"/>
                <a:gd name="connsiteX4" fmla="*/ 716556 w 2006021"/>
                <a:gd name="connsiteY4" fmla="*/ 1648311 h 1981445"/>
                <a:gd name="connsiteX5" fmla="*/ 20598 w 2006021"/>
                <a:gd name="connsiteY5" fmla="*/ 1971611 h 1981445"/>
                <a:gd name="connsiteX6" fmla="*/ 0 w 2006021"/>
                <a:gd name="connsiteY6" fmla="*/ 1981445 h 198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021" h="1981445">
                  <a:moveTo>
                    <a:pt x="0" y="0"/>
                  </a:moveTo>
                  <a:lnTo>
                    <a:pt x="2006021" y="0"/>
                  </a:lnTo>
                  <a:lnTo>
                    <a:pt x="2006021" y="1118642"/>
                  </a:lnTo>
                  <a:lnTo>
                    <a:pt x="1688285" y="1238305"/>
                  </a:lnTo>
                  <a:cubicBezTo>
                    <a:pt x="1359035" y="1366872"/>
                    <a:pt x="1034782" y="1503021"/>
                    <a:pt x="716556" y="1648311"/>
                  </a:cubicBezTo>
                  <a:cubicBezTo>
                    <a:pt x="508259" y="1743533"/>
                    <a:pt x="274769" y="1851087"/>
                    <a:pt x="20598" y="1971611"/>
                  </a:cubicBezTo>
                  <a:lnTo>
                    <a:pt x="0" y="1981445"/>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17" name="Tijdelijke aanduiding voor tekst 5">
              <a:extLst>
                <a:ext uri="{FF2B5EF4-FFF2-40B4-BE49-F238E27FC236}">
                  <a16:creationId xmlns:a16="http://schemas.microsoft.com/office/drawing/2014/main" id="{73E5A8A4-6123-780F-E6FF-76D376B6BD1E}"/>
                </a:ext>
              </a:extLst>
            </p:cNvPr>
            <p:cNvSpPr txBox="1">
              <a:spLocks/>
            </p:cNvSpPr>
            <p:nvPr/>
          </p:nvSpPr>
          <p:spPr>
            <a:xfrm>
              <a:off x="718666" y="2387123"/>
              <a:ext cx="2006491" cy="1304465"/>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a:t>
              </a:r>
              <a:br>
                <a:rPr lang="en-GB" sz="2000" dirty="0"/>
              </a:br>
              <a:r>
                <a:rPr lang="en-GB" sz="2000" dirty="0"/>
                <a:t>consectetur</a:t>
              </a:r>
            </a:p>
          </p:txBody>
        </p:sp>
        <p:sp>
          <p:nvSpPr>
            <p:cNvPr id="18" name="Tijdelijke aanduiding voor tekst 5">
              <a:extLst>
                <a:ext uri="{FF2B5EF4-FFF2-40B4-BE49-F238E27FC236}">
                  <a16:creationId xmlns:a16="http://schemas.microsoft.com/office/drawing/2014/main" id="{C8361F20-BE85-0246-8967-2B81B0F52501}"/>
                </a:ext>
              </a:extLst>
            </p:cNvPr>
            <p:cNvSpPr txBox="1">
              <a:spLocks/>
            </p:cNvSpPr>
            <p:nvPr/>
          </p:nvSpPr>
          <p:spPr>
            <a:xfrm>
              <a:off x="725179" y="1796626"/>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00</a:t>
              </a:r>
            </a:p>
          </p:txBody>
        </p:sp>
        <p:cxnSp>
          <p:nvCxnSpPr>
            <p:cNvPr id="20" name="Rechte verbindingslijn 19">
              <a:extLst>
                <a:ext uri="{FF2B5EF4-FFF2-40B4-BE49-F238E27FC236}">
                  <a16:creationId xmlns:a16="http://schemas.microsoft.com/office/drawing/2014/main" id="{ADCE83FF-970B-7257-76DC-2ACE57F0E91B}"/>
                </a:ext>
              </a:extLst>
            </p:cNvPr>
            <p:cNvCxnSpPr>
              <a:cxnSpLocks/>
            </p:cNvCxnSpPr>
            <p:nvPr/>
          </p:nvCxnSpPr>
          <p:spPr>
            <a:xfrm>
              <a:off x="902208" y="2146777"/>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71" name="Groep 70">
            <a:extLst>
              <a:ext uri="{FF2B5EF4-FFF2-40B4-BE49-F238E27FC236}">
                <a16:creationId xmlns:a16="http://schemas.microsoft.com/office/drawing/2014/main" id="{3285E972-95BF-51BA-8D55-C4CB21F55FB7}"/>
              </a:ext>
            </a:extLst>
          </p:cNvPr>
          <p:cNvGrpSpPr>
            <a:grpSpLocks/>
          </p:cNvGrpSpPr>
          <p:nvPr/>
        </p:nvGrpSpPr>
        <p:grpSpPr>
          <a:xfrm>
            <a:off x="2904082" y="1565276"/>
            <a:ext cx="2013004" cy="2126314"/>
            <a:chOff x="2904082" y="1565276"/>
            <a:chExt cx="2013004" cy="2126314"/>
          </a:xfrm>
        </p:grpSpPr>
        <p:sp>
          <p:nvSpPr>
            <p:cNvPr id="25" name="Rechthoek 24">
              <a:extLst>
                <a:ext uri="{FF2B5EF4-FFF2-40B4-BE49-F238E27FC236}">
                  <a16:creationId xmlns:a16="http://schemas.microsoft.com/office/drawing/2014/main" id="{6CE3A1CE-9B2A-6C45-82D2-74755B2D260B}"/>
                </a:ext>
              </a:extLst>
            </p:cNvPr>
            <p:cNvSpPr>
              <a:spLocks/>
            </p:cNvSpPr>
            <p:nvPr/>
          </p:nvSpPr>
          <p:spPr>
            <a:xfrm>
              <a:off x="2904554" y="1565276"/>
              <a:ext cx="2006020" cy="21263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4" name="Vrije vorm: vorm 93">
              <a:extLst>
                <a:ext uri="{FF2B5EF4-FFF2-40B4-BE49-F238E27FC236}">
                  <a16:creationId xmlns:a16="http://schemas.microsoft.com/office/drawing/2014/main" id="{02121E8F-68EE-A7A9-9D7F-E5E15C3210EB}"/>
                </a:ext>
              </a:extLst>
            </p:cNvPr>
            <p:cNvSpPr>
              <a:spLocks/>
            </p:cNvSpPr>
            <p:nvPr/>
          </p:nvSpPr>
          <p:spPr>
            <a:xfrm>
              <a:off x="2904556" y="1565276"/>
              <a:ext cx="2006019" cy="1051080"/>
            </a:xfrm>
            <a:custGeom>
              <a:avLst/>
              <a:gdLst>
                <a:gd name="connsiteX0" fmla="*/ 0 w 2006019"/>
                <a:gd name="connsiteY0" fmla="*/ 0 h 1051080"/>
                <a:gd name="connsiteX1" fmla="*/ 2006019 w 2006019"/>
                <a:gd name="connsiteY1" fmla="*/ 0 h 1051080"/>
                <a:gd name="connsiteX2" fmla="*/ 2006019 w 2006019"/>
                <a:gd name="connsiteY2" fmla="*/ 407746 h 1051080"/>
                <a:gd name="connsiteX3" fmla="*/ 1530053 w 2006019"/>
                <a:gd name="connsiteY3" fmla="*/ 545388 h 1051080"/>
                <a:gd name="connsiteX4" fmla="*/ 359 w 2006019"/>
                <a:gd name="connsiteY4" fmla="*/ 1050944 h 1051080"/>
                <a:gd name="connsiteX5" fmla="*/ 0 w 2006019"/>
                <a:gd name="connsiteY5" fmla="*/ 1051080 h 105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6019" h="1051080">
                  <a:moveTo>
                    <a:pt x="0" y="0"/>
                  </a:moveTo>
                  <a:lnTo>
                    <a:pt x="2006019" y="0"/>
                  </a:lnTo>
                  <a:lnTo>
                    <a:pt x="2006019" y="407746"/>
                  </a:lnTo>
                  <a:lnTo>
                    <a:pt x="1530053" y="545388"/>
                  </a:lnTo>
                  <a:cubicBezTo>
                    <a:pt x="1012399" y="702117"/>
                    <a:pt x="501340" y="868880"/>
                    <a:pt x="359" y="1050944"/>
                  </a:cubicBezTo>
                  <a:lnTo>
                    <a:pt x="0" y="105108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26" name="Tijdelijke aanduiding voor tekst 5">
              <a:extLst>
                <a:ext uri="{FF2B5EF4-FFF2-40B4-BE49-F238E27FC236}">
                  <a16:creationId xmlns:a16="http://schemas.microsoft.com/office/drawing/2014/main" id="{893B5E17-D903-A68E-3E5D-112C5BE170B7}"/>
                </a:ext>
              </a:extLst>
            </p:cNvPr>
            <p:cNvSpPr txBox="1">
              <a:spLocks/>
            </p:cNvSpPr>
            <p:nvPr/>
          </p:nvSpPr>
          <p:spPr>
            <a:xfrm>
              <a:off x="2904082" y="2387123"/>
              <a:ext cx="2006491" cy="1304466"/>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a:t>
              </a:r>
              <a:br>
                <a:rPr lang="en-GB" sz="2000" dirty="0"/>
              </a:br>
              <a:r>
                <a:rPr lang="en-GB" sz="2000" dirty="0"/>
                <a:t>consectetur</a:t>
              </a:r>
            </a:p>
          </p:txBody>
        </p:sp>
        <p:sp>
          <p:nvSpPr>
            <p:cNvPr id="27" name="Tijdelijke aanduiding voor tekst 5">
              <a:extLst>
                <a:ext uri="{FF2B5EF4-FFF2-40B4-BE49-F238E27FC236}">
                  <a16:creationId xmlns:a16="http://schemas.microsoft.com/office/drawing/2014/main" id="{18CD8C9B-DB4A-FB6F-1009-D317C94DEF89}"/>
                </a:ext>
              </a:extLst>
            </p:cNvPr>
            <p:cNvSpPr txBox="1">
              <a:spLocks/>
            </p:cNvSpPr>
            <p:nvPr/>
          </p:nvSpPr>
          <p:spPr>
            <a:xfrm>
              <a:off x="2910595" y="1796626"/>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00</a:t>
              </a:r>
            </a:p>
          </p:txBody>
        </p:sp>
        <p:cxnSp>
          <p:nvCxnSpPr>
            <p:cNvPr id="28" name="Rechte verbindingslijn 27">
              <a:extLst>
                <a:ext uri="{FF2B5EF4-FFF2-40B4-BE49-F238E27FC236}">
                  <a16:creationId xmlns:a16="http://schemas.microsoft.com/office/drawing/2014/main" id="{67505EDC-1D6C-3AA8-7966-FB02DEE04F07}"/>
                </a:ext>
              </a:extLst>
            </p:cNvPr>
            <p:cNvCxnSpPr>
              <a:cxnSpLocks/>
            </p:cNvCxnSpPr>
            <p:nvPr/>
          </p:nvCxnSpPr>
          <p:spPr>
            <a:xfrm>
              <a:off x="3087624" y="2146777"/>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72" name="Groep 71">
            <a:extLst>
              <a:ext uri="{FF2B5EF4-FFF2-40B4-BE49-F238E27FC236}">
                <a16:creationId xmlns:a16="http://schemas.microsoft.com/office/drawing/2014/main" id="{5D6B47AC-1F33-470F-E759-127E1CE03743}"/>
              </a:ext>
            </a:extLst>
          </p:cNvPr>
          <p:cNvGrpSpPr>
            <a:grpSpLocks/>
          </p:cNvGrpSpPr>
          <p:nvPr/>
        </p:nvGrpSpPr>
        <p:grpSpPr>
          <a:xfrm>
            <a:off x="5089498" y="1565276"/>
            <a:ext cx="2013004" cy="2126314"/>
            <a:chOff x="5089498" y="1565276"/>
            <a:chExt cx="2013004" cy="2126314"/>
          </a:xfrm>
        </p:grpSpPr>
        <p:sp>
          <p:nvSpPr>
            <p:cNvPr id="30" name="Rechthoek 29">
              <a:extLst>
                <a:ext uri="{FF2B5EF4-FFF2-40B4-BE49-F238E27FC236}">
                  <a16:creationId xmlns:a16="http://schemas.microsoft.com/office/drawing/2014/main" id="{EE796A4C-A8FF-D18D-D097-7275CCA8B1AE}"/>
                </a:ext>
              </a:extLst>
            </p:cNvPr>
            <p:cNvSpPr>
              <a:spLocks/>
            </p:cNvSpPr>
            <p:nvPr/>
          </p:nvSpPr>
          <p:spPr>
            <a:xfrm>
              <a:off x="5089970" y="1565276"/>
              <a:ext cx="2006020" cy="2126314"/>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5" name="Vrije vorm: vorm 94">
              <a:extLst>
                <a:ext uri="{FF2B5EF4-FFF2-40B4-BE49-F238E27FC236}">
                  <a16:creationId xmlns:a16="http://schemas.microsoft.com/office/drawing/2014/main" id="{074B4F5A-824D-937F-F478-9409522D837C}"/>
                </a:ext>
              </a:extLst>
            </p:cNvPr>
            <p:cNvSpPr>
              <a:spLocks/>
            </p:cNvSpPr>
            <p:nvPr/>
          </p:nvSpPr>
          <p:spPr>
            <a:xfrm>
              <a:off x="5089971" y="1565276"/>
              <a:ext cx="1291947" cy="355868"/>
            </a:xfrm>
            <a:custGeom>
              <a:avLst/>
              <a:gdLst>
                <a:gd name="connsiteX0" fmla="*/ 0 w 1291947"/>
                <a:gd name="connsiteY0" fmla="*/ 0 h 355868"/>
                <a:gd name="connsiteX1" fmla="*/ 1291947 w 1291947"/>
                <a:gd name="connsiteY1" fmla="*/ 0 h 355868"/>
                <a:gd name="connsiteX2" fmla="*/ 387707 w 1291947"/>
                <a:gd name="connsiteY2" fmla="*/ 243750 h 355868"/>
                <a:gd name="connsiteX3" fmla="*/ 0 w 1291947"/>
                <a:gd name="connsiteY3" fmla="*/ 355868 h 355868"/>
              </a:gdLst>
              <a:ahLst/>
              <a:cxnLst>
                <a:cxn ang="0">
                  <a:pos x="connsiteX0" y="connsiteY0"/>
                </a:cxn>
                <a:cxn ang="0">
                  <a:pos x="connsiteX1" y="connsiteY1"/>
                </a:cxn>
                <a:cxn ang="0">
                  <a:pos x="connsiteX2" y="connsiteY2"/>
                </a:cxn>
                <a:cxn ang="0">
                  <a:pos x="connsiteX3" y="connsiteY3"/>
                </a:cxn>
              </a:cxnLst>
              <a:rect l="l" t="t" r="r" b="b"/>
              <a:pathLst>
                <a:path w="1291947" h="355868">
                  <a:moveTo>
                    <a:pt x="0" y="0"/>
                  </a:moveTo>
                  <a:lnTo>
                    <a:pt x="1291947" y="0"/>
                  </a:lnTo>
                  <a:lnTo>
                    <a:pt x="387707" y="243750"/>
                  </a:lnTo>
                  <a:lnTo>
                    <a:pt x="0" y="35586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1" name="Tijdelijke aanduiding voor tekst 5">
              <a:extLst>
                <a:ext uri="{FF2B5EF4-FFF2-40B4-BE49-F238E27FC236}">
                  <a16:creationId xmlns:a16="http://schemas.microsoft.com/office/drawing/2014/main" id="{67811ACB-BFC8-D28A-C47E-C513BE439A50}"/>
                </a:ext>
              </a:extLst>
            </p:cNvPr>
            <p:cNvSpPr txBox="1">
              <a:spLocks/>
            </p:cNvSpPr>
            <p:nvPr/>
          </p:nvSpPr>
          <p:spPr>
            <a:xfrm>
              <a:off x="5089498" y="2387123"/>
              <a:ext cx="2006491" cy="1304467"/>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a:t>
              </a:r>
              <a:br>
                <a:rPr lang="en-GB" sz="2000" dirty="0"/>
              </a:br>
              <a:r>
                <a:rPr lang="en-GB" sz="2000" dirty="0"/>
                <a:t>consectetur</a:t>
              </a:r>
            </a:p>
          </p:txBody>
        </p:sp>
        <p:sp>
          <p:nvSpPr>
            <p:cNvPr id="32" name="Tijdelijke aanduiding voor tekst 5">
              <a:extLst>
                <a:ext uri="{FF2B5EF4-FFF2-40B4-BE49-F238E27FC236}">
                  <a16:creationId xmlns:a16="http://schemas.microsoft.com/office/drawing/2014/main" id="{8054991A-C327-7F79-2E21-1C0154C33C17}"/>
                </a:ext>
              </a:extLst>
            </p:cNvPr>
            <p:cNvSpPr txBox="1">
              <a:spLocks/>
            </p:cNvSpPr>
            <p:nvPr/>
          </p:nvSpPr>
          <p:spPr>
            <a:xfrm>
              <a:off x="5096011" y="1796626"/>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00</a:t>
              </a:r>
            </a:p>
          </p:txBody>
        </p:sp>
        <p:cxnSp>
          <p:nvCxnSpPr>
            <p:cNvPr id="33" name="Rechte verbindingslijn 32">
              <a:extLst>
                <a:ext uri="{FF2B5EF4-FFF2-40B4-BE49-F238E27FC236}">
                  <a16:creationId xmlns:a16="http://schemas.microsoft.com/office/drawing/2014/main" id="{CE1B8DBE-C918-BE69-7EAF-CB96164AB539}"/>
                </a:ext>
              </a:extLst>
            </p:cNvPr>
            <p:cNvCxnSpPr>
              <a:cxnSpLocks/>
            </p:cNvCxnSpPr>
            <p:nvPr/>
          </p:nvCxnSpPr>
          <p:spPr>
            <a:xfrm>
              <a:off x="5273040" y="2146777"/>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66" name="Groep 65">
            <a:extLst>
              <a:ext uri="{FF2B5EF4-FFF2-40B4-BE49-F238E27FC236}">
                <a16:creationId xmlns:a16="http://schemas.microsoft.com/office/drawing/2014/main" id="{85DCF867-9BEF-F80E-FDDF-D85EE6C3E078}"/>
              </a:ext>
            </a:extLst>
          </p:cNvPr>
          <p:cNvGrpSpPr/>
          <p:nvPr/>
        </p:nvGrpSpPr>
        <p:grpSpPr>
          <a:xfrm>
            <a:off x="7274914" y="3860219"/>
            <a:ext cx="2013004" cy="2188660"/>
            <a:chOff x="7274914" y="3860219"/>
            <a:chExt cx="2013004" cy="2188660"/>
          </a:xfrm>
        </p:grpSpPr>
        <p:sp>
          <p:nvSpPr>
            <p:cNvPr id="44" name="Rechthoek 43">
              <a:extLst>
                <a:ext uri="{FF2B5EF4-FFF2-40B4-BE49-F238E27FC236}">
                  <a16:creationId xmlns:a16="http://schemas.microsoft.com/office/drawing/2014/main" id="{A79AE650-1666-AE2E-451F-FBCA15DB8580}"/>
                </a:ext>
              </a:extLst>
            </p:cNvPr>
            <p:cNvSpPr/>
            <p:nvPr/>
          </p:nvSpPr>
          <p:spPr>
            <a:xfrm>
              <a:off x="7275386" y="3860219"/>
              <a:ext cx="2006020" cy="2140531"/>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45" name="Tijdelijke aanduiding voor tekst 5">
              <a:extLst>
                <a:ext uri="{FF2B5EF4-FFF2-40B4-BE49-F238E27FC236}">
                  <a16:creationId xmlns:a16="http://schemas.microsoft.com/office/drawing/2014/main" id="{F709CF52-8F36-4AD2-EF8C-4D596C1C8C60}"/>
                </a:ext>
              </a:extLst>
            </p:cNvPr>
            <p:cNvSpPr txBox="1">
              <a:spLocks/>
            </p:cNvSpPr>
            <p:nvPr/>
          </p:nvSpPr>
          <p:spPr>
            <a:xfrm>
              <a:off x="7274914" y="4682066"/>
              <a:ext cx="2006491" cy="1352640"/>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a:t>
              </a:r>
              <a:br>
                <a:rPr lang="en-GB" sz="2000" dirty="0"/>
              </a:br>
              <a:r>
                <a:rPr lang="en-GB" sz="2000" dirty="0"/>
                <a:t>consectetur</a:t>
              </a:r>
            </a:p>
          </p:txBody>
        </p:sp>
        <p:sp>
          <p:nvSpPr>
            <p:cNvPr id="46" name="Tijdelijke aanduiding voor tekst 5">
              <a:extLst>
                <a:ext uri="{FF2B5EF4-FFF2-40B4-BE49-F238E27FC236}">
                  <a16:creationId xmlns:a16="http://schemas.microsoft.com/office/drawing/2014/main" id="{760364D7-0C40-01AC-061D-AC78F510BBC3}"/>
                </a:ext>
              </a:extLst>
            </p:cNvPr>
            <p:cNvSpPr txBox="1">
              <a:spLocks/>
            </p:cNvSpPr>
            <p:nvPr/>
          </p:nvSpPr>
          <p:spPr>
            <a:xfrm>
              <a:off x="7281427" y="4091569"/>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00</a:t>
              </a:r>
            </a:p>
          </p:txBody>
        </p:sp>
        <p:cxnSp>
          <p:nvCxnSpPr>
            <p:cNvPr id="47" name="Rechte verbindingslijn 46">
              <a:extLst>
                <a:ext uri="{FF2B5EF4-FFF2-40B4-BE49-F238E27FC236}">
                  <a16:creationId xmlns:a16="http://schemas.microsoft.com/office/drawing/2014/main" id="{CEEE409E-7C02-7C3E-AAE8-7F68ABE813D4}"/>
                </a:ext>
              </a:extLst>
            </p:cNvPr>
            <p:cNvCxnSpPr>
              <a:cxnSpLocks/>
            </p:cNvCxnSpPr>
            <p:nvPr/>
          </p:nvCxnSpPr>
          <p:spPr>
            <a:xfrm>
              <a:off x="7458456" y="4441720"/>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96" name="Vrije vorm: vorm 95">
              <a:extLst>
                <a:ext uri="{FF2B5EF4-FFF2-40B4-BE49-F238E27FC236}">
                  <a16:creationId xmlns:a16="http://schemas.microsoft.com/office/drawing/2014/main" id="{19E4EE7E-4959-1DF3-8B29-FCDA14089EC8}"/>
                </a:ext>
              </a:extLst>
            </p:cNvPr>
            <p:cNvSpPr>
              <a:spLocks/>
            </p:cNvSpPr>
            <p:nvPr/>
          </p:nvSpPr>
          <p:spPr>
            <a:xfrm>
              <a:off x="8183876" y="4927621"/>
              <a:ext cx="1097531" cy="1121258"/>
            </a:xfrm>
            <a:custGeom>
              <a:avLst/>
              <a:gdLst>
                <a:gd name="connsiteX0" fmla="*/ 1097531 w 1097531"/>
                <a:gd name="connsiteY0" fmla="*/ 0 h 1121258"/>
                <a:gd name="connsiteX1" fmla="*/ 1097531 w 1097531"/>
                <a:gd name="connsiteY1" fmla="*/ 1121258 h 1121258"/>
                <a:gd name="connsiteX2" fmla="*/ 0 w 1097531"/>
                <a:gd name="connsiteY2" fmla="*/ 1121258 h 1121258"/>
                <a:gd name="connsiteX3" fmla="*/ 53105 w 1097531"/>
                <a:gd name="connsiteY3" fmla="*/ 1057326 h 1121258"/>
                <a:gd name="connsiteX4" fmla="*/ 739103 w 1097531"/>
                <a:gd name="connsiteY4" fmla="*/ 333526 h 1121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531" h="1121258">
                  <a:moveTo>
                    <a:pt x="1097531" y="0"/>
                  </a:moveTo>
                  <a:lnTo>
                    <a:pt x="1097531" y="1121258"/>
                  </a:lnTo>
                  <a:lnTo>
                    <a:pt x="0" y="1121258"/>
                  </a:lnTo>
                  <a:lnTo>
                    <a:pt x="53105" y="1057326"/>
                  </a:lnTo>
                  <a:cubicBezTo>
                    <a:pt x="261098" y="814185"/>
                    <a:pt x="491210" y="572985"/>
                    <a:pt x="739103" y="333526"/>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grpSp>
      <p:grpSp>
        <p:nvGrpSpPr>
          <p:cNvPr id="73" name="Groep 72">
            <a:extLst>
              <a:ext uri="{FF2B5EF4-FFF2-40B4-BE49-F238E27FC236}">
                <a16:creationId xmlns:a16="http://schemas.microsoft.com/office/drawing/2014/main" id="{BEDFA196-E9BD-06E4-63F5-F865EE52C34D}"/>
              </a:ext>
            </a:extLst>
          </p:cNvPr>
          <p:cNvGrpSpPr>
            <a:grpSpLocks/>
          </p:cNvGrpSpPr>
          <p:nvPr/>
        </p:nvGrpSpPr>
        <p:grpSpPr>
          <a:xfrm>
            <a:off x="7274914" y="1565276"/>
            <a:ext cx="2013004" cy="2126314"/>
            <a:chOff x="7274914" y="1565276"/>
            <a:chExt cx="2013004" cy="2126314"/>
          </a:xfrm>
        </p:grpSpPr>
        <p:sp>
          <p:nvSpPr>
            <p:cNvPr id="35" name="Rechthoek 34">
              <a:extLst>
                <a:ext uri="{FF2B5EF4-FFF2-40B4-BE49-F238E27FC236}">
                  <a16:creationId xmlns:a16="http://schemas.microsoft.com/office/drawing/2014/main" id="{EB110895-A715-C918-C9FF-A9A3BE2006A3}"/>
                </a:ext>
              </a:extLst>
            </p:cNvPr>
            <p:cNvSpPr>
              <a:spLocks/>
            </p:cNvSpPr>
            <p:nvPr/>
          </p:nvSpPr>
          <p:spPr>
            <a:xfrm>
              <a:off x="7275386" y="1565276"/>
              <a:ext cx="2006020" cy="21263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6" name="Tijdelijke aanduiding voor tekst 5">
              <a:extLst>
                <a:ext uri="{FF2B5EF4-FFF2-40B4-BE49-F238E27FC236}">
                  <a16:creationId xmlns:a16="http://schemas.microsoft.com/office/drawing/2014/main" id="{DD76365C-529A-020E-8A28-5CEFD80AAFE9}"/>
                </a:ext>
              </a:extLst>
            </p:cNvPr>
            <p:cNvSpPr txBox="1">
              <a:spLocks/>
            </p:cNvSpPr>
            <p:nvPr/>
          </p:nvSpPr>
          <p:spPr>
            <a:xfrm>
              <a:off x="7274914" y="2387123"/>
              <a:ext cx="2006491" cy="1304467"/>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a:t>
              </a:r>
              <a:br>
                <a:rPr lang="en-GB" sz="2000" dirty="0"/>
              </a:br>
              <a:r>
                <a:rPr lang="en-GB" sz="2000" dirty="0"/>
                <a:t>consectetur</a:t>
              </a:r>
            </a:p>
          </p:txBody>
        </p:sp>
        <p:sp>
          <p:nvSpPr>
            <p:cNvPr id="37" name="Tijdelijke aanduiding voor tekst 5">
              <a:extLst>
                <a:ext uri="{FF2B5EF4-FFF2-40B4-BE49-F238E27FC236}">
                  <a16:creationId xmlns:a16="http://schemas.microsoft.com/office/drawing/2014/main" id="{B6629ECF-ADAD-AE09-1449-EF62A8C7BEB9}"/>
                </a:ext>
              </a:extLst>
            </p:cNvPr>
            <p:cNvSpPr txBox="1">
              <a:spLocks/>
            </p:cNvSpPr>
            <p:nvPr/>
          </p:nvSpPr>
          <p:spPr>
            <a:xfrm>
              <a:off x="7281427" y="1796626"/>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00</a:t>
              </a:r>
            </a:p>
          </p:txBody>
        </p:sp>
        <p:cxnSp>
          <p:nvCxnSpPr>
            <p:cNvPr id="38" name="Rechte verbindingslijn 37">
              <a:extLst>
                <a:ext uri="{FF2B5EF4-FFF2-40B4-BE49-F238E27FC236}">
                  <a16:creationId xmlns:a16="http://schemas.microsoft.com/office/drawing/2014/main" id="{458C6698-6E2C-DC52-A22E-4248EAE501AD}"/>
                </a:ext>
              </a:extLst>
            </p:cNvPr>
            <p:cNvCxnSpPr>
              <a:cxnSpLocks/>
            </p:cNvCxnSpPr>
            <p:nvPr/>
          </p:nvCxnSpPr>
          <p:spPr>
            <a:xfrm>
              <a:off x="7458456" y="2146777"/>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59" name="Groep 58">
            <a:extLst>
              <a:ext uri="{FF2B5EF4-FFF2-40B4-BE49-F238E27FC236}">
                <a16:creationId xmlns:a16="http://schemas.microsoft.com/office/drawing/2014/main" id="{18C3F762-8EE1-FE50-84A6-ECDB37146C8A}"/>
              </a:ext>
            </a:extLst>
          </p:cNvPr>
          <p:cNvGrpSpPr>
            <a:grpSpLocks/>
          </p:cNvGrpSpPr>
          <p:nvPr/>
        </p:nvGrpSpPr>
        <p:grpSpPr>
          <a:xfrm>
            <a:off x="9456883" y="1565276"/>
            <a:ext cx="2009939" cy="2126314"/>
            <a:chOff x="9456883" y="1565276"/>
            <a:chExt cx="2009939" cy="2126314"/>
          </a:xfrm>
        </p:grpSpPr>
        <p:sp>
          <p:nvSpPr>
            <p:cNvPr id="58" name="Rechthoek 57">
              <a:extLst>
                <a:ext uri="{FF2B5EF4-FFF2-40B4-BE49-F238E27FC236}">
                  <a16:creationId xmlns:a16="http://schemas.microsoft.com/office/drawing/2014/main" id="{87C96993-710A-0559-EDAF-ECE4E3F2CA69}"/>
                </a:ext>
              </a:extLst>
            </p:cNvPr>
            <p:cNvSpPr>
              <a:spLocks/>
            </p:cNvSpPr>
            <p:nvPr/>
          </p:nvSpPr>
          <p:spPr>
            <a:xfrm>
              <a:off x="9456883" y="1565276"/>
              <a:ext cx="2006020" cy="2126314"/>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57" name="Vrije vorm: vorm 56">
              <a:extLst>
                <a:ext uri="{FF2B5EF4-FFF2-40B4-BE49-F238E27FC236}">
                  <a16:creationId xmlns:a16="http://schemas.microsoft.com/office/drawing/2014/main" id="{3A03F3F6-DB7A-49A8-CB71-E0A59EFBA518}"/>
                </a:ext>
              </a:extLst>
            </p:cNvPr>
            <p:cNvSpPr>
              <a:spLocks/>
            </p:cNvSpPr>
            <p:nvPr/>
          </p:nvSpPr>
          <p:spPr>
            <a:xfrm>
              <a:off x="10724352" y="3136553"/>
              <a:ext cx="742470" cy="555037"/>
            </a:xfrm>
            <a:custGeom>
              <a:avLst/>
              <a:gdLst>
                <a:gd name="connsiteX0" fmla="*/ 742470 w 742470"/>
                <a:gd name="connsiteY0" fmla="*/ 0 h 555037"/>
                <a:gd name="connsiteX1" fmla="*/ 742470 w 742470"/>
                <a:gd name="connsiteY1" fmla="*/ 555037 h 555037"/>
                <a:gd name="connsiteX2" fmla="*/ 0 w 742470"/>
                <a:gd name="connsiteY2" fmla="*/ 555037 h 555037"/>
                <a:gd name="connsiteX3" fmla="*/ 323385 w 742470"/>
                <a:gd name="connsiteY3" fmla="*/ 310047 h 555037"/>
              </a:gdLst>
              <a:ahLst/>
              <a:cxnLst>
                <a:cxn ang="0">
                  <a:pos x="connsiteX0" y="connsiteY0"/>
                </a:cxn>
                <a:cxn ang="0">
                  <a:pos x="connsiteX1" y="connsiteY1"/>
                </a:cxn>
                <a:cxn ang="0">
                  <a:pos x="connsiteX2" y="connsiteY2"/>
                </a:cxn>
                <a:cxn ang="0">
                  <a:pos x="connsiteX3" y="connsiteY3"/>
                </a:cxn>
              </a:cxnLst>
              <a:rect l="l" t="t" r="r" b="b"/>
              <a:pathLst>
                <a:path w="742470" h="555037">
                  <a:moveTo>
                    <a:pt x="742470" y="0"/>
                  </a:moveTo>
                  <a:lnTo>
                    <a:pt x="742470" y="555037"/>
                  </a:lnTo>
                  <a:lnTo>
                    <a:pt x="0" y="555037"/>
                  </a:lnTo>
                  <a:lnTo>
                    <a:pt x="323385" y="310047"/>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41" name="Tijdelijke aanduiding voor tekst 5">
              <a:extLst>
                <a:ext uri="{FF2B5EF4-FFF2-40B4-BE49-F238E27FC236}">
                  <a16:creationId xmlns:a16="http://schemas.microsoft.com/office/drawing/2014/main" id="{A34850B8-DDE0-883E-70E7-2F9211F943E2}"/>
                </a:ext>
              </a:extLst>
            </p:cNvPr>
            <p:cNvSpPr txBox="1">
              <a:spLocks/>
            </p:cNvSpPr>
            <p:nvPr/>
          </p:nvSpPr>
          <p:spPr>
            <a:xfrm>
              <a:off x="9460330" y="2387123"/>
              <a:ext cx="2006491" cy="1304467"/>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a:t>
              </a:r>
              <a:br>
                <a:rPr lang="en-GB" sz="2000" dirty="0"/>
              </a:br>
              <a:r>
                <a:rPr lang="en-GB" sz="2000" dirty="0"/>
                <a:t>consectetur</a:t>
              </a:r>
            </a:p>
          </p:txBody>
        </p:sp>
        <p:sp>
          <p:nvSpPr>
            <p:cNvPr id="42" name="Tijdelijke aanduiding voor tekst 5">
              <a:extLst>
                <a:ext uri="{FF2B5EF4-FFF2-40B4-BE49-F238E27FC236}">
                  <a16:creationId xmlns:a16="http://schemas.microsoft.com/office/drawing/2014/main" id="{4A12C8D5-687C-DACF-B9BC-8DB1EC0BBB02}"/>
                </a:ext>
              </a:extLst>
            </p:cNvPr>
            <p:cNvSpPr txBox="1">
              <a:spLocks/>
            </p:cNvSpPr>
            <p:nvPr/>
          </p:nvSpPr>
          <p:spPr>
            <a:xfrm>
              <a:off x="9460330" y="1796626"/>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00</a:t>
              </a:r>
            </a:p>
          </p:txBody>
        </p:sp>
        <p:cxnSp>
          <p:nvCxnSpPr>
            <p:cNvPr id="43" name="Rechte verbindingslijn 42">
              <a:extLst>
                <a:ext uri="{FF2B5EF4-FFF2-40B4-BE49-F238E27FC236}">
                  <a16:creationId xmlns:a16="http://schemas.microsoft.com/office/drawing/2014/main" id="{D692C0F5-9ACD-FEE4-448A-4E24B1100D57}"/>
                </a:ext>
              </a:extLst>
            </p:cNvPr>
            <p:cNvCxnSpPr>
              <a:cxnSpLocks/>
            </p:cNvCxnSpPr>
            <p:nvPr/>
          </p:nvCxnSpPr>
          <p:spPr>
            <a:xfrm>
              <a:off x="9643872" y="2146777"/>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65" name="Groep 64">
            <a:extLst>
              <a:ext uri="{FF2B5EF4-FFF2-40B4-BE49-F238E27FC236}">
                <a16:creationId xmlns:a16="http://schemas.microsoft.com/office/drawing/2014/main" id="{FA32C0C4-EFB7-5C01-B6C3-F8AA6DF8CB44}"/>
              </a:ext>
            </a:extLst>
          </p:cNvPr>
          <p:cNvGrpSpPr/>
          <p:nvPr/>
        </p:nvGrpSpPr>
        <p:grpSpPr>
          <a:xfrm>
            <a:off x="9460330" y="3851224"/>
            <a:ext cx="2009123" cy="2183482"/>
            <a:chOff x="9460330" y="3851224"/>
            <a:chExt cx="2009123" cy="2183482"/>
          </a:xfrm>
        </p:grpSpPr>
        <p:sp>
          <p:nvSpPr>
            <p:cNvPr id="48" name="Rechthoek 47">
              <a:extLst>
                <a:ext uri="{FF2B5EF4-FFF2-40B4-BE49-F238E27FC236}">
                  <a16:creationId xmlns:a16="http://schemas.microsoft.com/office/drawing/2014/main" id="{B02CDE80-C002-5D71-BB91-6ECF13828BC1}"/>
                </a:ext>
              </a:extLst>
            </p:cNvPr>
            <p:cNvSpPr/>
            <p:nvPr/>
          </p:nvSpPr>
          <p:spPr>
            <a:xfrm>
              <a:off x="9460802" y="3860219"/>
              <a:ext cx="2006020" cy="2140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64" name="Vrije vorm: vorm 63">
              <a:extLst>
                <a:ext uri="{FF2B5EF4-FFF2-40B4-BE49-F238E27FC236}">
                  <a16:creationId xmlns:a16="http://schemas.microsoft.com/office/drawing/2014/main" id="{187D8543-1382-A636-3EAE-F295BF651E06}"/>
                </a:ext>
              </a:extLst>
            </p:cNvPr>
            <p:cNvSpPr>
              <a:spLocks/>
            </p:cNvSpPr>
            <p:nvPr/>
          </p:nvSpPr>
          <p:spPr>
            <a:xfrm>
              <a:off x="9463433" y="3851224"/>
              <a:ext cx="2006020" cy="2162930"/>
            </a:xfrm>
            <a:custGeom>
              <a:avLst/>
              <a:gdLst>
                <a:gd name="connsiteX0" fmla="*/ 1074817 w 2006020"/>
                <a:gd name="connsiteY0" fmla="*/ 0 h 2162930"/>
                <a:gd name="connsiteX1" fmla="*/ 2006020 w 2006020"/>
                <a:gd name="connsiteY1" fmla="*/ 0 h 2162930"/>
                <a:gd name="connsiteX2" fmla="*/ 2006020 w 2006020"/>
                <a:gd name="connsiteY2" fmla="*/ 2162930 h 2162930"/>
                <a:gd name="connsiteX3" fmla="*/ 0 w 2006020"/>
                <a:gd name="connsiteY3" fmla="*/ 2162930 h 2162930"/>
                <a:gd name="connsiteX4" fmla="*/ 0 w 2006020"/>
                <a:gd name="connsiteY4" fmla="*/ 883845 h 2162930"/>
                <a:gd name="connsiteX5" fmla="*/ 254852 w 2006020"/>
                <a:gd name="connsiteY5" fmla="*/ 661844 h 2162930"/>
                <a:gd name="connsiteX6" fmla="*/ 903705 w 2006020"/>
                <a:gd name="connsiteY6" fmla="*/ 132963 h 216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020" h="2162930">
                  <a:moveTo>
                    <a:pt x="1074817" y="0"/>
                  </a:moveTo>
                  <a:lnTo>
                    <a:pt x="2006020" y="0"/>
                  </a:lnTo>
                  <a:lnTo>
                    <a:pt x="2006020" y="2162930"/>
                  </a:lnTo>
                  <a:lnTo>
                    <a:pt x="0" y="2162930"/>
                  </a:lnTo>
                  <a:lnTo>
                    <a:pt x="0" y="883845"/>
                  </a:lnTo>
                  <a:lnTo>
                    <a:pt x="254852" y="661844"/>
                  </a:lnTo>
                  <a:cubicBezTo>
                    <a:pt x="464187" y="484711"/>
                    <a:pt x="681081" y="308446"/>
                    <a:pt x="903705" y="132963"/>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49" name="Tijdelijke aanduiding voor tekst 5">
              <a:extLst>
                <a:ext uri="{FF2B5EF4-FFF2-40B4-BE49-F238E27FC236}">
                  <a16:creationId xmlns:a16="http://schemas.microsoft.com/office/drawing/2014/main" id="{B97E1A70-9918-6748-CDFE-7FDD993FED56}"/>
                </a:ext>
              </a:extLst>
            </p:cNvPr>
            <p:cNvSpPr txBox="1">
              <a:spLocks/>
            </p:cNvSpPr>
            <p:nvPr/>
          </p:nvSpPr>
          <p:spPr>
            <a:xfrm>
              <a:off x="9460330" y="4682066"/>
              <a:ext cx="2006491" cy="1352640"/>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a:t>
              </a:r>
              <a:br>
                <a:rPr lang="en-GB" sz="2000" dirty="0"/>
              </a:br>
              <a:r>
                <a:rPr lang="en-GB" sz="2000" dirty="0"/>
                <a:t>consectetur</a:t>
              </a:r>
            </a:p>
          </p:txBody>
        </p:sp>
        <p:sp>
          <p:nvSpPr>
            <p:cNvPr id="50" name="Tijdelijke aanduiding voor tekst 5">
              <a:extLst>
                <a:ext uri="{FF2B5EF4-FFF2-40B4-BE49-F238E27FC236}">
                  <a16:creationId xmlns:a16="http://schemas.microsoft.com/office/drawing/2014/main" id="{A9C0D31C-E2B3-3303-EB1B-1DF806484703}"/>
                </a:ext>
              </a:extLst>
            </p:cNvPr>
            <p:cNvSpPr txBox="1">
              <a:spLocks/>
            </p:cNvSpPr>
            <p:nvPr/>
          </p:nvSpPr>
          <p:spPr>
            <a:xfrm>
              <a:off x="9460330" y="4091569"/>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00</a:t>
              </a:r>
            </a:p>
          </p:txBody>
        </p:sp>
        <p:cxnSp>
          <p:nvCxnSpPr>
            <p:cNvPr id="51" name="Rechte verbindingslijn 50">
              <a:extLst>
                <a:ext uri="{FF2B5EF4-FFF2-40B4-BE49-F238E27FC236}">
                  <a16:creationId xmlns:a16="http://schemas.microsoft.com/office/drawing/2014/main" id="{DA1D9099-C4B8-446F-0E2C-2E56275AF4DC}"/>
                </a:ext>
              </a:extLst>
            </p:cNvPr>
            <p:cNvCxnSpPr>
              <a:cxnSpLocks/>
            </p:cNvCxnSpPr>
            <p:nvPr/>
          </p:nvCxnSpPr>
          <p:spPr>
            <a:xfrm>
              <a:off x="9643872" y="4441720"/>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74" name="Tijdelijke aanduiding voor dianummer 73">
            <a:extLst>
              <a:ext uri="{FF2B5EF4-FFF2-40B4-BE49-F238E27FC236}">
                <a16:creationId xmlns:a16="http://schemas.microsoft.com/office/drawing/2014/main" id="{548B87C5-2720-833D-9DE8-ABE454E92830}"/>
              </a:ext>
            </a:extLst>
          </p:cNvPr>
          <p:cNvSpPr>
            <a:spLocks noGrp="1"/>
          </p:cNvSpPr>
          <p:nvPr>
            <p:ph type="sldNum" sz="quarter" idx="20"/>
          </p:nvPr>
        </p:nvSpPr>
        <p:spPr/>
        <p:txBody>
          <a:bodyPr/>
          <a:lstStyle/>
          <a:p>
            <a:fld id="{9E843DB9-9987-4157-AB9C-CEA8D7D910BB}" type="slidenum">
              <a:rPr lang="en-GB" smtClean="0"/>
              <a:pPr/>
              <a:t>3</a:t>
            </a:fld>
            <a:endParaRPr lang="en-GB" dirty="0"/>
          </a:p>
        </p:txBody>
      </p:sp>
      <p:grpSp>
        <p:nvGrpSpPr>
          <p:cNvPr id="2" name="INSTRUCTION">
            <a:extLst>
              <a:ext uri="{FF2B5EF4-FFF2-40B4-BE49-F238E27FC236}">
                <a16:creationId xmlns:a16="http://schemas.microsoft.com/office/drawing/2014/main" id="{A72C989F-8D31-7D01-1338-0132574961FE}"/>
              </a:ext>
            </a:extLst>
          </p:cNvPr>
          <p:cNvGrpSpPr>
            <a:grpSpLocks noGrp="1" noUngrp="1" noRot="1" noMove="1" noResize="1"/>
          </p:cNvGrpSpPr>
          <p:nvPr/>
        </p:nvGrpSpPr>
        <p:grpSpPr>
          <a:xfrm>
            <a:off x="-3786165" y="0"/>
            <a:ext cx="3693114" cy="6568295"/>
            <a:chOff x="-3786165" y="0"/>
            <a:chExt cx="3693114" cy="6568295"/>
          </a:xfrm>
        </p:grpSpPr>
        <p:sp>
          <p:nvSpPr>
            <p:cNvPr id="3" name="Rechthoek 2">
              <a:extLst>
                <a:ext uri="{FF2B5EF4-FFF2-40B4-BE49-F238E27FC236}">
                  <a16:creationId xmlns:a16="http://schemas.microsoft.com/office/drawing/2014/main" id="{A78C04E1-E432-67A8-9CF9-C72822BA0AF1}"/>
                </a:ext>
              </a:extLst>
            </p:cNvPr>
            <p:cNvSpPr>
              <a:spLocks noGrp="1" noRot="1" noMove="1" noResize="1" noEditPoints="1" noAdjustHandles="1" noChangeArrowheads="1" noChangeShapeType="1"/>
            </p:cNvSpPr>
            <p:nvPr userDrawn="1"/>
          </p:nvSpPr>
          <p:spPr>
            <a:xfrm>
              <a:off x="-3786165" y="0"/>
              <a:ext cx="3593091" cy="582664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Create/edit a Hyperlink TO A SLIDE</a:t>
              </a:r>
            </a:p>
          </p:txBody>
        </p:sp>
        <p:sp>
          <p:nvSpPr>
            <p:cNvPr id="4" name="Ovaal 3">
              <a:extLst>
                <a:ext uri="{FF2B5EF4-FFF2-40B4-BE49-F238E27FC236}">
                  <a16:creationId xmlns:a16="http://schemas.microsoft.com/office/drawing/2014/main" id="{DD408714-10F5-22AD-5D18-C3190FD85D83}"/>
                </a:ext>
              </a:extLst>
            </p:cNvPr>
            <p:cNvSpPr>
              <a:spLocks noGrp="1" noRot="1" noMove="1" noResize="1" noEditPoints="1" noAdjustHandles="1" noChangeArrowheads="1" noChangeShapeType="1"/>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792BEBAD-7265-5ED6-9B0F-5EB7ED856D3B}"/>
                </a:ext>
              </a:extLst>
            </p:cNvPr>
            <p:cNvSpPr>
              <a:spLocks noGrp="1" noRot="1" noMove="1" noResize="1" noEditPoints="1" noAdjustHandles="1" noChangeArrowheads="1" noChangeShapeType="1"/>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Choose the shape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‘Rectangle’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drag the mouse over the slide to create a shape.</a:t>
              </a:r>
            </a:p>
          </p:txBody>
        </p:sp>
        <p:sp>
          <p:nvSpPr>
            <p:cNvPr id="7" name="Ovaal 6">
              <a:extLst>
                <a:ext uri="{FF2B5EF4-FFF2-40B4-BE49-F238E27FC236}">
                  <a16:creationId xmlns:a16="http://schemas.microsoft.com/office/drawing/2014/main" id="{5281BE96-ECF8-38C3-38A5-061B7ABFFF80}"/>
                </a:ext>
              </a:extLst>
            </p:cNvPr>
            <p:cNvSpPr>
              <a:spLocks noGrp="1" noRot="1" noMove="1" noResize="1" noEditPoints="1" noAdjustHandles="1" noChangeArrowheads="1" noChangeShapeType="1"/>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6F39846C-93B7-5F6B-02EE-E1BE98B44D47}"/>
                </a:ext>
              </a:extLst>
            </p:cNvPr>
            <p:cNvSpPr>
              <a:spLocks noGrp="1" noRot="1" noMove="1" noResize="1" noEditPoints="1" noAdjustHandles="1" noChangeArrowheads="1" noChangeShapeType="1"/>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shape over the menu button and scale the shape as large as the button. Click with the right mouse button on the shape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shape’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39C6C1FE-BF43-404D-7769-4DCFF254E57A}"/>
                </a:ext>
              </a:extLst>
            </p:cNvPr>
            <p:cNvSpPr>
              <a:spLocks noGrp="1" noRot="1" noMove="1" noResize="1" noEditPoints="1" noAdjustHandles="1" noChangeArrowheads="1" noChangeShapeType="1"/>
            </p:cNvSpPr>
            <p:nvPr userDrawn="1"/>
          </p:nvSpPr>
          <p:spPr>
            <a:xfrm>
              <a:off x="-3603859" y="322751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29AB15F-7F5F-1C22-CF66-D88B2600D0CE}"/>
                </a:ext>
              </a:extLst>
            </p:cNvPr>
            <p:cNvSpPr>
              <a:spLocks noGrp="1" noRot="1" noMove="1" noResize="1" noEditPoints="1" noAdjustHandles="1" noChangeArrowheads="1" noChangeShapeType="1"/>
            </p:cNvSpPr>
            <p:nvPr userDrawn="1"/>
          </p:nvSpPr>
          <p:spPr>
            <a:xfrm>
              <a:off x="-3319687" y="3227520"/>
              <a:ext cx="304673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the paint bucket icon,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drag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‘Transparency’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slider to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Now the shape is completely transparent.</a:t>
              </a:r>
            </a:p>
          </p:txBody>
        </p:sp>
        <p:grpSp>
          <p:nvGrpSpPr>
            <p:cNvPr id="40" name="Groep 39">
              <a:extLst>
                <a:ext uri="{FF2B5EF4-FFF2-40B4-BE49-F238E27FC236}">
                  <a16:creationId xmlns:a16="http://schemas.microsoft.com/office/drawing/2014/main" id="{712D14DE-9D76-F219-0C94-BD80ECDC86AF}"/>
                </a:ext>
              </a:extLst>
            </p:cNvPr>
            <p:cNvGrpSpPr>
              <a:grpSpLocks noGrp="1" noUngrp="1" noRot="1" noMove="1" noResize="1"/>
            </p:cNvGrpSpPr>
            <p:nvPr userDrawn="1"/>
          </p:nvGrpSpPr>
          <p:grpSpPr>
            <a:xfrm>
              <a:off x="-3319415" y="1050229"/>
              <a:ext cx="394772" cy="511953"/>
              <a:chOff x="12926733" y="1159941"/>
              <a:chExt cx="394772" cy="511953"/>
            </a:xfrm>
          </p:grpSpPr>
          <p:grpSp>
            <p:nvGrpSpPr>
              <p:cNvPr id="112" name="Groep 111">
                <a:extLst>
                  <a:ext uri="{FF2B5EF4-FFF2-40B4-BE49-F238E27FC236}">
                    <a16:creationId xmlns:a16="http://schemas.microsoft.com/office/drawing/2014/main" id="{C0EB4AA3-B56C-37E0-A9E4-8D8C9966C737}"/>
                  </a:ext>
                </a:extLst>
              </p:cNvPr>
              <p:cNvGrpSpPr>
                <a:grpSpLocks noGrp="1" noUngrp="1" noRot="1" noMove="1" noResize="1"/>
              </p:cNvGrpSpPr>
              <p:nvPr userDrawn="1"/>
            </p:nvGrpSpPr>
            <p:grpSpPr>
              <a:xfrm>
                <a:off x="12986056" y="1159941"/>
                <a:ext cx="276126" cy="284085"/>
                <a:chOff x="806580" y="907261"/>
                <a:chExt cx="421725" cy="433881"/>
              </a:xfrm>
            </p:grpSpPr>
            <p:sp>
              <p:nvSpPr>
                <p:cNvPr id="115" name="Ovaal 114">
                  <a:extLst>
                    <a:ext uri="{FF2B5EF4-FFF2-40B4-BE49-F238E27FC236}">
                      <a16:creationId xmlns:a16="http://schemas.microsoft.com/office/drawing/2014/main" id="{3A910061-5A9F-6D11-0662-8788E55B7090}"/>
                    </a:ext>
                  </a:extLst>
                </p:cNvPr>
                <p:cNvSpPr>
                  <a:spLocks noGrp="1" noRot="1" noMove="1" noResize="1" noEditPoints="1" noAdjustHandles="1" noChangeArrowheads="1" noChangeShapeType="1"/>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C2D76CDB-D868-50A2-5779-41A95F48FDA1}"/>
                    </a:ext>
                  </a:extLst>
                </p:cNvPr>
                <p:cNvSpPr>
                  <a:spLocks noGrp="1" noRot="1" noMove="1" noResize="1" noEditPoints="1" noAdjustHandles="1" noChangeArrowheads="1" noChangeShapeType="1"/>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sp>
              <p:nvSpPr>
                <p:cNvPr id="117" name="Ruit 116">
                  <a:extLst>
                    <a:ext uri="{FF2B5EF4-FFF2-40B4-BE49-F238E27FC236}">
                      <a16:creationId xmlns:a16="http://schemas.microsoft.com/office/drawing/2014/main" id="{30BECC5A-BA4A-5FAB-5EA7-C7A12079141C}"/>
                    </a:ext>
                  </a:extLst>
                </p:cNvPr>
                <p:cNvSpPr>
                  <a:spLocks noGrp="1" noRot="1" noMove="1" noResize="1" noEditPoints="1" noAdjustHandles="1" noChangeArrowheads="1" noChangeShapeType="1"/>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13" name="Rechthoek 112">
                <a:extLst>
                  <a:ext uri="{FF2B5EF4-FFF2-40B4-BE49-F238E27FC236}">
                    <a16:creationId xmlns:a16="http://schemas.microsoft.com/office/drawing/2014/main" id="{60826C9A-60B7-4C90-C6E6-FD3E0E30CD8D}"/>
                  </a:ext>
                </a:extLst>
              </p:cNvPr>
              <p:cNvSpPr>
                <a:spLocks noGrp="1" noRot="1" noMove="1" noResize="1" noEditPoints="1" noAdjustHandles="1" noChangeArrowheads="1" noChangeShapeType="1"/>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Shapes</a:t>
                </a:r>
              </a:p>
            </p:txBody>
          </p:sp>
          <p:sp>
            <p:nvSpPr>
              <p:cNvPr id="114" name="Gelijkbenige driehoek 113">
                <a:extLst>
                  <a:ext uri="{FF2B5EF4-FFF2-40B4-BE49-F238E27FC236}">
                    <a16:creationId xmlns:a16="http://schemas.microsoft.com/office/drawing/2014/main" id="{8CF87AD8-DA55-05BD-3A2B-35854B0CC8BF}"/>
                  </a:ext>
                </a:extLst>
              </p:cNvPr>
              <p:cNvSpPr>
                <a:spLocks noGrp="1" noRot="1" noMove="1" noResize="1" noEditPoints="1" noAdjustHandles="1" noChangeArrowheads="1" noChangeShapeType="1"/>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706E739-7823-A8EA-594D-16189DE3591F}"/>
                </a:ext>
              </a:extLst>
            </p:cNvPr>
            <p:cNvGrpSpPr>
              <a:grpSpLocks noGrp="1" noUngrp="1" noRot="1" noMove="1" noResize="1"/>
            </p:cNvGrpSpPr>
            <p:nvPr userDrawn="1"/>
          </p:nvGrpSpPr>
          <p:grpSpPr>
            <a:xfrm>
              <a:off x="-3314820" y="2485426"/>
              <a:ext cx="1503599" cy="563933"/>
              <a:chOff x="-3314820" y="1384649"/>
              <a:chExt cx="1503599" cy="563933"/>
            </a:xfrm>
          </p:grpSpPr>
          <p:sp>
            <p:nvSpPr>
              <p:cNvPr id="89" name="Rechthoek 88">
                <a:extLst>
                  <a:ext uri="{FF2B5EF4-FFF2-40B4-BE49-F238E27FC236}">
                    <a16:creationId xmlns:a16="http://schemas.microsoft.com/office/drawing/2014/main" id="{51D07D28-7D95-3979-35F1-FB2EDBA4204F}"/>
                  </a:ext>
                </a:extLst>
              </p:cNvPr>
              <p:cNvSpPr>
                <a:spLocks noGrp="1" noRot="1" noMove="1" noResize="1" noEditPoints="1" noAdjustHandles="1" noChangeArrowheads="1" noChangeShapeType="1"/>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90" name="Rechthoek 89">
                <a:extLst>
                  <a:ext uri="{FF2B5EF4-FFF2-40B4-BE49-F238E27FC236}">
                    <a16:creationId xmlns:a16="http://schemas.microsoft.com/office/drawing/2014/main" id="{34275D43-2E1D-2D9F-6F1D-B79D0D1F1EAA}"/>
                  </a:ext>
                </a:extLst>
              </p:cNvPr>
              <p:cNvSpPr>
                <a:spLocks noGrp="1" noRot="1" noMove="1" noResize="1" noEditPoints="1" noAdjustHandles="1" noChangeArrowheads="1" noChangeShapeType="1"/>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91" name="Tekstvak 90">
                <a:extLst>
                  <a:ext uri="{FF2B5EF4-FFF2-40B4-BE49-F238E27FC236}">
                    <a16:creationId xmlns:a16="http://schemas.microsoft.com/office/drawing/2014/main" id="{066941FD-B7EA-8CED-7C69-7069E2942AA9}"/>
                  </a:ext>
                </a:extLst>
              </p:cNvPr>
              <p:cNvSpPr txBox="1">
                <a:spLocks noGrp="1" noRot="1" noMove="1" noResize="1" noEditPoints="1" noAdjustHandles="1" noChangeArrowheads="1" noChangeShapeType="1"/>
              </p:cNvSpPr>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Size and position…</a:t>
                </a:r>
              </a:p>
            </p:txBody>
          </p:sp>
          <p:sp>
            <p:nvSpPr>
              <p:cNvPr id="92" name="Tekstvak 91">
                <a:extLst>
                  <a:ext uri="{FF2B5EF4-FFF2-40B4-BE49-F238E27FC236}">
                    <a16:creationId xmlns:a16="http://schemas.microsoft.com/office/drawing/2014/main" id="{97479490-DAFB-325F-B019-37FE60BCA922}"/>
                  </a:ext>
                </a:extLst>
              </p:cNvPr>
              <p:cNvSpPr txBox="1">
                <a:spLocks noGrp="1" noRot="1" noMove="1" noResize="1" noEditPoints="1" noAdjustHandles="1" noChangeArrowheads="1" noChangeShapeType="1"/>
              </p:cNvSpPr>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shape…</a:t>
                </a:r>
              </a:p>
            </p:txBody>
          </p:sp>
          <p:sp>
            <p:nvSpPr>
              <p:cNvPr id="97" name="Vrije vorm: vorm 96">
                <a:extLst>
                  <a:ext uri="{FF2B5EF4-FFF2-40B4-BE49-F238E27FC236}">
                    <a16:creationId xmlns:a16="http://schemas.microsoft.com/office/drawing/2014/main" id="{A9847F44-0845-8273-42C2-08817DD52B7A}"/>
                  </a:ext>
                </a:extLst>
              </p:cNvPr>
              <p:cNvSpPr>
                <a:spLocks noGrp="1" noRot="1" noMove="1" noResize="1" noEditPoints="1" noAdjustHandles="1" noChangeArrowheads="1" noChangeShapeType="1"/>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8" name="Rechthoek: afgeronde hoeken 97">
                <a:extLst>
                  <a:ext uri="{FF2B5EF4-FFF2-40B4-BE49-F238E27FC236}">
                    <a16:creationId xmlns:a16="http://schemas.microsoft.com/office/drawing/2014/main" id="{0640CE68-0C28-E825-D47B-F0DEF8B703FF}"/>
                  </a:ext>
                </a:extLst>
              </p:cNvPr>
              <p:cNvSpPr>
                <a:spLocks noGrp="1" noRot="1" noMove="1" noResize="1" noEditPoints="1" noAdjustHandles="1" noChangeArrowheads="1" noChangeShapeType="1"/>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99" name="Rechthoek: afgeronde hoeken 98">
                <a:extLst>
                  <a:ext uri="{FF2B5EF4-FFF2-40B4-BE49-F238E27FC236}">
                    <a16:creationId xmlns:a16="http://schemas.microsoft.com/office/drawing/2014/main" id="{1ACD0E54-D6CC-3C04-E7C5-D0A680DB11B1}"/>
                  </a:ext>
                </a:extLst>
              </p:cNvPr>
              <p:cNvSpPr>
                <a:spLocks noGrp="1" noRot="1" noMove="1" noResize="1" noEditPoints="1" noAdjustHandles="1" noChangeArrowheads="1" noChangeShapeType="1"/>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56C76DB1-0DD5-2AC6-CEB0-EE748AAA5E2F}"/>
                  </a:ext>
                </a:extLst>
              </p:cNvPr>
              <p:cNvSpPr>
                <a:spLocks noGrp="1" noRot="1" noMove="1" noResize="1" noEditPoints="1" noAdjustHandles="1" noChangeArrowheads="1" noChangeShapeType="1"/>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01" name="Pijl: punthaak 100">
                <a:extLst>
                  <a:ext uri="{FF2B5EF4-FFF2-40B4-BE49-F238E27FC236}">
                    <a16:creationId xmlns:a16="http://schemas.microsoft.com/office/drawing/2014/main" id="{016C2FC5-8C15-E25F-F521-BFB0461E05D5}"/>
                  </a:ext>
                </a:extLst>
              </p:cNvPr>
              <p:cNvSpPr>
                <a:spLocks noGrp="1" noRot="1" noMove="1" noResize="1" noEditPoints="1" noAdjustHandles="1" noChangeArrowheads="1" noChangeShapeType="1"/>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26B609C9-84B8-EF30-6CF3-ED428796C571}"/>
                  </a:ext>
                </a:extLst>
              </p:cNvPr>
              <p:cNvSpPr>
                <a:spLocks noGrp="1" noRot="1" noMove="1" noResize="1" noEditPoints="1" noAdjustHandles="1" noChangeArrowheads="1" noChangeShapeType="1"/>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03" name="Pijl: punthaak 102">
                <a:extLst>
                  <a:ext uri="{FF2B5EF4-FFF2-40B4-BE49-F238E27FC236}">
                    <a16:creationId xmlns:a16="http://schemas.microsoft.com/office/drawing/2014/main" id="{09F9CC7B-FBEA-2C02-FB71-612168222F66}"/>
                  </a:ext>
                </a:extLst>
              </p:cNvPr>
              <p:cNvSpPr>
                <a:spLocks noGrp="1" noRot="1" noMove="1" noResize="1" noEditPoints="1" noAdjustHandles="1" noChangeArrowheads="1" noChangeShapeType="1"/>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cxnSp>
            <p:nvCxnSpPr>
              <p:cNvPr id="104" name="Rechte verbindingslijn 103">
                <a:extLst>
                  <a:ext uri="{FF2B5EF4-FFF2-40B4-BE49-F238E27FC236}">
                    <a16:creationId xmlns:a16="http://schemas.microsoft.com/office/drawing/2014/main" id="{DE4E10D3-1FDF-0F65-0E8A-59662ACC3A38}"/>
                  </a:ext>
                </a:extLst>
              </p:cNvPr>
              <p:cNvCxnSpPr>
                <a:cxnSpLocks noGrp="1" noRot="1" noMove="1" noResize="1" noEditPoints="1" noAdjustHandles="1" noChangeArrowheads="1" noChangeShapeType="1"/>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105" name="Rechte verbindingslijn 104">
                <a:extLst>
                  <a:ext uri="{FF2B5EF4-FFF2-40B4-BE49-F238E27FC236}">
                    <a16:creationId xmlns:a16="http://schemas.microsoft.com/office/drawing/2014/main" id="{0425353B-F487-8F62-D97C-AEBD8EB8EAB7}"/>
                  </a:ext>
                </a:extLst>
              </p:cNvPr>
              <p:cNvCxnSpPr>
                <a:cxnSpLocks noGrp="1" noRot="1" noMove="1" noResize="1" noEditPoints="1" noAdjustHandles="1" noChangeArrowheads="1" noChangeShapeType="1"/>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106" name="Vrije vorm: vorm 105">
                <a:extLst>
                  <a:ext uri="{FF2B5EF4-FFF2-40B4-BE49-F238E27FC236}">
                    <a16:creationId xmlns:a16="http://schemas.microsoft.com/office/drawing/2014/main" id="{159AE2D7-FEDA-93D8-504A-CDCACF105B34}"/>
                  </a:ext>
                </a:extLst>
              </p:cNvPr>
              <p:cNvSpPr>
                <a:spLocks noGrp="1" noRot="1" noMove="1" noResize="1" noEditPoints="1" noAdjustHandles="1" noChangeArrowheads="1" noChangeShapeType="1"/>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07" name="Rechthoek: afgeronde hoeken 106">
                <a:extLst>
                  <a:ext uri="{FF2B5EF4-FFF2-40B4-BE49-F238E27FC236}">
                    <a16:creationId xmlns:a16="http://schemas.microsoft.com/office/drawing/2014/main" id="{2F8FEDAA-05AB-A8F0-3D76-56707A55EEA4}"/>
                  </a:ext>
                </a:extLst>
              </p:cNvPr>
              <p:cNvSpPr>
                <a:spLocks noGrp="1" noRot="1" noMove="1" noResize="1" noEditPoints="1" noAdjustHandles="1" noChangeArrowheads="1" noChangeShapeType="1"/>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08" name="Vrije vorm: vorm 107">
                <a:extLst>
                  <a:ext uri="{FF2B5EF4-FFF2-40B4-BE49-F238E27FC236}">
                    <a16:creationId xmlns:a16="http://schemas.microsoft.com/office/drawing/2014/main" id="{B0A7E8E0-FAFA-E611-2C8C-1DC32F6302C3}"/>
                  </a:ext>
                </a:extLst>
              </p:cNvPr>
              <p:cNvSpPr>
                <a:spLocks noGrp="1" noRot="1" noMove="1" noResize="1" noEditPoints="1" noAdjustHandles="1" noChangeArrowheads="1" noChangeShapeType="1"/>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noProof="0" dirty="0">
                  <a:solidFill>
                    <a:srgbClr val="211F26"/>
                  </a:solidFill>
                  <a:latin typeface="Calibri" panose="020F0502020204030204" pitchFamily="34" charset="0"/>
                  <a:cs typeface="Calibri" panose="020F0502020204030204" pitchFamily="34" charset="0"/>
                </a:endParaRPr>
              </a:p>
            </p:txBody>
          </p:sp>
          <p:sp>
            <p:nvSpPr>
              <p:cNvPr id="109" name="Vrije vorm: vorm 108">
                <a:extLst>
                  <a:ext uri="{FF2B5EF4-FFF2-40B4-BE49-F238E27FC236}">
                    <a16:creationId xmlns:a16="http://schemas.microsoft.com/office/drawing/2014/main" id="{B2CA784C-227B-3A08-F856-30A9E7F5D4EA}"/>
                  </a:ext>
                </a:extLst>
              </p:cNvPr>
              <p:cNvSpPr>
                <a:spLocks noGrp="1" noRot="1" noMove="1" noResize="1" noEditPoints="1" noAdjustHandles="1" noChangeArrowheads="1" noChangeShapeType="1"/>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014263C4-8991-452E-A468-1FD197C7AB4C}"/>
                  </a:ext>
                </a:extLst>
              </p:cNvPr>
              <p:cNvSpPr>
                <a:spLocks noGrp="1" noRot="1" noMove="1" noResize="1" noEditPoints="1" noAdjustHandles="1" noChangeArrowheads="1" noChangeShapeType="1"/>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11" name="Gelijkbenige driehoek 34">
                <a:extLst>
                  <a:ext uri="{FF2B5EF4-FFF2-40B4-BE49-F238E27FC236}">
                    <a16:creationId xmlns:a16="http://schemas.microsoft.com/office/drawing/2014/main" id="{CAA798F1-1822-8A5F-5876-5ECA001273FE}"/>
                  </a:ext>
                </a:extLst>
              </p:cNvPr>
              <p:cNvSpPr>
                <a:spLocks noGrp="1" noRot="1" noMove="1" noResize="1" noEditPoints="1" noAdjustHandles="1" noChangeArrowheads="1" noChangeShapeType="1"/>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51508126-E642-4F8E-C99D-6B448EA66D50}"/>
                </a:ext>
              </a:extLst>
            </p:cNvPr>
            <p:cNvGrpSpPr>
              <a:grpSpLocks noGrp="1" noUngrp="1" noRot="1" noMove="1" noResize="1"/>
            </p:cNvGrpSpPr>
            <p:nvPr userDrawn="1"/>
          </p:nvGrpSpPr>
          <p:grpSpPr>
            <a:xfrm>
              <a:off x="-3323231" y="3821749"/>
              <a:ext cx="2734765" cy="262633"/>
              <a:chOff x="5114260" y="1193211"/>
              <a:chExt cx="2516594" cy="241682"/>
            </a:xfrm>
          </p:grpSpPr>
          <p:sp>
            <p:nvSpPr>
              <p:cNvPr id="82" name="Rechthoek 81">
                <a:extLst>
                  <a:ext uri="{FF2B5EF4-FFF2-40B4-BE49-F238E27FC236}">
                    <a16:creationId xmlns:a16="http://schemas.microsoft.com/office/drawing/2014/main" id="{BF24A8FC-765C-C27D-57DF-31EB4751B431}"/>
                  </a:ext>
                </a:extLst>
              </p:cNvPr>
              <p:cNvSpPr>
                <a:spLocks noGrp="1" noRot="1" noMove="1" noResize="1" noEditPoints="1" noAdjustHandles="1" noChangeArrowheads="1" noChangeShapeType="1"/>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3" name="Tekstvak 82">
                <a:extLst>
                  <a:ext uri="{FF2B5EF4-FFF2-40B4-BE49-F238E27FC236}">
                    <a16:creationId xmlns:a16="http://schemas.microsoft.com/office/drawing/2014/main" id="{8251B6B7-5BB5-F632-665F-E8AEDEA2D55A}"/>
                  </a:ext>
                </a:extLst>
              </p:cNvPr>
              <p:cNvSpPr txBox="1">
                <a:spLocks noGrp="1" noRot="1" noMove="1" noResize="1" noEditPoints="1" noAdjustHandles="1" noChangeArrowheads="1" noChangeShapeType="1"/>
              </p:cNvSpPr>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en-GB" sz="900" b="0" u="none" kern="1200" noProof="0" dirty="0">
                    <a:solidFill>
                      <a:srgbClr val="211F26"/>
                    </a:solidFill>
                    <a:latin typeface="Calibri" panose="020F0502020204030204" pitchFamily="34" charset="0"/>
                    <a:ea typeface="+mn-ea"/>
                    <a:cs typeface="Calibri" panose="020F0502020204030204" pitchFamily="34" charset="0"/>
                  </a:rPr>
                  <a:t>Transparency</a:t>
                </a:r>
              </a:p>
            </p:txBody>
          </p:sp>
          <p:cxnSp>
            <p:nvCxnSpPr>
              <p:cNvPr id="84" name="Rechte verbindingslijn 83">
                <a:extLst>
                  <a:ext uri="{FF2B5EF4-FFF2-40B4-BE49-F238E27FC236}">
                    <a16:creationId xmlns:a16="http://schemas.microsoft.com/office/drawing/2014/main" id="{0293CE24-8BBF-2C81-2592-706BB19B872C}"/>
                  </a:ext>
                </a:extLst>
              </p:cNvPr>
              <p:cNvCxnSpPr>
                <a:cxnSpLocks noGrp="1" noRot="1" noMove="1" noResize="1" noEditPoints="1" noAdjustHandles="1" noChangeArrowheads="1" noChangeShapeType="1"/>
                <a:endCxn id="88"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85" name="Rechthoek 84">
                <a:extLst>
                  <a:ext uri="{FF2B5EF4-FFF2-40B4-BE49-F238E27FC236}">
                    <a16:creationId xmlns:a16="http://schemas.microsoft.com/office/drawing/2014/main" id="{C97FFBEE-BF37-FC9E-F7E8-3CC309576050}"/>
                  </a:ext>
                </a:extLst>
              </p:cNvPr>
              <p:cNvSpPr>
                <a:spLocks noGrp="1" noRot="1" noMove="1" noResize="1" noEditPoints="1" noAdjustHandles="1" noChangeArrowheads="1" noChangeShapeType="1"/>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100%</a:t>
                </a:r>
              </a:p>
            </p:txBody>
          </p:sp>
          <p:sp>
            <p:nvSpPr>
              <p:cNvPr id="86" name="Gelijkbenige driehoek 85">
                <a:extLst>
                  <a:ext uri="{FF2B5EF4-FFF2-40B4-BE49-F238E27FC236}">
                    <a16:creationId xmlns:a16="http://schemas.microsoft.com/office/drawing/2014/main" id="{339F4644-0336-4C20-C1F7-30DA60DA08FD}"/>
                  </a:ext>
                </a:extLst>
              </p:cNvPr>
              <p:cNvSpPr>
                <a:spLocks noGrp="1" noRot="1" noMove="1" noResize="1" noEditPoints="1" noAdjustHandles="1" noChangeArrowheads="1" noChangeShapeType="1"/>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7" name="Gelijkbenige driehoek 86">
                <a:extLst>
                  <a:ext uri="{FF2B5EF4-FFF2-40B4-BE49-F238E27FC236}">
                    <a16:creationId xmlns:a16="http://schemas.microsoft.com/office/drawing/2014/main" id="{796D8DF9-E8BE-3F44-4255-DC8753C288A2}"/>
                  </a:ext>
                </a:extLst>
              </p:cNvPr>
              <p:cNvSpPr>
                <a:spLocks noGrp="1" noRot="1" noMove="1" noResize="1" noEditPoints="1" noAdjustHandles="1" noChangeArrowheads="1" noChangeShapeType="1"/>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F6E8FB8E-524A-0B39-A22D-0503EDB77C49}"/>
                  </a:ext>
                </a:extLst>
              </p:cNvPr>
              <p:cNvSpPr>
                <a:spLocks noGrp="1" noRot="1" noMove="1" noResize="1" noEditPoints="1" noAdjustHandles="1" noChangeArrowheads="1" noChangeShapeType="1"/>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55" name="Ovaal 54">
              <a:extLst>
                <a:ext uri="{FF2B5EF4-FFF2-40B4-BE49-F238E27FC236}">
                  <a16:creationId xmlns:a16="http://schemas.microsoft.com/office/drawing/2014/main" id="{590FB499-B796-4967-8CCB-0B5AA93DD68D}"/>
                </a:ext>
              </a:extLst>
            </p:cNvPr>
            <p:cNvSpPr>
              <a:spLocks noGrp="1" noRot="1" noMove="1" noResize="1" noEditPoints="1" noAdjustHandles="1" noChangeArrowheads="1" noChangeShapeType="1"/>
            </p:cNvSpPr>
            <p:nvPr userDrawn="1"/>
          </p:nvSpPr>
          <p:spPr>
            <a:xfrm>
              <a:off x="-3603859" y="426602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56" name="Rechthoek 55">
              <a:extLst>
                <a:ext uri="{FF2B5EF4-FFF2-40B4-BE49-F238E27FC236}">
                  <a16:creationId xmlns:a16="http://schemas.microsoft.com/office/drawing/2014/main" id="{7AE208E3-85AB-803C-2E6B-57CBE54C2F59}"/>
                </a:ext>
              </a:extLst>
            </p:cNvPr>
            <p:cNvSpPr>
              <a:spLocks noGrp="1" noRot="1" noMove="1" noResize="1" noEditPoints="1" noAdjustHandles="1" noChangeArrowheads="1" noChangeShapeType="1"/>
            </p:cNvSpPr>
            <p:nvPr userDrawn="1"/>
          </p:nvSpPr>
          <p:spPr>
            <a:xfrm>
              <a:off x="-3319687" y="4266029"/>
              <a:ext cx="2944682" cy="79449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the transparent shape and use the shortcut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add a hyperlink. At the left side of the window,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‘Place in this document’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select the preferred slide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 the list. Then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en-GB"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60" name="Ovaal 59">
              <a:extLst>
                <a:ext uri="{FF2B5EF4-FFF2-40B4-BE49-F238E27FC236}">
                  <a16:creationId xmlns:a16="http://schemas.microsoft.com/office/drawing/2014/main" id="{10149434-74B1-5D12-BE0D-8786FA038A89}"/>
                </a:ext>
              </a:extLst>
            </p:cNvPr>
            <p:cNvSpPr>
              <a:spLocks noGrp="1" noRot="1" noMove="1" noResize="1" noEditPoints="1" noAdjustHandles="1" noChangeArrowheads="1" noChangeShapeType="1"/>
            </p:cNvSpPr>
            <p:nvPr userDrawn="1"/>
          </p:nvSpPr>
          <p:spPr>
            <a:xfrm>
              <a:off x="-3603859" y="524598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61" name="Rechthoek 60">
              <a:extLst>
                <a:ext uri="{FF2B5EF4-FFF2-40B4-BE49-F238E27FC236}">
                  <a16:creationId xmlns:a16="http://schemas.microsoft.com/office/drawing/2014/main" id="{C5C5E552-6B21-33CC-E36F-6028A6E50B88}"/>
                </a:ext>
              </a:extLst>
            </p:cNvPr>
            <p:cNvSpPr>
              <a:spLocks noGrp="1" noRot="1" noMove="1" noResize="1" noEditPoints="1" noAdjustHandles="1" noChangeArrowheads="1" noChangeShapeType="1"/>
            </p:cNvSpPr>
            <p:nvPr userDrawn="1"/>
          </p:nvSpPr>
          <p:spPr>
            <a:xfrm>
              <a:off x="-3319687" y="5245987"/>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Copy the transparent shape and repeat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step 4</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 this for all menu buttons.</a:t>
              </a:r>
            </a:p>
          </p:txBody>
        </p:sp>
        <p:sp>
          <p:nvSpPr>
            <p:cNvPr id="62" name="Rechthoek 61">
              <a:extLst>
                <a:ext uri="{FF2B5EF4-FFF2-40B4-BE49-F238E27FC236}">
                  <a16:creationId xmlns:a16="http://schemas.microsoft.com/office/drawing/2014/main" id="{B1720CE8-231F-2C09-698E-56EC552272F8}"/>
                </a:ext>
              </a:extLst>
            </p:cNvPr>
            <p:cNvSpPr>
              <a:spLocks noGrp="1" noRot="1" noMove="1" noResize="1" noEditPoints="1" noAdjustHandles="1" noChangeArrowheads="1" noChangeShapeType="1"/>
            </p:cNvSpPr>
            <p:nvPr userDrawn="1"/>
          </p:nvSpPr>
          <p:spPr>
            <a:xfrm>
              <a:off x="-3786164" y="574029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63" name="ICOON_info">
              <a:extLst>
                <a:ext uri="{FF2B5EF4-FFF2-40B4-BE49-F238E27FC236}">
                  <a16:creationId xmlns:a16="http://schemas.microsoft.com/office/drawing/2014/main" id="{C921445A-7921-A573-760A-B0543626188C}"/>
                </a:ext>
              </a:extLst>
            </p:cNvPr>
            <p:cNvGrpSpPr>
              <a:grpSpLocks noGrp="1" noUngrp="1" noRot="1" noMove="1" noResize="1"/>
            </p:cNvGrpSpPr>
            <p:nvPr userDrawn="1"/>
          </p:nvGrpSpPr>
          <p:grpSpPr>
            <a:xfrm>
              <a:off x="-376736" y="5569246"/>
              <a:ext cx="283685" cy="283685"/>
              <a:chOff x="-510741" y="5913713"/>
              <a:chExt cx="267555" cy="267555"/>
            </a:xfrm>
          </p:grpSpPr>
          <p:sp>
            <p:nvSpPr>
              <p:cNvPr id="80" name="Ovaal 79">
                <a:extLst>
                  <a:ext uri="{FF2B5EF4-FFF2-40B4-BE49-F238E27FC236}">
                    <a16:creationId xmlns:a16="http://schemas.microsoft.com/office/drawing/2014/main" id="{47E9B00B-10D6-3B04-CE9B-6FB720D314F8}"/>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6AE08E8F-EE05-C8A0-017F-9DD251D9B435}"/>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70" name="Groep 69">
              <a:extLst>
                <a:ext uri="{FF2B5EF4-FFF2-40B4-BE49-F238E27FC236}">
                  <a16:creationId xmlns:a16="http://schemas.microsoft.com/office/drawing/2014/main" id="{A8B08371-940A-9751-2790-61BE605B4CBC}"/>
                </a:ext>
              </a:extLst>
            </p:cNvPr>
            <p:cNvGrpSpPr>
              <a:grpSpLocks noGrp="1" noUngrp="1" noRot="1" noMove="1" noResize="1"/>
            </p:cNvGrpSpPr>
            <p:nvPr userDrawn="1"/>
          </p:nvGrpSpPr>
          <p:grpSpPr>
            <a:xfrm>
              <a:off x="-938434" y="5877672"/>
              <a:ext cx="627798" cy="576693"/>
              <a:chOff x="-938434" y="4570310"/>
              <a:chExt cx="627798" cy="576693"/>
            </a:xfrm>
          </p:grpSpPr>
          <p:grpSp>
            <p:nvGrpSpPr>
              <p:cNvPr id="75" name="Inspireren">
                <a:extLst>
                  <a:ext uri="{FF2B5EF4-FFF2-40B4-BE49-F238E27FC236}">
                    <a16:creationId xmlns:a16="http://schemas.microsoft.com/office/drawing/2014/main" id="{58C2FC89-7F93-426D-638D-ACFABD61B3A2}"/>
                  </a:ext>
                </a:extLst>
              </p:cNvPr>
              <p:cNvGrpSpPr>
                <a:grpSpLocks noGrp="1" noUngrp="1" noRot="1" noChangeAspect="1" noMove="1" noResize="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7" name="Freeform 12">
                  <a:extLst>
                    <a:ext uri="{FF2B5EF4-FFF2-40B4-BE49-F238E27FC236}">
                      <a16:creationId xmlns:a16="http://schemas.microsoft.com/office/drawing/2014/main" id="{05B65710-7774-BE5B-CAAC-E0D4DC2FBC49}"/>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78" name="Freeform 13">
                  <a:extLst>
                    <a:ext uri="{FF2B5EF4-FFF2-40B4-BE49-F238E27FC236}">
                      <a16:creationId xmlns:a16="http://schemas.microsoft.com/office/drawing/2014/main" id="{AFC54D53-7872-2BF3-9865-A0810C0B23BB}"/>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79" name="Freeform 14">
                  <a:extLst>
                    <a:ext uri="{FF2B5EF4-FFF2-40B4-BE49-F238E27FC236}">
                      <a16:creationId xmlns:a16="http://schemas.microsoft.com/office/drawing/2014/main" id="{7A4BA87B-DFA3-3BBD-CFCC-E65011D7C8ED}"/>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76" name="Tekstvak 75">
                <a:extLst>
                  <a:ext uri="{FF2B5EF4-FFF2-40B4-BE49-F238E27FC236}">
                    <a16:creationId xmlns:a16="http://schemas.microsoft.com/office/drawing/2014/main" id="{F6E8701C-60E9-4A5C-F0E5-9A9B170BDC20}"/>
                  </a:ext>
                </a:extLst>
              </p:cNvPr>
              <p:cNvSpPr txBox="1">
                <a:spLocks noGrp="1" noRot="1" noMove="1" noResize="1" noEditPoints="1" noAdjustHandles="1" noChangeArrowheads="1" noChangeShapeType="1"/>
              </p:cNvSpPr>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287208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kstvak 19">
            <a:extLst>
              <a:ext uri="{FF2B5EF4-FFF2-40B4-BE49-F238E27FC236}">
                <a16:creationId xmlns:a16="http://schemas.microsoft.com/office/drawing/2014/main" id="{B26A8E05-2713-ED09-31D4-DD7D86043C09}"/>
              </a:ext>
            </a:extLst>
          </p:cNvPr>
          <p:cNvSpPr txBox="1"/>
          <p:nvPr/>
        </p:nvSpPr>
        <p:spPr>
          <a:xfrm>
            <a:off x="3290399" y="4969714"/>
            <a:ext cx="8180875" cy="1024159"/>
          </a:xfrm>
          <a:prstGeom prst="rect">
            <a:avLst/>
          </a:prstGeom>
          <a:noFill/>
        </p:spPr>
        <p:txBody>
          <a:bodyPr wrap="square" lIns="3060000" tIns="0" rIns="0" bIns="0" rtlCol="0" anchor="ctr" anchorCtr="0">
            <a:no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2"/>
                </a:solidFill>
              </a:rPr>
            </a:br>
            <a:r>
              <a:rPr lang="en-US" dirty="0"/>
              <a:t>Sit amet consectetur adipiscing elit sed do</a:t>
            </a:r>
            <a:endParaRPr lang="en-GB" sz="2400" dirty="0"/>
          </a:p>
        </p:txBody>
      </p:sp>
      <p:sp>
        <p:nvSpPr>
          <p:cNvPr id="19" name="Tekstvak 18">
            <a:extLst>
              <a:ext uri="{FF2B5EF4-FFF2-40B4-BE49-F238E27FC236}">
                <a16:creationId xmlns:a16="http://schemas.microsoft.com/office/drawing/2014/main" id="{78A9EFC6-A5EA-5AFB-1437-11D6C76E68D8}"/>
              </a:ext>
            </a:extLst>
          </p:cNvPr>
          <p:cNvSpPr txBox="1"/>
          <p:nvPr/>
        </p:nvSpPr>
        <p:spPr>
          <a:xfrm>
            <a:off x="3290399" y="3850978"/>
            <a:ext cx="8180875" cy="1034594"/>
          </a:xfrm>
          <a:prstGeom prst="rect">
            <a:avLst/>
          </a:prstGeom>
          <a:noFill/>
        </p:spPr>
        <p:txBody>
          <a:bodyPr wrap="square" lIns="2340000" tIns="0" rIns="0" bIns="0" rtlCol="0" anchor="ctr" anchorCtr="0">
            <a:noAutofit/>
          </a:bodyPr>
          <a:lstStyle/>
          <a:p>
            <a:pPr>
              <a:lnSpc>
                <a:spcPct val="90000"/>
              </a:lnSpc>
              <a:spcBef>
                <a:spcPts val="600"/>
              </a:spcBef>
              <a:spcAft>
                <a:spcPts val="600"/>
              </a:spcAft>
            </a:pPr>
            <a:r>
              <a:rPr lang="en-US" sz="2000" dirty="0">
                <a:solidFill>
                  <a:srgbClr val="0076C2"/>
                </a:solidFill>
              </a:rPr>
              <a:t>Lorem ipsum dolor</a:t>
            </a:r>
            <a:br>
              <a:rPr lang="en-US" sz="2400" dirty="0">
                <a:solidFill>
                  <a:srgbClr val="0076C2"/>
                </a:solidFill>
              </a:rPr>
            </a:br>
            <a:r>
              <a:rPr lang="en-US" dirty="0"/>
              <a:t>Sit amet consectetur adipiscing elit sed do eiusmod</a:t>
            </a:r>
            <a:endParaRPr lang="en-GB" sz="2400" dirty="0"/>
          </a:p>
        </p:txBody>
      </p:sp>
      <p:sp>
        <p:nvSpPr>
          <p:cNvPr id="18" name="Tekstvak 17">
            <a:extLst>
              <a:ext uri="{FF2B5EF4-FFF2-40B4-BE49-F238E27FC236}">
                <a16:creationId xmlns:a16="http://schemas.microsoft.com/office/drawing/2014/main" id="{C9A10639-018B-2AF3-C1CA-B426098E99CF}"/>
              </a:ext>
            </a:extLst>
          </p:cNvPr>
          <p:cNvSpPr txBox="1"/>
          <p:nvPr/>
        </p:nvSpPr>
        <p:spPr>
          <a:xfrm>
            <a:off x="3290399" y="2689220"/>
            <a:ext cx="8180875" cy="1103701"/>
          </a:xfrm>
          <a:prstGeom prst="rect">
            <a:avLst/>
          </a:prstGeom>
          <a:noFill/>
        </p:spPr>
        <p:txBody>
          <a:bodyPr wrap="square" lIns="1620000" tIns="0" rIns="0" bIns="0" rtlCol="0" anchor="ctr" anchorCtr="0">
            <a:noAutofit/>
          </a:bodyPr>
          <a:lstStyle/>
          <a:p>
            <a:pPr>
              <a:lnSpc>
                <a:spcPct val="90000"/>
              </a:lnSpc>
              <a:spcBef>
                <a:spcPts val="600"/>
              </a:spcBef>
              <a:spcAft>
                <a:spcPts val="600"/>
              </a:spcAft>
            </a:pPr>
            <a:r>
              <a:rPr lang="en-US" sz="2000" dirty="0">
                <a:solidFill>
                  <a:srgbClr val="00B8C8"/>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17" name="Tekstvak 16">
            <a:extLst>
              <a:ext uri="{FF2B5EF4-FFF2-40B4-BE49-F238E27FC236}">
                <a16:creationId xmlns:a16="http://schemas.microsoft.com/office/drawing/2014/main" id="{6548282E-204C-E0F7-0D13-E14AFAC8BE72}"/>
              </a:ext>
            </a:extLst>
          </p:cNvPr>
          <p:cNvSpPr txBox="1"/>
          <p:nvPr/>
        </p:nvSpPr>
        <p:spPr>
          <a:xfrm>
            <a:off x="3290399" y="1576315"/>
            <a:ext cx="8180875" cy="1060068"/>
          </a:xfrm>
          <a:prstGeom prst="rect">
            <a:avLst/>
          </a:prstGeom>
          <a:noFill/>
        </p:spPr>
        <p:txBody>
          <a:bodyPr wrap="square" lIns="900000" tIns="0" rIns="0" bIns="0" rtlCol="0" anchor="ctr" anchorCtr="0">
            <a:no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2" name="Tijdelijke aanduiding voor datum 1">
            <a:extLst>
              <a:ext uri="{FF2B5EF4-FFF2-40B4-BE49-F238E27FC236}">
                <a16:creationId xmlns:a16="http://schemas.microsoft.com/office/drawing/2014/main" id="{63B41510-2587-B40B-68E0-FD8D23A1F2D5}"/>
              </a:ext>
            </a:extLst>
          </p:cNvPr>
          <p:cNvSpPr>
            <a:spLocks noGrp="1"/>
          </p:cNvSpPr>
          <p:nvPr>
            <p:ph type="dt" sz="half" idx="18"/>
          </p:nvPr>
        </p:nvSpPr>
        <p:spPr/>
        <p:txBody>
          <a:bodyPr/>
          <a:lstStyle/>
          <a:p>
            <a:fld id="{234DBB97-FA50-4161-B330-27A1DE6E588D}" type="datetime1">
              <a:rPr lang="nl-NL" smtClean="0"/>
              <a:t>4-4-2024</a:t>
            </a:fld>
            <a:endParaRPr lang="en-GB" dirty="0"/>
          </a:p>
        </p:txBody>
      </p:sp>
      <p:sp>
        <p:nvSpPr>
          <p:cNvPr id="3" name="Tijdelijke aanduiding voor dianummer 2">
            <a:extLst>
              <a:ext uri="{FF2B5EF4-FFF2-40B4-BE49-F238E27FC236}">
                <a16:creationId xmlns:a16="http://schemas.microsoft.com/office/drawing/2014/main" id="{9C179029-6D8F-9D54-C665-06B3ACCB62B9}"/>
              </a:ext>
            </a:extLst>
          </p:cNvPr>
          <p:cNvSpPr>
            <a:spLocks noGrp="1"/>
          </p:cNvSpPr>
          <p:nvPr>
            <p:ph type="sldNum" sz="quarter" idx="20"/>
          </p:nvPr>
        </p:nvSpPr>
        <p:spPr/>
        <p:txBody>
          <a:bodyPr/>
          <a:lstStyle/>
          <a:p>
            <a:fld id="{9E843DB9-9987-4157-AB9C-CEA8D7D910BB}" type="slidenum">
              <a:rPr lang="en-GB" smtClean="0"/>
              <a:pPr/>
              <a:t>30</a:t>
            </a:fld>
            <a:endParaRPr lang="en-GB" dirty="0"/>
          </a:p>
        </p:txBody>
      </p:sp>
      <p:sp>
        <p:nvSpPr>
          <p:cNvPr id="4" name="Titel 3">
            <a:extLst>
              <a:ext uri="{FF2B5EF4-FFF2-40B4-BE49-F238E27FC236}">
                <a16:creationId xmlns:a16="http://schemas.microsoft.com/office/drawing/2014/main" id="{8DA7F7E6-6646-D92E-BDC3-059CE939C0E0}"/>
              </a:ext>
            </a:extLst>
          </p:cNvPr>
          <p:cNvSpPr>
            <a:spLocks noGrp="1"/>
          </p:cNvSpPr>
          <p:nvPr>
            <p:ph type="title"/>
          </p:nvPr>
        </p:nvSpPr>
        <p:spPr/>
        <p:txBody>
          <a:bodyPr/>
          <a:lstStyle/>
          <a:p>
            <a:r>
              <a:rPr lang="en-GB" dirty="0"/>
              <a:t>Pyramid</a:t>
            </a:r>
          </a:p>
        </p:txBody>
      </p:sp>
      <p:sp>
        <p:nvSpPr>
          <p:cNvPr id="5" name="Vrije vorm: vorm 4">
            <a:extLst>
              <a:ext uri="{FF2B5EF4-FFF2-40B4-BE49-F238E27FC236}">
                <a16:creationId xmlns:a16="http://schemas.microsoft.com/office/drawing/2014/main" id="{CB2EFFE0-2F1B-2869-C627-C558C8E865F9}"/>
              </a:ext>
            </a:extLst>
          </p:cNvPr>
          <p:cNvSpPr/>
          <p:nvPr/>
        </p:nvSpPr>
        <p:spPr>
          <a:xfrm>
            <a:off x="2647585" y="1576315"/>
            <a:ext cx="1285632" cy="1065285"/>
          </a:xfrm>
          <a:custGeom>
            <a:avLst/>
            <a:gdLst>
              <a:gd name="connsiteX0" fmla="*/ 642816 w 1285632"/>
              <a:gd name="connsiteY0" fmla="*/ 0 h 1108303"/>
              <a:gd name="connsiteX1" fmla="*/ 1285632 w 1285632"/>
              <a:gd name="connsiteY1" fmla="*/ 1108303 h 1108303"/>
              <a:gd name="connsiteX2" fmla="*/ 0 w 1285632"/>
              <a:gd name="connsiteY2" fmla="*/ 1108303 h 1108303"/>
            </a:gdLst>
            <a:ahLst/>
            <a:cxnLst>
              <a:cxn ang="0">
                <a:pos x="connsiteX0" y="connsiteY0"/>
              </a:cxn>
              <a:cxn ang="0">
                <a:pos x="connsiteX1" y="connsiteY1"/>
              </a:cxn>
              <a:cxn ang="0">
                <a:pos x="connsiteX2" y="connsiteY2"/>
              </a:cxn>
            </a:cxnLst>
            <a:rect l="l" t="t" r="r" b="b"/>
            <a:pathLst>
              <a:path w="1285632" h="1108303">
                <a:moveTo>
                  <a:pt x="642816" y="0"/>
                </a:moveTo>
                <a:lnTo>
                  <a:pt x="1285632" y="1108303"/>
                </a:lnTo>
                <a:lnTo>
                  <a:pt x="0" y="1108303"/>
                </a:lnTo>
                <a:close/>
              </a:path>
            </a:pathLst>
          </a:cu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600" dirty="0" err="1"/>
          </a:p>
        </p:txBody>
      </p:sp>
      <p:sp>
        <p:nvSpPr>
          <p:cNvPr id="6" name="Vrije vorm: vorm 5">
            <a:extLst>
              <a:ext uri="{FF2B5EF4-FFF2-40B4-BE49-F238E27FC236}">
                <a16:creationId xmlns:a16="http://schemas.microsoft.com/office/drawing/2014/main" id="{B6FEFF61-F287-86DC-2944-9650E2A7A5AA}"/>
              </a:ext>
            </a:extLst>
          </p:cNvPr>
          <p:cNvSpPr/>
          <p:nvPr/>
        </p:nvSpPr>
        <p:spPr>
          <a:xfrm>
            <a:off x="1979774" y="2696178"/>
            <a:ext cx="2621256" cy="1093264"/>
          </a:xfrm>
          <a:custGeom>
            <a:avLst/>
            <a:gdLst>
              <a:gd name="connsiteX0" fmla="*/ 642815 w 2571263"/>
              <a:gd name="connsiteY0" fmla="*/ 0 h 1108303"/>
              <a:gd name="connsiteX1" fmla="*/ 1928447 w 2571263"/>
              <a:gd name="connsiteY1" fmla="*/ 0 h 1108303"/>
              <a:gd name="connsiteX2" fmla="*/ 2571263 w 2571263"/>
              <a:gd name="connsiteY2" fmla="*/ 1108303 h 1108303"/>
              <a:gd name="connsiteX3" fmla="*/ 0 w 2571263"/>
              <a:gd name="connsiteY3" fmla="*/ 1108303 h 1108303"/>
            </a:gdLst>
            <a:ahLst/>
            <a:cxnLst>
              <a:cxn ang="0">
                <a:pos x="connsiteX0" y="connsiteY0"/>
              </a:cxn>
              <a:cxn ang="0">
                <a:pos x="connsiteX1" y="connsiteY1"/>
              </a:cxn>
              <a:cxn ang="0">
                <a:pos x="connsiteX2" y="connsiteY2"/>
              </a:cxn>
              <a:cxn ang="0">
                <a:pos x="connsiteX3" y="connsiteY3"/>
              </a:cxn>
            </a:cxnLst>
            <a:rect l="l" t="t" r="r" b="b"/>
            <a:pathLst>
              <a:path w="2571263" h="1108303">
                <a:moveTo>
                  <a:pt x="642815" y="0"/>
                </a:moveTo>
                <a:lnTo>
                  <a:pt x="1928447" y="0"/>
                </a:lnTo>
                <a:lnTo>
                  <a:pt x="2571263" y="1108303"/>
                </a:lnTo>
                <a:lnTo>
                  <a:pt x="0" y="1108303"/>
                </a:lnTo>
                <a:close/>
              </a:path>
            </a:pathLst>
          </a:custGeom>
          <a:solidFill>
            <a:srgbClr val="00B8C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600" dirty="0" err="1"/>
          </a:p>
        </p:txBody>
      </p:sp>
      <p:sp>
        <p:nvSpPr>
          <p:cNvPr id="7" name="Vrije vorm: vorm 6">
            <a:extLst>
              <a:ext uri="{FF2B5EF4-FFF2-40B4-BE49-F238E27FC236}">
                <a16:creationId xmlns:a16="http://schemas.microsoft.com/office/drawing/2014/main" id="{644AA6D7-34E1-9EFB-A247-253F23BE9C5B}"/>
              </a:ext>
            </a:extLst>
          </p:cNvPr>
          <p:cNvSpPr/>
          <p:nvPr/>
        </p:nvSpPr>
        <p:spPr>
          <a:xfrm>
            <a:off x="1312116" y="3844020"/>
            <a:ext cx="3956570" cy="1055465"/>
          </a:xfrm>
          <a:custGeom>
            <a:avLst/>
            <a:gdLst>
              <a:gd name="connsiteX0" fmla="*/ 642816 w 3856894"/>
              <a:gd name="connsiteY0" fmla="*/ 0 h 1108303"/>
              <a:gd name="connsiteX1" fmla="*/ 3214079 w 3856894"/>
              <a:gd name="connsiteY1" fmla="*/ 0 h 1108303"/>
              <a:gd name="connsiteX2" fmla="*/ 3856894 w 3856894"/>
              <a:gd name="connsiteY2" fmla="*/ 1108303 h 1108303"/>
              <a:gd name="connsiteX3" fmla="*/ 0 w 3856894"/>
              <a:gd name="connsiteY3" fmla="*/ 1108303 h 1108303"/>
            </a:gdLst>
            <a:ahLst/>
            <a:cxnLst>
              <a:cxn ang="0">
                <a:pos x="connsiteX0" y="connsiteY0"/>
              </a:cxn>
              <a:cxn ang="0">
                <a:pos x="connsiteX1" y="connsiteY1"/>
              </a:cxn>
              <a:cxn ang="0">
                <a:pos x="connsiteX2" y="connsiteY2"/>
              </a:cxn>
              <a:cxn ang="0">
                <a:pos x="connsiteX3" y="connsiteY3"/>
              </a:cxn>
            </a:cxnLst>
            <a:rect l="l" t="t" r="r" b="b"/>
            <a:pathLst>
              <a:path w="3856894" h="1108303">
                <a:moveTo>
                  <a:pt x="642816" y="0"/>
                </a:moveTo>
                <a:lnTo>
                  <a:pt x="3214079" y="0"/>
                </a:lnTo>
                <a:lnTo>
                  <a:pt x="3856894" y="1108303"/>
                </a:lnTo>
                <a:lnTo>
                  <a:pt x="0" y="1108303"/>
                </a:lnTo>
                <a:close/>
              </a:path>
            </a:pathLst>
          </a:custGeom>
          <a:solidFill>
            <a:srgbClr val="0076C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600" dirty="0" err="1"/>
          </a:p>
        </p:txBody>
      </p:sp>
      <p:sp>
        <p:nvSpPr>
          <p:cNvPr id="8" name="Vrije vorm: vorm 7">
            <a:extLst>
              <a:ext uri="{FF2B5EF4-FFF2-40B4-BE49-F238E27FC236}">
                <a16:creationId xmlns:a16="http://schemas.microsoft.com/office/drawing/2014/main" id="{95DBC206-D648-A529-5A11-2E8845986DC9}"/>
              </a:ext>
            </a:extLst>
          </p:cNvPr>
          <p:cNvSpPr/>
          <p:nvPr/>
        </p:nvSpPr>
        <p:spPr>
          <a:xfrm>
            <a:off x="600915" y="4954062"/>
            <a:ext cx="5378972" cy="1055465"/>
          </a:xfrm>
          <a:custGeom>
            <a:avLst/>
            <a:gdLst>
              <a:gd name="connsiteX0" fmla="*/ 642816 w 5142525"/>
              <a:gd name="connsiteY0" fmla="*/ 0 h 1108303"/>
              <a:gd name="connsiteX1" fmla="*/ 4499710 w 5142525"/>
              <a:gd name="connsiteY1" fmla="*/ 0 h 1108303"/>
              <a:gd name="connsiteX2" fmla="*/ 5142525 w 5142525"/>
              <a:gd name="connsiteY2" fmla="*/ 1108303 h 1108303"/>
              <a:gd name="connsiteX3" fmla="*/ 0 w 5142525"/>
              <a:gd name="connsiteY3" fmla="*/ 1108303 h 1108303"/>
            </a:gdLst>
            <a:ahLst/>
            <a:cxnLst>
              <a:cxn ang="0">
                <a:pos x="connsiteX0" y="connsiteY0"/>
              </a:cxn>
              <a:cxn ang="0">
                <a:pos x="connsiteX1" y="connsiteY1"/>
              </a:cxn>
              <a:cxn ang="0">
                <a:pos x="connsiteX2" y="connsiteY2"/>
              </a:cxn>
              <a:cxn ang="0">
                <a:pos x="connsiteX3" y="connsiteY3"/>
              </a:cxn>
            </a:cxnLst>
            <a:rect l="l" t="t" r="r" b="b"/>
            <a:pathLst>
              <a:path w="5142525" h="1108303">
                <a:moveTo>
                  <a:pt x="642816" y="0"/>
                </a:moveTo>
                <a:lnTo>
                  <a:pt x="4499710" y="0"/>
                </a:lnTo>
                <a:lnTo>
                  <a:pt x="5142525" y="1108303"/>
                </a:lnTo>
                <a:lnTo>
                  <a:pt x="0" y="1108303"/>
                </a:lnTo>
                <a:close/>
              </a:path>
            </a:pathLst>
          </a:custGeom>
          <a:solidFill>
            <a:srgbClr val="00A6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600" dirty="0" err="1"/>
          </a:p>
        </p:txBody>
      </p:sp>
    </p:spTree>
    <p:extLst>
      <p:ext uri="{BB962C8B-B14F-4D97-AF65-F5344CB8AC3E}">
        <p14:creationId xmlns:p14="http://schemas.microsoft.com/office/powerpoint/2010/main" val="277613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A47F694-DE7D-E8F6-310B-F212B921693D}"/>
              </a:ext>
            </a:extLst>
          </p:cNvPr>
          <p:cNvSpPr>
            <a:spLocks noGrp="1"/>
          </p:cNvSpPr>
          <p:nvPr>
            <p:ph type="dt" sz="half" idx="18"/>
          </p:nvPr>
        </p:nvSpPr>
        <p:spPr/>
        <p:txBody>
          <a:bodyPr/>
          <a:lstStyle/>
          <a:p>
            <a:fld id="{109BE7F9-B23E-4985-AF02-2D79FEA8AADB}" type="datetime1">
              <a:rPr lang="nl-NL" smtClean="0"/>
              <a:t>4-4-2024</a:t>
            </a:fld>
            <a:endParaRPr lang="en-GB" dirty="0"/>
          </a:p>
        </p:txBody>
      </p:sp>
      <p:sp>
        <p:nvSpPr>
          <p:cNvPr id="3" name="Tijdelijke aanduiding voor dianummer 2">
            <a:extLst>
              <a:ext uri="{FF2B5EF4-FFF2-40B4-BE49-F238E27FC236}">
                <a16:creationId xmlns:a16="http://schemas.microsoft.com/office/drawing/2014/main" id="{3915C78D-EFF4-6432-DAC0-A32753DD51AE}"/>
              </a:ext>
            </a:extLst>
          </p:cNvPr>
          <p:cNvSpPr>
            <a:spLocks noGrp="1"/>
          </p:cNvSpPr>
          <p:nvPr>
            <p:ph type="sldNum" sz="quarter" idx="20"/>
          </p:nvPr>
        </p:nvSpPr>
        <p:spPr/>
        <p:txBody>
          <a:bodyPr/>
          <a:lstStyle/>
          <a:p>
            <a:fld id="{9E843DB9-9987-4157-AB9C-CEA8D7D910BB}" type="slidenum">
              <a:rPr lang="en-GB" smtClean="0"/>
              <a:pPr/>
              <a:t>31</a:t>
            </a:fld>
            <a:endParaRPr lang="en-GB" dirty="0"/>
          </a:p>
        </p:txBody>
      </p:sp>
      <p:sp>
        <p:nvSpPr>
          <p:cNvPr id="4" name="Titel 3">
            <a:extLst>
              <a:ext uri="{FF2B5EF4-FFF2-40B4-BE49-F238E27FC236}">
                <a16:creationId xmlns:a16="http://schemas.microsoft.com/office/drawing/2014/main" id="{9E6DE9D1-544C-B4FE-7F5A-C8CFC7656234}"/>
              </a:ext>
            </a:extLst>
          </p:cNvPr>
          <p:cNvSpPr>
            <a:spLocks noGrp="1"/>
          </p:cNvSpPr>
          <p:nvPr>
            <p:ph type="title"/>
          </p:nvPr>
        </p:nvSpPr>
        <p:spPr/>
        <p:txBody>
          <a:bodyPr/>
          <a:lstStyle/>
          <a:p>
            <a:r>
              <a:rPr lang="nl-NL" dirty="0"/>
              <a:t>Organogram</a:t>
            </a:r>
          </a:p>
        </p:txBody>
      </p:sp>
      <p:sp>
        <p:nvSpPr>
          <p:cNvPr id="5" name="Rechthoek 10">
            <a:extLst>
              <a:ext uri="{FF2B5EF4-FFF2-40B4-BE49-F238E27FC236}">
                <a16:creationId xmlns:a16="http://schemas.microsoft.com/office/drawing/2014/main" id="{97F9DF31-59F6-C48C-A6B5-AF5A0659615A}"/>
              </a:ext>
            </a:extLst>
          </p:cNvPr>
          <p:cNvSpPr/>
          <p:nvPr/>
        </p:nvSpPr>
        <p:spPr>
          <a:xfrm>
            <a:off x="2978653" y="2778042"/>
            <a:ext cx="1712653" cy="820700"/>
          </a:xfrm>
          <a:prstGeom prst="rect">
            <a:avLst/>
          </a:prstGeom>
          <a:solidFill>
            <a:srgbClr val="008490"/>
          </a:solidFill>
          <a:ln w="9525" cap="flat" cmpd="sng" algn="ctr">
            <a:noFill/>
            <a:prstDash val="solid"/>
          </a:ln>
          <a:effectLst/>
        </p:spPr>
        <p:txBody>
          <a:bodyPr lIns="95963" tIns="95963" rIns="95963" bIns="95963" anchor="ctr">
            <a:normAutofit/>
          </a:bodyPr>
          <a:lstStyle/>
          <a:p>
            <a:pPr algn="ctr" defTabSz="609341" fontAlgn="base">
              <a:spcBef>
                <a:spcPct val="0"/>
              </a:spcBef>
              <a:spcAft>
                <a:spcPct val="0"/>
              </a:spcAft>
              <a:defRPr/>
            </a:pPr>
            <a:r>
              <a:rPr lang="en-GB" sz="1466" b="1" kern="0" dirty="0">
                <a:solidFill>
                  <a:prstClr val="white"/>
                </a:solidFill>
                <a:latin typeface="+mj-lt"/>
                <a:ea typeface="Verdana" panose="020B0604030504040204" pitchFamily="34" charset="0"/>
                <a:cs typeface="Arial" panose="020B0604020202020204" pitchFamily="34" charset="0"/>
              </a:rPr>
              <a:t>Name</a:t>
            </a:r>
          </a:p>
          <a:p>
            <a:pPr algn="ctr" defTabSz="609341" fontAlgn="base">
              <a:spcBef>
                <a:spcPct val="0"/>
              </a:spcBef>
              <a:spcAft>
                <a:spcPct val="0"/>
              </a:spcAft>
              <a:defRPr/>
            </a:pPr>
            <a:r>
              <a:rPr lang="en-GB" sz="1466" kern="0" dirty="0">
                <a:solidFill>
                  <a:prstClr val="white"/>
                </a:solidFill>
                <a:latin typeface="+mj-lt"/>
                <a:ea typeface="Verdana" panose="020B0604030504040204" pitchFamily="34" charset="0"/>
              </a:rPr>
              <a:t>Job title</a:t>
            </a:r>
          </a:p>
        </p:txBody>
      </p:sp>
      <p:sp>
        <p:nvSpPr>
          <p:cNvPr id="6" name="Rechthoek 11">
            <a:extLst>
              <a:ext uri="{FF2B5EF4-FFF2-40B4-BE49-F238E27FC236}">
                <a16:creationId xmlns:a16="http://schemas.microsoft.com/office/drawing/2014/main" id="{489524D9-174B-FE76-90EA-4E2CAE19536D}"/>
              </a:ext>
            </a:extLst>
          </p:cNvPr>
          <p:cNvSpPr/>
          <p:nvPr/>
        </p:nvSpPr>
        <p:spPr>
          <a:xfrm>
            <a:off x="5227020" y="2778042"/>
            <a:ext cx="1712653" cy="820700"/>
          </a:xfrm>
          <a:prstGeom prst="rect">
            <a:avLst/>
          </a:prstGeom>
          <a:solidFill>
            <a:srgbClr val="008490"/>
          </a:solidFill>
          <a:ln w="9525" cap="flat" cmpd="sng" algn="ctr">
            <a:noFill/>
            <a:prstDash val="solid"/>
          </a:ln>
          <a:effectLst/>
        </p:spPr>
        <p:txBody>
          <a:bodyPr lIns="95963" tIns="95963" rIns="95963" bIns="95963" anchor="ctr">
            <a:normAutofit/>
          </a:bodyPr>
          <a:lstStyle/>
          <a:p>
            <a:pPr algn="ctr" defTabSz="609341" fontAlgn="base">
              <a:spcBef>
                <a:spcPct val="0"/>
              </a:spcBef>
              <a:spcAft>
                <a:spcPct val="0"/>
              </a:spcAft>
              <a:defRPr/>
            </a:pPr>
            <a:r>
              <a:rPr lang="en-GB" sz="1466" b="1" kern="0" dirty="0">
                <a:solidFill>
                  <a:prstClr val="white"/>
                </a:solidFill>
                <a:latin typeface="+mj-lt"/>
                <a:ea typeface="Verdana" panose="020B0604030504040204" pitchFamily="34" charset="0"/>
                <a:cs typeface="Arial" panose="020B0604020202020204" pitchFamily="34" charset="0"/>
              </a:rPr>
              <a:t>Name</a:t>
            </a:r>
          </a:p>
          <a:p>
            <a:pPr algn="ctr" defTabSz="609341" fontAlgn="base">
              <a:spcBef>
                <a:spcPct val="0"/>
              </a:spcBef>
              <a:spcAft>
                <a:spcPct val="0"/>
              </a:spcAft>
              <a:defRPr/>
            </a:pPr>
            <a:r>
              <a:rPr lang="en-GB" sz="1466" kern="0" dirty="0">
                <a:solidFill>
                  <a:prstClr val="white"/>
                </a:solidFill>
                <a:latin typeface="+mj-lt"/>
                <a:ea typeface="Verdana" panose="020B0604030504040204" pitchFamily="34" charset="0"/>
              </a:rPr>
              <a:t>Job title</a:t>
            </a:r>
          </a:p>
        </p:txBody>
      </p:sp>
      <p:sp>
        <p:nvSpPr>
          <p:cNvPr id="7" name="Rechthoek 6">
            <a:extLst>
              <a:ext uri="{FF2B5EF4-FFF2-40B4-BE49-F238E27FC236}">
                <a16:creationId xmlns:a16="http://schemas.microsoft.com/office/drawing/2014/main" id="{FA42E6A4-391C-4925-A0FB-DE846A72628E}"/>
              </a:ext>
            </a:extLst>
          </p:cNvPr>
          <p:cNvSpPr/>
          <p:nvPr/>
        </p:nvSpPr>
        <p:spPr>
          <a:xfrm>
            <a:off x="5227020" y="1577039"/>
            <a:ext cx="1712653" cy="820700"/>
          </a:xfrm>
          <a:prstGeom prst="rect">
            <a:avLst/>
          </a:prstGeom>
          <a:solidFill>
            <a:schemeClr val="accent2"/>
          </a:solidFill>
          <a:ln w="9525" cap="flat" cmpd="sng" algn="ctr">
            <a:noFill/>
            <a:prstDash val="solid"/>
          </a:ln>
          <a:effectLst/>
        </p:spPr>
        <p:txBody>
          <a:bodyPr lIns="95963" tIns="95963" rIns="95963" bIns="95963" anchor="ctr">
            <a:normAutofit/>
          </a:bodyPr>
          <a:lstStyle/>
          <a:p>
            <a:pPr algn="ctr" defTabSz="609341" fontAlgn="base">
              <a:spcBef>
                <a:spcPct val="0"/>
              </a:spcBef>
              <a:spcAft>
                <a:spcPct val="0"/>
              </a:spcAft>
              <a:defRPr/>
            </a:pPr>
            <a:r>
              <a:rPr lang="en-GB" sz="1466" b="1" kern="0" dirty="0">
                <a:solidFill>
                  <a:prstClr val="white"/>
                </a:solidFill>
                <a:latin typeface="+mj-lt"/>
                <a:ea typeface="Verdana" panose="020B0604030504040204" pitchFamily="34" charset="0"/>
                <a:cs typeface="Arial" panose="020B0604020202020204" pitchFamily="34" charset="0"/>
              </a:rPr>
              <a:t>Name</a:t>
            </a:r>
          </a:p>
          <a:p>
            <a:pPr algn="ctr" defTabSz="609341" fontAlgn="base">
              <a:spcBef>
                <a:spcPct val="0"/>
              </a:spcBef>
              <a:spcAft>
                <a:spcPct val="0"/>
              </a:spcAft>
              <a:defRPr/>
            </a:pPr>
            <a:r>
              <a:rPr lang="en-GB" sz="1466" kern="0" dirty="0">
                <a:solidFill>
                  <a:prstClr val="white"/>
                </a:solidFill>
                <a:latin typeface="+mj-lt"/>
                <a:ea typeface="Verdana" panose="020B0604030504040204" pitchFamily="34" charset="0"/>
              </a:rPr>
              <a:t>Job title</a:t>
            </a:r>
          </a:p>
        </p:txBody>
      </p:sp>
      <p:sp>
        <p:nvSpPr>
          <p:cNvPr id="8" name="Rechthoek 32">
            <a:extLst>
              <a:ext uri="{FF2B5EF4-FFF2-40B4-BE49-F238E27FC236}">
                <a16:creationId xmlns:a16="http://schemas.microsoft.com/office/drawing/2014/main" id="{7E6F19D3-4E60-F586-033F-415FCFB6E3ED}"/>
              </a:ext>
            </a:extLst>
          </p:cNvPr>
          <p:cNvSpPr/>
          <p:nvPr/>
        </p:nvSpPr>
        <p:spPr>
          <a:xfrm>
            <a:off x="2978653" y="3979044"/>
            <a:ext cx="1712653" cy="820700"/>
          </a:xfrm>
          <a:prstGeom prst="rect">
            <a:avLst/>
          </a:prstGeom>
          <a:solidFill>
            <a:srgbClr val="0076C2"/>
          </a:solidFill>
          <a:ln w="12700" cap="flat" cmpd="sng" algn="ctr">
            <a:noFill/>
            <a:prstDash val="solid"/>
          </a:ln>
          <a:effectLst/>
        </p:spPr>
        <p:txBody>
          <a:bodyPr lIns="95963" tIns="95963" rIns="95963" bIns="95963" anchor="ctr">
            <a:noAutofit/>
          </a:bodyPr>
          <a:lstStyle/>
          <a:p>
            <a:pPr algn="ctr" defTabSz="609341">
              <a:defRPr/>
            </a:pPr>
            <a:r>
              <a:rPr lang="en-GB" sz="1466" b="1" kern="0" dirty="0">
                <a:solidFill>
                  <a:schemeClr val="bg1"/>
                </a:solidFill>
                <a:latin typeface="+mj-lt"/>
                <a:ea typeface="Verdana" panose="020B0604030504040204" pitchFamily="34" charset="0"/>
              </a:rPr>
              <a:t>Name</a:t>
            </a:r>
          </a:p>
          <a:p>
            <a:pPr algn="ctr" defTabSz="609341">
              <a:defRPr/>
            </a:pPr>
            <a:r>
              <a:rPr lang="en-GB" sz="1466" kern="0" dirty="0">
                <a:solidFill>
                  <a:schemeClr val="bg1"/>
                </a:solidFill>
                <a:latin typeface="+mj-lt"/>
                <a:ea typeface="Verdana" panose="020B0604030504040204" pitchFamily="34" charset="0"/>
              </a:rPr>
              <a:t>Job title</a:t>
            </a:r>
          </a:p>
        </p:txBody>
      </p:sp>
      <p:sp>
        <p:nvSpPr>
          <p:cNvPr id="9" name="Rechthoek 11">
            <a:extLst>
              <a:ext uri="{FF2B5EF4-FFF2-40B4-BE49-F238E27FC236}">
                <a16:creationId xmlns:a16="http://schemas.microsoft.com/office/drawing/2014/main" id="{53FC4CA7-37BE-A698-BD9A-10DD4FB3A652}"/>
              </a:ext>
            </a:extLst>
          </p:cNvPr>
          <p:cNvSpPr/>
          <p:nvPr/>
        </p:nvSpPr>
        <p:spPr>
          <a:xfrm>
            <a:off x="7498631" y="2778042"/>
            <a:ext cx="1712653" cy="820700"/>
          </a:xfrm>
          <a:prstGeom prst="rect">
            <a:avLst/>
          </a:prstGeom>
          <a:solidFill>
            <a:srgbClr val="008490"/>
          </a:solidFill>
          <a:ln w="9525" cap="flat" cmpd="sng" algn="ctr">
            <a:noFill/>
            <a:prstDash val="solid"/>
          </a:ln>
          <a:effectLst/>
        </p:spPr>
        <p:txBody>
          <a:bodyPr lIns="95963" tIns="95963" rIns="95963" bIns="95963" anchor="ctr">
            <a:normAutofit/>
          </a:bodyPr>
          <a:lstStyle/>
          <a:p>
            <a:pPr algn="ctr" defTabSz="609341" fontAlgn="base">
              <a:spcBef>
                <a:spcPct val="0"/>
              </a:spcBef>
              <a:spcAft>
                <a:spcPct val="0"/>
              </a:spcAft>
              <a:defRPr/>
            </a:pPr>
            <a:r>
              <a:rPr lang="en-GB" sz="1466" b="1" kern="0" dirty="0">
                <a:solidFill>
                  <a:prstClr val="white"/>
                </a:solidFill>
                <a:latin typeface="+mj-lt"/>
                <a:ea typeface="Verdana" panose="020B0604030504040204" pitchFamily="34" charset="0"/>
                <a:cs typeface="Arial" panose="020B0604020202020204" pitchFamily="34" charset="0"/>
              </a:rPr>
              <a:t>Name</a:t>
            </a:r>
          </a:p>
          <a:p>
            <a:pPr algn="ctr" defTabSz="609341" fontAlgn="base">
              <a:spcBef>
                <a:spcPct val="0"/>
              </a:spcBef>
              <a:spcAft>
                <a:spcPct val="0"/>
              </a:spcAft>
              <a:defRPr/>
            </a:pPr>
            <a:r>
              <a:rPr lang="en-GB" sz="1466" kern="0" dirty="0">
                <a:solidFill>
                  <a:prstClr val="white"/>
                </a:solidFill>
                <a:latin typeface="+mj-lt"/>
                <a:ea typeface="Verdana" panose="020B0604030504040204" pitchFamily="34" charset="0"/>
              </a:rPr>
              <a:t>Job title</a:t>
            </a:r>
          </a:p>
        </p:txBody>
      </p:sp>
      <p:sp>
        <p:nvSpPr>
          <p:cNvPr id="10" name="Rechthoek 32">
            <a:extLst>
              <a:ext uri="{FF2B5EF4-FFF2-40B4-BE49-F238E27FC236}">
                <a16:creationId xmlns:a16="http://schemas.microsoft.com/office/drawing/2014/main" id="{A68E10B9-D4A2-270E-4335-17801B66FA3C}"/>
              </a:ext>
            </a:extLst>
          </p:cNvPr>
          <p:cNvSpPr/>
          <p:nvPr/>
        </p:nvSpPr>
        <p:spPr>
          <a:xfrm>
            <a:off x="2978653" y="5180050"/>
            <a:ext cx="1712653" cy="820700"/>
          </a:xfrm>
          <a:prstGeom prst="rect">
            <a:avLst/>
          </a:prstGeom>
          <a:solidFill>
            <a:schemeClr val="accent1"/>
          </a:solidFill>
          <a:ln w="12700" cap="flat" cmpd="sng" algn="ctr">
            <a:noFill/>
            <a:prstDash val="solid"/>
          </a:ln>
          <a:effectLst/>
        </p:spPr>
        <p:txBody>
          <a:bodyPr lIns="95963" tIns="95963" rIns="95963" bIns="95963" anchor="ctr">
            <a:noAutofit/>
          </a:bodyPr>
          <a:lstStyle/>
          <a:p>
            <a:pPr algn="ctr" defTabSz="609341">
              <a:defRPr/>
            </a:pPr>
            <a:r>
              <a:rPr lang="en-GB" sz="1466" b="1" kern="0" dirty="0">
                <a:solidFill>
                  <a:schemeClr val="bg1"/>
                </a:solidFill>
                <a:latin typeface="+mj-lt"/>
                <a:ea typeface="Verdana" panose="020B0604030504040204" pitchFamily="34" charset="0"/>
              </a:rPr>
              <a:t>Name</a:t>
            </a:r>
          </a:p>
          <a:p>
            <a:pPr algn="ctr" defTabSz="609341">
              <a:defRPr/>
            </a:pPr>
            <a:r>
              <a:rPr lang="en-GB" sz="1466" kern="0" dirty="0">
                <a:solidFill>
                  <a:schemeClr val="bg1"/>
                </a:solidFill>
                <a:latin typeface="+mj-lt"/>
                <a:ea typeface="Verdana" panose="020B0604030504040204" pitchFamily="34" charset="0"/>
              </a:rPr>
              <a:t>Job title</a:t>
            </a:r>
          </a:p>
        </p:txBody>
      </p:sp>
      <p:sp>
        <p:nvSpPr>
          <p:cNvPr id="11" name="Rechthoek 32">
            <a:extLst>
              <a:ext uri="{FF2B5EF4-FFF2-40B4-BE49-F238E27FC236}">
                <a16:creationId xmlns:a16="http://schemas.microsoft.com/office/drawing/2014/main" id="{AE4FB958-9F48-E610-32E8-017AD617DE01}"/>
              </a:ext>
            </a:extLst>
          </p:cNvPr>
          <p:cNvSpPr/>
          <p:nvPr/>
        </p:nvSpPr>
        <p:spPr>
          <a:xfrm>
            <a:off x="5227020" y="3979044"/>
            <a:ext cx="1712653" cy="820700"/>
          </a:xfrm>
          <a:prstGeom prst="rect">
            <a:avLst/>
          </a:prstGeom>
          <a:solidFill>
            <a:srgbClr val="0076C2"/>
          </a:solidFill>
          <a:ln w="12700" cap="flat" cmpd="sng" algn="ctr">
            <a:noFill/>
            <a:prstDash val="solid"/>
          </a:ln>
          <a:effectLst/>
        </p:spPr>
        <p:txBody>
          <a:bodyPr lIns="95963" tIns="95963" rIns="95963" bIns="95963" anchor="ctr">
            <a:noAutofit/>
          </a:bodyPr>
          <a:lstStyle/>
          <a:p>
            <a:pPr algn="ctr" defTabSz="609341">
              <a:defRPr/>
            </a:pPr>
            <a:r>
              <a:rPr lang="en-GB" sz="1466" b="1" kern="0" dirty="0">
                <a:solidFill>
                  <a:schemeClr val="bg1"/>
                </a:solidFill>
                <a:latin typeface="+mj-lt"/>
                <a:ea typeface="Verdana" panose="020B0604030504040204" pitchFamily="34" charset="0"/>
              </a:rPr>
              <a:t>Name</a:t>
            </a:r>
          </a:p>
          <a:p>
            <a:pPr algn="ctr" defTabSz="609341">
              <a:defRPr/>
            </a:pPr>
            <a:r>
              <a:rPr lang="en-GB" sz="1466" kern="0" dirty="0">
                <a:solidFill>
                  <a:schemeClr val="bg1"/>
                </a:solidFill>
                <a:latin typeface="+mj-lt"/>
                <a:ea typeface="Verdana" panose="020B0604030504040204" pitchFamily="34" charset="0"/>
              </a:rPr>
              <a:t>Job title</a:t>
            </a:r>
          </a:p>
        </p:txBody>
      </p:sp>
      <p:sp>
        <p:nvSpPr>
          <p:cNvPr id="12" name="Rechthoek 11">
            <a:extLst>
              <a:ext uri="{FF2B5EF4-FFF2-40B4-BE49-F238E27FC236}">
                <a16:creationId xmlns:a16="http://schemas.microsoft.com/office/drawing/2014/main" id="{528BE6BF-8E5B-CEF8-71EB-D923F540F2F5}"/>
              </a:ext>
            </a:extLst>
          </p:cNvPr>
          <p:cNvSpPr/>
          <p:nvPr/>
        </p:nvSpPr>
        <p:spPr>
          <a:xfrm>
            <a:off x="5227020" y="5180050"/>
            <a:ext cx="1712653" cy="820700"/>
          </a:xfrm>
          <a:prstGeom prst="rect">
            <a:avLst/>
          </a:prstGeom>
          <a:solidFill>
            <a:schemeClr val="accent1"/>
          </a:solidFill>
          <a:ln w="12700" cap="flat" cmpd="sng" algn="ctr">
            <a:noFill/>
            <a:prstDash val="solid"/>
          </a:ln>
          <a:effectLst/>
        </p:spPr>
        <p:txBody>
          <a:bodyPr lIns="95963" tIns="95963" rIns="95963" bIns="95963" anchor="ctr">
            <a:noAutofit/>
          </a:bodyPr>
          <a:lstStyle/>
          <a:p>
            <a:pPr algn="ctr" defTabSz="609341">
              <a:defRPr/>
            </a:pPr>
            <a:r>
              <a:rPr lang="en-GB" sz="1466" b="1" kern="0" dirty="0">
                <a:solidFill>
                  <a:schemeClr val="bg1"/>
                </a:solidFill>
                <a:latin typeface="+mj-lt"/>
                <a:ea typeface="Verdana" panose="020B0604030504040204" pitchFamily="34" charset="0"/>
              </a:rPr>
              <a:t>Name</a:t>
            </a:r>
          </a:p>
          <a:p>
            <a:pPr algn="ctr" defTabSz="609341">
              <a:defRPr/>
            </a:pPr>
            <a:r>
              <a:rPr lang="en-GB" sz="1466" kern="0" dirty="0">
                <a:solidFill>
                  <a:schemeClr val="bg1"/>
                </a:solidFill>
                <a:latin typeface="+mj-lt"/>
                <a:ea typeface="Verdana" panose="020B0604030504040204" pitchFamily="34" charset="0"/>
              </a:rPr>
              <a:t>Job title</a:t>
            </a:r>
          </a:p>
        </p:txBody>
      </p:sp>
      <p:sp>
        <p:nvSpPr>
          <p:cNvPr id="13" name="Rechthoek 32">
            <a:extLst>
              <a:ext uri="{FF2B5EF4-FFF2-40B4-BE49-F238E27FC236}">
                <a16:creationId xmlns:a16="http://schemas.microsoft.com/office/drawing/2014/main" id="{FEF8B936-4D08-7BC6-69E4-7AF36F67CBAE}"/>
              </a:ext>
            </a:extLst>
          </p:cNvPr>
          <p:cNvSpPr/>
          <p:nvPr/>
        </p:nvSpPr>
        <p:spPr>
          <a:xfrm>
            <a:off x="7498631" y="3979044"/>
            <a:ext cx="1712653" cy="820700"/>
          </a:xfrm>
          <a:prstGeom prst="rect">
            <a:avLst/>
          </a:prstGeom>
          <a:solidFill>
            <a:srgbClr val="0076C2"/>
          </a:solidFill>
          <a:ln w="12700" cap="flat" cmpd="sng" algn="ctr">
            <a:noFill/>
            <a:prstDash val="solid"/>
          </a:ln>
          <a:effectLst/>
        </p:spPr>
        <p:txBody>
          <a:bodyPr lIns="95963" tIns="95963" rIns="95963" bIns="95963" anchor="ctr">
            <a:noAutofit/>
          </a:bodyPr>
          <a:lstStyle/>
          <a:p>
            <a:pPr algn="ctr" defTabSz="609341">
              <a:defRPr/>
            </a:pPr>
            <a:r>
              <a:rPr lang="en-GB" sz="1466" b="1" kern="0" dirty="0">
                <a:solidFill>
                  <a:schemeClr val="bg1"/>
                </a:solidFill>
                <a:latin typeface="+mj-lt"/>
                <a:ea typeface="Verdana" panose="020B0604030504040204" pitchFamily="34" charset="0"/>
              </a:rPr>
              <a:t>Name</a:t>
            </a:r>
          </a:p>
          <a:p>
            <a:pPr algn="ctr" defTabSz="609341">
              <a:defRPr/>
            </a:pPr>
            <a:r>
              <a:rPr lang="en-GB" sz="1466" kern="0" dirty="0">
                <a:solidFill>
                  <a:schemeClr val="bg1"/>
                </a:solidFill>
                <a:latin typeface="+mj-lt"/>
                <a:ea typeface="Verdana" panose="020B0604030504040204" pitchFamily="34" charset="0"/>
              </a:rPr>
              <a:t>Job title</a:t>
            </a:r>
          </a:p>
        </p:txBody>
      </p:sp>
      <p:sp>
        <p:nvSpPr>
          <p:cNvPr id="14" name="Rechthoek 32">
            <a:extLst>
              <a:ext uri="{FF2B5EF4-FFF2-40B4-BE49-F238E27FC236}">
                <a16:creationId xmlns:a16="http://schemas.microsoft.com/office/drawing/2014/main" id="{CE9B7407-A160-3BB2-37F7-CB206758F71E}"/>
              </a:ext>
            </a:extLst>
          </p:cNvPr>
          <p:cNvSpPr/>
          <p:nvPr/>
        </p:nvSpPr>
        <p:spPr>
          <a:xfrm>
            <a:off x="7498631" y="5180050"/>
            <a:ext cx="1712653" cy="820700"/>
          </a:xfrm>
          <a:prstGeom prst="rect">
            <a:avLst/>
          </a:prstGeom>
          <a:solidFill>
            <a:schemeClr val="accent1"/>
          </a:solidFill>
          <a:ln w="12700" cap="flat" cmpd="sng" algn="ctr">
            <a:noFill/>
            <a:prstDash val="solid"/>
          </a:ln>
          <a:effectLst/>
        </p:spPr>
        <p:txBody>
          <a:bodyPr lIns="95963" tIns="95963" rIns="95963" bIns="95963" anchor="ctr">
            <a:noAutofit/>
          </a:bodyPr>
          <a:lstStyle/>
          <a:p>
            <a:pPr algn="ctr" defTabSz="609341">
              <a:defRPr/>
            </a:pPr>
            <a:r>
              <a:rPr lang="en-GB" sz="1466" b="1" kern="0" dirty="0">
                <a:solidFill>
                  <a:schemeClr val="bg1"/>
                </a:solidFill>
                <a:latin typeface="+mj-lt"/>
                <a:ea typeface="Verdana" panose="020B0604030504040204" pitchFamily="34" charset="0"/>
              </a:rPr>
              <a:t>Name</a:t>
            </a:r>
          </a:p>
          <a:p>
            <a:pPr algn="ctr" defTabSz="609341">
              <a:defRPr/>
            </a:pPr>
            <a:r>
              <a:rPr lang="en-GB" sz="1466" kern="0" dirty="0">
                <a:solidFill>
                  <a:schemeClr val="bg1"/>
                </a:solidFill>
                <a:latin typeface="+mj-lt"/>
                <a:ea typeface="Verdana" panose="020B0604030504040204" pitchFamily="34" charset="0"/>
              </a:rPr>
              <a:t>Job title</a:t>
            </a:r>
          </a:p>
        </p:txBody>
      </p:sp>
      <p:cxnSp>
        <p:nvCxnSpPr>
          <p:cNvPr id="15" name="Gebogen verbindingslijn 6">
            <a:extLst>
              <a:ext uri="{FF2B5EF4-FFF2-40B4-BE49-F238E27FC236}">
                <a16:creationId xmlns:a16="http://schemas.microsoft.com/office/drawing/2014/main" id="{DC4D741C-452B-C444-FDF8-96237EE0E2F9}"/>
              </a:ext>
            </a:extLst>
          </p:cNvPr>
          <p:cNvCxnSpPr>
            <a:stCxn id="7" idx="2"/>
            <a:endCxn id="5" idx="0"/>
          </p:cNvCxnSpPr>
          <p:nvPr/>
        </p:nvCxnSpPr>
        <p:spPr>
          <a:xfrm rot="5400000">
            <a:off x="4769013" y="1463707"/>
            <a:ext cx="380303" cy="2248367"/>
          </a:xfrm>
          <a:prstGeom prst="bentConnector3">
            <a:avLst>
              <a:gd name="adj1" fmla="val 50000"/>
            </a:avLst>
          </a:prstGeom>
          <a:noFill/>
          <a:ln w="12700" cap="flat" cmpd="sng" algn="ctr">
            <a:solidFill>
              <a:schemeClr val="bg1">
                <a:lumMod val="75000"/>
              </a:schemeClr>
            </a:solidFill>
            <a:prstDash val="solid"/>
          </a:ln>
          <a:effectLst/>
        </p:spPr>
      </p:cxnSp>
      <p:cxnSp>
        <p:nvCxnSpPr>
          <p:cNvPr id="16" name="Rechte verbindingslijn 15">
            <a:extLst>
              <a:ext uri="{FF2B5EF4-FFF2-40B4-BE49-F238E27FC236}">
                <a16:creationId xmlns:a16="http://schemas.microsoft.com/office/drawing/2014/main" id="{299DEF97-B865-DD49-C8CE-B24A8C6DD115}"/>
              </a:ext>
            </a:extLst>
          </p:cNvPr>
          <p:cNvCxnSpPr>
            <a:cxnSpLocks/>
            <a:stCxn id="7" idx="2"/>
          </p:cNvCxnSpPr>
          <p:nvPr/>
        </p:nvCxnSpPr>
        <p:spPr>
          <a:xfrm flipH="1">
            <a:off x="6083344" y="2397739"/>
            <a:ext cx="3" cy="380303"/>
          </a:xfrm>
          <a:prstGeom prst="line">
            <a:avLst/>
          </a:prstGeom>
          <a:noFill/>
          <a:ln w="12700" cap="flat" cmpd="sng" algn="ctr">
            <a:solidFill>
              <a:schemeClr val="bg1">
                <a:lumMod val="75000"/>
              </a:schemeClr>
            </a:solidFill>
            <a:prstDash val="solid"/>
          </a:ln>
          <a:effectLst/>
        </p:spPr>
      </p:cxnSp>
      <p:cxnSp>
        <p:nvCxnSpPr>
          <p:cNvPr id="17" name="Gebogen verbindingslijn 10">
            <a:extLst>
              <a:ext uri="{FF2B5EF4-FFF2-40B4-BE49-F238E27FC236}">
                <a16:creationId xmlns:a16="http://schemas.microsoft.com/office/drawing/2014/main" id="{559F9D40-A06F-CC93-7A91-3C6F0E49B584}"/>
              </a:ext>
            </a:extLst>
          </p:cNvPr>
          <p:cNvCxnSpPr>
            <a:stCxn id="7" idx="2"/>
            <a:endCxn id="9" idx="0"/>
          </p:cNvCxnSpPr>
          <p:nvPr/>
        </p:nvCxnSpPr>
        <p:spPr>
          <a:xfrm rot="16200000" flipH="1">
            <a:off x="7029001" y="1452084"/>
            <a:ext cx="380303" cy="2271611"/>
          </a:xfrm>
          <a:prstGeom prst="bentConnector3">
            <a:avLst>
              <a:gd name="adj1" fmla="val 50000"/>
            </a:avLst>
          </a:prstGeom>
          <a:noFill/>
          <a:ln w="12700" cap="flat" cmpd="sng" algn="ctr">
            <a:solidFill>
              <a:schemeClr val="bg1">
                <a:lumMod val="75000"/>
              </a:schemeClr>
            </a:solidFill>
            <a:prstDash val="solid"/>
          </a:ln>
          <a:effectLst/>
        </p:spPr>
      </p:cxnSp>
      <p:cxnSp>
        <p:nvCxnSpPr>
          <p:cNvPr id="18" name="Rechte verbindingslijn 17">
            <a:extLst>
              <a:ext uri="{FF2B5EF4-FFF2-40B4-BE49-F238E27FC236}">
                <a16:creationId xmlns:a16="http://schemas.microsoft.com/office/drawing/2014/main" id="{1D8C45F8-7386-0533-CB09-335420E7C352}"/>
              </a:ext>
            </a:extLst>
          </p:cNvPr>
          <p:cNvCxnSpPr>
            <a:stCxn id="5" idx="2"/>
            <a:endCxn id="8" idx="0"/>
          </p:cNvCxnSpPr>
          <p:nvPr/>
        </p:nvCxnSpPr>
        <p:spPr>
          <a:xfrm>
            <a:off x="3834980" y="3598742"/>
            <a:ext cx="0" cy="380302"/>
          </a:xfrm>
          <a:prstGeom prst="line">
            <a:avLst/>
          </a:prstGeom>
          <a:noFill/>
          <a:ln w="12700" cap="flat" cmpd="sng" algn="ctr">
            <a:solidFill>
              <a:schemeClr val="bg1">
                <a:lumMod val="75000"/>
              </a:schemeClr>
            </a:solidFill>
            <a:prstDash val="solid"/>
          </a:ln>
          <a:effectLst/>
        </p:spPr>
      </p:cxnSp>
      <p:cxnSp>
        <p:nvCxnSpPr>
          <p:cNvPr id="19" name="Rechte verbindingslijn 18">
            <a:extLst>
              <a:ext uri="{FF2B5EF4-FFF2-40B4-BE49-F238E27FC236}">
                <a16:creationId xmlns:a16="http://schemas.microsoft.com/office/drawing/2014/main" id="{14F53A1B-BBF4-B1EE-FB19-92AEC2E8AEDB}"/>
              </a:ext>
            </a:extLst>
          </p:cNvPr>
          <p:cNvCxnSpPr>
            <a:stCxn id="8" idx="2"/>
            <a:endCxn id="10" idx="0"/>
          </p:cNvCxnSpPr>
          <p:nvPr/>
        </p:nvCxnSpPr>
        <p:spPr>
          <a:xfrm>
            <a:off x="3834980" y="4799744"/>
            <a:ext cx="0" cy="380306"/>
          </a:xfrm>
          <a:prstGeom prst="line">
            <a:avLst/>
          </a:prstGeom>
          <a:noFill/>
          <a:ln w="12700" cap="flat" cmpd="sng" algn="ctr">
            <a:solidFill>
              <a:schemeClr val="bg1">
                <a:lumMod val="75000"/>
              </a:schemeClr>
            </a:solidFill>
            <a:prstDash val="solid"/>
          </a:ln>
          <a:effectLst/>
        </p:spPr>
      </p:cxnSp>
      <p:cxnSp>
        <p:nvCxnSpPr>
          <p:cNvPr id="20" name="Rechte verbindingslijn 19">
            <a:extLst>
              <a:ext uri="{FF2B5EF4-FFF2-40B4-BE49-F238E27FC236}">
                <a16:creationId xmlns:a16="http://schemas.microsoft.com/office/drawing/2014/main" id="{50239979-0616-DBAD-083E-6DBAEDA5CEA7}"/>
              </a:ext>
            </a:extLst>
          </p:cNvPr>
          <p:cNvCxnSpPr>
            <a:stCxn id="6" idx="2"/>
            <a:endCxn id="11" idx="0"/>
          </p:cNvCxnSpPr>
          <p:nvPr/>
        </p:nvCxnSpPr>
        <p:spPr>
          <a:xfrm>
            <a:off x="6083347" y="3598742"/>
            <a:ext cx="0" cy="380302"/>
          </a:xfrm>
          <a:prstGeom prst="line">
            <a:avLst/>
          </a:prstGeom>
          <a:noFill/>
          <a:ln w="12700" cap="flat" cmpd="sng" algn="ctr">
            <a:solidFill>
              <a:schemeClr val="bg1">
                <a:lumMod val="75000"/>
              </a:schemeClr>
            </a:solidFill>
            <a:prstDash val="solid"/>
          </a:ln>
          <a:effectLst/>
        </p:spPr>
      </p:cxnSp>
      <p:cxnSp>
        <p:nvCxnSpPr>
          <p:cNvPr id="21" name="Rechte verbindingslijn 20">
            <a:extLst>
              <a:ext uri="{FF2B5EF4-FFF2-40B4-BE49-F238E27FC236}">
                <a16:creationId xmlns:a16="http://schemas.microsoft.com/office/drawing/2014/main" id="{D7EC4672-0AEF-8D71-9E6C-7AD2AD333BD7}"/>
              </a:ext>
            </a:extLst>
          </p:cNvPr>
          <p:cNvCxnSpPr>
            <a:stCxn id="11" idx="2"/>
            <a:endCxn id="12" idx="0"/>
          </p:cNvCxnSpPr>
          <p:nvPr/>
        </p:nvCxnSpPr>
        <p:spPr>
          <a:xfrm>
            <a:off x="6083347" y="4799744"/>
            <a:ext cx="0" cy="380306"/>
          </a:xfrm>
          <a:prstGeom prst="line">
            <a:avLst/>
          </a:prstGeom>
          <a:noFill/>
          <a:ln w="12700" cap="flat" cmpd="sng" algn="ctr">
            <a:solidFill>
              <a:schemeClr val="bg1">
                <a:lumMod val="75000"/>
              </a:schemeClr>
            </a:solidFill>
            <a:prstDash val="solid"/>
          </a:ln>
          <a:effectLst/>
        </p:spPr>
      </p:cxnSp>
      <p:cxnSp>
        <p:nvCxnSpPr>
          <p:cNvPr id="22" name="Rechte verbindingslijn 21">
            <a:extLst>
              <a:ext uri="{FF2B5EF4-FFF2-40B4-BE49-F238E27FC236}">
                <a16:creationId xmlns:a16="http://schemas.microsoft.com/office/drawing/2014/main" id="{D4442E90-414B-E577-AF92-FCB7EB240AD6}"/>
              </a:ext>
            </a:extLst>
          </p:cNvPr>
          <p:cNvCxnSpPr>
            <a:stCxn id="9" idx="2"/>
            <a:endCxn id="13" idx="0"/>
          </p:cNvCxnSpPr>
          <p:nvPr/>
        </p:nvCxnSpPr>
        <p:spPr>
          <a:xfrm>
            <a:off x="8354958" y="3598742"/>
            <a:ext cx="0" cy="380302"/>
          </a:xfrm>
          <a:prstGeom prst="line">
            <a:avLst/>
          </a:prstGeom>
          <a:noFill/>
          <a:ln w="12700" cap="flat" cmpd="sng" algn="ctr">
            <a:solidFill>
              <a:schemeClr val="bg1">
                <a:lumMod val="75000"/>
              </a:schemeClr>
            </a:solidFill>
            <a:prstDash val="solid"/>
          </a:ln>
          <a:effectLst/>
        </p:spPr>
      </p:cxnSp>
      <p:cxnSp>
        <p:nvCxnSpPr>
          <p:cNvPr id="23" name="Rechte verbindingslijn 22">
            <a:extLst>
              <a:ext uri="{FF2B5EF4-FFF2-40B4-BE49-F238E27FC236}">
                <a16:creationId xmlns:a16="http://schemas.microsoft.com/office/drawing/2014/main" id="{0784210E-98FA-D5E8-3896-23E7B17F0CAD}"/>
              </a:ext>
            </a:extLst>
          </p:cNvPr>
          <p:cNvCxnSpPr>
            <a:stCxn id="13" idx="2"/>
            <a:endCxn id="14" idx="0"/>
          </p:cNvCxnSpPr>
          <p:nvPr/>
        </p:nvCxnSpPr>
        <p:spPr>
          <a:xfrm>
            <a:off x="8354958" y="4799744"/>
            <a:ext cx="0" cy="380306"/>
          </a:xfrm>
          <a:prstGeom prst="line">
            <a:avLst/>
          </a:prstGeom>
          <a:noFill/>
          <a:ln w="12700" cap="flat" cmpd="sng" algn="ctr">
            <a:solidFill>
              <a:schemeClr val="bg1">
                <a:lumMod val="75000"/>
              </a:schemeClr>
            </a:solidFill>
            <a:prstDash val="solid"/>
          </a:ln>
          <a:effectLst/>
        </p:spPr>
      </p:cxnSp>
      <p:sp>
        <p:nvSpPr>
          <p:cNvPr id="24" name="Rechthoek 11">
            <a:extLst>
              <a:ext uri="{FF2B5EF4-FFF2-40B4-BE49-F238E27FC236}">
                <a16:creationId xmlns:a16="http://schemas.microsoft.com/office/drawing/2014/main" id="{7B915120-DE15-D4A8-9FD6-9482575D024A}"/>
              </a:ext>
            </a:extLst>
          </p:cNvPr>
          <p:cNvSpPr/>
          <p:nvPr/>
        </p:nvSpPr>
        <p:spPr>
          <a:xfrm>
            <a:off x="9758621" y="2778042"/>
            <a:ext cx="1712653" cy="820700"/>
          </a:xfrm>
          <a:prstGeom prst="rect">
            <a:avLst/>
          </a:prstGeom>
          <a:solidFill>
            <a:srgbClr val="008490"/>
          </a:solidFill>
          <a:ln w="9525" cap="flat" cmpd="sng" algn="ctr">
            <a:noFill/>
            <a:prstDash val="solid"/>
          </a:ln>
          <a:effectLst/>
        </p:spPr>
        <p:txBody>
          <a:bodyPr lIns="95963" tIns="95963" rIns="95963" bIns="95963" anchor="ctr">
            <a:normAutofit/>
          </a:bodyPr>
          <a:lstStyle/>
          <a:p>
            <a:pPr algn="ctr" defTabSz="609341" fontAlgn="base">
              <a:spcBef>
                <a:spcPct val="0"/>
              </a:spcBef>
              <a:spcAft>
                <a:spcPct val="0"/>
              </a:spcAft>
              <a:defRPr/>
            </a:pPr>
            <a:r>
              <a:rPr lang="en-GB" sz="1466" b="1" kern="0" dirty="0">
                <a:solidFill>
                  <a:prstClr val="white"/>
                </a:solidFill>
                <a:latin typeface="+mj-lt"/>
                <a:ea typeface="Verdana" panose="020B0604030504040204" pitchFamily="34" charset="0"/>
                <a:cs typeface="Arial" panose="020B0604020202020204" pitchFamily="34" charset="0"/>
              </a:rPr>
              <a:t>Name</a:t>
            </a:r>
          </a:p>
          <a:p>
            <a:pPr algn="ctr" defTabSz="609341" fontAlgn="base">
              <a:spcBef>
                <a:spcPct val="0"/>
              </a:spcBef>
              <a:spcAft>
                <a:spcPct val="0"/>
              </a:spcAft>
              <a:defRPr/>
            </a:pPr>
            <a:r>
              <a:rPr lang="en-GB" sz="1466" kern="0" dirty="0">
                <a:solidFill>
                  <a:prstClr val="white"/>
                </a:solidFill>
                <a:latin typeface="+mj-lt"/>
                <a:ea typeface="Verdana" panose="020B0604030504040204" pitchFamily="34" charset="0"/>
              </a:rPr>
              <a:t>Job title</a:t>
            </a:r>
          </a:p>
        </p:txBody>
      </p:sp>
      <p:sp>
        <p:nvSpPr>
          <p:cNvPr id="25" name="Rechthoek 32">
            <a:extLst>
              <a:ext uri="{FF2B5EF4-FFF2-40B4-BE49-F238E27FC236}">
                <a16:creationId xmlns:a16="http://schemas.microsoft.com/office/drawing/2014/main" id="{A10D1F3D-CB2F-E5FD-EAFB-A56F83D0CE1F}"/>
              </a:ext>
            </a:extLst>
          </p:cNvPr>
          <p:cNvSpPr/>
          <p:nvPr/>
        </p:nvSpPr>
        <p:spPr>
          <a:xfrm>
            <a:off x="9758621" y="3979044"/>
            <a:ext cx="1712653" cy="820700"/>
          </a:xfrm>
          <a:prstGeom prst="rect">
            <a:avLst/>
          </a:prstGeom>
          <a:solidFill>
            <a:srgbClr val="0076C2"/>
          </a:solidFill>
          <a:ln w="12700" cap="flat" cmpd="sng" algn="ctr">
            <a:noFill/>
            <a:prstDash val="solid"/>
          </a:ln>
          <a:effectLst/>
        </p:spPr>
        <p:txBody>
          <a:bodyPr lIns="95963" tIns="95963" rIns="95963" bIns="95963" anchor="ctr">
            <a:noAutofit/>
          </a:bodyPr>
          <a:lstStyle/>
          <a:p>
            <a:pPr algn="ctr" defTabSz="609341">
              <a:defRPr/>
            </a:pPr>
            <a:r>
              <a:rPr lang="en-GB" sz="1466" b="1" kern="0" dirty="0">
                <a:solidFill>
                  <a:schemeClr val="bg1"/>
                </a:solidFill>
                <a:latin typeface="+mj-lt"/>
                <a:ea typeface="Verdana" panose="020B0604030504040204" pitchFamily="34" charset="0"/>
              </a:rPr>
              <a:t>Name</a:t>
            </a:r>
          </a:p>
          <a:p>
            <a:pPr algn="ctr" defTabSz="609341">
              <a:defRPr/>
            </a:pPr>
            <a:r>
              <a:rPr lang="en-GB" sz="1466" kern="0" dirty="0">
                <a:solidFill>
                  <a:schemeClr val="bg1"/>
                </a:solidFill>
                <a:latin typeface="+mj-lt"/>
                <a:ea typeface="Verdana" panose="020B0604030504040204" pitchFamily="34" charset="0"/>
              </a:rPr>
              <a:t>Job title</a:t>
            </a:r>
          </a:p>
        </p:txBody>
      </p:sp>
      <p:sp>
        <p:nvSpPr>
          <p:cNvPr id="26" name="Rechthoek 32">
            <a:extLst>
              <a:ext uri="{FF2B5EF4-FFF2-40B4-BE49-F238E27FC236}">
                <a16:creationId xmlns:a16="http://schemas.microsoft.com/office/drawing/2014/main" id="{B2446475-B7C1-B478-2B90-37D3A17B103D}"/>
              </a:ext>
            </a:extLst>
          </p:cNvPr>
          <p:cNvSpPr/>
          <p:nvPr/>
        </p:nvSpPr>
        <p:spPr>
          <a:xfrm>
            <a:off x="9758621" y="5180050"/>
            <a:ext cx="1712653" cy="820700"/>
          </a:xfrm>
          <a:prstGeom prst="rect">
            <a:avLst/>
          </a:prstGeom>
          <a:solidFill>
            <a:schemeClr val="accent1"/>
          </a:solidFill>
          <a:ln w="12700" cap="flat" cmpd="sng" algn="ctr">
            <a:noFill/>
            <a:prstDash val="solid"/>
          </a:ln>
          <a:effectLst/>
        </p:spPr>
        <p:txBody>
          <a:bodyPr lIns="95963" tIns="95963" rIns="95963" bIns="95963" anchor="ctr">
            <a:noAutofit/>
          </a:bodyPr>
          <a:lstStyle/>
          <a:p>
            <a:pPr algn="ctr" defTabSz="609341">
              <a:defRPr/>
            </a:pPr>
            <a:r>
              <a:rPr lang="en-GB" sz="1466" b="1" kern="0" dirty="0">
                <a:solidFill>
                  <a:schemeClr val="bg1"/>
                </a:solidFill>
                <a:latin typeface="+mj-lt"/>
                <a:ea typeface="Verdana" panose="020B0604030504040204" pitchFamily="34" charset="0"/>
              </a:rPr>
              <a:t>Name</a:t>
            </a:r>
          </a:p>
          <a:p>
            <a:pPr algn="ctr" defTabSz="609341">
              <a:defRPr/>
            </a:pPr>
            <a:r>
              <a:rPr lang="en-GB" sz="1466" kern="0" dirty="0">
                <a:solidFill>
                  <a:schemeClr val="bg1"/>
                </a:solidFill>
                <a:latin typeface="+mj-lt"/>
                <a:ea typeface="Verdana" panose="020B0604030504040204" pitchFamily="34" charset="0"/>
              </a:rPr>
              <a:t>Job title</a:t>
            </a:r>
          </a:p>
        </p:txBody>
      </p:sp>
      <p:cxnSp>
        <p:nvCxnSpPr>
          <p:cNvPr id="27" name="Gebogen verbindingslijn 10">
            <a:extLst>
              <a:ext uri="{FF2B5EF4-FFF2-40B4-BE49-F238E27FC236}">
                <a16:creationId xmlns:a16="http://schemas.microsoft.com/office/drawing/2014/main" id="{68869A7C-514F-47B7-F528-D999B149C622}"/>
              </a:ext>
            </a:extLst>
          </p:cNvPr>
          <p:cNvCxnSpPr>
            <a:stCxn id="7" idx="2"/>
            <a:endCxn id="24" idx="0"/>
          </p:cNvCxnSpPr>
          <p:nvPr/>
        </p:nvCxnSpPr>
        <p:spPr>
          <a:xfrm rot="16200000" flipH="1">
            <a:off x="8158996" y="322089"/>
            <a:ext cx="380303" cy="4531601"/>
          </a:xfrm>
          <a:prstGeom prst="bentConnector3">
            <a:avLst>
              <a:gd name="adj1" fmla="val 50000"/>
            </a:avLst>
          </a:prstGeom>
          <a:noFill/>
          <a:ln w="12700" cap="flat" cmpd="sng" algn="ctr">
            <a:solidFill>
              <a:schemeClr val="bg1">
                <a:lumMod val="75000"/>
              </a:schemeClr>
            </a:solidFill>
            <a:prstDash val="solid"/>
          </a:ln>
          <a:effectLst/>
        </p:spPr>
      </p:cxnSp>
      <p:sp>
        <p:nvSpPr>
          <p:cNvPr id="28" name="Rechthoek 10">
            <a:extLst>
              <a:ext uri="{FF2B5EF4-FFF2-40B4-BE49-F238E27FC236}">
                <a16:creationId xmlns:a16="http://schemas.microsoft.com/office/drawing/2014/main" id="{58DF0B5C-457C-9FFA-59E2-983B0E0B2157}"/>
              </a:ext>
            </a:extLst>
          </p:cNvPr>
          <p:cNvSpPr/>
          <p:nvPr/>
        </p:nvSpPr>
        <p:spPr>
          <a:xfrm>
            <a:off x="718664" y="2778042"/>
            <a:ext cx="1712653" cy="820700"/>
          </a:xfrm>
          <a:prstGeom prst="rect">
            <a:avLst/>
          </a:prstGeom>
          <a:solidFill>
            <a:srgbClr val="008490"/>
          </a:solidFill>
          <a:ln w="9525" cap="flat" cmpd="sng" algn="ctr">
            <a:noFill/>
            <a:prstDash val="solid"/>
          </a:ln>
          <a:effectLst/>
        </p:spPr>
        <p:txBody>
          <a:bodyPr lIns="95963" tIns="95963" rIns="95963" bIns="95963" anchor="ctr">
            <a:normAutofit/>
          </a:bodyPr>
          <a:lstStyle/>
          <a:p>
            <a:pPr algn="ctr" defTabSz="609341" fontAlgn="base">
              <a:spcBef>
                <a:spcPct val="0"/>
              </a:spcBef>
              <a:spcAft>
                <a:spcPct val="0"/>
              </a:spcAft>
              <a:defRPr/>
            </a:pPr>
            <a:r>
              <a:rPr lang="en-GB" sz="1466" b="1" kern="0" dirty="0">
                <a:solidFill>
                  <a:prstClr val="white"/>
                </a:solidFill>
                <a:latin typeface="+mj-lt"/>
                <a:ea typeface="Verdana" panose="020B0604030504040204" pitchFamily="34" charset="0"/>
                <a:cs typeface="Arial" panose="020B0604020202020204" pitchFamily="34" charset="0"/>
              </a:rPr>
              <a:t>Name</a:t>
            </a:r>
            <a:br>
              <a:rPr lang="en-GB" sz="1466" b="1" kern="0" dirty="0">
                <a:solidFill>
                  <a:prstClr val="white"/>
                </a:solidFill>
                <a:latin typeface="+mj-lt"/>
                <a:ea typeface="Verdana" panose="020B0604030504040204" pitchFamily="34" charset="0"/>
                <a:cs typeface="Arial" panose="020B0604020202020204" pitchFamily="34" charset="0"/>
              </a:rPr>
            </a:br>
            <a:r>
              <a:rPr lang="en-GB" sz="1466" kern="0" dirty="0">
                <a:solidFill>
                  <a:prstClr val="white"/>
                </a:solidFill>
                <a:latin typeface="+mj-lt"/>
                <a:ea typeface="Verdana" panose="020B0604030504040204" pitchFamily="34" charset="0"/>
              </a:rPr>
              <a:t>Job title</a:t>
            </a:r>
          </a:p>
        </p:txBody>
      </p:sp>
      <p:sp>
        <p:nvSpPr>
          <p:cNvPr id="29" name="Rechthoek 28">
            <a:extLst>
              <a:ext uri="{FF2B5EF4-FFF2-40B4-BE49-F238E27FC236}">
                <a16:creationId xmlns:a16="http://schemas.microsoft.com/office/drawing/2014/main" id="{5E850F64-A9E6-23D3-2450-E07FF99DAF28}"/>
              </a:ext>
            </a:extLst>
          </p:cNvPr>
          <p:cNvSpPr/>
          <p:nvPr/>
        </p:nvSpPr>
        <p:spPr>
          <a:xfrm>
            <a:off x="718664" y="3979044"/>
            <a:ext cx="1712653" cy="820700"/>
          </a:xfrm>
          <a:prstGeom prst="rect">
            <a:avLst/>
          </a:prstGeom>
          <a:solidFill>
            <a:srgbClr val="0076C2"/>
          </a:solidFill>
          <a:ln w="12700" cap="flat" cmpd="sng" algn="ctr">
            <a:noFill/>
            <a:prstDash val="solid"/>
          </a:ln>
          <a:effectLst/>
        </p:spPr>
        <p:txBody>
          <a:bodyPr lIns="95963" tIns="95963" rIns="95963" bIns="95963" anchor="ctr">
            <a:noAutofit/>
          </a:bodyPr>
          <a:lstStyle/>
          <a:p>
            <a:pPr algn="ctr" defTabSz="609341">
              <a:defRPr/>
            </a:pPr>
            <a:r>
              <a:rPr lang="en-GB" sz="1466" b="1" kern="0" dirty="0">
                <a:solidFill>
                  <a:schemeClr val="bg1"/>
                </a:solidFill>
                <a:latin typeface="+mj-lt"/>
                <a:ea typeface="Verdana" panose="020B0604030504040204" pitchFamily="34" charset="0"/>
              </a:rPr>
              <a:t>Name</a:t>
            </a:r>
          </a:p>
          <a:p>
            <a:pPr algn="ctr" defTabSz="609341">
              <a:defRPr/>
            </a:pPr>
            <a:r>
              <a:rPr lang="en-GB" sz="1466" kern="0" dirty="0">
                <a:solidFill>
                  <a:schemeClr val="bg1"/>
                </a:solidFill>
                <a:latin typeface="+mj-lt"/>
                <a:ea typeface="Verdana" panose="020B0604030504040204" pitchFamily="34" charset="0"/>
              </a:rPr>
              <a:t>Job title</a:t>
            </a:r>
          </a:p>
        </p:txBody>
      </p:sp>
      <p:sp>
        <p:nvSpPr>
          <p:cNvPr id="30" name="Rechthoek 32">
            <a:extLst>
              <a:ext uri="{FF2B5EF4-FFF2-40B4-BE49-F238E27FC236}">
                <a16:creationId xmlns:a16="http://schemas.microsoft.com/office/drawing/2014/main" id="{3D4F4283-8834-310C-1CB9-102F7E8A6CB9}"/>
              </a:ext>
            </a:extLst>
          </p:cNvPr>
          <p:cNvSpPr/>
          <p:nvPr/>
        </p:nvSpPr>
        <p:spPr>
          <a:xfrm>
            <a:off x="718664" y="5180050"/>
            <a:ext cx="1712653" cy="820700"/>
          </a:xfrm>
          <a:prstGeom prst="rect">
            <a:avLst/>
          </a:prstGeom>
          <a:solidFill>
            <a:schemeClr val="accent1"/>
          </a:solidFill>
          <a:ln w="12700" cap="flat" cmpd="sng" algn="ctr">
            <a:noFill/>
            <a:prstDash val="solid"/>
          </a:ln>
          <a:effectLst/>
        </p:spPr>
        <p:txBody>
          <a:bodyPr lIns="95963" tIns="95963" rIns="95963" bIns="95963" anchor="ctr">
            <a:noAutofit/>
          </a:bodyPr>
          <a:lstStyle/>
          <a:p>
            <a:pPr algn="ctr" defTabSz="609341">
              <a:defRPr/>
            </a:pPr>
            <a:r>
              <a:rPr lang="en-GB" sz="1466" b="1" kern="0" dirty="0">
                <a:solidFill>
                  <a:schemeClr val="bg1"/>
                </a:solidFill>
                <a:latin typeface="+mj-lt"/>
                <a:ea typeface="Verdana" panose="020B0604030504040204" pitchFamily="34" charset="0"/>
              </a:rPr>
              <a:t>Name</a:t>
            </a:r>
          </a:p>
          <a:p>
            <a:pPr algn="ctr" defTabSz="609341">
              <a:defRPr/>
            </a:pPr>
            <a:r>
              <a:rPr lang="en-GB" sz="1466" kern="0" dirty="0">
                <a:solidFill>
                  <a:schemeClr val="bg1"/>
                </a:solidFill>
                <a:latin typeface="+mj-lt"/>
                <a:ea typeface="Verdana" panose="020B0604030504040204" pitchFamily="34" charset="0"/>
              </a:rPr>
              <a:t>Job title</a:t>
            </a:r>
          </a:p>
        </p:txBody>
      </p:sp>
      <p:cxnSp>
        <p:nvCxnSpPr>
          <p:cNvPr id="31" name="Gebogen verbindingslijn 6">
            <a:extLst>
              <a:ext uri="{FF2B5EF4-FFF2-40B4-BE49-F238E27FC236}">
                <a16:creationId xmlns:a16="http://schemas.microsoft.com/office/drawing/2014/main" id="{31D90B31-EC75-3860-AA77-85D1261E49F2}"/>
              </a:ext>
            </a:extLst>
          </p:cNvPr>
          <p:cNvCxnSpPr>
            <a:stCxn id="7" idx="2"/>
            <a:endCxn id="28" idx="0"/>
          </p:cNvCxnSpPr>
          <p:nvPr/>
        </p:nvCxnSpPr>
        <p:spPr>
          <a:xfrm rot="5400000">
            <a:off x="3639018" y="333712"/>
            <a:ext cx="380303" cy="4508356"/>
          </a:xfrm>
          <a:prstGeom prst="bentConnector3">
            <a:avLst>
              <a:gd name="adj1" fmla="val 50000"/>
            </a:avLst>
          </a:prstGeom>
          <a:noFill/>
          <a:ln w="12700" cap="flat" cmpd="sng" algn="ctr">
            <a:solidFill>
              <a:schemeClr val="bg1">
                <a:lumMod val="75000"/>
              </a:schemeClr>
            </a:solidFill>
            <a:prstDash val="solid"/>
          </a:ln>
          <a:effectLst/>
        </p:spPr>
      </p:cxnSp>
      <p:cxnSp>
        <p:nvCxnSpPr>
          <p:cNvPr id="32" name="Rechte verbindingslijn 31">
            <a:extLst>
              <a:ext uri="{FF2B5EF4-FFF2-40B4-BE49-F238E27FC236}">
                <a16:creationId xmlns:a16="http://schemas.microsoft.com/office/drawing/2014/main" id="{9248E567-7C62-E813-621A-38CB4BCE759F}"/>
              </a:ext>
            </a:extLst>
          </p:cNvPr>
          <p:cNvCxnSpPr>
            <a:stCxn id="28" idx="2"/>
            <a:endCxn id="29" idx="0"/>
          </p:cNvCxnSpPr>
          <p:nvPr/>
        </p:nvCxnSpPr>
        <p:spPr>
          <a:xfrm>
            <a:off x="1574991" y="3598742"/>
            <a:ext cx="0" cy="380302"/>
          </a:xfrm>
          <a:prstGeom prst="line">
            <a:avLst/>
          </a:prstGeom>
          <a:noFill/>
          <a:ln w="12700" cap="flat" cmpd="sng" algn="ctr">
            <a:solidFill>
              <a:schemeClr val="bg1">
                <a:lumMod val="75000"/>
              </a:schemeClr>
            </a:solidFill>
            <a:prstDash val="solid"/>
          </a:ln>
          <a:effectLst/>
        </p:spPr>
      </p:cxnSp>
      <p:cxnSp>
        <p:nvCxnSpPr>
          <p:cNvPr id="33" name="Rechte verbindingslijn 32">
            <a:extLst>
              <a:ext uri="{FF2B5EF4-FFF2-40B4-BE49-F238E27FC236}">
                <a16:creationId xmlns:a16="http://schemas.microsoft.com/office/drawing/2014/main" id="{15562068-933E-4486-FB25-FB188119ED2D}"/>
              </a:ext>
            </a:extLst>
          </p:cNvPr>
          <p:cNvCxnSpPr>
            <a:stCxn id="29" idx="2"/>
            <a:endCxn id="30" idx="0"/>
          </p:cNvCxnSpPr>
          <p:nvPr/>
        </p:nvCxnSpPr>
        <p:spPr>
          <a:xfrm>
            <a:off x="1574991" y="4799744"/>
            <a:ext cx="0" cy="380306"/>
          </a:xfrm>
          <a:prstGeom prst="line">
            <a:avLst/>
          </a:prstGeom>
          <a:noFill/>
          <a:ln w="12700" cap="flat" cmpd="sng" algn="ctr">
            <a:solidFill>
              <a:schemeClr val="bg1">
                <a:lumMod val="75000"/>
              </a:schemeClr>
            </a:solidFill>
            <a:prstDash val="solid"/>
          </a:ln>
          <a:effectLst/>
        </p:spPr>
      </p:cxnSp>
      <p:cxnSp>
        <p:nvCxnSpPr>
          <p:cNvPr id="34" name="Rechte verbindingslijn 33">
            <a:extLst>
              <a:ext uri="{FF2B5EF4-FFF2-40B4-BE49-F238E27FC236}">
                <a16:creationId xmlns:a16="http://schemas.microsoft.com/office/drawing/2014/main" id="{9466F9DC-B7E6-F686-F305-84F24ECD6A77}"/>
              </a:ext>
            </a:extLst>
          </p:cNvPr>
          <p:cNvCxnSpPr>
            <a:stCxn id="25" idx="2"/>
            <a:endCxn id="26" idx="0"/>
          </p:cNvCxnSpPr>
          <p:nvPr/>
        </p:nvCxnSpPr>
        <p:spPr>
          <a:xfrm>
            <a:off x="10614948" y="4799744"/>
            <a:ext cx="0" cy="380306"/>
          </a:xfrm>
          <a:prstGeom prst="line">
            <a:avLst/>
          </a:prstGeom>
          <a:noFill/>
          <a:ln w="12700" cap="flat" cmpd="sng" algn="ctr">
            <a:solidFill>
              <a:schemeClr val="bg1">
                <a:lumMod val="75000"/>
              </a:schemeClr>
            </a:solidFill>
            <a:prstDash val="solid"/>
          </a:ln>
          <a:effectLst/>
        </p:spPr>
      </p:cxnSp>
      <p:cxnSp>
        <p:nvCxnSpPr>
          <p:cNvPr id="35" name="Rechte verbindingslijn 34">
            <a:extLst>
              <a:ext uri="{FF2B5EF4-FFF2-40B4-BE49-F238E27FC236}">
                <a16:creationId xmlns:a16="http://schemas.microsoft.com/office/drawing/2014/main" id="{CE895B3C-74B3-6351-8EFC-155323EEE095}"/>
              </a:ext>
            </a:extLst>
          </p:cNvPr>
          <p:cNvCxnSpPr>
            <a:stCxn id="25" idx="0"/>
            <a:endCxn id="24" idx="2"/>
          </p:cNvCxnSpPr>
          <p:nvPr/>
        </p:nvCxnSpPr>
        <p:spPr>
          <a:xfrm flipV="1">
            <a:off x="10614948" y="3598742"/>
            <a:ext cx="0" cy="380302"/>
          </a:xfrm>
          <a:prstGeom prst="line">
            <a:avLst/>
          </a:prstGeom>
          <a:noFill/>
          <a:ln w="12700" cap="flat" cmpd="sng" algn="ctr">
            <a:solidFill>
              <a:schemeClr val="bg1">
                <a:lumMod val="75000"/>
              </a:schemeClr>
            </a:solidFill>
            <a:prstDash val="solid"/>
          </a:ln>
          <a:effectLst/>
        </p:spPr>
      </p:cxnSp>
    </p:spTree>
    <p:extLst>
      <p:ext uri="{BB962C8B-B14F-4D97-AF65-F5344CB8AC3E}">
        <p14:creationId xmlns:p14="http://schemas.microsoft.com/office/powerpoint/2010/main" val="241290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hoek 10">
            <a:extLst>
              <a:ext uri="{FF2B5EF4-FFF2-40B4-BE49-F238E27FC236}">
                <a16:creationId xmlns:a16="http://schemas.microsoft.com/office/drawing/2014/main" id="{73FFC357-1ADD-516D-8B26-E28449412E08}"/>
              </a:ext>
            </a:extLst>
          </p:cNvPr>
          <p:cNvSpPr/>
          <p:nvPr/>
        </p:nvSpPr>
        <p:spPr>
          <a:xfrm>
            <a:off x="2978653" y="2778042"/>
            <a:ext cx="1712653" cy="820700"/>
          </a:xfrm>
          <a:prstGeom prst="rect">
            <a:avLst/>
          </a:prstGeom>
          <a:solidFill>
            <a:srgbClr val="008490"/>
          </a:solidFill>
          <a:ln w="9525" cap="flat" cmpd="sng" algn="ctr">
            <a:noFill/>
            <a:prstDash val="solid"/>
          </a:ln>
          <a:effectLst/>
        </p:spPr>
        <p:txBody>
          <a:bodyPr lIns="720000" tIns="95963" rIns="72000" bIns="95963" anchor="ctr">
            <a:normAutofit/>
          </a:bodyPr>
          <a:lstStyle/>
          <a:p>
            <a:pPr algn="l" defTabSz="609341" fontAlgn="base">
              <a:spcBef>
                <a:spcPct val="0"/>
              </a:spcBef>
              <a:spcAft>
                <a:spcPct val="0"/>
              </a:spcAft>
              <a:defRPr/>
            </a:pPr>
            <a:r>
              <a:rPr lang="en-GB" sz="1200" b="1" kern="0" dirty="0">
                <a:solidFill>
                  <a:prstClr val="white"/>
                </a:solidFill>
                <a:latin typeface="+mj-lt"/>
                <a:ea typeface="Verdana" panose="020B0604030504040204" pitchFamily="34" charset="0"/>
                <a:cs typeface="Arial" panose="020B0604020202020204" pitchFamily="34" charset="0"/>
              </a:rPr>
              <a:t>Name</a:t>
            </a:r>
          </a:p>
          <a:p>
            <a:pPr algn="l" defTabSz="609341" fontAlgn="base">
              <a:spcBef>
                <a:spcPct val="0"/>
              </a:spcBef>
              <a:spcAft>
                <a:spcPct val="0"/>
              </a:spcAft>
              <a:defRPr/>
            </a:pPr>
            <a:r>
              <a:rPr lang="en-GB" sz="1200" kern="0" dirty="0">
                <a:solidFill>
                  <a:prstClr val="white"/>
                </a:solidFill>
                <a:latin typeface="+mj-lt"/>
                <a:ea typeface="Verdana" panose="020B0604030504040204" pitchFamily="34" charset="0"/>
              </a:rPr>
              <a:t>Job title</a:t>
            </a:r>
          </a:p>
        </p:txBody>
      </p:sp>
      <p:sp>
        <p:nvSpPr>
          <p:cNvPr id="23" name="Rechthoek 11">
            <a:extLst>
              <a:ext uri="{FF2B5EF4-FFF2-40B4-BE49-F238E27FC236}">
                <a16:creationId xmlns:a16="http://schemas.microsoft.com/office/drawing/2014/main" id="{CEF5E5D5-C615-30AD-CB0B-8B7F10468626}"/>
              </a:ext>
            </a:extLst>
          </p:cNvPr>
          <p:cNvSpPr/>
          <p:nvPr/>
        </p:nvSpPr>
        <p:spPr>
          <a:xfrm>
            <a:off x="5227020" y="2778042"/>
            <a:ext cx="1712653" cy="820700"/>
          </a:xfrm>
          <a:prstGeom prst="rect">
            <a:avLst/>
          </a:prstGeom>
          <a:solidFill>
            <a:srgbClr val="008490"/>
          </a:solidFill>
          <a:ln w="9525" cap="flat" cmpd="sng" algn="ctr">
            <a:noFill/>
            <a:prstDash val="solid"/>
          </a:ln>
          <a:effectLst/>
        </p:spPr>
        <p:txBody>
          <a:bodyPr lIns="720000" tIns="95963" rIns="72000" bIns="95963" anchor="ctr">
            <a:normAutofit/>
          </a:bodyPr>
          <a:lstStyle/>
          <a:p>
            <a:pPr algn="l" defTabSz="609341" fontAlgn="base">
              <a:spcBef>
                <a:spcPct val="0"/>
              </a:spcBef>
              <a:spcAft>
                <a:spcPct val="0"/>
              </a:spcAft>
              <a:defRPr/>
            </a:pPr>
            <a:r>
              <a:rPr lang="en-GB" sz="1200" b="1" kern="0" dirty="0">
                <a:solidFill>
                  <a:prstClr val="white"/>
                </a:solidFill>
                <a:latin typeface="+mj-lt"/>
                <a:ea typeface="Verdana" panose="020B0604030504040204" pitchFamily="34" charset="0"/>
                <a:cs typeface="Arial" panose="020B0604020202020204" pitchFamily="34" charset="0"/>
              </a:rPr>
              <a:t>Name</a:t>
            </a:r>
          </a:p>
          <a:p>
            <a:pPr algn="l" defTabSz="609341" fontAlgn="base">
              <a:spcBef>
                <a:spcPct val="0"/>
              </a:spcBef>
              <a:spcAft>
                <a:spcPct val="0"/>
              </a:spcAft>
              <a:defRPr/>
            </a:pPr>
            <a:r>
              <a:rPr lang="en-GB" sz="1200" kern="0" dirty="0">
                <a:solidFill>
                  <a:prstClr val="white"/>
                </a:solidFill>
                <a:latin typeface="+mj-lt"/>
                <a:ea typeface="Verdana" panose="020B0604030504040204" pitchFamily="34" charset="0"/>
              </a:rPr>
              <a:t>Job title</a:t>
            </a:r>
          </a:p>
        </p:txBody>
      </p:sp>
      <p:sp>
        <p:nvSpPr>
          <p:cNvPr id="24" name="Rechthoek 23">
            <a:extLst>
              <a:ext uri="{FF2B5EF4-FFF2-40B4-BE49-F238E27FC236}">
                <a16:creationId xmlns:a16="http://schemas.microsoft.com/office/drawing/2014/main" id="{FC20D761-8BE4-45DA-2BA4-59A9D26F1C08}"/>
              </a:ext>
            </a:extLst>
          </p:cNvPr>
          <p:cNvSpPr/>
          <p:nvPr/>
        </p:nvSpPr>
        <p:spPr>
          <a:xfrm>
            <a:off x="5227020" y="1577039"/>
            <a:ext cx="1712653" cy="820700"/>
          </a:xfrm>
          <a:prstGeom prst="rect">
            <a:avLst/>
          </a:prstGeom>
          <a:solidFill>
            <a:schemeClr val="accent2"/>
          </a:solidFill>
          <a:ln w="9525" cap="flat" cmpd="sng" algn="ctr">
            <a:noFill/>
            <a:prstDash val="solid"/>
          </a:ln>
          <a:effectLst/>
        </p:spPr>
        <p:txBody>
          <a:bodyPr lIns="720000" tIns="95963" rIns="72000" bIns="95963" anchor="ctr">
            <a:normAutofit/>
          </a:bodyPr>
          <a:lstStyle/>
          <a:p>
            <a:pPr algn="l" defTabSz="609341" fontAlgn="base">
              <a:spcBef>
                <a:spcPct val="0"/>
              </a:spcBef>
              <a:spcAft>
                <a:spcPct val="0"/>
              </a:spcAft>
              <a:defRPr/>
            </a:pPr>
            <a:r>
              <a:rPr lang="en-GB" sz="1200" b="1" kern="0" dirty="0">
                <a:solidFill>
                  <a:prstClr val="white"/>
                </a:solidFill>
                <a:latin typeface="+mj-lt"/>
                <a:ea typeface="Verdana" panose="020B0604030504040204" pitchFamily="34" charset="0"/>
                <a:cs typeface="Arial" panose="020B0604020202020204" pitchFamily="34" charset="0"/>
              </a:rPr>
              <a:t>Name</a:t>
            </a:r>
          </a:p>
          <a:p>
            <a:pPr algn="l" defTabSz="609341" fontAlgn="base">
              <a:spcBef>
                <a:spcPct val="0"/>
              </a:spcBef>
              <a:spcAft>
                <a:spcPct val="0"/>
              </a:spcAft>
              <a:defRPr/>
            </a:pPr>
            <a:r>
              <a:rPr lang="en-GB" sz="1200" kern="0" dirty="0">
                <a:solidFill>
                  <a:prstClr val="white"/>
                </a:solidFill>
                <a:latin typeface="+mj-lt"/>
                <a:ea typeface="Verdana" panose="020B0604030504040204" pitchFamily="34" charset="0"/>
              </a:rPr>
              <a:t>Job title</a:t>
            </a:r>
          </a:p>
        </p:txBody>
      </p:sp>
      <p:sp>
        <p:nvSpPr>
          <p:cNvPr id="25" name="Rechthoek 32">
            <a:extLst>
              <a:ext uri="{FF2B5EF4-FFF2-40B4-BE49-F238E27FC236}">
                <a16:creationId xmlns:a16="http://schemas.microsoft.com/office/drawing/2014/main" id="{10B14E53-9BC1-4AA7-F884-6F1E41375DF4}"/>
              </a:ext>
            </a:extLst>
          </p:cNvPr>
          <p:cNvSpPr/>
          <p:nvPr/>
        </p:nvSpPr>
        <p:spPr>
          <a:xfrm>
            <a:off x="2978653" y="3979044"/>
            <a:ext cx="1712653" cy="820700"/>
          </a:xfrm>
          <a:prstGeom prst="rect">
            <a:avLst/>
          </a:prstGeom>
          <a:solidFill>
            <a:srgbClr val="0076C2"/>
          </a:solidFill>
          <a:ln w="12700" cap="flat" cmpd="sng" algn="ctr">
            <a:noFill/>
            <a:prstDash val="solid"/>
          </a:ln>
          <a:effectLst/>
        </p:spPr>
        <p:txBody>
          <a:bodyPr lIns="720000" tIns="95963" rIns="72000" bIns="95963" anchor="ctr">
            <a:noAutofit/>
          </a:bodyPr>
          <a:lstStyle/>
          <a:p>
            <a:pPr algn="l" defTabSz="609341">
              <a:defRPr/>
            </a:pPr>
            <a:r>
              <a:rPr lang="en-GB" sz="1200" b="1" kern="0" dirty="0">
                <a:solidFill>
                  <a:schemeClr val="bg1"/>
                </a:solidFill>
                <a:latin typeface="+mj-lt"/>
                <a:ea typeface="Verdana" panose="020B0604030504040204" pitchFamily="34" charset="0"/>
              </a:rPr>
              <a:t>Name</a:t>
            </a:r>
          </a:p>
          <a:p>
            <a:pPr algn="l" defTabSz="609341">
              <a:defRPr/>
            </a:pPr>
            <a:r>
              <a:rPr lang="en-GB" sz="1200" kern="0" dirty="0">
                <a:solidFill>
                  <a:schemeClr val="bg1"/>
                </a:solidFill>
                <a:latin typeface="+mj-lt"/>
                <a:ea typeface="Verdana" panose="020B0604030504040204" pitchFamily="34" charset="0"/>
              </a:rPr>
              <a:t>Job title</a:t>
            </a:r>
          </a:p>
        </p:txBody>
      </p:sp>
      <p:sp>
        <p:nvSpPr>
          <p:cNvPr id="26" name="Rechthoek 11">
            <a:extLst>
              <a:ext uri="{FF2B5EF4-FFF2-40B4-BE49-F238E27FC236}">
                <a16:creationId xmlns:a16="http://schemas.microsoft.com/office/drawing/2014/main" id="{A11C3AA5-48E0-9616-007C-076D52B3C921}"/>
              </a:ext>
            </a:extLst>
          </p:cNvPr>
          <p:cNvSpPr/>
          <p:nvPr/>
        </p:nvSpPr>
        <p:spPr>
          <a:xfrm>
            <a:off x="7498631" y="2778042"/>
            <a:ext cx="1712653" cy="820700"/>
          </a:xfrm>
          <a:prstGeom prst="rect">
            <a:avLst/>
          </a:prstGeom>
          <a:solidFill>
            <a:srgbClr val="008490"/>
          </a:solidFill>
          <a:ln w="9525" cap="flat" cmpd="sng" algn="ctr">
            <a:noFill/>
            <a:prstDash val="solid"/>
          </a:ln>
          <a:effectLst/>
        </p:spPr>
        <p:txBody>
          <a:bodyPr lIns="720000" tIns="95963" rIns="72000" bIns="95963" anchor="ctr">
            <a:normAutofit/>
          </a:bodyPr>
          <a:lstStyle/>
          <a:p>
            <a:pPr algn="l" defTabSz="609341" fontAlgn="base">
              <a:spcBef>
                <a:spcPct val="0"/>
              </a:spcBef>
              <a:spcAft>
                <a:spcPct val="0"/>
              </a:spcAft>
              <a:defRPr/>
            </a:pPr>
            <a:r>
              <a:rPr lang="en-GB" sz="1200" b="1" kern="0" dirty="0">
                <a:solidFill>
                  <a:prstClr val="white"/>
                </a:solidFill>
                <a:latin typeface="+mj-lt"/>
                <a:ea typeface="Verdana" panose="020B0604030504040204" pitchFamily="34" charset="0"/>
                <a:cs typeface="Arial" panose="020B0604020202020204" pitchFamily="34" charset="0"/>
              </a:rPr>
              <a:t>Name</a:t>
            </a:r>
          </a:p>
          <a:p>
            <a:pPr algn="l" defTabSz="609341" fontAlgn="base">
              <a:spcBef>
                <a:spcPct val="0"/>
              </a:spcBef>
              <a:spcAft>
                <a:spcPct val="0"/>
              </a:spcAft>
              <a:defRPr/>
            </a:pPr>
            <a:r>
              <a:rPr lang="en-GB" sz="1200" kern="0" dirty="0">
                <a:solidFill>
                  <a:prstClr val="white"/>
                </a:solidFill>
                <a:latin typeface="+mj-lt"/>
                <a:ea typeface="Verdana" panose="020B0604030504040204" pitchFamily="34" charset="0"/>
              </a:rPr>
              <a:t>Job title</a:t>
            </a:r>
          </a:p>
        </p:txBody>
      </p:sp>
      <p:sp>
        <p:nvSpPr>
          <p:cNvPr id="27" name="Rechthoek 32">
            <a:extLst>
              <a:ext uri="{FF2B5EF4-FFF2-40B4-BE49-F238E27FC236}">
                <a16:creationId xmlns:a16="http://schemas.microsoft.com/office/drawing/2014/main" id="{6156A1CF-2AA5-4CA0-0627-5B309D0AB11D}"/>
              </a:ext>
            </a:extLst>
          </p:cNvPr>
          <p:cNvSpPr/>
          <p:nvPr/>
        </p:nvSpPr>
        <p:spPr>
          <a:xfrm>
            <a:off x="2978653" y="5180050"/>
            <a:ext cx="1712653" cy="820700"/>
          </a:xfrm>
          <a:prstGeom prst="rect">
            <a:avLst/>
          </a:prstGeom>
          <a:solidFill>
            <a:schemeClr val="accent1"/>
          </a:solidFill>
          <a:ln w="12700" cap="flat" cmpd="sng" algn="ctr">
            <a:noFill/>
            <a:prstDash val="solid"/>
          </a:ln>
          <a:effectLst/>
        </p:spPr>
        <p:txBody>
          <a:bodyPr lIns="720000" tIns="95963" rIns="72000" bIns="95963" anchor="ctr">
            <a:noAutofit/>
          </a:bodyPr>
          <a:lstStyle/>
          <a:p>
            <a:pPr algn="l" defTabSz="609341">
              <a:defRPr/>
            </a:pPr>
            <a:r>
              <a:rPr lang="en-GB" sz="1200" b="1" kern="0" dirty="0">
                <a:solidFill>
                  <a:schemeClr val="bg1"/>
                </a:solidFill>
                <a:latin typeface="+mj-lt"/>
                <a:ea typeface="Verdana" panose="020B0604030504040204" pitchFamily="34" charset="0"/>
              </a:rPr>
              <a:t>Name</a:t>
            </a:r>
          </a:p>
          <a:p>
            <a:pPr algn="l" defTabSz="609341">
              <a:defRPr/>
            </a:pPr>
            <a:r>
              <a:rPr lang="en-GB" sz="1200" kern="0" dirty="0">
                <a:solidFill>
                  <a:schemeClr val="bg1"/>
                </a:solidFill>
                <a:latin typeface="+mj-lt"/>
                <a:ea typeface="Verdana" panose="020B0604030504040204" pitchFamily="34" charset="0"/>
              </a:rPr>
              <a:t>Job title</a:t>
            </a:r>
          </a:p>
        </p:txBody>
      </p:sp>
      <p:sp>
        <p:nvSpPr>
          <p:cNvPr id="28" name="Rechthoek 32">
            <a:extLst>
              <a:ext uri="{FF2B5EF4-FFF2-40B4-BE49-F238E27FC236}">
                <a16:creationId xmlns:a16="http://schemas.microsoft.com/office/drawing/2014/main" id="{CFF798D4-CC88-849B-A333-C3A7EF4218C6}"/>
              </a:ext>
            </a:extLst>
          </p:cNvPr>
          <p:cNvSpPr/>
          <p:nvPr/>
        </p:nvSpPr>
        <p:spPr>
          <a:xfrm>
            <a:off x="5227020" y="3979044"/>
            <a:ext cx="1712653" cy="820700"/>
          </a:xfrm>
          <a:prstGeom prst="rect">
            <a:avLst/>
          </a:prstGeom>
          <a:solidFill>
            <a:srgbClr val="0076C2"/>
          </a:solidFill>
          <a:ln w="12700" cap="flat" cmpd="sng" algn="ctr">
            <a:noFill/>
            <a:prstDash val="solid"/>
          </a:ln>
          <a:effectLst/>
        </p:spPr>
        <p:txBody>
          <a:bodyPr lIns="720000" tIns="95963" rIns="72000" bIns="95963" anchor="ctr">
            <a:noAutofit/>
          </a:bodyPr>
          <a:lstStyle/>
          <a:p>
            <a:pPr algn="l" defTabSz="609341">
              <a:defRPr/>
            </a:pPr>
            <a:r>
              <a:rPr lang="en-GB" sz="1200" b="1" kern="0" dirty="0">
                <a:solidFill>
                  <a:schemeClr val="bg1"/>
                </a:solidFill>
                <a:latin typeface="+mj-lt"/>
                <a:ea typeface="Verdana" panose="020B0604030504040204" pitchFamily="34" charset="0"/>
              </a:rPr>
              <a:t>Name</a:t>
            </a:r>
          </a:p>
          <a:p>
            <a:pPr algn="l" defTabSz="609341">
              <a:defRPr/>
            </a:pPr>
            <a:r>
              <a:rPr lang="en-GB" sz="1200" kern="0" dirty="0">
                <a:solidFill>
                  <a:schemeClr val="bg1"/>
                </a:solidFill>
                <a:latin typeface="+mj-lt"/>
                <a:ea typeface="Verdana" panose="020B0604030504040204" pitchFamily="34" charset="0"/>
              </a:rPr>
              <a:t>Job title</a:t>
            </a:r>
          </a:p>
        </p:txBody>
      </p:sp>
      <p:sp>
        <p:nvSpPr>
          <p:cNvPr id="29" name="Rechthoek 28">
            <a:extLst>
              <a:ext uri="{FF2B5EF4-FFF2-40B4-BE49-F238E27FC236}">
                <a16:creationId xmlns:a16="http://schemas.microsoft.com/office/drawing/2014/main" id="{B2B85F99-4B6D-63D1-76F4-8282D0A9F477}"/>
              </a:ext>
            </a:extLst>
          </p:cNvPr>
          <p:cNvSpPr/>
          <p:nvPr/>
        </p:nvSpPr>
        <p:spPr>
          <a:xfrm>
            <a:off x="5227020" y="5180050"/>
            <a:ext cx="1712653" cy="820700"/>
          </a:xfrm>
          <a:prstGeom prst="rect">
            <a:avLst/>
          </a:prstGeom>
          <a:solidFill>
            <a:schemeClr val="accent1"/>
          </a:solidFill>
          <a:ln w="12700" cap="flat" cmpd="sng" algn="ctr">
            <a:noFill/>
            <a:prstDash val="solid"/>
          </a:ln>
          <a:effectLst/>
        </p:spPr>
        <p:txBody>
          <a:bodyPr lIns="720000" tIns="95963" rIns="72000" bIns="95963" anchor="ctr">
            <a:noAutofit/>
          </a:bodyPr>
          <a:lstStyle/>
          <a:p>
            <a:pPr algn="l" defTabSz="609341">
              <a:defRPr/>
            </a:pPr>
            <a:r>
              <a:rPr lang="en-GB" sz="1200" b="1" kern="0" dirty="0">
                <a:solidFill>
                  <a:schemeClr val="bg1"/>
                </a:solidFill>
                <a:latin typeface="+mj-lt"/>
                <a:ea typeface="Verdana" panose="020B0604030504040204" pitchFamily="34" charset="0"/>
              </a:rPr>
              <a:t>Name</a:t>
            </a:r>
          </a:p>
          <a:p>
            <a:pPr algn="l" defTabSz="609341">
              <a:defRPr/>
            </a:pPr>
            <a:r>
              <a:rPr lang="en-GB" sz="1200" kern="0" dirty="0">
                <a:solidFill>
                  <a:schemeClr val="bg1"/>
                </a:solidFill>
                <a:latin typeface="+mj-lt"/>
                <a:ea typeface="Verdana" panose="020B0604030504040204" pitchFamily="34" charset="0"/>
              </a:rPr>
              <a:t>Job title</a:t>
            </a:r>
          </a:p>
        </p:txBody>
      </p:sp>
      <p:sp>
        <p:nvSpPr>
          <p:cNvPr id="30" name="Rechthoek 32">
            <a:extLst>
              <a:ext uri="{FF2B5EF4-FFF2-40B4-BE49-F238E27FC236}">
                <a16:creationId xmlns:a16="http://schemas.microsoft.com/office/drawing/2014/main" id="{182A4473-F72A-E61D-45ED-B46E045AB483}"/>
              </a:ext>
            </a:extLst>
          </p:cNvPr>
          <p:cNvSpPr/>
          <p:nvPr/>
        </p:nvSpPr>
        <p:spPr>
          <a:xfrm>
            <a:off x="7498631" y="3979044"/>
            <a:ext cx="1712653" cy="820700"/>
          </a:xfrm>
          <a:prstGeom prst="rect">
            <a:avLst/>
          </a:prstGeom>
          <a:solidFill>
            <a:srgbClr val="0076C2"/>
          </a:solidFill>
          <a:ln w="12700" cap="flat" cmpd="sng" algn="ctr">
            <a:noFill/>
            <a:prstDash val="solid"/>
          </a:ln>
          <a:effectLst/>
        </p:spPr>
        <p:txBody>
          <a:bodyPr lIns="720000" tIns="95963" rIns="72000" bIns="95963" anchor="ctr">
            <a:noAutofit/>
          </a:bodyPr>
          <a:lstStyle/>
          <a:p>
            <a:pPr algn="l" defTabSz="609341">
              <a:defRPr/>
            </a:pPr>
            <a:r>
              <a:rPr lang="en-GB" sz="1200" b="1" kern="0" dirty="0">
                <a:solidFill>
                  <a:schemeClr val="bg1"/>
                </a:solidFill>
                <a:latin typeface="+mj-lt"/>
                <a:ea typeface="Verdana" panose="020B0604030504040204" pitchFamily="34" charset="0"/>
              </a:rPr>
              <a:t>Name</a:t>
            </a:r>
          </a:p>
          <a:p>
            <a:pPr algn="l" defTabSz="609341">
              <a:defRPr/>
            </a:pPr>
            <a:r>
              <a:rPr lang="en-GB" sz="1200" kern="0" dirty="0">
                <a:solidFill>
                  <a:schemeClr val="bg1"/>
                </a:solidFill>
                <a:latin typeface="+mj-lt"/>
                <a:ea typeface="Verdana" panose="020B0604030504040204" pitchFamily="34" charset="0"/>
              </a:rPr>
              <a:t>Job title</a:t>
            </a:r>
          </a:p>
        </p:txBody>
      </p:sp>
      <p:sp>
        <p:nvSpPr>
          <p:cNvPr id="31" name="Rechthoek 32">
            <a:extLst>
              <a:ext uri="{FF2B5EF4-FFF2-40B4-BE49-F238E27FC236}">
                <a16:creationId xmlns:a16="http://schemas.microsoft.com/office/drawing/2014/main" id="{C85A23C9-E939-0494-1D5C-6F3478AA4A69}"/>
              </a:ext>
            </a:extLst>
          </p:cNvPr>
          <p:cNvSpPr/>
          <p:nvPr/>
        </p:nvSpPr>
        <p:spPr>
          <a:xfrm>
            <a:off x="7498631" y="5180050"/>
            <a:ext cx="1712653" cy="820700"/>
          </a:xfrm>
          <a:prstGeom prst="rect">
            <a:avLst/>
          </a:prstGeom>
          <a:solidFill>
            <a:schemeClr val="accent1"/>
          </a:solidFill>
          <a:ln w="12700" cap="flat" cmpd="sng" algn="ctr">
            <a:noFill/>
            <a:prstDash val="solid"/>
          </a:ln>
          <a:effectLst/>
        </p:spPr>
        <p:txBody>
          <a:bodyPr lIns="720000" tIns="95963" rIns="72000" bIns="95963" anchor="ctr">
            <a:noAutofit/>
          </a:bodyPr>
          <a:lstStyle/>
          <a:p>
            <a:pPr algn="l" defTabSz="609341">
              <a:defRPr/>
            </a:pPr>
            <a:r>
              <a:rPr lang="en-GB" sz="1200" b="1" kern="0" dirty="0">
                <a:solidFill>
                  <a:schemeClr val="bg1"/>
                </a:solidFill>
                <a:latin typeface="+mj-lt"/>
                <a:ea typeface="Verdana" panose="020B0604030504040204" pitchFamily="34" charset="0"/>
              </a:rPr>
              <a:t>Name</a:t>
            </a:r>
          </a:p>
          <a:p>
            <a:pPr algn="l" defTabSz="609341">
              <a:defRPr/>
            </a:pPr>
            <a:r>
              <a:rPr lang="en-GB" sz="1200" kern="0" dirty="0">
                <a:solidFill>
                  <a:schemeClr val="bg1"/>
                </a:solidFill>
                <a:latin typeface="+mj-lt"/>
                <a:ea typeface="Verdana" panose="020B0604030504040204" pitchFamily="34" charset="0"/>
              </a:rPr>
              <a:t>Job title</a:t>
            </a:r>
          </a:p>
        </p:txBody>
      </p:sp>
      <p:cxnSp>
        <p:nvCxnSpPr>
          <p:cNvPr id="32" name="Gebogen verbindingslijn 6">
            <a:extLst>
              <a:ext uri="{FF2B5EF4-FFF2-40B4-BE49-F238E27FC236}">
                <a16:creationId xmlns:a16="http://schemas.microsoft.com/office/drawing/2014/main" id="{806BA75D-35D5-0B49-DF57-F24D4917E850}"/>
              </a:ext>
            </a:extLst>
          </p:cNvPr>
          <p:cNvCxnSpPr>
            <a:stCxn id="24" idx="2"/>
            <a:endCxn id="22" idx="0"/>
          </p:cNvCxnSpPr>
          <p:nvPr/>
        </p:nvCxnSpPr>
        <p:spPr>
          <a:xfrm rot="5400000">
            <a:off x="4769013" y="1463707"/>
            <a:ext cx="380303" cy="2248367"/>
          </a:xfrm>
          <a:prstGeom prst="bentConnector3">
            <a:avLst>
              <a:gd name="adj1" fmla="val 50000"/>
            </a:avLst>
          </a:prstGeom>
          <a:noFill/>
          <a:ln w="12700" cap="flat" cmpd="sng" algn="ctr">
            <a:solidFill>
              <a:schemeClr val="bg1">
                <a:lumMod val="75000"/>
              </a:schemeClr>
            </a:solidFill>
            <a:prstDash val="solid"/>
          </a:ln>
          <a:effectLst/>
        </p:spPr>
      </p:cxnSp>
      <p:cxnSp>
        <p:nvCxnSpPr>
          <p:cNvPr id="33" name="Rechte verbindingslijn 32">
            <a:extLst>
              <a:ext uri="{FF2B5EF4-FFF2-40B4-BE49-F238E27FC236}">
                <a16:creationId xmlns:a16="http://schemas.microsoft.com/office/drawing/2014/main" id="{D12D2B51-1432-7C37-7084-2DE072487794}"/>
              </a:ext>
            </a:extLst>
          </p:cNvPr>
          <p:cNvCxnSpPr>
            <a:cxnSpLocks/>
            <a:stCxn id="24" idx="2"/>
          </p:cNvCxnSpPr>
          <p:nvPr/>
        </p:nvCxnSpPr>
        <p:spPr>
          <a:xfrm flipH="1">
            <a:off x="6083344" y="2397739"/>
            <a:ext cx="3" cy="380303"/>
          </a:xfrm>
          <a:prstGeom prst="line">
            <a:avLst/>
          </a:prstGeom>
          <a:noFill/>
          <a:ln w="12700" cap="flat" cmpd="sng" algn="ctr">
            <a:solidFill>
              <a:schemeClr val="bg1">
                <a:lumMod val="75000"/>
              </a:schemeClr>
            </a:solidFill>
            <a:prstDash val="solid"/>
          </a:ln>
          <a:effectLst/>
        </p:spPr>
      </p:cxnSp>
      <p:cxnSp>
        <p:nvCxnSpPr>
          <p:cNvPr id="34" name="Gebogen verbindingslijn 10">
            <a:extLst>
              <a:ext uri="{FF2B5EF4-FFF2-40B4-BE49-F238E27FC236}">
                <a16:creationId xmlns:a16="http://schemas.microsoft.com/office/drawing/2014/main" id="{01E00B12-1292-EE0E-F8FC-CA4560E5E7C0}"/>
              </a:ext>
            </a:extLst>
          </p:cNvPr>
          <p:cNvCxnSpPr>
            <a:stCxn id="24" idx="2"/>
            <a:endCxn id="26" idx="0"/>
          </p:cNvCxnSpPr>
          <p:nvPr/>
        </p:nvCxnSpPr>
        <p:spPr>
          <a:xfrm rot="16200000" flipH="1">
            <a:off x="7029001" y="1452084"/>
            <a:ext cx="380303" cy="2271611"/>
          </a:xfrm>
          <a:prstGeom prst="bentConnector3">
            <a:avLst>
              <a:gd name="adj1" fmla="val 50000"/>
            </a:avLst>
          </a:prstGeom>
          <a:noFill/>
          <a:ln w="12700" cap="flat" cmpd="sng" algn="ctr">
            <a:solidFill>
              <a:schemeClr val="bg1">
                <a:lumMod val="75000"/>
              </a:schemeClr>
            </a:solidFill>
            <a:prstDash val="solid"/>
          </a:ln>
          <a:effectLst/>
        </p:spPr>
      </p:cxnSp>
      <p:cxnSp>
        <p:nvCxnSpPr>
          <p:cNvPr id="35" name="Rechte verbindingslijn 34">
            <a:extLst>
              <a:ext uri="{FF2B5EF4-FFF2-40B4-BE49-F238E27FC236}">
                <a16:creationId xmlns:a16="http://schemas.microsoft.com/office/drawing/2014/main" id="{16532DF7-2AE0-2A69-8B64-A1B829E2B7CB}"/>
              </a:ext>
            </a:extLst>
          </p:cNvPr>
          <p:cNvCxnSpPr>
            <a:stCxn id="22" idx="2"/>
            <a:endCxn id="25" idx="0"/>
          </p:cNvCxnSpPr>
          <p:nvPr/>
        </p:nvCxnSpPr>
        <p:spPr>
          <a:xfrm>
            <a:off x="3834980" y="3598742"/>
            <a:ext cx="0" cy="380302"/>
          </a:xfrm>
          <a:prstGeom prst="line">
            <a:avLst/>
          </a:prstGeom>
          <a:noFill/>
          <a:ln w="12700" cap="flat" cmpd="sng" algn="ctr">
            <a:solidFill>
              <a:schemeClr val="bg1">
                <a:lumMod val="75000"/>
              </a:schemeClr>
            </a:solidFill>
            <a:prstDash val="solid"/>
          </a:ln>
          <a:effectLst/>
        </p:spPr>
      </p:cxnSp>
      <p:cxnSp>
        <p:nvCxnSpPr>
          <p:cNvPr id="36" name="Rechte verbindingslijn 35">
            <a:extLst>
              <a:ext uri="{FF2B5EF4-FFF2-40B4-BE49-F238E27FC236}">
                <a16:creationId xmlns:a16="http://schemas.microsoft.com/office/drawing/2014/main" id="{160DA4E0-6B50-9550-F1F4-D3D859B0144E}"/>
              </a:ext>
            </a:extLst>
          </p:cNvPr>
          <p:cNvCxnSpPr>
            <a:stCxn id="25" idx="2"/>
            <a:endCxn id="27" idx="0"/>
          </p:cNvCxnSpPr>
          <p:nvPr/>
        </p:nvCxnSpPr>
        <p:spPr>
          <a:xfrm>
            <a:off x="3834980" y="4799744"/>
            <a:ext cx="0" cy="380306"/>
          </a:xfrm>
          <a:prstGeom prst="line">
            <a:avLst/>
          </a:prstGeom>
          <a:noFill/>
          <a:ln w="12700" cap="flat" cmpd="sng" algn="ctr">
            <a:solidFill>
              <a:schemeClr val="bg1">
                <a:lumMod val="75000"/>
              </a:schemeClr>
            </a:solidFill>
            <a:prstDash val="solid"/>
          </a:ln>
          <a:effectLst/>
        </p:spPr>
      </p:cxnSp>
      <p:cxnSp>
        <p:nvCxnSpPr>
          <p:cNvPr id="37" name="Rechte verbindingslijn 36">
            <a:extLst>
              <a:ext uri="{FF2B5EF4-FFF2-40B4-BE49-F238E27FC236}">
                <a16:creationId xmlns:a16="http://schemas.microsoft.com/office/drawing/2014/main" id="{B6A63094-2119-E9DF-A285-1D114EB45195}"/>
              </a:ext>
            </a:extLst>
          </p:cNvPr>
          <p:cNvCxnSpPr>
            <a:stCxn id="23" idx="2"/>
            <a:endCxn id="28" idx="0"/>
          </p:cNvCxnSpPr>
          <p:nvPr/>
        </p:nvCxnSpPr>
        <p:spPr>
          <a:xfrm>
            <a:off x="6083347" y="3598742"/>
            <a:ext cx="0" cy="380302"/>
          </a:xfrm>
          <a:prstGeom prst="line">
            <a:avLst/>
          </a:prstGeom>
          <a:noFill/>
          <a:ln w="12700" cap="flat" cmpd="sng" algn="ctr">
            <a:solidFill>
              <a:schemeClr val="bg1">
                <a:lumMod val="75000"/>
              </a:schemeClr>
            </a:solidFill>
            <a:prstDash val="solid"/>
          </a:ln>
          <a:effectLst/>
        </p:spPr>
      </p:cxnSp>
      <p:cxnSp>
        <p:nvCxnSpPr>
          <p:cNvPr id="38" name="Rechte verbindingslijn 37">
            <a:extLst>
              <a:ext uri="{FF2B5EF4-FFF2-40B4-BE49-F238E27FC236}">
                <a16:creationId xmlns:a16="http://schemas.microsoft.com/office/drawing/2014/main" id="{EDE4277E-14DD-66BE-003E-351B40E13259}"/>
              </a:ext>
            </a:extLst>
          </p:cNvPr>
          <p:cNvCxnSpPr>
            <a:stCxn id="28" idx="2"/>
            <a:endCxn id="29" idx="0"/>
          </p:cNvCxnSpPr>
          <p:nvPr/>
        </p:nvCxnSpPr>
        <p:spPr>
          <a:xfrm>
            <a:off x="6083347" y="4799744"/>
            <a:ext cx="0" cy="380306"/>
          </a:xfrm>
          <a:prstGeom prst="line">
            <a:avLst/>
          </a:prstGeom>
          <a:noFill/>
          <a:ln w="12700" cap="flat" cmpd="sng" algn="ctr">
            <a:solidFill>
              <a:schemeClr val="bg1">
                <a:lumMod val="75000"/>
              </a:schemeClr>
            </a:solidFill>
            <a:prstDash val="solid"/>
          </a:ln>
          <a:effectLst/>
        </p:spPr>
      </p:cxnSp>
      <p:cxnSp>
        <p:nvCxnSpPr>
          <p:cNvPr id="39" name="Rechte verbindingslijn 38">
            <a:extLst>
              <a:ext uri="{FF2B5EF4-FFF2-40B4-BE49-F238E27FC236}">
                <a16:creationId xmlns:a16="http://schemas.microsoft.com/office/drawing/2014/main" id="{3D5B2935-2F21-521A-F62E-4EF355216966}"/>
              </a:ext>
            </a:extLst>
          </p:cNvPr>
          <p:cNvCxnSpPr>
            <a:stCxn id="26" idx="2"/>
            <a:endCxn id="30" idx="0"/>
          </p:cNvCxnSpPr>
          <p:nvPr/>
        </p:nvCxnSpPr>
        <p:spPr>
          <a:xfrm>
            <a:off x="8354958" y="3598742"/>
            <a:ext cx="0" cy="380302"/>
          </a:xfrm>
          <a:prstGeom prst="line">
            <a:avLst/>
          </a:prstGeom>
          <a:noFill/>
          <a:ln w="12700" cap="flat" cmpd="sng" algn="ctr">
            <a:solidFill>
              <a:schemeClr val="bg1">
                <a:lumMod val="75000"/>
              </a:schemeClr>
            </a:solidFill>
            <a:prstDash val="solid"/>
          </a:ln>
          <a:effectLst/>
        </p:spPr>
      </p:cxnSp>
      <p:cxnSp>
        <p:nvCxnSpPr>
          <p:cNvPr id="40" name="Rechte verbindingslijn 39">
            <a:extLst>
              <a:ext uri="{FF2B5EF4-FFF2-40B4-BE49-F238E27FC236}">
                <a16:creationId xmlns:a16="http://schemas.microsoft.com/office/drawing/2014/main" id="{EDF8335F-AD8D-2B47-DD66-ECB9B8F1A49B}"/>
              </a:ext>
            </a:extLst>
          </p:cNvPr>
          <p:cNvCxnSpPr>
            <a:stCxn id="30" idx="2"/>
            <a:endCxn id="31" idx="0"/>
          </p:cNvCxnSpPr>
          <p:nvPr/>
        </p:nvCxnSpPr>
        <p:spPr>
          <a:xfrm>
            <a:off x="8354958" y="4799744"/>
            <a:ext cx="0" cy="380306"/>
          </a:xfrm>
          <a:prstGeom prst="line">
            <a:avLst/>
          </a:prstGeom>
          <a:noFill/>
          <a:ln w="12700" cap="flat" cmpd="sng" algn="ctr">
            <a:solidFill>
              <a:schemeClr val="bg1">
                <a:lumMod val="75000"/>
              </a:schemeClr>
            </a:solidFill>
            <a:prstDash val="solid"/>
          </a:ln>
          <a:effectLst/>
        </p:spPr>
      </p:cxnSp>
      <p:sp>
        <p:nvSpPr>
          <p:cNvPr id="41" name="Rechthoek 11">
            <a:extLst>
              <a:ext uri="{FF2B5EF4-FFF2-40B4-BE49-F238E27FC236}">
                <a16:creationId xmlns:a16="http://schemas.microsoft.com/office/drawing/2014/main" id="{97B665DF-3280-7ED6-5B23-A0FC05E4A96C}"/>
              </a:ext>
            </a:extLst>
          </p:cNvPr>
          <p:cNvSpPr/>
          <p:nvPr/>
        </p:nvSpPr>
        <p:spPr>
          <a:xfrm>
            <a:off x="9758621" y="2778042"/>
            <a:ext cx="1712653" cy="820700"/>
          </a:xfrm>
          <a:prstGeom prst="rect">
            <a:avLst/>
          </a:prstGeom>
          <a:solidFill>
            <a:srgbClr val="008490"/>
          </a:solidFill>
          <a:ln w="9525" cap="flat" cmpd="sng" algn="ctr">
            <a:noFill/>
            <a:prstDash val="solid"/>
          </a:ln>
          <a:effectLst/>
        </p:spPr>
        <p:txBody>
          <a:bodyPr lIns="720000" tIns="95963" rIns="72000" bIns="95963" anchor="ctr">
            <a:normAutofit/>
          </a:bodyPr>
          <a:lstStyle/>
          <a:p>
            <a:pPr algn="l" defTabSz="609341" fontAlgn="base">
              <a:spcBef>
                <a:spcPct val="0"/>
              </a:spcBef>
              <a:spcAft>
                <a:spcPct val="0"/>
              </a:spcAft>
              <a:defRPr/>
            </a:pPr>
            <a:r>
              <a:rPr lang="en-GB" sz="1200" b="1" kern="0" dirty="0">
                <a:solidFill>
                  <a:prstClr val="white"/>
                </a:solidFill>
                <a:latin typeface="+mj-lt"/>
                <a:ea typeface="Verdana" panose="020B0604030504040204" pitchFamily="34" charset="0"/>
                <a:cs typeface="Arial" panose="020B0604020202020204" pitchFamily="34" charset="0"/>
              </a:rPr>
              <a:t>Name</a:t>
            </a:r>
          </a:p>
          <a:p>
            <a:pPr algn="l" defTabSz="609341" fontAlgn="base">
              <a:spcBef>
                <a:spcPct val="0"/>
              </a:spcBef>
              <a:spcAft>
                <a:spcPct val="0"/>
              </a:spcAft>
              <a:defRPr/>
            </a:pPr>
            <a:r>
              <a:rPr lang="en-GB" sz="1200" kern="0" dirty="0">
                <a:solidFill>
                  <a:prstClr val="white"/>
                </a:solidFill>
                <a:latin typeface="+mj-lt"/>
                <a:ea typeface="Verdana" panose="020B0604030504040204" pitchFamily="34" charset="0"/>
              </a:rPr>
              <a:t>Job title</a:t>
            </a:r>
          </a:p>
        </p:txBody>
      </p:sp>
      <p:sp>
        <p:nvSpPr>
          <p:cNvPr id="42" name="Rechthoek 32">
            <a:extLst>
              <a:ext uri="{FF2B5EF4-FFF2-40B4-BE49-F238E27FC236}">
                <a16:creationId xmlns:a16="http://schemas.microsoft.com/office/drawing/2014/main" id="{E75380C1-B7D6-260D-196C-562A8D26C9A2}"/>
              </a:ext>
            </a:extLst>
          </p:cNvPr>
          <p:cNvSpPr/>
          <p:nvPr/>
        </p:nvSpPr>
        <p:spPr>
          <a:xfrm>
            <a:off x="9758621" y="3979044"/>
            <a:ext cx="1712653" cy="820700"/>
          </a:xfrm>
          <a:prstGeom prst="rect">
            <a:avLst/>
          </a:prstGeom>
          <a:solidFill>
            <a:srgbClr val="0076C2"/>
          </a:solidFill>
          <a:ln w="12700" cap="flat" cmpd="sng" algn="ctr">
            <a:noFill/>
            <a:prstDash val="solid"/>
          </a:ln>
          <a:effectLst/>
        </p:spPr>
        <p:txBody>
          <a:bodyPr lIns="720000" tIns="95963" rIns="72000" bIns="95963" anchor="ctr">
            <a:noAutofit/>
          </a:bodyPr>
          <a:lstStyle/>
          <a:p>
            <a:pPr algn="l" defTabSz="609341">
              <a:defRPr/>
            </a:pPr>
            <a:r>
              <a:rPr lang="en-GB" sz="1200" b="1" kern="0" dirty="0">
                <a:solidFill>
                  <a:schemeClr val="bg1"/>
                </a:solidFill>
                <a:latin typeface="+mj-lt"/>
                <a:ea typeface="Verdana" panose="020B0604030504040204" pitchFamily="34" charset="0"/>
              </a:rPr>
              <a:t>Name</a:t>
            </a:r>
          </a:p>
          <a:p>
            <a:pPr algn="l" defTabSz="609341">
              <a:defRPr/>
            </a:pPr>
            <a:r>
              <a:rPr lang="en-GB" sz="1200" kern="0" dirty="0">
                <a:solidFill>
                  <a:schemeClr val="bg1"/>
                </a:solidFill>
                <a:latin typeface="+mj-lt"/>
                <a:ea typeface="Verdana" panose="020B0604030504040204" pitchFamily="34" charset="0"/>
              </a:rPr>
              <a:t>Job title</a:t>
            </a:r>
          </a:p>
        </p:txBody>
      </p:sp>
      <p:sp>
        <p:nvSpPr>
          <p:cNvPr id="43" name="Rechthoek 32">
            <a:extLst>
              <a:ext uri="{FF2B5EF4-FFF2-40B4-BE49-F238E27FC236}">
                <a16:creationId xmlns:a16="http://schemas.microsoft.com/office/drawing/2014/main" id="{F645FB32-4A5B-6EC6-5D08-A7346E2A0C1C}"/>
              </a:ext>
            </a:extLst>
          </p:cNvPr>
          <p:cNvSpPr/>
          <p:nvPr/>
        </p:nvSpPr>
        <p:spPr>
          <a:xfrm>
            <a:off x="9758621" y="5180050"/>
            <a:ext cx="1712653" cy="820700"/>
          </a:xfrm>
          <a:prstGeom prst="rect">
            <a:avLst/>
          </a:prstGeom>
          <a:solidFill>
            <a:schemeClr val="accent1"/>
          </a:solidFill>
          <a:ln w="12700" cap="flat" cmpd="sng" algn="ctr">
            <a:noFill/>
            <a:prstDash val="solid"/>
          </a:ln>
          <a:effectLst/>
        </p:spPr>
        <p:txBody>
          <a:bodyPr lIns="720000" tIns="95963" rIns="72000" bIns="95963" anchor="ctr">
            <a:noAutofit/>
          </a:bodyPr>
          <a:lstStyle/>
          <a:p>
            <a:pPr algn="l" defTabSz="609341">
              <a:defRPr/>
            </a:pPr>
            <a:r>
              <a:rPr lang="en-GB" sz="1200" b="1" kern="0" dirty="0">
                <a:solidFill>
                  <a:schemeClr val="bg1"/>
                </a:solidFill>
                <a:latin typeface="+mj-lt"/>
                <a:ea typeface="Verdana" panose="020B0604030504040204" pitchFamily="34" charset="0"/>
              </a:rPr>
              <a:t>Name</a:t>
            </a:r>
          </a:p>
          <a:p>
            <a:pPr algn="l" defTabSz="609341">
              <a:defRPr/>
            </a:pPr>
            <a:r>
              <a:rPr lang="en-GB" sz="1200" kern="0" dirty="0">
                <a:solidFill>
                  <a:schemeClr val="bg1"/>
                </a:solidFill>
                <a:latin typeface="+mj-lt"/>
                <a:ea typeface="Verdana" panose="020B0604030504040204" pitchFamily="34" charset="0"/>
              </a:rPr>
              <a:t>Job title</a:t>
            </a:r>
          </a:p>
        </p:txBody>
      </p:sp>
      <p:cxnSp>
        <p:nvCxnSpPr>
          <p:cNvPr id="44" name="Gebogen verbindingslijn 10">
            <a:extLst>
              <a:ext uri="{FF2B5EF4-FFF2-40B4-BE49-F238E27FC236}">
                <a16:creationId xmlns:a16="http://schemas.microsoft.com/office/drawing/2014/main" id="{54439F27-8A4F-2D4B-28EE-B9264988744A}"/>
              </a:ext>
            </a:extLst>
          </p:cNvPr>
          <p:cNvCxnSpPr>
            <a:cxnSpLocks/>
          </p:cNvCxnSpPr>
          <p:nvPr/>
        </p:nvCxnSpPr>
        <p:spPr>
          <a:xfrm rot="16200000" flipH="1">
            <a:off x="8135750" y="353983"/>
            <a:ext cx="380303" cy="4531601"/>
          </a:xfrm>
          <a:prstGeom prst="bentConnector3">
            <a:avLst>
              <a:gd name="adj1" fmla="val 50000"/>
            </a:avLst>
          </a:prstGeom>
          <a:noFill/>
          <a:ln w="12700" cap="flat" cmpd="sng" algn="ctr">
            <a:solidFill>
              <a:schemeClr val="bg1">
                <a:lumMod val="75000"/>
              </a:schemeClr>
            </a:solidFill>
            <a:prstDash val="solid"/>
          </a:ln>
          <a:effectLst/>
        </p:spPr>
      </p:cxnSp>
      <p:sp>
        <p:nvSpPr>
          <p:cNvPr id="45" name="Rechthoek 10">
            <a:extLst>
              <a:ext uri="{FF2B5EF4-FFF2-40B4-BE49-F238E27FC236}">
                <a16:creationId xmlns:a16="http://schemas.microsoft.com/office/drawing/2014/main" id="{B1DAC11B-88A6-A75B-7A17-45BC78B47E75}"/>
              </a:ext>
            </a:extLst>
          </p:cNvPr>
          <p:cNvSpPr/>
          <p:nvPr/>
        </p:nvSpPr>
        <p:spPr>
          <a:xfrm>
            <a:off x="718664" y="2778042"/>
            <a:ext cx="1712653" cy="820700"/>
          </a:xfrm>
          <a:prstGeom prst="rect">
            <a:avLst/>
          </a:prstGeom>
          <a:solidFill>
            <a:srgbClr val="008490"/>
          </a:solidFill>
          <a:ln w="9525" cap="flat" cmpd="sng" algn="ctr">
            <a:noFill/>
            <a:prstDash val="solid"/>
          </a:ln>
          <a:effectLst/>
        </p:spPr>
        <p:txBody>
          <a:bodyPr lIns="720000" tIns="95963" rIns="72000" bIns="95963" anchor="ctr">
            <a:normAutofit/>
          </a:bodyPr>
          <a:lstStyle/>
          <a:p>
            <a:pPr algn="l" defTabSz="609341" fontAlgn="base">
              <a:spcBef>
                <a:spcPct val="0"/>
              </a:spcBef>
              <a:spcAft>
                <a:spcPct val="0"/>
              </a:spcAft>
              <a:defRPr/>
            </a:pPr>
            <a:r>
              <a:rPr lang="en-GB" sz="1200" b="1" kern="0" dirty="0">
                <a:solidFill>
                  <a:prstClr val="white"/>
                </a:solidFill>
                <a:latin typeface="+mj-lt"/>
                <a:ea typeface="Verdana" panose="020B0604030504040204" pitchFamily="34" charset="0"/>
                <a:cs typeface="Arial" panose="020B0604020202020204" pitchFamily="34" charset="0"/>
              </a:rPr>
              <a:t>Name</a:t>
            </a:r>
            <a:br>
              <a:rPr lang="en-GB" sz="1200" b="1" kern="0" dirty="0">
                <a:solidFill>
                  <a:prstClr val="white"/>
                </a:solidFill>
                <a:latin typeface="+mj-lt"/>
                <a:ea typeface="Verdana" panose="020B0604030504040204" pitchFamily="34" charset="0"/>
                <a:cs typeface="Arial" panose="020B0604020202020204" pitchFamily="34" charset="0"/>
              </a:rPr>
            </a:br>
            <a:r>
              <a:rPr lang="en-GB" sz="1200" kern="0" dirty="0">
                <a:solidFill>
                  <a:prstClr val="white"/>
                </a:solidFill>
                <a:latin typeface="+mj-lt"/>
                <a:ea typeface="Verdana" panose="020B0604030504040204" pitchFamily="34" charset="0"/>
              </a:rPr>
              <a:t>Job title</a:t>
            </a:r>
          </a:p>
        </p:txBody>
      </p:sp>
      <p:sp>
        <p:nvSpPr>
          <p:cNvPr id="46" name="Rechthoek 45">
            <a:extLst>
              <a:ext uri="{FF2B5EF4-FFF2-40B4-BE49-F238E27FC236}">
                <a16:creationId xmlns:a16="http://schemas.microsoft.com/office/drawing/2014/main" id="{3CF3610E-0A97-FB0A-488A-BA16FCD2157D}"/>
              </a:ext>
            </a:extLst>
          </p:cNvPr>
          <p:cNvSpPr/>
          <p:nvPr/>
        </p:nvSpPr>
        <p:spPr>
          <a:xfrm>
            <a:off x="718664" y="3979044"/>
            <a:ext cx="1712653" cy="820700"/>
          </a:xfrm>
          <a:prstGeom prst="rect">
            <a:avLst/>
          </a:prstGeom>
          <a:solidFill>
            <a:srgbClr val="0076C2"/>
          </a:solidFill>
          <a:ln w="12700" cap="flat" cmpd="sng" algn="ctr">
            <a:noFill/>
            <a:prstDash val="solid"/>
          </a:ln>
          <a:effectLst/>
        </p:spPr>
        <p:txBody>
          <a:bodyPr lIns="720000" tIns="95963" rIns="72000" bIns="95963" anchor="ctr">
            <a:noAutofit/>
          </a:bodyPr>
          <a:lstStyle/>
          <a:p>
            <a:pPr algn="l" defTabSz="609341">
              <a:defRPr/>
            </a:pPr>
            <a:r>
              <a:rPr lang="en-GB" sz="1200" b="1" kern="0" dirty="0">
                <a:solidFill>
                  <a:schemeClr val="bg1"/>
                </a:solidFill>
                <a:latin typeface="+mj-lt"/>
                <a:ea typeface="Verdana" panose="020B0604030504040204" pitchFamily="34" charset="0"/>
              </a:rPr>
              <a:t>Name</a:t>
            </a:r>
          </a:p>
          <a:p>
            <a:pPr algn="l" defTabSz="609341">
              <a:defRPr/>
            </a:pPr>
            <a:r>
              <a:rPr lang="en-GB" sz="1200" kern="0" dirty="0">
                <a:solidFill>
                  <a:schemeClr val="bg1"/>
                </a:solidFill>
                <a:latin typeface="+mj-lt"/>
                <a:ea typeface="Verdana" panose="020B0604030504040204" pitchFamily="34" charset="0"/>
              </a:rPr>
              <a:t>Job title</a:t>
            </a:r>
          </a:p>
        </p:txBody>
      </p:sp>
      <p:sp>
        <p:nvSpPr>
          <p:cNvPr id="47" name="Rechthoek 32">
            <a:extLst>
              <a:ext uri="{FF2B5EF4-FFF2-40B4-BE49-F238E27FC236}">
                <a16:creationId xmlns:a16="http://schemas.microsoft.com/office/drawing/2014/main" id="{701B4F1B-FA8A-7B92-6923-A700D39135F7}"/>
              </a:ext>
            </a:extLst>
          </p:cNvPr>
          <p:cNvSpPr/>
          <p:nvPr/>
        </p:nvSpPr>
        <p:spPr>
          <a:xfrm>
            <a:off x="718664" y="5180050"/>
            <a:ext cx="1712653" cy="820700"/>
          </a:xfrm>
          <a:prstGeom prst="rect">
            <a:avLst/>
          </a:prstGeom>
          <a:solidFill>
            <a:schemeClr val="accent1"/>
          </a:solidFill>
          <a:ln w="12700" cap="flat" cmpd="sng" algn="ctr">
            <a:noFill/>
            <a:prstDash val="solid"/>
          </a:ln>
          <a:effectLst/>
        </p:spPr>
        <p:txBody>
          <a:bodyPr lIns="720000" tIns="95963" rIns="72000" bIns="95963" anchor="ctr">
            <a:noAutofit/>
          </a:bodyPr>
          <a:lstStyle/>
          <a:p>
            <a:pPr algn="l" defTabSz="609341">
              <a:defRPr/>
            </a:pPr>
            <a:r>
              <a:rPr lang="en-GB" sz="1200" b="1" kern="0" dirty="0">
                <a:solidFill>
                  <a:schemeClr val="bg1"/>
                </a:solidFill>
                <a:latin typeface="+mj-lt"/>
                <a:ea typeface="Verdana" panose="020B0604030504040204" pitchFamily="34" charset="0"/>
              </a:rPr>
              <a:t>Name</a:t>
            </a:r>
          </a:p>
          <a:p>
            <a:pPr algn="l" defTabSz="609341">
              <a:defRPr/>
            </a:pPr>
            <a:r>
              <a:rPr lang="en-GB" sz="1200" kern="0" dirty="0">
                <a:solidFill>
                  <a:schemeClr val="bg1"/>
                </a:solidFill>
                <a:latin typeface="+mj-lt"/>
                <a:ea typeface="Verdana" panose="020B0604030504040204" pitchFamily="34" charset="0"/>
              </a:rPr>
              <a:t>Job title</a:t>
            </a:r>
          </a:p>
        </p:txBody>
      </p:sp>
      <p:cxnSp>
        <p:nvCxnSpPr>
          <p:cNvPr id="48" name="Gebogen verbindingslijn 6">
            <a:extLst>
              <a:ext uri="{FF2B5EF4-FFF2-40B4-BE49-F238E27FC236}">
                <a16:creationId xmlns:a16="http://schemas.microsoft.com/office/drawing/2014/main" id="{7B4D09A5-AC33-3145-1DAD-959F1578D305}"/>
              </a:ext>
            </a:extLst>
          </p:cNvPr>
          <p:cNvCxnSpPr>
            <a:stCxn id="24" idx="2"/>
            <a:endCxn id="45" idx="0"/>
          </p:cNvCxnSpPr>
          <p:nvPr/>
        </p:nvCxnSpPr>
        <p:spPr>
          <a:xfrm rot="5400000">
            <a:off x="3639018" y="333712"/>
            <a:ext cx="380303" cy="4508356"/>
          </a:xfrm>
          <a:prstGeom prst="bentConnector3">
            <a:avLst>
              <a:gd name="adj1" fmla="val 50000"/>
            </a:avLst>
          </a:prstGeom>
          <a:noFill/>
          <a:ln w="12700" cap="flat" cmpd="sng" algn="ctr">
            <a:solidFill>
              <a:schemeClr val="bg1">
                <a:lumMod val="75000"/>
              </a:schemeClr>
            </a:solidFill>
            <a:prstDash val="solid"/>
          </a:ln>
          <a:effectLst/>
        </p:spPr>
      </p:cxnSp>
      <p:cxnSp>
        <p:nvCxnSpPr>
          <p:cNvPr id="49" name="Rechte verbindingslijn 48">
            <a:extLst>
              <a:ext uri="{FF2B5EF4-FFF2-40B4-BE49-F238E27FC236}">
                <a16:creationId xmlns:a16="http://schemas.microsoft.com/office/drawing/2014/main" id="{2100D6BC-1558-83BB-9B5D-03618AF1CB8E}"/>
              </a:ext>
            </a:extLst>
          </p:cNvPr>
          <p:cNvCxnSpPr>
            <a:stCxn id="45" idx="2"/>
            <a:endCxn id="46" idx="0"/>
          </p:cNvCxnSpPr>
          <p:nvPr/>
        </p:nvCxnSpPr>
        <p:spPr>
          <a:xfrm>
            <a:off x="1574991" y="3598742"/>
            <a:ext cx="0" cy="380302"/>
          </a:xfrm>
          <a:prstGeom prst="line">
            <a:avLst/>
          </a:prstGeom>
          <a:noFill/>
          <a:ln w="12700" cap="flat" cmpd="sng" algn="ctr">
            <a:solidFill>
              <a:schemeClr val="bg1">
                <a:lumMod val="75000"/>
              </a:schemeClr>
            </a:solidFill>
            <a:prstDash val="solid"/>
          </a:ln>
          <a:effectLst/>
        </p:spPr>
      </p:cxnSp>
      <p:cxnSp>
        <p:nvCxnSpPr>
          <p:cNvPr id="50" name="Rechte verbindingslijn 49">
            <a:extLst>
              <a:ext uri="{FF2B5EF4-FFF2-40B4-BE49-F238E27FC236}">
                <a16:creationId xmlns:a16="http://schemas.microsoft.com/office/drawing/2014/main" id="{C8A754B2-0B1F-9A3E-9D65-992729B098B8}"/>
              </a:ext>
            </a:extLst>
          </p:cNvPr>
          <p:cNvCxnSpPr>
            <a:stCxn id="46" idx="2"/>
            <a:endCxn id="47" idx="0"/>
          </p:cNvCxnSpPr>
          <p:nvPr/>
        </p:nvCxnSpPr>
        <p:spPr>
          <a:xfrm>
            <a:off x="1574991" y="4799744"/>
            <a:ext cx="0" cy="380306"/>
          </a:xfrm>
          <a:prstGeom prst="line">
            <a:avLst/>
          </a:prstGeom>
          <a:noFill/>
          <a:ln w="12700" cap="flat" cmpd="sng" algn="ctr">
            <a:solidFill>
              <a:schemeClr val="bg1">
                <a:lumMod val="75000"/>
              </a:schemeClr>
            </a:solidFill>
            <a:prstDash val="solid"/>
          </a:ln>
          <a:effectLst/>
        </p:spPr>
      </p:cxnSp>
      <p:cxnSp>
        <p:nvCxnSpPr>
          <p:cNvPr id="51" name="Rechte verbindingslijn 50">
            <a:extLst>
              <a:ext uri="{FF2B5EF4-FFF2-40B4-BE49-F238E27FC236}">
                <a16:creationId xmlns:a16="http://schemas.microsoft.com/office/drawing/2014/main" id="{017727A7-AE08-BF34-65E9-F62AF18B80BA}"/>
              </a:ext>
            </a:extLst>
          </p:cNvPr>
          <p:cNvCxnSpPr>
            <a:stCxn id="42" idx="2"/>
            <a:endCxn id="43" idx="0"/>
          </p:cNvCxnSpPr>
          <p:nvPr/>
        </p:nvCxnSpPr>
        <p:spPr>
          <a:xfrm>
            <a:off x="10614948" y="4799744"/>
            <a:ext cx="0" cy="380306"/>
          </a:xfrm>
          <a:prstGeom prst="line">
            <a:avLst/>
          </a:prstGeom>
          <a:noFill/>
          <a:ln w="12700" cap="flat" cmpd="sng" algn="ctr">
            <a:solidFill>
              <a:schemeClr val="bg1">
                <a:lumMod val="75000"/>
              </a:schemeClr>
            </a:solidFill>
            <a:prstDash val="solid"/>
          </a:ln>
          <a:effectLst/>
        </p:spPr>
      </p:cxnSp>
      <p:cxnSp>
        <p:nvCxnSpPr>
          <p:cNvPr id="52" name="Rechte verbindingslijn 51">
            <a:extLst>
              <a:ext uri="{FF2B5EF4-FFF2-40B4-BE49-F238E27FC236}">
                <a16:creationId xmlns:a16="http://schemas.microsoft.com/office/drawing/2014/main" id="{FC4E836C-37C2-1D6B-A9D7-E5400F789C38}"/>
              </a:ext>
            </a:extLst>
          </p:cNvPr>
          <p:cNvCxnSpPr>
            <a:stCxn id="42" idx="0"/>
            <a:endCxn id="41" idx="2"/>
          </p:cNvCxnSpPr>
          <p:nvPr/>
        </p:nvCxnSpPr>
        <p:spPr>
          <a:xfrm flipV="1">
            <a:off x="10614948" y="3598742"/>
            <a:ext cx="0" cy="380302"/>
          </a:xfrm>
          <a:prstGeom prst="line">
            <a:avLst/>
          </a:prstGeom>
          <a:noFill/>
          <a:ln w="12700" cap="flat" cmpd="sng" algn="ctr">
            <a:solidFill>
              <a:schemeClr val="bg1">
                <a:lumMod val="75000"/>
              </a:schemeClr>
            </a:solidFill>
            <a:prstDash val="solid"/>
          </a:ln>
          <a:effectLst/>
        </p:spPr>
      </p:cxnSp>
      <p:sp>
        <p:nvSpPr>
          <p:cNvPr id="2" name="Tijdelijke aanduiding voor datum 1">
            <a:extLst>
              <a:ext uri="{FF2B5EF4-FFF2-40B4-BE49-F238E27FC236}">
                <a16:creationId xmlns:a16="http://schemas.microsoft.com/office/drawing/2014/main" id="{C5ADA980-273A-5FBC-73B1-94AE0D813A2C}"/>
              </a:ext>
            </a:extLst>
          </p:cNvPr>
          <p:cNvSpPr>
            <a:spLocks noGrp="1"/>
          </p:cNvSpPr>
          <p:nvPr>
            <p:ph type="dt" sz="half" idx="18"/>
          </p:nvPr>
        </p:nvSpPr>
        <p:spPr/>
        <p:txBody>
          <a:bodyPr/>
          <a:lstStyle/>
          <a:p>
            <a:fld id="{5A7C8ABB-32D1-4D6D-83C2-198462FCE452}" type="datetime1">
              <a:rPr lang="nl-NL" smtClean="0"/>
              <a:t>4-4-2024</a:t>
            </a:fld>
            <a:endParaRPr lang="en-GB" dirty="0"/>
          </a:p>
        </p:txBody>
      </p:sp>
      <p:sp>
        <p:nvSpPr>
          <p:cNvPr id="3" name="Tijdelijke aanduiding voor dianummer 2">
            <a:extLst>
              <a:ext uri="{FF2B5EF4-FFF2-40B4-BE49-F238E27FC236}">
                <a16:creationId xmlns:a16="http://schemas.microsoft.com/office/drawing/2014/main" id="{B56B4652-E883-0A3E-105C-9EFFC474AEF9}"/>
              </a:ext>
            </a:extLst>
          </p:cNvPr>
          <p:cNvSpPr>
            <a:spLocks noGrp="1"/>
          </p:cNvSpPr>
          <p:nvPr>
            <p:ph type="sldNum" sz="quarter" idx="20"/>
          </p:nvPr>
        </p:nvSpPr>
        <p:spPr/>
        <p:txBody>
          <a:bodyPr/>
          <a:lstStyle/>
          <a:p>
            <a:fld id="{9E843DB9-9987-4157-AB9C-CEA8D7D910BB}" type="slidenum">
              <a:rPr lang="en-GB" smtClean="0"/>
              <a:pPr/>
              <a:t>32</a:t>
            </a:fld>
            <a:endParaRPr lang="en-GB" dirty="0"/>
          </a:p>
        </p:txBody>
      </p:sp>
      <p:sp>
        <p:nvSpPr>
          <p:cNvPr id="5" name="Titel 4">
            <a:extLst>
              <a:ext uri="{FF2B5EF4-FFF2-40B4-BE49-F238E27FC236}">
                <a16:creationId xmlns:a16="http://schemas.microsoft.com/office/drawing/2014/main" id="{0A2F3A9F-9803-C9B8-363F-A53959785F1D}"/>
              </a:ext>
            </a:extLst>
          </p:cNvPr>
          <p:cNvSpPr>
            <a:spLocks noGrp="1"/>
          </p:cNvSpPr>
          <p:nvPr>
            <p:ph type="title"/>
          </p:nvPr>
        </p:nvSpPr>
        <p:spPr/>
        <p:txBody>
          <a:bodyPr/>
          <a:lstStyle/>
          <a:p>
            <a:r>
              <a:rPr lang="nl-NL" dirty="0"/>
              <a:t>Organogram + </a:t>
            </a:r>
            <a:r>
              <a:rPr lang="nl-NL" dirty="0" err="1"/>
              <a:t>photos</a:t>
            </a:r>
            <a:endParaRPr lang="nl-NL" dirty="0"/>
          </a:p>
        </p:txBody>
      </p:sp>
      <p:pic>
        <p:nvPicPr>
          <p:cNvPr id="65" name="Tijdelijke aanduiding voor afbeelding 11" descr="Persoon met gevlochten haar">
            <a:extLst>
              <a:ext uri="{FF2B5EF4-FFF2-40B4-BE49-F238E27FC236}">
                <a16:creationId xmlns:a16="http://schemas.microsoft.com/office/drawing/2014/main" id="{D4B795D0-9D4C-3855-9DE7-D892F5700CD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7179" r="27179"/>
          <a:stretch/>
        </p:blipFill>
        <p:spPr>
          <a:xfrm>
            <a:off x="5227638" y="1576388"/>
            <a:ext cx="561975" cy="820737"/>
          </a:xfrm>
          <a:prstGeom prst="rect">
            <a:avLst/>
          </a:prstGeom>
          <a:pattFill prst="pct60">
            <a:fgClr>
              <a:schemeClr val="bg1">
                <a:lumMod val="95000"/>
              </a:schemeClr>
            </a:fgClr>
            <a:bgClr>
              <a:schemeClr val="bg1">
                <a:lumMod val="85000"/>
              </a:schemeClr>
            </a:bgClr>
          </a:pattFill>
        </p:spPr>
      </p:pic>
      <p:pic>
        <p:nvPicPr>
          <p:cNvPr id="66" name="Tijdelijke aanduiding voor afbeelding 148" descr="Vrouw die een ijsje eet">
            <a:extLst>
              <a:ext uri="{FF2B5EF4-FFF2-40B4-BE49-F238E27FC236}">
                <a16:creationId xmlns:a16="http://schemas.microsoft.com/office/drawing/2014/main" id="{14F49ABA-AEB6-4714-7D84-0D4D06D73366}"/>
              </a:ext>
            </a:extLst>
          </p:cNvPr>
          <p:cNvPicPr>
            <a:picLocks noGrp="1" noChangeAspect="1"/>
          </p:cNvPicPr>
          <p:nvPr>
            <p:ph type="pic" sz="quarter" idx="33"/>
          </p:nvPr>
        </p:nvPicPr>
        <p:blipFill rotWithShape="1">
          <a:blip r:embed="rId3">
            <a:extLst>
              <a:ext uri="{28A0092B-C50C-407E-A947-70E740481C1C}">
                <a14:useLocalDpi xmlns:a14="http://schemas.microsoft.com/office/drawing/2010/main" val="0"/>
              </a:ext>
            </a:extLst>
          </a:blip>
          <a:srcRect l="27216" r="27216"/>
          <a:stretch/>
        </p:blipFill>
        <p:spPr>
          <a:xfrm>
            <a:off x="719138" y="2778125"/>
            <a:ext cx="561975" cy="820738"/>
          </a:xfrm>
          <a:prstGeom prst="rect">
            <a:avLst/>
          </a:prstGeom>
        </p:spPr>
      </p:pic>
      <p:pic>
        <p:nvPicPr>
          <p:cNvPr id="67" name="Tijdelijke aanduiding voor afbeelding 150" descr="Meisje die basketbal vasthoudt">
            <a:extLst>
              <a:ext uri="{FF2B5EF4-FFF2-40B4-BE49-F238E27FC236}">
                <a16:creationId xmlns:a16="http://schemas.microsoft.com/office/drawing/2014/main" id="{A2B5210C-FDE4-0CFB-EAE0-BF4A8D1612DB}"/>
              </a:ext>
            </a:extLst>
          </p:cNvPr>
          <p:cNvPicPr>
            <a:picLocks noGrp="1" noChangeAspect="1"/>
          </p:cNvPicPr>
          <p:nvPr>
            <p:ph type="pic" sz="quarter" idx="30"/>
          </p:nvPr>
        </p:nvPicPr>
        <p:blipFill rotWithShape="1">
          <a:blip r:embed="rId4">
            <a:extLst>
              <a:ext uri="{28A0092B-C50C-407E-A947-70E740481C1C}">
                <a14:useLocalDpi xmlns:a14="http://schemas.microsoft.com/office/drawing/2010/main" val="0"/>
              </a:ext>
            </a:extLst>
          </a:blip>
          <a:srcRect l="37905" r="16295"/>
          <a:stretch/>
        </p:blipFill>
        <p:spPr>
          <a:xfrm>
            <a:off x="2978150" y="2778125"/>
            <a:ext cx="563563" cy="820738"/>
          </a:xfrm>
          <a:prstGeom prst="rect">
            <a:avLst/>
          </a:prstGeom>
        </p:spPr>
      </p:pic>
      <p:pic>
        <p:nvPicPr>
          <p:cNvPr id="68" name="Tijdelijke aanduiding voor afbeelding 152" descr="Vrouw die twee kledingstukken draagt">
            <a:extLst>
              <a:ext uri="{FF2B5EF4-FFF2-40B4-BE49-F238E27FC236}">
                <a16:creationId xmlns:a16="http://schemas.microsoft.com/office/drawing/2014/main" id="{F4C26A03-BE6F-5766-6D7F-5FA472DECE7F}"/>
              </a:ext>
            </a:extLst>
          </p:cNvPr>
          <p:cNvPicPr>
            <a:picLocks noGrp="1" noChangeAspect="1"/>
          </p:cNvPicPr>
          <p:nvPr>
            <p:ph type="pic" sz="quarter" idx="27"/>
          </p:nvPr>
        </p:nvPicPr>
        <p:blipFill rotWithShape="1">
          <a:blip r:embed="rId5">
            <a:extLst>
              <a:ext uri="{28A0092B-C50C-407E-A947-70E740481C1C}">
                <a14:useLocalDpi xmlns:a14="http://schemas.microsoft.com/office/drawing/2010/main" val="0"/>
              </a:ext>
            </a:extLst>
          </a:blip>
          <a:srcRect l="27179" r="27179"/>
          <a:stretch/>
        </p:blipFill>
        <p:spPr>
          <a:xfrm>
            <a:off x="5227638" y="2778125"/>
            <a:ext cx="561975" cy="820738"/>
          </a:xfrm>
          <a:prstGeom prst="rect">
            <a:avLst/>
          </a:prstGeom>
          <a:pattFill prst="pct60">
            <a:fgClr>
              <a:schemeClr val="bg1">
                <a:lumMod val="95000"/>
              </a:schemeClr>
            </a:fgClr>
            <a:bgClr>
              <a:schemeClr val="bg1">
                <a:lumMod val="85000"/>
              </a:schemeClr>
            </a:bgClr>
          </a:pattFill>
        </p:spPr>
      </p:pic>
      <p:pic>
        <p:nvPicPr>
          <p:cNvPr id="69" name="Tijdelijke aanduiding voor afbeelding 154" descr="Man die tegen muur leunt">
            <a:extLst>
              <a:ext uri="{FF2B5EF4-FFF2-40B4-BE49-F238E27FC236}">
                <a16:creationId xmlns:a16="http://schemas.microsoft.com/office/drawing/2014/main" id="{DD42ADB9-A126-CFB1-89FD-CFBC8A7849D9}"/>
              </a:ext>
            </a:extLst>
          </p:cNvPr>
          <p:cNvPicPr>
            <a:picLocks noGrp="1" noChangeAspect="1"/>
          </p:cNvPicPr>
          <p:nvPr>
            <p:ph type="pic" sz="quarter" idx="24"/>
          </p:nvPr>
        </p:nvPicPr>
        <p:blipFill rotWithShape="1">
          <a:blip r:embed="rId6">
            <a:extLst>
              <a:ext uri="{28A0092B-C50C-407E-A947-70E740481C1C}">
                <a14:useLocalDpi xmlns:a14="http://schemas.microsoft.com/office/drawing/2010/main" val="0"/>
              </a:ext>
            </a:extLst>
          </a:blip>
          <a:srcRect l="26869" r="26869"/>
          <a:stretch/>
        </p:blipFill>
        <p:spPr>
          <a:xfrm>
            <a:off x="7499350" y="2778125"/>
            <a:ext cx="561975" cy="820738"/>
          </a:xfrm>
          <a:prstGeom prst="rect">
            <a:avLst/>
          </a:prstGeom>
          <a:pattFill prst="pct60">
            <a:fgClr>
              <a:schemeClr val="bg1">
                <a:lumMod val="95000"/>
              </a:schemeClr>
            </a:fgClr>
            <a:bgClr>
              <a:schemeClr val="bg1">
                <a:lumMod val="85000"/>
              </a:schemeClr>
            </a:bgClr>
          </a:pattFill>
        </p:spPr>
      </p:pic>
      <p:pic>
        <p:nvPicPr>
          <p:cNvPr id="70" name="Tijdelijke aanduiding voor afbeelding 156" descr="Vrouw die een trui draagt">
            <a:extLst>
              <a:ext uri="{FF2B5EF4-FFF2-40B4-BE49-F238E27FC236}">
                <a16:creationId xmlns:a16="http://schemas.microsoft.com/office/drawing/2014/main" id="{9B7F9A6A-F099-D4E4-A5C1-B9685EA69B71}"/>
              </a:ext>
            </a:extLst>
          </p:cNvPr>
          <p:cNvPicPr>
            <a:picLocks noGrp="1" noChangeAspect="1"/>
          </p:cNvPicPr>
          <p:nvPr>
            <p:ph type="pic" sz="quarter" idx="21"/>
          </p:nvPr>
        </p:nvPicPr>
        <p:blipFill rotWithShape="1">
          <a:blip r:embed="rId7" cstate="hqprint">
            <a:extLst>
              <a:ext uri="{28A0092B-C50C-407E-A947-70E740481C1C}">
                <a14:useLocalDpi xmlns:a14="http://schemas.microsoft.com/office/drawing/2010/main"/>
              </a:ext>
            </a:extLst>
          </a:blip>
          <a:srcRect l="26089" r="26089"/>
          <a:stretch/>
        </p:blipFill>
        <p:spPr>
          <a:xfrm>
            <a:off x="9758363" y="2778125"/>
            <a:ext cx="563562" cy="820738"/>
          </a:xfrm>
          <a:prstGeom prst="rect">
            <a:avLst/>
          </a:prstGeom>
          <a:pattFill prst="pct60">
            <a:fgClr>
              <a:schemeClr val="bg1">
                <a:lumMod val="95000"/>
              </a:schemeClr>
            </a:fgClr>
            <a:bgClr>
              <a:schemeClr val="bg1">
                <a:lumMod val="85000"/>
              </a:schemeClr>
            </a:bgClr>
          </a:pattFill>
        </p:spPr>
      </p:pic>
      <p:pic>
        <p:nvPicPr>
          <p:cNvPr id="71" name="Tijdelijke aanduiding voor afbeelding 158" descr="Kind met kleurrijke sjaal">
            <a:extLst>
              <a:ext uri="{FF2B5EF4-FFF2-40B4-BE49-F238E27FC236}">
                <a16:creationId xmlns:a16="http://schemas.microsoft.com/office/drawing/2014/main" id="{53718B90-9E9B-2F90-D0ED-0FB196D6EC67}"/>
              </a:ext>
            </a:extLst>
          </p:cNvPr>
          <p:cNvPicPr>
            <a:picLocks noGrp="1" noChangeAspect="1"/>
          </p:cNvPicPr>
          <p:nvPr>
            <p:ph type="pic" sz="quarter" idx="34"/>
          </p:nvPr>
        </p:nvPicPr>
        <p:blipFill rotWithShape="1">
          <a:blip r:embed="rId8">
            <a:extLst>
              <a:ext uri="{28A0092B-C50C-407E-A947-70E740481C1C}">
                <a14:useLocalDpi xmlns:a14="http://schemas.microsoft.com/office/drawing/2010/main" val="0"/>
              </a:ext>
            </a:extLst>
          </a:blip>
          <a:srcRect l="27176" r="27176"/>
          <a:stretch/>
        </p:blipFill>
        <p:spPr>
          <a:xfrm>
            <a:off x="719138" y="3978275"/>
            <a:ext cx="561975" cy="820738"/>
          </a:xfrm>
          <a:prstGeom prst="rect">
            <a:avLst/>
          </a:prstGeom>
          <a:pattFill prst="pct60">
            <a:fgClr>
              <a:schemeClr val="bg1">
                <a:lumMod val="95000"/>
              </a:schemeClr>
            </a:fgClr>
            <a:bgClr>
              <a:schemeClr val="bg1">
                <a:lumMod val="85000"/>
              </a:schemeClr>
            </a:bgClr>
          </a:pattFill>
        </p:spPr>
      </p:pic>
      <p:pic>
        <p:nvPicPr>
          <p:cNvPr id="72" name="Tijdelijke aanduiding voor afbeelding 160" descr="Vrouw die donkergroen jack draagt">
            <a:extLst>
              <a:ext uri="{FF2B5EF4-FFF2-40B4-BE49-F238E27FC236}">
                <a16:creationId xmlns:a16="http://schemas.microsoft.com/office/drawing/2014/main" id="{C6020A46-93B0-6EC8-E5B2-58274D1D3B31}"/>
              </a:ext>
            </a:extLst>
          </p:cNvPr>
          <p:cNvPicPr>
            <a:picLocks noGrp="1" noChangeAspect="1"/>
          </p:cNvPicPr>
          <p:nvPr>
            <p:ph type="pic" sz="quarter" idx="31"/>
          </p:nvPr>
        </p:nvPicPr>
        <p:blipFill rotWithShape="1">
          <a:blip r:embed="rId9">
            <a:extLst>
              <a:ext uri="{28A0092B-C50C-407E-A947-70E740481C1C}">
                <a14:useLocalDpi xmlns:a14="http://schemas.microsoft.com/office/drawing/2010/main" val="0"/>
              </a:ext>
            </a:extLst>
          </a:blip>
          <a:srcRect l="27096" r="27096"/>
          <a:stretch/>
        </p:blipFill>
        <p:spPr>
          <a:xfrm>
            <a:off x="2978150" y="3978275"/>
            <a:ext cx="563563" cy="820738"/>
          </a:xfrm>
          <a:prstGeom prst="rect">
            <a:avLst/>
          </a:prstGeom>
          <a:pattFill prst="pct60">
            <a:fgClr>
              <a:schemeClr val="bg1">
                <a:lumMod val="95000"/>
              </a:schemeClr>
            </a:fgClr>
            <a:bgClr>
              <a:schemeClr val="bg1">
                <a:lumMod val="85000"/>
              </a:schemeClr>
            </a:bgClr>
          </a:pattFill>
        </p:spPr>
      </p:pic>
      <p:pic>
        <p:nvPicPr>
          <p:cNvPr id="73" name="Tijdelijke aanduiding voor afbeelding 162" descr="Man in blauwe blazer">
            <a:extLst>
              <a:ext uri="{FF2B5EF4-FFF2-40B4-BE49-F238E27FC236}">
                <a16:creationId xmlns:a16="http://schemas.microsoft.com/office/drawing/2014/main" id="{BF9772A2-5900-43BB-EA72-EC04A0404586}"/>
              </a:ext>
            </a:extLst>
          </p:cNvPr>
          <p:cNvPicPr>
            <a:picLocks noGrp="1" noChangeAspect="1"/>
          </p:cNvPicPr>
          <p:nvPr>
            <p:ph type="pic" sz="quarter" idx="28"/>
          </p:nvPr>
        </p:nvPicPr>
        <p:blipFill rotWithShape="1">
          <a:blip r:embed="rId10">
            <a:extLst>
              <a:ext uri="{28A0092B-C50C-407E-A947-70E740481C1C}">
                <a14:useLocalDpi xmlns:a14="http://schemas.microsoft.com/office/drawing/2010/main" val="0"/>
              </a:ext>
            </a:extLst>
          </a:blip>
          <a:srcRect l="27153" r="27153"/>
          <a:stretch/>
        </p:blipFill>
        <p:spPr>
          <a:xfrm>
            <a:off x="5227638" y="3978275"/>
            <a:ext cx="561975" cy="820738"/>
          </a:xfrm>
          <a:prstGeom prst="rect">
            <a:avLst/>
          </a:prstGeom>
        </p:spPr>
      </p:pic>
      <p:pic>
        <p:nvPicPr>
          <p:cNvPr id="74" name="Tijdelijke aanduiding voor afbeelding 164" descr="Vrouw die een sjaal draagt">
            <a:extLst>
              <a:ext uri="{FF2B5EF4-FFF2-40B4-BE49-F238E27FC236}">
                <a16:creationId xmlns:a16="http://schemas.microsoft.com/office/drawing/2014/main" id="{140EE6AA-1D4D-8C2E-6316-FE1E96D74D71}"/>
              </a:ext>
            </a:extLst>
          </p:cNvPr>
          <p:cNvPicPr>
            <a:picLocks noGrp="1" noChangeAspect="1"/>
          </p:cNvPicPr>
          <p:nvPr>
            <p:ph type="pic" sz="quarter" idx="25"/>
          </p:nvPr>
        </p:nvPicPr>
        <p:blipFill rotWithShape="1">
          <a:blip r:embed="rId11">
            <a:extLst>
              <a:ext uri="{28A0092B-C50C-407E-A947-70E740481C1C}">
                <a14:useLocalDpi xmlns:a14="http://schemas.microsoft.com/office/drawing/2010/main" val="0"/>
              </a:ext>
            </a:extLst>
          </a:blip>
          <a:srcRect l="27148" r="27148"/>
          <a:stretch/>
        </p:blipFill>
        <p:spPr>
          <a:xfrm>
            <a:off x="7499350" y="3978275"/>
            <a:ext cx="561975" cy="820738"/>
          </a:xfrm>
          <a:prstGeom prst="rect">
            <a:avLst/>
          </a:prstGeom>
        </p:spPr>
      </p:pic>
      <p:pic>
        <p:nvPicPr>
          <p:cNvPr id="75" name="Tijdelijke aanduiding voor afbeelding 166" descr="Persoon met een neuspiercing en een grote gele laag">
            <a:extLst>
              <a:ext uri="{FF2B5EF4-FFF2-40B4-BE49-F238E27FC236}">
                <a16:creationId xmlns:a16="http://schemas.microsoft.com/office/drawing/2014/main" id="{57EBFE1E-D32D-E2BC-2686-39B3A72D933D}"/>
              </a:ext>
            </a:extLst>
          </p:cNvPr>
          <p:cNvPicPr>
            <a:picLocks noGrp="1" noChangeAspect="1"/>
          </p:cNvPicPr>
          <p:nvPr>
            <p:ph type="pic" sz="quarter" idx="22"/>
          </p:nvPr>
        </p:nvPicPr>
        <p:blipFill rotWithShape="1">
          <a:blip r:embed="rId12">
            <a:extLst>
              <a:ext uri="{28A0092B-C50C-407E-A947-70E740481C1C}">
                <a14:useLocalDpi xmlns:a14="http://schemas.microsoft.com/office/drawing/2010/main" val="0"/>
              </a:ext>
            </a:extLst>
          </a:blip>
          <a:srcRect l="27112" r="27112"/>
          <a:stretch/>
        </p:blipFill>
        <p:spPr>
          <a:xfrm>
            <a:off x="9758363" y="3978275"/>
            <a:ext cx="563562" cy="820738"/>
          </a:xfrm>
          <a:prstGeom prst="rect">
            <a:avLst/>
          </a:prstGeom>
        </p:spPr>
      </p:pic>
      <p:pic>
        <p:nvPicPr>
          <p:cNvPr id="76" name="Tijdelijke aanduiding voor afbeelding 168" descr="Vrouw die een zwarte sjaal draagt">
            <a:extLst>
              <a:ext uri="{FF2B5EF4-FFF2-40B4-BE49-F238E27FC236}">
                <a16:creationId xmlns:a16="http://schemas.microsoft.com/office/drawing/2014/main" id="{23208BAF-822F-BD84-F157-EF9F698EECF3}"/>
              </a:ext>
            </a:extLst>
          </p:cNvPr>
          <p:cNvPicPr>
            <a:picLocks noGrp="1" noChangeAspect="1"/>
          </p:cNvPicPr>
          <p:nvPr>
            <p:ph type="pic" sz="quarter" idx="35"/>
          </p:nvPr>
        </p:nvPicPr>
        <p:blipFill rotWithShape="1">
          <a:blip r:embed="rId13">
            <a:extLst>
              <a:ext uri="{28A0092B-C50C-407E-A947-70E740481C1C}">
                <a14:useLocalDpi xmlns:a14="http://schemas.microsoft.com/office/drawing/2010/main" val="0"/>
              </a:ext>
            </a:extLst>
          </a:blip>
          <a:srcRect l="27194" r="27194"/>
          <a:stretch/>
        </p:blipFill>
        <p:spPr>
          <a:xfrm>
            <a:off x="719138" y="5180013"/>
            <a:ext cx="561975" cy="820737"/>
          </a:xfrm>
          <a:prstGeom prst="rect">
            <a:avLst/>
          </a:prstGeom>
        </p:spPr>
      </p:pic>
      <p:pic>
        <p:nvPicPr>
          <p:cNvPr id="77" name="Tijdelijke aanduiding voor afbeelding 11" descr="Persoon met gevlochten haar">
            <a:extLst>
              <a:ext uri="{FF2B5EF4-FFF2-40B4-BE49-F238E27FC236}">
                <a16:creationId xmlns:a16="http://schemas.microsoft.com/office/drawing/2014/main" id="{00DD3341-B27A-6F8C-3466-7D5DAD2F63F1}"/>
              </a:ext>
            </a:extLst>
          </p:cNvPr>
          <p:cNvPicPr>
            <a:picLocks noGrp="1" noChangeAspect="1"/>
          </p:cNvPicPr>
          <p:nvPr>
            <p:ph type="pic" sz="quarter" idx="32"/>
          </p:nvPr>
        </p:nvPicPr>
        <p:blipFill rotWithShape="1">
          <a:blip r:embed="rId2">
            <a:extLst>
              <a:ext uri="{28A0092B-C50C-407E-A947-70E740481C1C}">
                <a14:useLocalDpi xmlns:a14="http://schemas.microsoft.com/office/drawing/2010/main" val="0"/>
              </a:ext>
            </a:extLst>
          </a:blip>
          <a:srcRect l="27115" r="27115"/>
          <a:stretch/>
        </p:blipFill>
        <p:spPr>
          <a:xfrm>
            <a:off x="2978150" y="5180013"/>
            <a:ext cx="563563" cy="820737"/>
          </a:xfrm>
          <a:prstGeom prst="rect">
            <a:avLst/>
          </a:prstGeom>
          <a:pattFill prst="pct60">
            <a:fgClr>
              <a:schemeClr val="bg1">
                <a:lumMod val="95000"/>
              </a:schemeClr>
            </a:fgClr>
            <a:bgClr>
              <a:schemeClr val="bg1">
                <a:lumMod val="85000"/>
              </a:schemeClr>
            </a:bgClr>
          </a:pattFill>
        </p:spPr>
      </p:pic>
      <p:pic>
        <p:nvPicPr>
          <p:cNvPr id="78" name="Tijdelijke aanduiding voor afbeelding 148" descr="Vrouw die een ijsje eet">
            <a:extLst>
              <a:ext uri="{FF2B5EF4-FFF2-40B4-BE49-F238E27FC236}">
                <a16:creationId xmlns:a16="http://schemas.microsoft.com/office/drawing/2014/main" id="{6CA49B16-40D7-6370-F771-1DC35A9F8765}"/>
              </a:ext>
            </a:extLst>
          </p:cNvPr>
          <p:cNvPicPr>
            <a:picLocks noGrp="1" noChangeAspect="1"/>
          </p:cNvPicPr>
          <p:nvPr>
            <p:ph type="pic" sz="quarter" idx="29"/>
          </p:nvPr>
        </p:nvPicPr>
        <p:blipFill rotWithShape="1">
          <a:blip r:embed="rId3">
            <a:extLst>
              <a:ext uri="{28A0092B-C50C-407E-A947-70E740481C1C}">
                <a14:useLocalDpi xmlns:a14="http://schemas.microsoft.com/office/drawing/2010/main" val="0"/>
              </a:ext>
            </a:extLst>
          </a:blip>
          <a:srcRect l="27216" r="27216"/>
          <a:stretch/>
        </p:blipFill>
        <p:spPr>
          <a:xfrm>
            <a:off x="5227638" y="5180013"/>
            <a:ext cx="561975" cy="820737"/>
          </a:xfrm>
          <a:prstGeom prst="rect">
            <a:avLst/>
          </a:prstGeom>
        </p:spPr>
      </p:pic>
      <p:pic>
        <p:nvPicPr>
          <p:cNvPr id="79" name="Tijdelijke aanduiding voor afbeelding 150" descr="Meisje die basketbal vasthoudt">
            <a:extLst>
              <a:ext uri="{FF2B5EF4-FFF2-40B4-BE49-F238E27FC236}">
                <a16:creationId xmlns:a16="http://schemas.microsoft.com/office/drawing/2014/main" id="{DC729F8D-FDF9-C878-5D5A-ECBFCB53DD34}"/>
              </a:ext>
            </a:extLst>
          </p:cNvPr>
          <p:cNvPicPr>
            <a:picLocks noGrp="1" noChangeAspect="1"/>
          </p:cNvPicPr>
          <p:nvPr>
            <p:ph type="pic" sz="quarter" idx="26"/>
          </p:nvPr>
        </p:nvPicPr>
        <p:blipFill rotWithShape="1">
          <a:blip r:embed="rId4">
            <a:extLst>
              <a:ext uri="{28A0092B-C50C-407E-A947-70E740481C1C}">
                <a14:useLocalDpi xmlns:a14="http://schemas.microsoft.com/office/drawing/2010/main" val="0"/>
              </a:ext>
            </a:extLst>
          </a:blip>
          <a:srcRect l="36309" r="18021"/>
          <a:stretch/>
        </p:blipFill>
        <p:spPr>
          <a:xfrm>
            <a:off x="7499350" y="5180013"/>
            <a:ext cx="561975" cy="820737"/>
          </a:xfrm>
          <a:prstGeom prst="rect">
            <a:avLst/>
          </a:prstGeom>
        </p:spPr>
      </p:pic>
      <p:pic>
        <p:nvPicPr>
          <p:cNvPr id="80" name="Tijdelijke aanduiding voor afbeelding 152" descr="Vrouw die twee kledingstukken draagt">
            <a:extLst>
              <a:ext uri="{FF2B5EF4-FFF2-40B4-BE49-F238E27FC236}">
                <a16:creationId xmlns:a16="http://schemas.microsoft.com/office/drawing/2014/main" id="{ACB93273-B288-AAAF-1E34-E73AF041B3F2}"/>
              </a:ext>
            </a:extLst>
          </p:cNvPr>
          <p:cNvPicPr>
            <a:picLocks noGrp="1" noChangeAspect="1"/>
          </p:cNvPicPr>
          <p:nvPr>
            <p:ph type="pic" sz="quarter" idx="23"/>
          </p:nvPr>
        </p:nvPicPr>
        <p:blipFill rotWithShape="1">
          <a:blip r:embed="rId5">
            <a:extLst>
              <a:ext uri="{28A0092B-C50C-407E-A947-70E740481C1C}">
                <a14:useLocalDpi xmlns:a14="http://schemas.microsoft.com/office/drawing/2010/main" val="0"/>
              </a:ext>
            </a:extLst>
          </a:blip>
          <a:srcRect l="27115" r="27115"/>
          <a:stretch/>
        </p:blipFill>
        <p:spPr>
          <a:xfrm>
            <a:off x="9758363" y="5180013"/>
            <a:ext cx="563562" cy="820737"/>
          </a:xfrm>
          <a:prstGeom prst="rect">
            <a:avLst/>
          </a:prstGeom>
          <a:pattFill prst="pct60">
            <a:fgClr>
              <a:schemeClr val="bg1">
                <a:lumMod val="95000"/>
              </a:schemeClr>
            </a:fgClr>
            <a:bgClr>
              <a:schemeClr val="bg1">
                <a:lumMod val="85000"/>
              </a:schemeClr>
            </a:bgClr>
          </a:pattFill>
        </p:spPr>
      </p:pic>
      <p:grpSp>
        <p:nvGrpSpPr>
          <p:cNvPr id="81" name="INSTRUCTIE">
            <a:extLst>
              <a:ext uri="{FF2B5EF4-FFF2-40B4-BE49-F238E27FC236}">
                <a16:creationId xmlns:a16="http://schemas.microsoft.com/office/drawing/2014/main" id="{39F93157-2DD9-F480-38E9-CAC718D5D8F3}"/>
              </a:ext>
            </a:extLst>
          </p:cNvPr>
          <p:cNvGrpSpPr>
            <a:grpSpLocks noGrp="1" noUngrp="1" noRot="1" noMove="1" noResize="1"/>
          </p:cNvGrpSpPr>
          <p:nvPr/>
        </p:nvGrpSpPr>
        <p:grpSpPr>
          <a:xfrm>
            <a:off x="12377595" y="0"/>
            <a:ext cx="3693386" cy="5270646"/>
            <a:chOff x="-3786437" y="0"/>
            <a:chExt cx="3693386" cy="5270646"/>
          </a:xfrm>
        </p:grpSpPr>
        <p:sp>
          <p:nvSpPr>
            <p:cNvPr id="82" name="Rechthoek 81">
              <a:extLst>
                <a:ext uri="{FF2B5EF4-FFF2-40B4-BE49-F238E27FC236}">
                  <a16:creationId xmlns:a16="http://schemas.microsoft.com/office/drawing/2014/main" id="{F943521D-C01C-1E8F-2F14-B947D60ABC94}"/>
                </a:ext>
              </a:extLst>
            </p:cNvPr>
            <p:cNvSpPr>
              <a:spLocks noGrp="1" noRot="1" noMove="1" noResize="1" noEditPoints="1" noAdjustHandles="1" noChangeArrowheads="1" noChangeShapeType="1"/>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83" name="Rechthoek 82">
              <a:extLst>
                <a:ext uri="{FF2B5EF4-FFF2-40B4-BE49-F238E27FC236}">
                  <a16:creationId xmlns:a16="http://schemas.microsoft.com/office/drawing/2014/main" id="{D97B8016-B427-D3E7-4ABC-BBFBF47B30EA}"/>
                </a:ext>
              </a:extLst>
            </p:cNvPr>
            <p:cNvSpPr>
              <a:spLocks noGrp="1" noRot="1" noMove="1" noResize="1" noEditPoints="1" noAdjustHandles="1" noChangeArrowheads="1" noChangeShapeType="1"/>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A9E9922A-C494-0747-ED3D-4B8833D2AF36}"/>
                </a:ext>
              </a:extLst>
            </p:cNvPr>
            <p:cNvSpPr>
              <a:spLocks noGrp="1" noRot="1" noMove="1" noResize="1" noEditPoints="1" noAdjustHandles="1" noChangeArrowheads="1" noChangeShapeType="1"/>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9D80B826-472A-3BEF-634B-6528886C539C}"/>
                </a:ext>
              </a:extLst>
            </p:cNvPr>
            <p:cNvSpPr>
              <a:spLocks noGrp="1" noRot="1" noMove="1" noResize="1" noEditPoints="1" noAdjustHandles="1" noChangeArrowheads="1" noChangeShapeType="1"/>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D9A1F590-7559-C9BE-01F7-AC38B56DB157}"/>
                </a:ext>
              </a:extLst>
            </p:cNvPr>
            <p:cNvGrpSpPr>
              <a:grpSpLocks noGrp="1" noUngrp="1" noRot="1" noMove="1" noResize="1"/>
            </p:cNvGrpSpPr>
            <p:nvPr userDrawn="1"/>
          </p:nvGrpSpPr>
          <p:grpSpPr>
            <a:xfrm>
              <a:off x="-3316179" y="1231351"/>
              <a:ext cx="294789" cy="318834"/>
              <a:chOff x="14466489" y="1001522"/>
              <a:chExt cx="290627" cy="314333"/>
            </a:xfrm>
          </p:grpSpPr>
          <p:sp>
            <p:nvSpPr>
              <p:cNvPr id="115" name="Rechthoek 114">
                <a:extLst>
                  <a:ext uri="{FF2B5EF4-FFF2-40B4-BE49-F238E27FC236}">
                    <a16:creationId xmlns:a16="http://schemas.microsoft.com/office/drawing/2014/main" id="{0BD936E3-FB80-55EE-1011-A4020FA37F5C}"/>
                  </a:ext>
                </a:extLst>
              </p:cNvPr>
              <p:cNvSpPr>
                <a:spLocks noGrp="1" noRot="1" noMove="1" noResize="1" noEditPoints="1" noAdjustHandles="1" noChangeArrowheads="1" noChangeShapeType="1"/>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E9F12961-8EB1-CEA9-011E-7CA35F92E044}"/>
                  </a:ext>
                </a:extLst>
              </p:cNvPr>
              <p:cNvSpPr>
                <a:spLocks noGrp="1" noRot="1" noMove="1" noResize="1" noEditPoints="1" noAdjustHandles="1" noChangeArrowheads="1" noChangeShapeType="1"/>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7" name="Vrije vorm: vorm 116">
                <a:extLst>
                  <a:ext uri="{FF2B5EF4-FFF2-40B4-BE49-F238E27FC236}">
                    <a16:creationId xmlns:a16="http://schemas.microsoft.com/office/drawing/2014/main" id="{7A793DA7-E3D9-7B6A-2F07-0F45C5E11F05}"/>
                  </a:ext>
                </a:extLst>
              </p:cNvPr>
              <p:cNvSpPr>
                <a:spLocks noGrp="1" noRot="1" noMove="1" noResize="1" noEditPoints="1" noAdjustHandles="1" noChangeArrowheads="1" noChangeShapeType="1"/>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8" name="Rechthoek: afgeronde hoeken 117">
                <a:extLst>
                  <a:ext uri="{FF2B5EF4-FFF2-40B4-BE49-F238E27FC236}">
                    <a16:creationId xmlns:a16="http://schemas.microsoft.com/office/drawing/2014/main" id="{DC2C0570-1CAC-00A7-5C9E-5219FD2C625C}"/>
                  </a:ext>
                </a:extLst>
              </p:cNvPr>
              <p:cNvSpPr>
                <a:spLocks noGrp="1" noRot="1" noMove="1" noResize="1" noEditPoints="1" noAdjustHandles="1" noChangeArrowheads="1" noChangeShapeType="1"/>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19" name="Rechte verbindingslijn 118">
                <a:extLst>
                  <a:ext uri="{FF2B5EF4-FFF2-40B4-BE49-F238E27FC236}">
                    <a16:creationId xmlns:a16="http://schemas.microsoft.com/office/drawing/2014/main" id="{E1E57F4E-FBD4-6471-3ED7-C8DD34784FCC}"/>
                  </a:ext>
                </a:extLst>
              </p:cNvPr>
              <p:cNvCxnSpPr>
                <a:cxnSpLocks noGrp="1" noRot="1" noMove="1" noResize="1" noEditPoints="1" noAdjustHandles="1" noChangeArrowheads="1" noChangeShapeType="1"/>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0" name="Rechte verbindingslijn 119">
                <a:extLst>
                  <a:ext uri="{FF2B5EF4-FFF2-40B4-BE49-F238E27FC236}">
                    <a16:creationId xmlns:a16="http://schemas.microsoft.com/office/drawing/2014/main" id="{E86338FC-6F5C-503A-3E15-287A9FC55E3B}"/>
                  </a:ext>
                </a:extLst>
              </p:cNvPr>
              <p:cNvCxnSpPr>
                <a:cxnSpLocks noGrp="1" noRot="1" noMove="1" noResize="1" noEditPoints="1" noAdjustHandles="1" noChangeArrowheads="1" noChangeShapeType="1"/>
                <a:stCxn id="11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7" name="Ovaal 86">
              <a:extLst>
                <a:ext uri="{FF2B5EF4-FFF2-40B4-BE49-F238E27FC236}">
                  <a16:creationId xmlns:a16="http://schemas.microsoft.com/office/drawing/2014/main" id="{F7D6C40E-E7BC-F2D6-AD03-B82D3C23154B}"/>
                </a:ext>
              </a:extLst>
            </p:cNvPr>
            <p:cNvSpPr>
              <a:spLocks noGrp="1" noRot="1" noMove="1" noResize="1" noEditPoints="1" noAdjustHandles="1" noChangeArrowheads="1" noChangeShapeType="1"/>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632C658B-1FC8-F37A-BB76-DC3460D8F8FF}"/>
                </a:ext>
              </a:extLst>
            </p:cNvPr>
            <p:cNvSpPr>
              <a:spLocks noGrp="1" noRot="1" noMove="1" noResize="1" noEditPoints="1" noAdjustHandles="1" noChangeArrowheads="1" noChangeShapeType="1"/>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C01B72F6-4296-1628-2FA3-1D38E00D2560}"/>
                </a:ext>
              </a:extLst>
            </p:cNvPr>
            <p:cNvGrpSpPr>
              <a:grpSpLocks noGrp="1" noUngrp="1" noRot="1" noMove="1" noResize="1"/>
            </p:cNvGrpSpPr>
            <p:nvPr userDrawn="1"/>
          </p:nvGrpSpPr>
          <p:grpSpPr>
            <a:xfrm>
              <a:off x="-3311319" y="2164285"/>
              <a:ext cx="825500" cy="209550"/>
              <a:chOff x="13504624" y="2482850"/>
              <a:chExt cx="825500" cy="209550"/>
            </a:xfrm>
          </p:grpSpPr>
          <p:sp>
            <p:nvSpPr>
              <p:cNvPr id="112" name="Rechthoek 111">
                <a:extLst>
                  <a:ext uri="{FF2B5EF4-FFF2-40B4-BE49-F238E27FC236}">
                    <a16:creationId xmlns:a16="http://schemas.microsoft.com/office/drawing/2014/main" id="{C9A1E296-5D1A-DD9C-BCE8-F3D49F54533B}"/>
                  </a:ext>
                </a:extLst>
              </p:cNvPr>
              <p:cNvSpPr>
                <a:spLocks noGrp="1" noRot="1" noMove="1" noResize="1" noEditPoints="1" noAdjustHandles="1" noChangeArrowheads="1" noChangeShapeType="1"/>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13" name="Rechte verbindingslijn 112">
                <a:extLst>
                  <a:ext uri="{FF2B5EF4-FFF2-40B4-BE49-F238E27FC236}">
                    <a16:creationId xmlns:a16="http://schemas.microsoft.com/office/drawing/2014/main" id="{22923386-14C6-5F42-8831-23FEFC412022}"/>
                  </a:ext>
                </a:extLst>
              </p:cNvPr>
              <p:cNvCxnSpPr>
                <a:cxnSpLocks noGrp="1" noRot="1" noMove="1" noResize="1" noEditPoints="1" noAdjustHandles="1" noChangeArrowheads="1" noChangeShapeType="1"/>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4" name="Gelijkbenige driehoek 113">
                <a:extLst>
                  <a:ext uri="{FF2B5EF4-FFF2-40B4-BE49-F238E27FC236}">
                    <a16:creationId xmlns:a16="http://schemas.microsoft.com/office/drawing/2014/main" id="{E7F13628-AE20-B0AB-FE43-A70D391E495C}"/>
                  </a:ext>
                </a:extLst>
              </p:cNvPr>
              <p:cNvSpPr>
                <a:spLocks noGrp="1" noRot="1" noMove="1" noResize="1" noEditPoints="1" noAdjustHandles="1" noChangeArrowheads="1" noChangeShapeType="1"/>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93B8CEE8-9DA3-BF6D-763B-1C8524FD0CEE}"/>
                </a:ext>
              </a:extLst>
            </p:cNvPr>
            <p:cNvSpPr>
              <a:spLocks noGrp="1" noRot="1" noMove="1" noResize="1" noEditPoints="1" noAdjustHandles="1" noChangeArrowheads="1" noChangeShapeType="1"/>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FBA99829-B69E-F044-64A9-E29748FB09E0}"/>
                </a:ext>
              </a:extLst>
            </p:cNvPr>
            <p:cNvSpPr>
              <a:spLocks noGrp="1" noRot="1" noMove="1" noResize="1" noEditPoints="1" noAdjustHandles="1" noChangeArrowheads="1" noChangeShapeType="1"/>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2" name="Groep 91">
              <a:extLst>
                <a:ext uri="{FF2B5EF4-FFF2-40B4-BE49-F238E27FC236}">
                  <a16:creationId xmlns:a16="http://schemas.microsoft.com/office/drawing/2014/main" id="{316501B1-158F-51A2-42E6-E4781A0FACB2}"/>
                </a:ext>
              </a:extLst>
            </p:cNvPr>
            <p:cNvGrpSpPr>
              <a:grpSpLocks noGrp="1" noUngrp="1" noRot="1" noMove="1" noResize="1"/>
            </p:cNvGrpSpPr>
            <p:nvPr userDrawn="1"/>
          </p:nvGrpSpPr>
          <p:grpSpPr>
            <a:xfrm>
              <a:off x="-3408294" y="3643742"/>
              <a:ext cx="622283" cy="612920"/>
              <a:chOff x="12617641" y="3403239"/>
              <a:chExt cx="752963" cy="741634"/>
            </a:xfrm>
          </p:grpSpPr>
          <p:grpSp>
            <p:nvGrpSpPr>
              <p:cNvPr id="96" name="Groep 95">
                <a:extLst>
                  <a:ext uri="{FF2B5EF4-FFF2-40B4-BE49-F238E27FC236}">
                    <a16:creationId xmlns:a16="http://schemas.microsoft.com/office/drawing/2014/main" id="{356F9ADD-0575-700E-189B-6173BC5C2C38}"/>
                  </a:ext>
                </a:extLst>
              </p:cNvPr>
              <p:cNvGrpSpPr>
                <a:grpSpLocks noGrp="1" noUngrp="1" noRot="1" noMove="1" noResize="1"/>
              </p:cNvGrpSpPr>
              <p:nvPr userDrawn="1"/>
            </p:nvGrpSpPr>
            <p:grpSpPr>
              <a:xfrm>
                <a:off x="12771530" y="3403239"/>
                <a:ext cx="467176" cy="448491"/>
                <a:chOff x="12782157" y="3403239"/>
                <a:chExt cx="467176" cy="448491"/>
              </a:xfrm>
            </p:grpSpPr>
            <p:grpSp>
              <p:nvGrpSpPr>
                <p:cNvPr id="99" name="Groep 98">
                  <a:extLst>
                    <a:ext uri="{FF2B5EF4-FFF2-40B4-BE49-F238E27FC236}">
                      <a16:creationId xmlns:a16="http://schemas.microsoft.com/office/drawing/2014/main" id="{004AFE53-7DAD-CB01-154D-B5189DF4CBC3}"/>
                    </a:ext>
                  </a:extLst>
                </p:cNvPr>
                <p:cNvGrpSpPr>
                  <a:grpSpLocks noGrp="1" noUngrp="1" noRot="1" noMove="1" noResize="1"/>
                </p:cNvGrpSpPr>
                <p:nvPr userDrawn="1"/>
              </p:nvGrpSpPr>
              <p:grpSpPr>
                <a:xfrm>
                  <a:off x="12782157" y="3403239"/>
                  <a:ext cx="412976" cy="396132"/>
                  <a:chOff x="13554906" y="3320109"/>
                  <a:chExt cx="443917" cy="425811"/>
                </a:xfrm>
              </p:grpSpPr>
              <p:grpSp>
                <p:nvGrpSpPr>
                  <p:cNvPr id="106" name="Groep 105">
                    <a:extLst>
                      <a:ext uri="{FF2B5EF4-FFF2-40B4-BE49-F238E27FC236}">
                        <a16:creationId xmlns:a16="http://schemas.microsoft.com/office/drawing/2014/main" id="{8AD033CF-8EA1-55D9-D29D-7409D131AD62}"/>
                      </a:ext>
                    </a:extLst>
                  </p:cNvPr>
                  <p:cNvGrpSpPr>
                    <a:grpSpLocks noGrp="1" noUngrp="1" noRot="1" noMove="1" noResize="1"/>
                  </p:cNvGrpSpPr>
                  <p:nvPr userDrawn="1"/>
                </p:nvGrpSpPr>
                <p:grpSpPr>
                  <a:xfrm>
                    <a:off x="13554906" y="3320109"/>
                    <a:ext cx="443917" cy="425811"/>
                    <a:chOff x="12909684" y="1276143"/>
                    <a:chExt cx="443917" cy="425811"/>
                  </a:xfrm>
                </p:grpSpPr>
                <p:sp>
                  <p:nvSpPr>
                    <p:cNvPr id="109" name="Rechthoek 108">
                      <a:extLst>
                        <a:ext uri="{FF2B5EF4-FFF2-40B4-BE49-F238E27FC236}">
                          <a16:creationId xmlns:a16="http://schemas.microsoft.com/office/drawing/2014/main" id="{7EC58996-2667-5CC5-CBE2-BF78999B777E}"/>
                        </a:ext>
                      </a:extLst>
                    </p:cNvPr>
                    <p:cNvSpPr>
                      <a:spLocks noGrp="1" noRot="1" noMove="1" noResize="1" noEditPoints="1" noAdjustHandles="1" noChangeArrowheads="1" noChangeShapeType="1"/>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A4A68A55-DDDF-71F7-ED27-DBF7F19A3F17}"/>
                        </a:ext>
                      </a:extLst>
                    </p:cNvPr>
                    <p:cNvSpPr>
                      <a:spLocks noGrp="1" noRot="1" noMove="1" noResize="1" noEditPoints="1" noAdjustHandles="1" noChangeArrowheads="1" noChangeShapeType="1"/>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1" name="Ovaal 110">
                      <a:extLst>
                        <a:ext uri="{FF2B5EF4-FFF2-40B4-BE49-F238E27FC236}">
                          <a16:creationId xmlns:a16="http://schemas.microsoft.com/office/drawing/2014/main" id="{D646E82D-7CB3-A9EB-88D9-AE8C06AE0CAE}"/>
                        </a:ext>
                      </a:extLst>
                    </p:cNvPr>
                    <p:cNvSpPr>
                      <a:spLocks noGrp="1" noRot="1" noMove="1" noResize="1" noEditPoints="1" noAdjustHandles="1" noChangeArrowheads="1" noChangeShapeType="1"/>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07" name="Afbeelding 106">
                    <a:extLst>
                      <a:ext uri="{FF2B5EF4-FFF2-40B4-BE49-F238E27FC236}">
                        <a16:creationId xmlns:a16="http://schemas.microsoft.com/office/drawing/2014/main" id="{F96C5A48-AE2C-644F-9EF8-79AB418579E1}"/>
                      </a:ext>
                    </a:extLst>
                  </p:cNvPr>
                  <p:cNvPicPr>
                    <a:picLocks noGrp="1" noRot="1" noChangeAspect="1" noMove="1" noResize="1" noEditPoints="1" noAdjustHandles="1" noChangeArrowheads="1" noChangeShapeType="1" noCrop="1"/>
                  </p:cNvPicPr>
                  <p:nvPr userDrawn="1"/>
                </p:nvPicPr>
                <p:blipFill>
                  <a:blip r:embed="rId14">
                    <a:duotone>
                      <a:prstClr val="black"/>
                      <a:srgbClr val="4D82B8">
                        <a:tint val="45000"/>
                        <a:satMod val="400000"/>
                      </a:srgbClr>
                    </a:duotone>
                    <a:extLst>
                      <a:ext uri="{BEBA8EAE-BF5A-486C-A8C5-ECC9F3942E4B}">
                        <a14:imgProps xmlns:a14="http://schemas.microsoft.com/office/drawing/2010/main">
                          <a14:imgLayer r:embed="rId1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8" name="Afbeelding 107">
                    <a:extLst>
                      <a:ext uri="{FF2B5EF4-FFF2-40B4-BE49-F238E27FC236}">
                        <a16:creationId xmlns:a16="http://schemas.microsoft.com/office/drawing/2014/main" id="{C881135E-4946-40A2-A55F-BF62E61FD0EF}"/>
                      </a:ext>
                    </a:extLst>
                  </p:cNvPr>
                  <p:cNvPicPr>
                    <a:picLocks noGrp="1" noRot="1" noChangeAspect="1" noMove="1" noResize="1" noEditPoints="1" noAdjustHandles="1" noChangeArrowheads="1" noChangeShapeType="1" noCrop="1"/>
                  </p:cNvPicPr>
                  <p:nvPr userDrawn="1"/>
                </p:nvPicPr>
                <p:blipFill>
                  <a:blip r:embed="rId14">
                    <a:duotone>
                      <a:prstClr val="black"/>
                      <a:srgbClr val="4D82B8">
                        <a:tint val="45000"/>
                        <a:satMod val="400000"/>
                      </a:srgbClr>
                    </a:duotone>
                    <a:extLst>
                      <a:ext uri="{BEBA8EAE-BF5A-486C-A8C5-ECC9F3942E4B}">
                        <a14:imgProps xmlns:a14="http://schemas.microsoft.com/office/drawing/2010/main">
                          <a14:imgLayer r:embed="rId1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0" name="Groep 99">
                  <a:extLst>
                    <a:ext uri="{FF2B5EF4-FFF2-40B4-BE49-F238E27FC236}">
                      <a16:creationId xmlns:a16="http://schemas.microsoft.com/office/drawing/2014/main" id="{10CE048B-931F-2249-67B3-BA12679FA51E}"/>
                    </a:ext>
                  </a:extLst>
                </p:cNvPr>
                <p:cNvGrpSpPr>
                  <a:grpSpLocks noGrp="1" noUngrp="1" noRot="1" noMove="1" noResize="1"/>
                </p:cNvGrpSpPr>
                <p:nvPr userDrawn="1"/>
              </p:nvGrpSpPr>
              <p:grpSpPr>
                <a:xfrm>
                  <a:off x="13103513" y="3705268"/>
                  <a:ext cx="145820" cy="146462"/>
                  <a:chOff x="13096169" y="3602278"/>
                  <a:chExt cx="145820" cy="146462"/>
                </a:xfrm>
              </p:grpSpPr>
              <p:sp>
                <p:nvSpPr>
                  <p:cNvPr id="104" name="Rechthoek 103">
                    <a:extLst>
                      <a:ext uri="{FF2B5EF4-FFF2-40B4-BE49-F238E27FC236}">
                        <a16:creationId xmlns:a16="http://schemas.microsoft.com/office/drawing/2014/main" id="{4E035D20-3F3E-6C4A-7A92-E33FCD929D4E}"/>
                      </a:ext>
                    </a:extLst>
                  </p:cNvPr>
                  <p:cNvSpPr>
                    <a:spLocks noGrp="1" noRot="1" noMove="1" noResize="1" noEditPoints="1" noAdjustHandles="1" noChangeArrowheads="1" noChangeShapeType="1"/>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54352DF1-BBCE-6C2C-826B-EF637A75BFAA}"/>
                      </a:ext>
                    </a:extLst>
                  </p:cNvPr>
                  <p:cNvSpPr>
                    <a:spLocks noGrp="1" noRot="1" noMove="1" noResize="1" noEditPoints="1" noAdjustHandles="1" noChangeArrowheads="1" noChangeShapeType="1"/>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5573C180-9BFB-E375-F7E7-50C081C5EEED}"/>
                    </a:ext>
                  </a:extLst>
                </p:cNvPr>
                <p:cNvGrpSpPr>
                  <a:grpSpLocks noGrp="1" noUngrp="1" noRot="1" noMove="1" noResize="1"/>
                </p:cNvGrpSpPr>
                <p:nvPr userDrawn="1"/>
              </p:nvGrpSpPr>
              <p:grpSpPr>
                <a:xfrm rot="10800000">
                  <a:off x="13061402" y="3665637"/>
                  <a:ext cx="145820" cy="146462"/>
                  <a:chOff x="13096169" y="3602278"/>
                  <a:chExt cx="145820" cy="146462"/>
                </a:xfrm>
              </p:grpSpPr>
              <p:sp>
                <p:nvSpPr>
                  <p:cNvPr id="102" name="Rechthoek 101">
                    <a:extLst>
                      <a:ext uri="{FF2B5EF4-FFF2-40B4-BE49-F238E27FC236}">
                        <a16:creationId xmlns:a16="http://schemas.microsoft.com/office/drawing/2014/main" id="{548FE5D5-2F26-72E9-BEED-A623C9FB6667}"/>
                      </a:ext>
                    </a:extLst>
                  </p:cNvPr>
                  <p:cNvSpPr>
                    <a:spLocks noGrp="1" noRot="1" noMove="1" noResize="1" noEditPoints="1" noAdjustHandles="1" noChangeArrowheads="1" noChangeShapeType="1"/>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4FAA701B-2657-CF38-4A90-5590450C92D3}"/>
                      </a:ext>
                    </a:extLst>
                  </p:cNvPr>
                  <p:cNvSpPr>
                    <a:spLocks noGrp="1" noRot="1" noMove="1" noResize="1" noEditPoints="1" noAdjustHandles="1" noChangeArrowheads="1" noChangeShapeType="1"/>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97" name="Rechthoek 96">
                <a:extLst>
                  <a:ext uri="{FF2B5EF4-FFF2-40B4-BE49-F238E27FC236}">
                    <a16:creationId xmlns:a16="http://schemas.microsoft.com/office/drawing/2014/main" id="{C746691D-0BC6-2EE7-CFEF-4E0866214878}"/>
                  </a:ext>
                </a:extLst>
              </p:cNvPr>
              <p:cNvSpPr>
                <a:spLocks noGrp="1" noRot="1" noMove="1" noResize="1" noEditPoints="1" noAdjustHandles="1" noChangeArrowheads="1" noChangeShapeType="1"/>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98" name="Gelijkbenige driehoek 97">
                <a:extLst>
                  <a:ext uri="{FF2B5EF4-FFF2-40B4-BE49-F238E27FC236}">
                    <a16:creationId xmlns:a16="http://schemas.microsoft.com/office/drawing/2014/main" id="{5A5803D8-39D9-DBD6-CFB7-7C03C50414FB}"/>
                  </a:ext>
                </a:extLst>
              </p:cNvPr>
              <p:cNvSpPr>
                <a:spLocks noGrp="1" noRot="1" noMove="1" noResize="1" noEditPoints="1" noAdjustHandles="1" noChangeArrowheads="1" noChangeShapeType="1"/>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3" name="ICOON_info">
              <a:extLst>
                <a:ext uri="{FF2B5EF4-FFF2-40B4-BE49-F238E27FC236}">
                  <a16:creationId xmlns:a16="http://schemas.microsoft.com/office/drawing/2014/main" id="{4EB9635E-9F62-0FE6-EE1D-313DE15F5367}"/>
                </a:ext>
              </a:extLst>
            </p:cNvPr>
            <p:cNvGrpSpPr>
              <a:grpSpLocks noGrp="1" noUngrp="1" noRot="1" noMove="1" noResize="1"/>
            </p:cNvGrpSpPr>
            <p:nvPr userDrawn="1"/>
          </p:nvGrpSpPr>
          <p:grpSpPr>
            <a:xfrm>
              <a:off x="-376736" y="4271597"/>
              <a:ext cx="283685" cy="283685"/>
              <a:chOff x="-510741" y="5913713"/>
              <a:chExt cx="267555" cy="267555"/>
            </a:xfrm>
          </p:grpSpPr>
          <p:sp>
            <p:nvSpPr>
              <p:cNvPr id="94" name="Ovaal 93">
                <a:extLst>
                  <a:ext uri="{FF2B5EF4-FFF2-40B4-BE49-F238E27FC236}">
                    <a16:creationId xmlns:a16="http://schemas.microsoft.com/office/drawing/2014/main" id="{7A86C003-7A79-A561-C446-9F3202C71475}"/>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5" name="Graphic 163" descr="Informatie">
                <a:extLst>
                  <a:ext uri="{FF2B5EF4-FFF2-40B4-BE49-F238E27FC236}">
                    <a16:creationId xmlns:a16="http://schemas.microsoft.com/office/drawing/2014/main" id="{1D51D065-E0B0-C938-CA27-B6BA2CE65078}"/>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42639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10">
            <a:extLst>
              <a:ext uri="{FF2B5EF4-FFF2-40B4-BE49-F238E27FC236}">
                <a16:creationId xmlns:a16="http://schemas.microsoft.com/office/drawing/2014/main" id="{32901D21-E963-6640-2C10-BC1A304976E2}"/>
              </a:ext>
            </a:extLst>
          </p:cNvPr>
          <p:cNvSpPr txBox="1">
            <a:spLocks/>
          </p:cNvSpPr>
          <p:nvPr/>
        </p:nvSpPr>
        <p:spPr>
          <a:xfrm>
            <a:off x="-508888" y="1223089"/>
            <a:ext cx="9347612" cy="5263672"/>
          </a:xfrm>
          <a:prstGeom prst="rect">
            <a:avLst/>
          </a:prstGeom>
          <a:blipFill>
            <a:blip r:embed="rId2"/>
            <a:srcRect/>
            <a:stretch>
              <a:fillRect l="-6267" t="-17581" r="-5973" b="-15301"/>
            </a:stretch>
          </a:blipFill>
        </p:spPr>
        <p:txBody>
          <a:bodyPr vert="horz" lIns="0" tIns="0" rIns="0" bIns="1260000" rtlCol="0" anchor="ctr" anchorCtr="0">
            <a:noAutofit/>
          </a:bodyPr>
          <a:lstStyle>
            <a:lvl1pPr marL="0" indent="0" algn="ctr" defTabSz="914400" rtl="0" eaLnBrk="1" latinLnBrk="0" hangingPunct="1">
              <a:lnSpc>
                <a:spcPct val="100000"/>
              </a:lnSpc>
              <a:spcBef>
                <a:spcPts val="0"/>
              </a:spcBef>
              <a:spcAft>
                <a:spcPts val="0"/>
              </a:spcAft>
              <a:buClr>
                <a:schemeClr val="accent1"/>
              </a:buClr>
              <a:buSzPct val="120000"/>
              <a:buFont typeface="Arial" panose="020B0604020202020204" pitchFamily="34" charset="0"/>
              <a:buNone/>
              <a:defRPr sz="1200" i="1" kern="1200">
                <a:solidFill>
                  <a:schemeClr val="bg1">
                    <a:lumMod val="50000"/>
                  </a:schemeClr>
                </a:solidFill>
                <a:latin typeface="+mn-lt"/>
                <a:ea typeface="+mn-ea"/>
                <a:cs typeface="+mn-cs"/>
              </a:defRPr>
            </a:lvl1pPr>
            <a:lvl2pPr marL="712788" indent="-350838"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tabLst>
                <a:tab pos="712788" algn="l"/>
              </a:tabLst>
              <a:defRPr sz="2000" kern="1200">
                <a:solidFill>
                  <a:schemeClr val="tx2"/>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accent3"/>
              </a:buClr>
              <a:buFont typeface="Segoe UI Light" panose="020B0502040204020203" pitchFamily="34" charset="0"/>
              <a:buNone/>
              <a:defRPr sz="200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0"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600"/>
              </a:spcBef>
              <a:spcAft>
                <a:spcPts val="600"/>
              </a:spcAft>
              <a:buClr>
                <a:schemeClr val="accent1"/>
              </a:buClr>
              <a:buFont typeface="+mj-lt"/>
              <a:buAutoNum type="arabicPeriod"/>
              <a:tabLst/>
              <a:defRPr sz="2000" kern="1200">
                <a:solidFill>
                  <a:schemeClr val="tx1"/>
                </a:solidFill>
                <a:latin typeface="+mn-lt"/>
                <a:ea typeface="+mn-ea"/>
                <a:cs typeface="+mn-cs"/>
              </a:defRPr>
            </a:lvl7pPr>
            <a:lvl8pPr marL="361950" indent="-361950" algn="l" defTabSz="914400" rtl="0" eaLnBrk="1" latinLnBrk="0" hangingPunct="1">
              <a:lnSpc>
                <a:spcPct val="90000"/>
              </a:lnSpc>
              <a:spcBef>
                <a:spcPts val="600"/>
              </a:spcBef>
              <a:spcAft>
                <a:spcPts val="600"/>
              </a:spcAft>
              <a:buClr>
                <a:schemeClr val="accent1"/>
              </a:buClr>
              <a:buFont typeface="+mj-lt"/>
              <a:buAutoNum type="alphaLcPeriod"/>
              <a:defRPr sz="20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a:lstStyle>
          <a:p>
            <a:r>
              <a:rPr lang="en-GB"/>
              <a:t> </a:t>
            </a:r>
            <a:endParaRPr lang="en-GB" dirty="0"/>
          </a:p>
        </p:txBody>
      </p:sp>
      <p:pic>
        <p:nvPicPr>
          <p:cNvPr id="34" name="image11.jpeg" descr="image11.jpeg">
            <a:extLst>
              <a:ext uri="{FF2B5EF4-FFF2-40B4-BE49-F238E27FC236}">
                <a16:creationId xmlns:a16="http://schemas.microsoft.com/office/drawing/2014/main" id="{E5208BF1-FD3A-C434-8DE4-BB76E0BB1186}"/>
              </a:ext>
            </a:extLst>
          </p:cNvPr>
          <p:cNvPicPr>
            <a:picLocks noGrp="1" noChangeAspect="1"/>
          </p:cNvPicPr>
          <p:nvPr>
            <p:ph type="pic" sz="quarter" idx="13"/>
          </p:nvPr>
        </p:nvPicPr>
        <p:blipFill>
          <a:blip r:embed="rId3"/>
          <a:srcRect t="16779" b="16779"/>
          <a:stretch/>
        </p:blipFill>
        <p:spPr>
          <a:xfrm>
            <a:off x="1204687" y="1814286"/>
            <a:ext cx="5863770" cy="3643085"/>
          </a:xfrm>
          <a:ln w="12700" cap="flat">
            <a:noFill/>
            <a:miter lim="400000"/>
          </a:ln>
          <a:effectLst/>
        </p:spPr>
      </p:pic>
      <p:sp>
        <p:nvSpPr>
          <p:cNvPr id="10" name="Titel 9">
            <a:extLst>
              <a:ext uri="{FF2B5EF4-FFF2-40B4-BE49-F238E27FC236}">
                <a16:creationId xmlns:a16="http://schemas.microsoft.com/office/drawing/2014/main" id="{1C8E27C5-879E-A507-8DE6-20150016F8F6}"/>
              </a:ext>
            </a:extLst>
          </p:cNvPr>
          <p:cNvSpPr>
            <a:spLocks noGrp="1"/>
          </p:cNvSpPr>
          <p:nvPr>
            <p:ph type="title"/>
          </p:nvPr>
        </p:nvSpPr>
        <p:spPr>
          <a:xfrm>
            <a:off x="718666" y="722454"/>
            <a:ext cx="10752610" cy="323409"/>
          </a:xfrm>
        </p:spPr>
        <p:txBody>
          <a:bodyPr/>
          <a:lstStyle/>
          <a:p>
            <a:r>
              <a:rPr lang="en-GB" dirty="0"/>
              <a:t>Notebook + text</a:t>
            </a:r>
          </a:p>
        </p:txBody>
      </p:sp>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0"/>
          </p:nvPr>
        </p:nvSpPr>
        <p:spPr>
          <a:xfrm>
            <a:off x="10146569" y="6405669"/>
            <a:ext cx="766235" cy="184666"/>
          </a:xfrm>
        </p:spPr>
        <p:txBody>
          <a:bodyPr/>
          <a:lstStyle/>
          <a:p>
            <a:fld id="{C8E25F68-CA5E-4A74-9C07-2A8D76DF6F6F}" type="datetime1">
              <a:rPr lang="nl-NL" smtClean="0"/>
              <a:t>4-4-2024</a:t>
            </a:fld>
            <a:endParaRPr lang="en-GB" dirty="0"/>
          </a:p>
        </p:txBody>
      </p:sp>
      <p:sp>
        <p:nvSpPr>
          <p:cNvPr id="2" name="Tijdelijke aanduiding voor dianummer 1">
            <a:extLst>
              <a:ext uri="{FF2B5EF4-FFF2-40B4-BE49-F238E27FC236}">
                <a16:creationId xmlns:a16="http://schemas.microsoft.com/office/drawing/2014/main" id="{1D5B6055-0F33-F39A-6976-5BBC2665261E}"/>
              </a:ext>
            </a:extLst>
          </p:cNvPr>
          <p:cNvSpPr>
            <a:spLocks noGrp="1"/>
          </p:cNvSpPr>
          <p:nvPr>
            <p:ph type="sldNum" sz="quarter" idx="11"/>
          </p:nvPr>
        </p:nvSpPr>
        <p:spPr>
          <a:xfrm>
            <a:off x="11178464" y="6405669"/>
            <a:ext cx="291298" cy="184666"/>
          </a:xfrm>
        </p:spPr>
        <p:txBody>
          <a:bodyPr/>
          <a:lstStyle/>
          <a:p>
            <a:fld id="{9E843DB9-9987-4157-AB9C-CEA8D7D910BB}" type="slidenum">
              <a:rPr lang="en-GB" smtClean="0"/>
              <a:pPr/>
              <a:t>33</a:t>
            </a:fld>
            <a:endParaRPr lang="en-GB" dirty="0"/>
          </a:p>
        </p:txBody>
      </p:sp>
      <p:grpSp>
        <p:nvGrpSpPr>
          <p:cNvPr id="12" name="Icoon_1_4">
            <a:extLst>
              <a:ext uri="{FF2B5EF4-FFF2-40B4-BE49-F238E27FC236}">
                <a16:creationId xmlns:a16="http://schemas.microsoft.com/office/drawing/2014/main" id="{C8730A8D-CFAF-5113-10D1-AE12238FACB0}"/>
              </a:ext>
            </a:extLst>
          </p:cNvPr>
          <p:cNvGrpSpPr/>
          <p:nvPr/>
        </p:nvGrpSpPr>
        <p:grpSpPr>
          <a:xfrm>
            <a:off x="7813211" y="1655393"/>
            <a:ext cx="510858" cy="516639"/>
            <a:chOff x="5115336" y="2200372"/>
            <a:chExt cx="510858" cy="516639"/>
          </a:xfrm>
        </p:grpSpPr>
        <p:sp>
          <p:nvSpPr>
            <p:cNvPr id="13" name="Vrije vorm: vorm 12">
              <a:extLst>
                <a:ext uri="{FF2B5EF4-FFF2-40B4-BE49-F238E27FC236}">
                  <a16:creationId xmlns:a16="http://schemas.microsoft.com/office/drawing/2014/main" id="{5613B6C5-2DEB-2378-3260-29BFFE38DBB7}"/>
                </a:ext>
              </a:extLst>
            </p:cNvPr>
            <p:cNvSpPr/>
            <p:nvPr/>
          </p:nvSpPr>
          <p:spPr>
            <a:xfrm>
              <a:off x="5182194" y="2200372"/>
              <a:ext cx="444000" cy="444000"/>
            </a:xfrm>
            <a:custGeom>
              <a:avLst/>
              <a:gdLst>
                <a:gd name="connsiteX0" fmla="*/ 0 w 444000"/>
                <a:gd name="connsiteY0" fmla="*/ 0 h 444000"/>
                <a:gd name="connsiteX1" fmla="*/ 444000 w 444000"/>
                <a:gd name="connsiteY1" fmla="*/ 0 h 444000"/>
                <a:gd name="connsiteX2" fmla="*/ 444000 w 444000"/>
                <a:gd name="connsiteY2" fmla="*/ 444000 h 444000"/>
                <a:gd name="connsiteX3" fmla="*/ 102059 w 444000"/>
                <a:gd name="connsiteY3" fmla="*/ 444000 h 444000"/>
                <a:gd name="connsiteX4" fmla="*/ 0 w 444000"/>
                <a:gd name="connsiteY4" fmla="*/ 341941 h 444000"/>
                <a:gd name="connsiteX5" fmla="*/ 0 w 444000"/>
                <a:gd name="connsiteY5" fmla="*/ 0 h 444000"/>
                <a:gd name="connsiteX6" fmla="*/ 0 w 444000"/>
                <a:gd name="connsiteY6" fmla="*/ 0 h 4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000" h="444000">
                  <a:moveTo>
                    <a:pt x="0" y="0"/>
                  </a:moveTo>
                  <a:lnTo>
                    <a:pt x="444000" y="0"/>
                  </a:lnTo>
                  <a:lnTo>
                    <a:pt x="444000" y="444000"/>
                  </a:lnTo>
                  <a:lnTo>
                    <a:pt x="102059" y="444000"/>
                  </a:lnTo>
                  <a:cubicBezTo>
                    <a:pt x="45731" y="444000"/>
                    <a:pt x="0" y="398269"/>
                    <a:pt x="0" y="341941"/>
                  </a:cubicBezTo>
                  <a:lnTo>
                    <a:pt x="0" y="0"/>
                  </a:lnTo>
                  <a:lnTo>
                    <a:pt x="0" y="0"/>
                  </a:lnTo>
                  <a:close/>
                </a:path>
              </a:pathLst>
            </a:custGeom>
            <a:solidFill>
              <a:srgbClr val="FFB81C"/>
            </a:solidFill>
            <a:ln w="59690" cap="flat">
              <a:solidFill>
                <a:srgbClr val="FFB81C"/>
              </a:solidFill>
              <a:prstDash val="solid"/>
              <a:round/>
            </a:ln>
          </p:spPr>
          <p:txBody>
            <a:bodyPr rtlCol="0" anchor="ctr"/>
            <a:lstStyle/>
            <a:p>
              <a:endParaRPr lang="en-GB"/>
            </a:p>
          </p:txBody>
        </p:sp>
        <p:sp>
          <p:nvSpPr>
            <p:cNvPr id="14" name="Vrije vorm: vorm 13">
              <a:extLst>
                <a:ext uri="{FF2B5EF4-FFF2-40B4-BE49-F238E27FC236}">
                  <a16:creationId xmlns:a16="http://schemas.microsoft.com/office/drawing/2014/main" id="{FDA159D3-9BD0-22C1-A7E5-AC74645FD1BA}"/>
                </a:ext>
              </a:extLst>
            </p:cNvPr>
            <p:cNvSpPr/>
            <p:nvPr/>
          </p:nvSpPr>
          <p:spPr>
            <a:xfrm>
              <a:off x="5115336" y="2543896"/>
              <a:ext cx="167707" cy="173115"/>
            </a:xfrm>
            <a:custGeom>
              <a:avLst/>
              <a:gdLst>
                <a:gd name="connsiteX0" fmla="*/ 167708 w 167707"/>
                <a:gd name="connsiteY0" fmla="*/ 173116 h 173115"/>
                <a:gd name="connsiteX1" fmla="*/ 167708 w 167707"/>
                <a:gd name="connsiteY1" fmla="*/ 33630 h 173115"/>
                <a:gd name="connsiteX2" fmla="*/ 134078 w 167707"/>
                <a:gd name="connsiteY2" fmla="*/ 0 h 173115"/>
                <a:gd name="connsiteX3" fmla="*/ 0 w 167707"/>
                <a:gd name="connsiteY3" fmla="*/ 0 h 173115"/>
                <a:gd name="connsiteX4" fmla="*/ 167708 w 167707"/>
                <a:gd name="connsiteY4" fmla="*/ 173116 h 173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07" h="173115">
                  <a:moveTo>
                    <a:pt x="167708" y="173116"/>
                  </a:moveTo>
                  <a:lnTo>
                    <a:pt x="167708" y="33630"/>
                  </a:lnTo>
                  <a:cubicBezTo>
                    <a:pt x="167708" y="15056"/>
                    <a:pt x="152651" y="0"/>
                    <a:pt x="134078" y="0"/>
                  </a:cubicBezTo>
                  <a:lnTo>
                    <a:pt x="0" y="0"/>
                  </a:lnTo>
                  <a:lnTo>
                    <a:pt x="167708" y="173116"/>
                  </a:lnTo>
                  <a:close/>
                </a:path>
              </a:pathLst>
            </a:custGeom>
            <a:solidFill>
              <a:srgbClr val="09A5D5"/>
            </a:solidFill>
            <a:ln w="29845" cap="flat">
              <a:solidFill>
                <a:srgbClr val="FFFFFF"/>
              </a:solid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5613FCCA-B8DA-A265-5318-4BFED2DA877B}"/>
                </a:ext>
              </a:extLst>
            </p:cNvPr>
            <p:cNvSpPr/>
            <p:nvPr/>
          </p:nvSpPr>
          <p:spPr>
            <a:xfrm>
              <a:off x="5219577" y="2424244"/>
              <a:ext cx="270546" cy="6000"/>
            </a:xfrm>
            <a:custGeom>
              <a:avLst/>
              <a:gdLst>
                <a:gd name="connsiteX0" fmla="*/ 270546 w 270546"/>
                <a:gd name="connsiteY0" fmla="*/ 0 h 6000"/>
                <a:gd name="connsiteX1" fmla="*/ 0 w 270546"/>
                <a:gd name="connsiteY1" fmla="*/ 0 h 6000"/>
              </a:gdLst>
              <a:ahLst/>
              <a:cxnLst>
                <a:cxn ang="0">
                  <a:pos x="connsiteX0" y="connsiteY0"/>
                </a:cxn>
                <a:cxn ang="0">
                  <a:pos x="connsiteX1" y="connsiteY1"/>
                </a:cxn>
              </a:cxnLst>
              <a:rect l="l" t="t" r="r" b="b"/>
              <a:pathLst>
                <a:path w="270546" h="6000">
                  <a:moveTo>
                    <a:pt x="270546" y="0"/>
                  </a:moveTo>
                  <a:lnTo>
                    <a:pt x="0" y="0"/>
                  </a:lnTo>
                </a:path>
              </a:pathLst>
            </a:custGeom>
            <a:ln w="29845" cap="flat">
              <a:solidFill>
                <a:srgbClr val="FFFFFF"/>
              </a:solidFill>
              <a:prstDash val="solid"/>
              <a:round/>
            </a:ln>
          </p:spPr>
          <p:txBody>
            <a:bodyPr rtlCol="0" anchor="ctr"/>
            <a:lstStyle/>
            <a:p>
              <a:endParaRPr lang="en-GB"/>
            </a:p>
          </p:txBody>
        </p:sp>
        <p:sp>
          <p:nvSpPr>
            <p:cNvPr id="16" name="Vrije vorm: vorm 15">
              <a:extLst>
                <a:ext uri="{FF2B5EF4-FFF2-40B4-BE49-F238E27FC236}">
                  <a16:creationId xmlns:a16="http://schemas.microsoft.com/office/drawing/2014/main" id="{02C52395-2D2D-50B0-8CB3-15106445ADD7}"/>
                </a:ext>
              </a:extLst>
            </p:cNvPr>
            <p:cNvSpPr/>
            <p:nvPr/>
          </p:nvSpPr>
          <p:spPr>
            <a:xfrm>
              <a:off x="5219577" y="2352629"/>
              <a:ext cx="302375" cy="6000"/>
            </a:xfrm>
            <a:custGeom>
              <a:avLst/>
              <a:gdLst>
                <a:gd name="connsiteX0" fmla="*/ 302375 w 302375"/>
                <a:gd name="connsiteY0" fmla="*/ 0 h 6000"/>
                <a:gd name="connsiteX1" fmla="*/ 0 w 302375"/>
                <a:gd name="connsiteY1" fmla="*/ 0 h 6000"/>
              </a:gdLst>
              <a:ahLst/>
              <a:cxnLst>
                <a:cxn ang="0">
                  <a:pos x="connsiteX0" y="connsiteY0"/>
                </a:cxn>
                <a:cxn ang="0">
                  <a:pos x="connsiteX1" y="connsiteY1"/>
                </a:cxn>
              </a:cxnLst>
              <a:rect l="l" t="t" r="r" b="b"/>
              <a:pathLst>
                <a:path w="302375" h="6000">
                  <a:moveTo>
                    <a:pt x="302375" y="0"/>
                  </a:moveTo>
                  <a:lnTo>
                    <a:pt x="0" y="0"/>
                  </a:lnTo>
                </a:path>
              </a:pathLst>
            </a:custGeom>
            <a:ln w="29845" cap="flat">
              <a:solidFill>
                <a:srgbClr val="FFFFFF"/>
              </a:solidFill>
              <a:prstDash val="solid"/>
              <a:round/>
            </a:ln>
          </p:spPr>
          <p:txBody>
            <a:bodyPr rtlCol="0" anchor="ctr"/>
            <a:lstStyle/>
            <a:p>
              <a:endParaRPr lang="en-GB"/>
            </a:p>
          </p:txBody>
        </p:sp>
        <p:sp>
          <p:nvSpPr>
            <p:cNvPr id="17" name="Vrije vorm: vorm 16">
              <a:extLst>
                <a:ext uri="{FF2B5EF4-FFF2-40B4-BE49-F238E27FC236}">
                  <a16:creationId xmlns:a16="http://schemas.microsoft.com/office/drawing/2014/main" id="{3A7DAF09-C382-8801-53F6-950E673163CE}"/>
                </a:ext>
              </a:extLst>
            </p:cNvPr>
            <p:cNvSpPr/>
            <p:nvPr/>
          </p:nvSpPr>
          <p:spPr>
            <a:xfrm>
              <a:off x="5219577" y="2281013"/>
              <a:ext cx="246674" cy="6000"/>
            </a:xfrm>
            <a:custGeom>
              <a:avLst/>
              <a:gdLst>
                <a:gd name="connsiteX0" fmla="*/ 246675 w 246674"/>
                <a:gd name="connsiteY0" fmla="*/ 0 h 6000"/>
                <a:gd name="connsiteX1" fmla="*/ 0 w 246674"/>
                <a:gd name="connsiteY1" fmla="*/ 0 h 6000"/>
              </a:gdLst>
              <a:ahLst/>
              <a:cxnLst>
                <a:cxn ang="0">
                  <a:pos x="connsiteX0" y="connsiteY0"/>
                </a:cxn>
                <a:cxn ang="0">
                  <a:pos x="connsiteX1" y="connsiteY1"/>
                </a:cxn>
              </a:cxnLst>
              <a:rect l="l" t="t" r="r" b="b"/>
              <a:pathLst>
                <a:path w="246674" h="6000">
                  <a:moveTo>
                    <a:pt x="246675" y="0"/>
                  </a:moveTo>
                  <a:lnTo>
                    <a:pt x="0" y="0"/>
                  </a:lnTo>
                </a:path>
              </a:pathLst>
            </a:custGeom>
            <a:ln w="29845" cap="flat">
              <a:solidFill>
                <a:srgbClr val="FFFFFF"/>
              </a:solidFill>
              <a:prstDash val="solid"/>
              <a:round/>
            </a:ln>
          </p:spPr>
          <p:txBody>
            <a:bodyPr rtlCol="0" anchor="ctr"/>
            <a:lstStyle/>
            <a:p>
              <a:endParaRPr lang="en-GB"/>
            </a:p>
          </p:txBody>
        </p:sp>
      </p:grpSp>
      <p:grpSp>
        <p:nvGrpSpPr>
          <p:cNvPr id="18" name="Icoon_2_5">
            <a:extLst>
              <a:ext uri="{FF2B5EF4-FFF2-40B4-BE49-F238E27FC236}">
                <a16:creationId xmlns:a16="http://schemas.microsoft.com/office/drawing/2014/main" id="{6B658F24-3030-862C-2307-B8D986069CB0}"/>
              </a:ext>
            </a:extLst>
          </p:cNvPr>
          <p:cNvGrpSpPr/>
          <p:nvPr/>
        </p:nvGrpSpPr>
        <p:grpSpPr>
          <a:xfrm>
            <a:off x="7746368" y="3058706"/>
            <a:ext cx="644545" cy="678824"/>
            <a:chOff x="6446710" y="3359198"/>
            <a:chExt cx="644545" cy="678824"/>
          </a:xfrm>
        </p:grpSpPr>
        <p:sp>
          <p:nvSpPr>
            <p:cNvPr id="19" name="Vrije vorm: vorm 18">
              <a:extLst>
                <a:ext uri="{FF2B5EF4-FFF2-40B4-BE49-F238E27FC236}">
                  <a16:creationId xmlns:a16="http://schemas.microsoft.com/office/drawing/2014/main" id="{69B03E08-5197-4257-EB83-4FED1CA9BFC7}"/>
                </a:ext>
              </a:extLst>
            </p:cNvPr>
            <p:cNvSpPr/>
            <p:nvPr/>
          </p:nvSpPr>
          <p:spPr>
            <a:xfrm>
              <a:off x="6540808" y="3359198"/>
              <a:ext cx="460225" cy="471566"/>
            </a:xfrm>
            <a:custGeom>
              <a:avLst/>
              <a:gdLst>
                <a:gd name="connsiteX0" fmla="*/ 68115 w 460225"/>
                <a:gd name="connsiteY0" fmla="*/ 382598 h 471566"/>
                <a:gd name="connsiteX1" fmla="*/ 157210 w 460225"/>
                <a:gd name="connsiteY1" fmla="*/ 471566 h 471566"/>
                <a:gd name="connsiteX2" fmla="*/ 230114 w 460225"/>
                <a:gd name="connsiteY2" fmla="*/ 433763 h 471566"/>
                <a:gd name="connsiteX3" fmla="*/ 303039 w 460225"/>
                <a:gd name="connsiteY3" fmla="*/ 471566 h 471566"/>
                <a:gd name="connsiteX4" fmla="*/ 392113 w 460225"/>
                <a:gd name="connsiteY4" fmla="*/ 382598 h 471566"/>
                <a:gd name="connsiteX5" fmla="*/ 460225 w 460225"/>
                <a:gd name="connsiteY5" fmla="*/ 288179 h 471566"/>
                <a:gd name="connsiteX6" fmla="*/ 440497 w 460225"/>
                <a:gd name="connsiteY6" fmla="*/ 228699 h 471566"/>
                <a:gd name="connsiteX7" fmla="*/ 460225 w 460225"/>
                <a:gd name="connsiteY7" fmla="*/ 172907 h 471566"/>
                <a:gd name="connsiteX8" fmla="*/ 392071 w 460225"/>
                <a:gd name="connsiteY8" fmla="*/ 86391 h 471566"/>
                <a:gd name="connsiteX9" fmla="*/ 303039 w 460225"/>
                <a:gd name="connsiteY9" fmla="*/ 0 h 471566"/>
                <a:gd name="connsiteX10" fmla="*/ 230114 w 460225"/>
                <a:gd name="connsiteY10" fmla="*/ 37803 h 471566"/>
                <a:gd name="connsiteX11" fmla="*/ 157210 w 460225"/>
                <a:gd name="connsiteY11" fmla="*/ 0 h 471566"/>
                <a:gd name="connsiteX12" fmla="*/ 68178 w 460225"/>
                <a:gd name="connsiteY12" fmla="*/ 86391 h 471566"/>
                <a:gd name="connsiteX13" fmla="*/ 0 w 460225"/>
                <a:gd name="connsiteY13" fmla="*/ 172907 h 471566"/>
                <a:gd name="connsiteX14" fmla="*/ 19730 w 460225"/>
                <a:gd name="connsiteY14" fmla="*/ 228699 h 471566"/>
                <a:gd name="connsiteX15" fmla="*/ 0 w 460225"/>
                <a:gd name="connsiteY15" fmla="*/ 288179 h 471566"/>
                <a:gd name="connsiteX16" fmla="*/ 68115 w 460225"/>
                <a:gd name="connsiteY16" fmla="*/ 382598 h 4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225" h="471566">
                  <a:moveTo>
                    <a:pt x="68115" y="382598"/>
                  </a:moveTo>
                  <a:cubicBezTo>
                    <a:pt x="68177" y="431657"/>
                    <a:pt x="108108" y="471566"/>
                    <a:pt x="157210" y="471566"/>
                  </a:cubicBezTo>
                  <a:cubicBezTo>
                    <a:pt x="187215" y="471566"/>
                    <a:pt x="213965" y="456789"/>
                    <a:pt x="230114" y="433763"/>
                  </a:cubicBezTo>
                  <a:cubicBezTo>
                    <a:pt x="246283" y="456789"/>
                    <a:pt x="273013" y="471566"/>
                    <a:pt x="303039" y="471566"/>
                  </a:cubicBezTo>
                  <a:cubicBezTo>
                    <a:pt x="352120" y="471566"/>
                    <a:pt x="392047" y="431655"/>
                    <a:pt x="392113" y="382598"/>
                  </a:cubicBezTo>
                  <a:cubicBezTo>
                    <a:pt x="432313" y="369314"/>
                    <a:pt x="460225" y="331634"/>
                    <a:pt x="460225" y="288179"/>
                  </a:cubicBezTo>
                  <a:cubicBezTo>
                    <a:pt x="460225" y="266423"/>
                    <a:pt x="453307" y="245792"/>
                    <a:pt x="440497" y="228699"/>
                  </a:cubicBezTo>
                  <a:cubicBezTo>
                    <a:pt x="453169" y="212980"/>
                    <a:pt x="460225" y="193331"/>
                    <a:pt x="460225" y="172907"/>
                  </a:cubicBezTo>
                  <a:cubicBezTo>
                    <a:pt x="460225" y="131236"/>
                    <a:pt x="431329" y="95848"/>
                    <a:pt x="392071" y="86391"/>
                  </a:cubicBezTo>
                  <a:cubicBezTo>
                    <a:pt x="390637" y="38518"/>
                    <a:pt x="351259" y="0"/>
                    <a:pt x="303039" y="0"/>
                  </a:cubicBezTo>
                  <a:cubicBezTo>
                    <a:pt x="273013" y="0"/>
                    <a:pt x="246283" y="14777"/>
                    <a:pt x="230114" y="37803"/>
                  </a:cubicBezTo>
                  <a:cubicBezTo>
                    <a:pt x="213945" y="14777"/>
                    <a:pt x="187214" y="0"/>
                    <a:pt x="157210" y="0"/>
                  </a:cubicBezTo>
                  <a:cubicBezTo>
                    <a:pt x="108989" y="0"/>
                    <a:pt x="69587" y="38519"/>
                    <a:pt x="68178" y="86391"/>
                  </a:cubicBezTo>
                  <a:cubicBezTo>
                    <a:pt x="28901" y="95847"/>
                    <a:pt x="0" y="131235"/>
                    <a:pt x="0" y="172907"/>
                  </a:cubicBezTo>
                  <a:cubicBezTo>
                    <a:pt x="0" y="193334"/>
                    <a:pt x="7061" y="212983"/>
                    <a:pt x="19730" y="228699"/>
                  </a:cubicBezTo>
                  <a:cubicBezTo>
                    <a:pt x="6918" y="245789"/>
                    <a:pt x="0" y="266441"/>
                    <a:pt x="0" y="288179"/>
                  </a:cubicBezTo>
                  <a:cubicBezTo>
                    <a:pt x="0" y="331632"/>
                    <a:pt x="27917" y="369289"/>
                    <a:pt x="68115" y="382598"/>
                  </a:cubicBezTo>
                  <a:close/>
                </a:path>
              </a:pathLst>
            </a:custGeom>
            <a:solidFill>
              <a:srgbClr val="00A6D6"/>
            </a:solidFill>
            <a:ln w="5969"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F5ECA132-0B43-BF56-FA93-6D27CFBC6C91}"/>
                </a:ext>
              </a:extLst>
            </p:cNvPr>
            <p:cNvSpPr/>
            <p:nvPr/>
          </p:nvSpPr>
          <p:spPr>
            <a:xfrm>
              <a:off x="6770922" y="3457323"/>
              <a:ext cx="6000" cy="286767"/>
            </a:xfrm>
            <a:custGeom>
              <a:avLst/>
              <a:gdLst>
                <a:gd name="connsiteX0" fmla="*/ 0 w 6000"/>
                <a:gd name="connsiteY0" fmla="*/ 0 h 286767"/>
                <a:gd name="connsiteX1" fmla="*/ 0 w 6000"/>
                <a:gd name="connsiteY1" fmla="*/ 286767 h 286767"/>
              </a:gdLst>
              <a:ahLst/>
              <a:cxnLst>
                <a:cxn ang="0">
                  <a:pos x="connsiteX0" y="connsiteY0"/>
                </a:cxn>
                <a:cxn ang="0">
                  <a:pos x="connsiteX1" y="connsiteY1"/>
                </a:cxn>
              </a:cxnLst>
              <a:rect l="l" t="t" r="r" b="b"/>
              <a:pathLst>
                <a:path w="6000" h="286767">
                  <a:moveTo>
                    <a:pt x="0" y="0"/>
                  </a:moveTo>
                  <a:lnTo>
                    <a:pt x="0" y="286767"/>
                  </a:lnTo>
                </a:path>
              </a:pathLst>
            </a:custGeom>
            <a:ln w="29845" cap="flat">
              <a:solidFill>
                <a:srgbClr val="FFFFFF"/>
              </a:solidFill>
              <a:prstDash val="solid"/>
              <a:round/>
            </a:ln>
          </p:spPr>
          <p:txBody>
            <a:bodyPr rtlCol="0" anchor="ctr"/>
            <a:lstStyle/>
            <a:p>
              <a:endParaRPr lang="en-GB"/>
            </a:p>
          </p:txBody>
        </p:sp>
        <p:sp>
          <p:nvSpPr>
            <p:cNvPr id="21" name="Vrije vorm: vorm 20">
              <a:extLst>
                <a:ext uri="{FF2B5EF4-FFF2-40B4-BE49-F238E27FC236}">
                  <a16:creationId xmlns:a16="http://schemas.microsoft.com/office/drawing/2014/main" id="{42B9D695-A1C7-BC24-B474-98EDFC6FDC48}"/>
                </a:ext>
              </a:extLst>
            </p:cNvPr>
            <p:cNvSpPr/>
            <p:nvPr/>
          </p:nvSpPr>
          <p:spPr>
            <a:xfrm>
              <a:off x="6780433" y="3494733"/>
              <a:ext cx="86367" cy="149285"/>
            </a:xfrm>
            <a:custGeom>
              <a:avLst/>
              <a:gdLst>
                <a:gd name="connsiteX0" fmla="*/ 84847 w 86367"/>
                <a:gd name="connsiteY0" fmla="*/ 149285 h 149285"/>
                <a:gd name="connsiteX1" fmla="*/ 2616 w 86367"/>
                <a:gd name="connsiteY1" fmla="*/ 93906 h 149285"/>
                <a:gd name="connsiteX2" fmla="*/ 86368 w 86367"/>
                <a:gd name="connsiteY2" fmla="*/ 0 h 149285"/>
              </a:gdLst>
              <a:ahLst/>
              <a:cxnLst>
                <a:cxn ang="0">
                  <a:pos x="connsiteX0" y="connsiteY0"/>
                </a:cxn>
                <a:cxn ang="0">
                  <a:pos x="connsiteX1" y="connsiteY1"/>
                </a:cxn>
                <a:cxn ang="0">
                  <a:pos x="connsiteX2" y="connsiteY2"/>
                </a:cxn>
              </a:cxnLst>
              <a:rect l="l" t="t" r="r" b="b"/>
              <a:pathLst>
                <a:path w="86367" h="149285">
                  <a:moveTo>
                    <a:pt x="84847" y="149285"/>
                  </a:moveTo>
                  <a:cubicBezTo>
                    <a:pt x="84847" y="149285"/>
                    <a:pt x="16120" y="146068"/>
                    <a:pt x="2616" y="93906"/>
                  </a:cubicBezTo>
                  <a:cubicBezTo>
                    <a:pt x="-14859" y="26407"/>
                    <a:pt x="59961" y="0"/>
                    <a:pt x="86368" y="0"/>
                  </a:cubicBezTo>
                </a:path>
              </a:pathLst>
            </a:custGeom>
            <a:noFill/>
            <a:ln w="29845" cap="flat">
              <a:solidFill>
                <a:srgbClr val="FFFFFF"/>
              </a:solidFill>
              <a:prstDash val="solid"/>
              <a:round/>
            </a:ln>
          </p:spPr>
          <p:txBody>
            <a:bodyPr rtlCol="0" anchor="ctr"/>
            <a:lstStyle/>
            <a:p>
              <a:endParaRPr lang="en-GB"/>
            </a:p>
          </p:txBody>
        </p:sp>
        <p:sp>
          <p:nvSpPr>
            <p:cNvPr id="22" name="Vrije vorm: vorm 21">
              <a:extLst>
                <a:ext uri="{FF2B5EF4-FFF2-40B4-BE49-F238E27FC236}">
                  <a16:creationId xmlns:a16="http://schemas.microsoft.com/office/drawing/2014/main" id="{D9C22E0F-D3A2-7B9C-30ED-6AB1F858FB86}"/>
                </a:ext>
              </a:extLst>
            </p:cNvPr>
            <p:cNvSpPr/>
            <p:nvPr/>
          </p:nvSpPr>
          <p:spPr>
            <a:xfrm>
              <a:off x="6676289" y="3550034"/>
              <a:ext cx="86368" cy="149284"/>
            </a:xfrm>
            <a:custGeom>
              <a:avLst/>
              <a:gdLst>
                <a:gd name="connsiteX0" fmla="*/ 1520 w 86368"/>
                <a:gd name="connsiteY0" fmla="*/ 0 h 149284"/>
                <a:gd name="connsiteX1" fmla="*/ 83752 w 86368"/>
                <a:gd name="connsiteY1" fmla="*/ 55379 h 149284"/>
                <a:gd name="connsiteX2" fmla="*/ 0 w 86368"/>
                <a:gd name="connsiteY2" fmla="*/ 149285 h 149284"/>
              </a:gdLst>
              <a:ahLst/>
              <a:cxnLst>
                <a:cxn ang="0">
                  <a:pos x="connsiteX0" y="connsiteY0"/>
                </a:cxn>
                <a:cxn ang="0">
                  <a:pos x="connsiteX1" y="connsiteY1"/>
                </a:cxn>
                <a:cxn ang="0">
                  <a:pos x="connsiteX2" y="connsiteY2"/>
                </a:cxn>
              </a:cxnLst>
              <a:rect l="l" t="t" r="r" b="b"/>
              <a:pathLst>
                <a:path w="86368" h="149284">
                  <a:moveTo>
                    <a:pt x="1520" y="0"/>
                  </a:moveTo>
                  <a:cubicBezTo>
                    <a:pt x="1520" y="0"/>
                    <a:pt x="70248" y="3218"/>
                    <a:pt x="83752" y="55379"/>
                  </a:cubicBezTo>
                  <a:cubicBezTo>
                    <a:pt x="101227" y="122878"/>
                    <a:pt x="26407" y="149285"/>
                    <a:pt x="0" y="149285"/>
                  </a:cubicBezTo>
                </a:path>
              </a:pathLst>
            </a:custGeom>
            <a:noFill/>
            <a:ln w="29845" cap="flat">
              <a:solidFill>
                <a:srgbClr val="FFFFFF"/>
              </a:solidFill>
              <a:prstDash val="solid"/>
              <a:round/>
            </a:ln>
          </p:spPr>
          <p:txBody>
            <a:bodyPr rtlCol="0" anchor="ctr"/>
            <a:lstStyle/>
            <a:p>
              <a:endParaRPr lang="en-GB"/>
            </a:p>
          </p:txBody>
        </p:sp>
        <p:sp>
          <p:nvSpPr>
            <p:cNvPr id="23" name="Vrije vorm: vorm 22">
              <a:extLst>
                <a:ext uri="{FF2B5EF4-FFF2-40B4-BE49-F238E27FC236}">
                  <a16:creationId xmlns:a16="http://schemas.microsoft.com/office/drawing/2014/main" id="{3820D359-6554-917B-258A-17DA809E1EE4}"/>
                </a:ext>
              </a:extLst>
            </p:cNvPr>
            <p:cNvSpPr/>
            <p:nvPr/>
          </p:nvSpPr>
          <p:spPr>
            <a:xfrm>
              <a:off x="6884710" y="3657417"/>
              <a:ext cx="206545" cy="380605"/>
            </a:xfrm>
            <a:custGeom>
              <a:avLst/>
              <a:gdLst>
                <a:gd name="connsiteX0" fmla="*/ 83635 w 206545"/>
                <a:gd name="connsiteY0" fmla="*/ 260605 h 380605"/>
                <a:gd name="connsiteX1" fmla="*/ 146905 w 206545"/>
                <a:gd name="connsiteY1" fmla="*/ 197039 h 380605"/>
                <a:gd name="connsiteX2" fmla="*/ 162607 w 206545"/>
                <a:gd name="connsiteY2" fmla="*/ 159007 h 380605"/>
                <a:gd name="connsiteX3" fmla="*/ 162607 w 206545"/>
                <a:gd name="connsiteY3" fmla="*/ 21971 h 380605"/>
                <a:gd name="connsiteX4" fmla="*/ 184579 w 206545"/>
                <a:gd name="connsiteY4" fmla="*/ 0 h 380605"/>
                <a:gd name="connsiteX5" fmla="*/ 184579 w 206545"/>
                <a:gd name="connsiteY5" fmla="*/ 0 h 380605"/>
                <a:gd name="connsiteX6" fmla="*/ 206545 w 206545"/>
                <a:gd name="connsiteY6" fmla="*/ 21971 h 380605"/>
                <a:gd name="connsiteX7" fmla="*/ 206545 w 206545"/>
                <a:gd name="connsiteY7" fmla="*/ 204341 h 380605"/>
                <a:gd name="connsiteX8" fmla="*/ 187093 w 206545"/>
                <a:gd name="connsiteY8" fmla="*/ 251311 h 380605"/>
                <a:gd name="connsiteX9" fmla="*/ 126865 w 206545"/>
                <a:gd name="connsiteY9" fmla="*/ 311539 h 380605"/>
                <a:gd name="connsiteX10" fmla="*/ 108601 w 206545"/>
                <a:gd name="connsiteY10" fmla="*/ 355627 h 380605"/>
                <a:gd name="connsiteX11" fmla="*/ 108601 w 206545"/>
                <a:gd name="connsiteY11" fmla="*/ 380605 h 380605"/>
                <a:gd name="connsiteX12" fmla="*/ 0 w 206545"/>
                <a:gd name="connsiteY12" fmla="*/ 380605 h 380605"/>
                <a:gd name="connsiteX13" fmla="*/ 0 w 206545"/>
                <a:gd name="connsiteY13" fmla="*/ 272401 h 380605"/>
                <a:gd name="connsiteX14" fmla="*/ 14173 w 206545"/>
                <a:gd name="connsiteY14" fmla="*/ 238189 h 380605"/>
                <a:gd name="connsiteX15" fmla="*/ 85237 w 206545"/>
                <a:gd name="connsiteY15" fmla="*/ 167122 h 380605"/>
                <a:gd name="connsiteX16" fmla="*/ 112855 w 206545"/>
                <a:gd name="connsiteY16" fmla="*/ 167122 h 380605"/>
                <a:gd name="connsiteX17" fmla="*/ 112855 w 206545"/>
                <a:gd name="connsiteY17" fmla="*/ 167122 h 380605"/>
                <a:gd name="connsiteX18" fmla="*/ 112855 w 206545"/>
                <a:gd name="connsiteY18" fmla="*/ 194742 h 380605"/>
                <a:gd name="connsiteX19" fmla="*/ 65635 w 206545"/>
                <a:gd name="connsiteY19" fmla="*/ 242605 h 380605"/>
                <a:gd name="connsiteX20" fmla="*/ 83635 w 206545"/>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5" h="380605">
                  <a:moveTo>
                    <a:pt x="83635" y="260605"/>
                  </a:moveTo>
                  <a:lnTo>
                    <a:pt x="146905" y="197039"/>
                  </a:lnTo>
                  <a:cubicBezTo>
                    <a:pt x="156961" y="186935"/>
                    <a:pt x="162607" y="173261"/>
                    <a:pt x="162607" y="159007"/>
                  </a:cubicBezTo>
                  <a:lnTo>
                    <a:pt x="162607" y="21971"/>
                  </a:lnTo>
                  <a:cubicBezTo>
                    <a:pt x="162607" y="9837"/>
                    <a:pt x="172441" y="0"/>
                    <a:pt x="184579" y="0"/>
                  </a:cubicBezTo>
                  <a:lnTo>
                    <a:pt x="184579" y="0"/>
                  </a:lnTo>
                  <a:cubicBezTo>
                    <a:pt x="196711" y="0"/>
                    <a:pt x="206545" y="9837"/>
                    <a:pt x="206545" y="21971"/>
                  </a:cubicBezTo>
                  <a:lnTo>
                    <a:pt x="206545" y="204341"/>
                  </a:lnTo>
                  <a:cubicBezTo>
                    <a:pt x="206545" y="221959"/>
                    <a:pt x="199549" y="238855"/>
                    <a:pt x="187093" y="251311"/>
                  </a:cubicBezTo>
                  <a:lnTo>
                    <a:pt x="126865" y="311539"/>
                  </a:lnTo>
                  <a:cubicBezTo>
                    <a:pt x="115171" y="323233"/>
                    <a:pt x="108601" y="339091"/>
                    <a:pt x="108601" y="355627"/>
                  </a:cubicBezTo>
                  <a:lnTo>
                    <a:pt x="108601" y="380605"/>
                  </a:lnTo>
                  <a:lnTo>
                    <a:pt x="0" y="380605"/>
                  </a:lnTo>
                  <a:lnTo>
                    <a:pt x="0" y="272401"/>
                  </a:lnTo>
                  <a:cubicBezTo>
                    <a:pt x="0" y="259567"/>
                    <a:pt x="5098" y="247261"/>
                    <a:pt x="14173" y="238189"/>
                  </a:cubicBezTo>
                  <a:lnTo>
                    <a:pt x="85237" y="167122"/>
                  </a:lnTo>
                  <a:cubicBezTo>
                    <a:pt x="92863" y="159495"/>
                    <a:pt x="105229" y="159495"/>
                    <a:pt x="112855" y="167122"/>
                  </a:cubicBezTo>
                  <a:lnTo>
                    <a:pt x="112855" y="167122"/>
                  </a:lnTo>
                  <a:cubicBezTo>
                    <a:pt x="120487" y="174749"/>
                    <a:pt x="120487" y="187115"/>
                    <a:pt x="112855" y="194742"/>
                  </a:cubicBezTo>
                  <a:lnTo>
                    <a:pt x="65635" y="242605"/>
                  </a:lnTo>
                  <a:lnTo>
                    <a:pt x="83635" y="260605"/>
                  </a:lnTo>
                  <a:close/>
                </a:path>
              </a:pathLst>
            </a:custGeom>
            <a:solidFill>
              <a:srgbClr val="0076C2"/>
            </a:solidFill>
            <a:ln w="5969" cap="flat">
              <a:noFill/>
              <a:prstDash val="solid"/>
              <a:miter/>
            </a:ln>
          </p:spPr>
          <p:txBody>
            <a:bodyPr rtlCol="0" anchor="ctr"/>
            <a:lstStyle/>
            <a:p>
              <a:endParaRPr lang="en-GB"/>
            </a:p>
          </p:txBody>
        </p:sp>
        <p:sp>
          <p:nvSpPr>
            <p:cNvPr id="24" name="Vrije vorm: vorm 23">
              <a:extLst>
                <a:ext uri="{FF2B5EF4-FFF2-40B4-BE49-F238E27FC236}">
                  <a16:creationId xmlns:a16="http://schemas.microsoft.com/office/drawing/2014/main" id="{6E381C62-3BF5-BF42-490D-BE986D6D0CBD}"/>
                </a:ext>
              </a:extLst>
            </p:cNvPr>
            <p:cNvSpPr/>
            <p:nvPr/>
          </p:nvSpPr>
          <p:spPr>
            <a:xfrm>
              <a:off x="6446710" y="3657417"/>
              <a:ext cx="206547" cy="380605"/>
            </a:xfrm>
            <a:custGeom>
              <a:avLst/>
              <a:gdLst>
                <a:gd name="connsiteX0" fmla="*/ 122913 w 206547"/>
                <a:gd name="connsiteY0" fmla="*/ 260605 h 380605"/>
                <a:gd name="connsiteX1" fmla="*/ 59643 w 206547"/>
                <a:gd name="connsiteY1" fmla="*/ 197039 h 380605"/>
                <a:gd name="connsiteX2" fmla="*/ 43942 w 206547"/>
                <a:gd name="connsiteY2" fmla="*/ 159007 h 380605"/>
                <a:gd name="connsiteX3" fmla="*/ 43942 w 206547"/>
                <a:gd name="connsiteY3" fmla="*/ 21971 h 380605"/>
                <a:gd name="connsiteX4" fmla="*/ 21971 w 206547"/>
                <a:gd name="connsiteY4" fmla="*/ 0 h 380605"/>
                <a:gd name="connsiteX5" fmla="*/ 21971 w 206547"/>
                <a:gd name="connsiteY5" fmla="*/ 0 h 380605"/>
                <a:gd name="connsiteX6" fmla="*/ 0 w 206547"/>
                <a:gd name="connsiteY6" fmla="*/ 21971 h 380605"/>
                <a:gd name="connsiteX7" fmla="*/ 0 w 206547"/>
                <a:gd name="connsiteY7" fmla="*/ 204341 h 380605"/>
                <a:gd name="connsiteX8" fmla="*/ 19456 w 206547"/>
                <a:gd name="connsiteY8" fmla="*/ 251311 h 380605"/>
                <a:gd name="connsiteX9" fmla="*/ 79685 w 206547"/>
                <a:gd name="connsiteY9" fmla="*/ 311539 h 380605"/>
                <a:gd name="connsiteX10" fmla="*/ 97946 w 206547"/>
                <a:gd name="connsiteY10" fmla="*/ 355627 h 380605"/>
                <a:gd name="connsiteX11" fmla="*/ 97946 w 206547"/>
                <a:gd name="connsiteY11" fmla="*/ 380605 h 380605"/>
                <a:gd name="connsiteX12" fmla="*/ 206548 w 206547"/>
                <a:gd name="connsiteY12" fmla="*/ 380605 h 380605"/>
                <a:gd name="connsiteX13" fmla="*/ 206548 w 206547"/>
                <a:gd name="connsiteY13" fmla="*/ 272401 h 380605"/>
                <a:gd name="connsiteX14" fmla="*/ 192374 w 206547"/>
                <a:gd name="connsiteY14" fmla="*/ 238189 h 380605"/>
                <a:gd name="connsiteX15" fmla="*/ 121310 w 206547"/>
                <a:gd name="connsiteY15" fmla="*/ 167122 h 380605"/>
                <a:gd name="connsiteX16" fmla="*/ 93690 w 206547"/>
                <a:gd name="connsiteY16" fmla="*/ 167122 h 380605"/>
                <a:gd name="connsiteX17" fmla="*/ 93690 w 206547"/>
                <a:gd name="connsiteY17" fmla="*/ 167122 h 380605"/>
                <a:gd name="connsiteX18" fmla="*/ 93690 w 206547"/>
                <a:gd name="connsiteY18" fmla="*/ 194742 h 380605"/>
                <a:gd name="connsiteX19" fmla="*/ 140913 w 206547"/>
                <a:gd name="connsiteY19" fmla="*/ 242605 h 380605"/>
                <a:gd name="connsiteX20" fmla="*/ 122913 w 206547"/>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7" h="380605">
                  <a:moveTo>
                    <a:pt x="122913" y="260605"/>
                  </a:moveTo>
                  <a:lnTo>
                    <a:pt x="59643" y="197039"/>
                  </a:lnTo>
                  <a:cubicBezTo>
                    <a:pt x="49587" y="186935"/>
                    <a:pt x="43942" y="173261"/>
                    <a:pt x="43942" y="159007"/>
                  </a:cubicBezTo>
                  <a:lnTo>
                    <a:pt x="43942" y="21971"/>
                  </a:lnTo>
                  <a:cubicBezTo>
                    <a:pt x="43942" y="9837"/>
                    <a:pt x="34105" y="0"/>
                    <a:pt x="21971" y="0"/>
                  </a:cubicBezTo>
                  <a:lnTo>
                    <a:pt x="21971" y="0"/>
                  </a:lnTo>
                  <a:cubicBezTo>
                    <a:pt x="9837" y="0"/>
                    <a:pt x="0" y="9837"/>
                    <a:pt x="0" y="21971"/>
                  </a:cubicBezTo>
                  <a:lnTo>
                    <a:pt x="0" y="204341"/>
                  </a:lnTo>
                  <a:cubicBezTo>
                    <a:pt x="0" y="221959"/>
                    <a:pt x="6999" y="238855"/>
                    <a:pt x="19456" y="251311"/>
                  </a:cubicBezTo>
                  <a:lnTo>
                    <a:pt x="79685" y="311539"/>
                  </a:lnTo>
                  <a:cubicBezTo>
                    <a:pt x="91377" y="323233"/>
                    <a:pt x="97946" y="339091"/>
                    <a:pt x="97946" y="355627"/>
                  </a:cubicBezTo>
                  <a:lnTo>
                    <a:pt x="97946" y="380605"/>
                  </a:lnTo>
                  <a:lnTo>
                    <a:pt x="206548" y="380605"/>
                  </a:lnTo>
                  <a:lnTo>
                    <a:pt x="206548" y="272401"/>
                  </a:lnTo>
                  <a:cubicBezTo>
                    <a:pt x="206548" y="259567"/>
                    <a:pt x="201449" y="247261"/>
                    <a:pt x="192374" y="238189"/>
                  </a:cubicBezTo>
                  <a:lnTo>
                    <a:pt x="121310" y="167122"/>
                  </a:lnTo>
                  <a:cubicBezTo>
                    <a:pt x="113683" y="159495"/>
                    <a:pt x="101317" y="159495"/>
                    <a:pt x="93690" y="167122"/>
                  </a:cubicBezTo>
                  <a:lnTo>
                    <a:pt x="93690" y="167122"/>
                  </a:lnTo>
                  <a:cubicBezTo>
                    <a:pt x="86063" y="174749"/>
                    <a:pt x="86063" y="187115"/>
                    <a:pt x="93690" y="194742"/>
                  </a:cubicBezTo>
                  <a:lnTo>
                    <a:pt x="140913" y="242605"/>
                  </a:lnTo>
                  <a:lnTo>
                    <a:pt x="122913" y="260605"/>
                  </a:lnTo>
                  <a:close/>
                </a:path>
              </a:pathLst>
            </a:custGeom>
            <a:solidFill>
              <a:srgbClr val="0076C2"/>
            </a:solidFill>
            <a:ln w="5969" cap="flat">
              <a:noFill/>
              <a:prstDash val="solid"/>
              <a:miter/>
            </a:ln>
          </p:spPr>
          <p:txBody>
            <a:bodyPr rtlCol="0" anchor="ctr"/>
            <a:lstStyle/>
            <a:p>
              <a:endParaRPr lang="en-GB"/>
            </a:p>
          </p:txBody>
        </p:sp>
      </p:grpSp>
      <p:grpSp>
        <p:nvGrpSpPr>
          <p:cNvPr id="25" name="Icoon_1_6">
            <a:extLst>
              <a:ext uri="{FF2B5EF4-FFF2-40B4-BE49-F238E27FC236}">
                <a16:creationId xmlns:a16="http://schemas.microsoft.com/office/drawing/2014/main" id="{EF85E18D-E786-DE9E-FCF9-737F49EF50DC}"/>
              </a:ext>
            </a:extLst>
          </p:cNvPr>
          <p:cNvGrpSpPr/>
          <p:nvPr/>
        </p:nvGrpSpPr>
        <p:grpSpPr>
          <a:xfrm>
            <a:off x="7722495" y="4619309"/>
            <a:ext cx="692290" cy="474559"/>
            <a:chOff x="7791966" y="2193813"/>
            <a:chExt cx="692290" cy="474559"/>
          </a:xfrm>
        </p:grpSpPr>
        <p:sp>
          <p:nvSpPr>
            <p:cNvPr id="26" name="Vrije vorm: vorm 25">
              <a:extLst>
                <a:ext uri="{FF2B5EF4-FFF2-40B4-BE49-F238E27FC236}">
                  <a16:creationId xmlns:a16="http://schemas.microsoft.com/office/drawing/2014/main" id="{3E3F23E9-5425-FAE9-805D-62603ED89744}"/>
                </a:ext>
              </a:extLst>
            </p:cNvPr>
            <p:cNvSpPr/>
            <p:nvPr/>
          </p:nvSpPr>
          <p:spPr>
            <a:xfrm>
              <a:off x="7791966" y="2340510"/>
              <a:ext cx="348000" cy="327861"/>
            </a:xfrm>
            <a:custGeom>
              <a:avLst/>
              <a:gdLst>
                <a:gd name="connsiteX0" fmla="*/ 0 w 348000"/>
                <a:gd name="connsiteY0" fmla="*/ 327861 h 327861"/>
                <a:gd name="connsiteX1" fmla="*/ 348000 w 348000"/>
                <a:gd name="connsiteY1" fmla="*/ 327861 h 327861"/>
                <a:gd name="connsiteX2" fmla="*/ 174000 w 348000"/>
                <a:gd name="connsiteY2" fmla="*/ 0 h 327861"/>
                <a:gd name="connsiteX3" fmla="*/ 0 w 348000"/>
                <a:gd name="connsiteY3" fmla="*/ 327861 h 327861"/>
              </a:gdLst>
              <a:ahLst/>
              <a:cxnLst>
                <a:cxn ang="0">
                  <a:pos x="connsiteX0" y="connsiteY0"/>
                </a:cxn>
                <a:cxn ang="0">
                  <a:pos x="connsiteX1" y="connsiteY1"/>
                </a:cxn>
                <a:cxn ang="0">
                  <a:pos x="connsiteX2" y="connsiteY2"/>
                </a:cxn>
                <a:cxn ang="0">
                  <a:pos x="connsiteX3" y="connsiteY3"/>
                </a:cxn>
              </a:cxnLst>
              <a:rect l="l" t="t" r="r" b="b"/>
              <a:pathLst>
                <a:path w="348000" h="327861">
                  <a:moveTo>
                    <a:pt x="0" y="327861"/>
                  </a:moveTo>
                  <a:lnTo>
                    <a:pt x="348000" y="327861"/>
                  </a:lnTo>
                  <a:lnTo>
                    <a:pt x="174000" y="0"/>
                  </a:lnTo>
                  <a:lnTo>
                    <a:pt x="0" y="327861"/>
                  </a:lnTo>
                  <a:close/>
                </a:path>
              </a:pathLst>
            </a:custGeom>
            <a:solidFill>
              <a:srgbClr val="00A6D6"/>
            </a:solidFill>
            <a:ln w="23876" cap="sq">
              <a:solidFill>
                <a:srgbClr val="00A6D6"/>
              </a:solidFill>
              <a:prstDash val="solid"/>
              <a:round/>
            </a:ln>
          </p:spPr>
          <p:txBody>
            <a:bodyPr rtlCol="0" anchor="ctr"/>
            <a:lstStyle/>
            <a:p>
              <a:endParaRPr lang="en-GB"/>
            </a:p>
          </p:txBody>
        </p:sp>
        <p:sp>
          <p:nvSpPr>
            <p:cNvPr id="27" name="Vrije vorm: vorm 26">
              <a:extLst>
                <a:ext uri="{FF2B5EF4-FFF2-40B4-BE49-F238E27FC236}">
                  <a16:creationId xmlns:a16="http://schemas.microsoft.com/office/drawing/2014/main" id="{2A26DFC8-06B7-1D49-E5EE-7B32C73AE12C}"/>
                </a:ext>
              </a:extLst>
            </p:cNvPr>
            <p:cNvSpPr/>
            <p:nvPr/>
          </p:nvSpPr>
          <p:spPr>
            <a:xfrm>
              <a:off x="7917042" y="2200372"/>
              <a:ext cx="567214" cy="468000"/>
            </a:xfrm>
            <a:custGeom>
              <a:avLst/>
              <a:gdLst>
                <a:gd name="connsiteX0" fmla="*/ 0 w 567214"/>
                <a:gd name="connsiteY0" fmla="*/ 468000 h 468000"/>
                <a:gd name="connsiteX1" fmla="*/ 567214 w 567214"/>
                <a:gd name="connsiteY1" fmla="*/ 468000 h 468000"/>
                <a:gd name="connsiteX2" fmla="*/ 283607 w 567214"/>
                <a:gd name="connsiteY2" fmla="*/ 0 h 468000"/>
                <a:gd name="connsiteX3" fmla="*/ 0 w 567214"/>
                <a:gd name="connsiteY3" fmla="*/ 468000 h 468000"/>
              </a:gdLst>
              <a:ahLst/>
              <a:cxnLst>
                <a:cxn ang="0">
                  <a:pos x="connsiteX0" y="connsiteY0"/>
                </a:cxn>
                <a:cxn ang="0">
                  <a:pos x="connsiteX1" y="connsiteY1"/>
                </a:cxn>
                <a:cxn ang="0">
                  <a:pos x="connsiteX2" y="connsiteY2"/>
                </a:cxn>
                <a:cxn ang="0">
                  <a:pos x="connsiteX3" y="connsiteY3"/>
                </a:cxn>
              </a:cxnLst>
              <a:rect l="l" t="t" r="r" b="b"/>
              <a:pathLst>
                <a:path w="567214" h="468000">
                  <a:moveTo>
                    <a:pt x="0" y="468000"/>
                  </a:moveTo>
                  <a:lnTo>
                    <a:pt x="567214" y="468000"/>
                  </a:lnTo>
                  <a:lnTo>
                    <a:pt x="283607" y="0"/>
                  </a:lnTo>
                  <a:lnTo>
                    <a:pt x="0" y="468000"/>
                  </a:lnTo>
                  <a:close/>
                </a:path>
              </a:pathLst>
            </a:custGeom>
            <a:solidFill>
              <a:srgbClr val="CCDAE8"/>
            </a:solidFill>
            <a:ln w="23876" cap="sq">
              <a:solidFill>
                <a:srgbClr val="CCDAE8"/>
              </a:solidFill>
              <a:prstDash val="solid"/>
              <a:round/>
            </a:ln>
          </p:spPr>
          <p:txBody>
            <a:bodyPr rtlCol="0" anchor="ctr"/>
            <a:lstStyle/>
            <a:p>
              <a:endParaRPr lang="en-GB"/>
            </a:p>
          </p:txBody>
        </p:sp>
        <p:sp>
          <p:nvSpPr>
            <p:cNvPr id="28" name="Vrije vorm: vorm 27">
              <a:extLst>
                <a:ext uri="{FF2B5EF4-FFF2-40B4-BE49-F238E27FC236}">
                  <a16:creationId xmlns:a16="http://schemas.microsoft.com/office/drawing/2014/main" id="{9CB267A2-4522-386B-89CE-94945A4FA219}"/>
                </a:ext>
              </a:extLst>
            </p:cNvPr>
            <p:cNvSpPr/>
            <p:nvPr/>
          </p:nvSpPr>
          <p:spPr>
            <a:xfrm>
              <a:off x="8075166" y="2193813"/>
              <a:ext cx="218400" cy="240559"/>
            </a:xfrm>
            <a:custGeom>
              <a:avLst/>
              <a:gdLst>
                <a:gd name="connsiteX0" fmla="*/ 0 w 276000"/>
                <a:gd name="connsiteY0" fmla="*/ 220754 h 295758"/>
                <a:gd name="connsiteX1" fmla="*/ 69852 w 276000"/>
                <a:gd name="connsiteY1" fmla="*/ 295759 h 295758"/>
                <a:gd name="connsiteX2" fmla="*/ 132000 w 276000"/>
                <a:gd name="connsiteY2" fmla="*/ 235759 h 295758"/>
                <a:gd name="connsiteX3" fmla="*/ 204000 w 276000"/>
                <a:gd name="connsiteY3" fmla="*/ 283759 h 295758"/>
                <a:gd name="connsiteX4" fmla="*/ 276000 w 276000"/>
                <a:gd name="connsiteY4" fmla="*/ 157759 h 295758"/>
                <a:gd name="connsiteX5" fmla="*/ 196269 w 276000"/>
                <a:gd name="connsiteY5" fmla="*/ 0 h 295758"/>
                <a:gd name="connsiteX6" fmla="*/ 16500 w 276000"/>
                <a:gd name="connsiteY6" fmla="*/ 0 h 295758"/>
                <a:gd name="connsiteX7" fmla="*/ 0 w 276000"/>
                <a:gd name="connsiteY7" fmla="*/ 220754 h 295758"/>
                <a:gd name="connsiteX0" fmla="*/ 0 w 276000"/>
                <a:gd name="connsiteY0" fmla="*/ 220754 h 295759"/>
                <a:gd name="connsiteX1" fmla="*/ 69852 w 276000"/>
                <a:gd name="connsiteY1" fmla="*/ 295759 h 295759"/>
                <a:gd name="connsiteX2" fmla="*/ 132000 w 276000"/>
                <a:gd name="connsiteY2" fmla="*/ 235759 h 295759"/>
                <a:gd name="connsiteX3" fmla="*/ 204000 w 276000"/>
                <a:gd name="connsiteY3" fmla="*/ 283759 h 295759"/>
                <a:gd name="connsiteX4" fmla="*/ 276000 w 276000"/>
                <a:gd name="connsiteY4" fmla="*/ 157759 h 295759"/>
                <a:gd name="connsiteX5" fmla="*/ 196269 w 276000"/>
                <a:gd name="connsiteY5" fmla="*/ 0 h 295759"/>
                <a:gd name="connsiteX6" fmla="*/ 183648 w 276000"/>
                <a:gd name="connsiteY6" fmla="*/ 0 h 295759"/>
                <a:gd name="connsiteX7" fmla="*/ 0 w 276000"/>
                <a:gd name="connsiteY7" fmla="*/ 2207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152448 w 244800"/>
                <a:gd name="connsiteY6" fmla="*/ 0 h 295759"/>
                <a:gd name="connsiteX7" fmla="*/ 0 w 244800"/>
                <a:gd name="connsiteY7" fmla="*/ 2423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145248 w 244800"/>
                <a:gd name="connsiteY6" fmla="*/ 43200 h 295759"/>
                <a:gd name="connsiteX7" fmla="*/ 0 w 244800"/>
                <a:gd name="connsiteY7" fmla="*/ 2423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0 w 244800"/>
                <a:gd name="connsiteY6" fmla="*/ 242354 h 295759"/>
                <a:gd name="connsiteX0" fmla="*/ 0 w 244800"/>
                <a:gd name="connsiteY0" fmla="*/ 187154 h 240559"/>
                <a:gd name="connsiteX1" fmla="*/ 38652 w 244800"/>
                <a:gd name="connsiteY1" fmla="*/ 240559 h 240559"/>
                <a:gd name="connsiteX2" fmla="*/ 100800 w 244800"/>
                <a:gd name="connsiteY2" fmla="*/ 180559 h 240559"/>
                <a:gd name="connsiteX3" fmla="*/ 172800 w 244800"/>
                <a:gd name="connsiteY3" fmla="*/ 228559 h 240559"/>
                <a:gd name="connsiteX4" fmla="*/ 244800 w 244800"/>
                <a:gd name="connsiteY4" fmla="*/ 102559 h 240559"/>
                <a:gd name="connsiteX5" fmla="*/ 136269 w 244800"/>
                <a:gd name="connsiteY5" fmla="*/ 0 h 240559"/>
                <a:gd name="connsiteX6" fmla="*/ 0 w 244800"/>
                <a:gd name="connsiteY6" fmla="*/ 187154 h 240559"/>
                <a:gd name="connsiteX0" fmla="*/ 0 w 218400"/>
                <a:gd name="connsiteY0" fmla="*/ 187154 h 240559"/>
                <a:gd name="connsiteX1" fmla="*/ 38652 w 218400"/>
                <a:gd name="connsiteY1" fmla="*/ 240559 h 240559"/>
                <a:gd name="connsiteX2" fmla="*/ 100800 w 218400"/>
                <a:gd name="connsiteY2" fmla="*/ 180559 h 240559"/>
                <a:gd name="connsiteX3" fmla="*/ 172800 w 218400"/>
                <a:gd name="connsiteY3" fmla="*/ 228559 h 240559"/>
                <a:gd name="connsiteX4" fmla="*/ 218400 w 218400"/>
                <a:gd name="connsiteY4" fmla="*/ 140959 h 240559"/>
                <a:gd name="connsiteX5" fmla="*/ 136269 w 218400"/>
                <a:gd name="connsiteY5" fmla="*/ 0 h 240559"/>
                <a:gd name="connsiteX6" fmla="*/ 0 w 218400"/>
                <a:gd name="connsiteY6" fmla="*/ 187154 h 24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00" h="240559">
                  <a:moveTo>
                    <a:pt x="0" y="187154"/>
                  </a:moveTo>
                  <a:lnTo>
                    <a:pt x="38652" y="240559"/>
                  </a:lnTo>
                  <a:lnTo>
                    <a:pt x="100800" y="180559"/>
                  </a:lnTo>
                  <a:lnTo>
                    <a:pt x="172800" y="228559"/>
                  </a:lnTo>
                  <a:lnTo>
                    <a:pt x="218400" y="140959"/>
                  </a:lnTo>
                  <a:lnTo>
                    <a:pt x="136269" y="0"/>
                  </a:lnTo>
                  <a:lnTo>
                    <a:pt x="0" y="187154"/>
                  </a:lnTo>
                  <a:close/>
                </a:path>
              </a:pathLst>
            </a:custGeom>
            <a:noFill/>
            <a:ln w="35814" cap="flat">
              <a:solidFill>
                <a:srgbClr val="FFFFFF"/>
              </a:solid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D878F8B7-0C2E-6744-8B9A-91D5B11476D1}"/>
                </a:ext>
              </a:extLst>
            </p:cNvPr>
            <p:cNvSpPr/>
            <p:nvPr/>
          </p:nvSpPr>
          <p:spPr>
            <a:xfrm>
              <a:off x="7917042" y="2348299"/>
              <a:ext cx="567214" cy="320072"/>
            </a:xfrm>
            <a:custGeom>
              <a:avLst/>
              <a:gdLst>
                <a:gd name="connsiteX0" fmla="*/ 373251 w 567214"/>
                <a:gd name="connsiteY0" fmla="*/ 0 h 320072"/>
                <a:gd name="connsiteX1" fmla="*/ 330924 w 567214"/>
                <a:gd name="connsiteY1" fmla="*/ 74072 h 320072"/>
                <a:gd name="connsiteX2" fmla="*/ 258924 w 567214"/>
                <a:gd name="connsiteY2" fmla="*/ 26072 h 320072"/>
                <a:gd name="connsiteX3" fmla="*/ 196776 w 567214"/>
                <a:gd name="connsiteY3" fmla="*/ 86072 h 320072"/>
                <a:gd name="connsiteX4" fmla="*/ 163474 w 567214"/>
                <a:gd name="connsiteY4" fmla="*/ 50313 h 320072"/>
                <a:gd name="connsiteX5" fmla="*/ 0 w 567214"/>
                <a:gd name="connsiteY5" fmla="*/ 320072 h 320072"/>
                <a:gd name="connsiteX6" fmla="*/ 567214 w 567214"/>
                <a:gd name="connsiteY6" fmla="*/ 320072 h 320072"/>
                <a:gd name="connsiteX7" fmla="*/ 373251 w 567214"/>
                <a:gd name="connsiteY7" fmla="*/ 0 h 32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214" h="320072">
                  <a:moveTo>
                    <a:pt x="373251" y="0"/>
                  </a:moveTo>
                  <a:lnTo>
                    <a:pt x="330924" y="74072"/>
                  </a:lnTo>
                  <a:lnTo>
                    <a:pt x="258924" y="26072"/>
                  </a:lnTo>
                  <a:lnTo>
                    <a:pt x="196776" y="86072"/>
                  </a:lnTo>
                  <a:lnTo>
                    <a:pt x="163474" y="50313"/>
                  </a:lnTo>
                  <a:lnTo>
                    <a:pt x="0" y="320072"/>
                  </a:lnTo>
                  <a:lnTo>
                    <a:pt x="567214" y="320072"/>
                  </a:lnTo>
                  <a:lnTo>
                    <a:pt x="373251" y="0"/>
                  </a:lnTo>
                  <a:close/>
                </a:path>
              </a:pathLst>
            </a:custGeom>
            <a:solidFill>
              <a:srgbClr val="93AEC9"/>
            </a:solidFill>
            <a:ln w="23876" cap="rnd">
              <a:solidFill>
                <a:srgbClr val="93AEC9"/>
              </a:solidFill>
              <a:prstDash val="solid"/>
              <a:round/>
            </a:ln>
          </p:spPr>
          <p:txBody>
            <a:bodyPr rtlCol="0" anchor="ctr"/>
            <a:lstStyle/>
            <a:p>
              <a:endParaRPr lang="en-GB"/>
            </a:p>
          </p:txBody>
        </p:sp>
        <p:sp>
          <p:nvSpPr>
            <p:cNvPr id="30" name="Vrije vorm: vorm 29">
              <a:extLst>
                <a:ext uri="{FF2B5EF4-FFF2-40B4-BE49-F238E27FC236}">
                  <a16:creationId xmlns:a16="http://schemas.microsoft.com/office/drawing/2014/main" id="{6E533F73-080B-5F20-48EF-92F1E116E4A2}"/>
                </a:ext>
              </a:extLst>
            </p:cNvPr>
            <p:cNvSpPr/>
            <p:nvPr/>
          </p:nvSpPr>
          <p:spPr>
            <a:xfrm>
              <a:off x="8063166" y="2329972"/>
              <a:ext cx="235200" cy="104400"/>
            </a:xfrm>
            <a:custGeom>
              <a:avLst/>
              <a:gdLst>
                <a:gd name="connsiteX0" fmla="*/ 0 w 276000"/>
                <a:gd name="connsiteY0" fmla="*/ 62995 h 138000"/>
                <a:gd name="connsiteX1" fmla="*/ 69852 w 276000"/>
                <a:gd name="connsiteY1" fmla="*/ 138000 h 138000"/>
                <a:gd name="connsiteX2" fmla="*/ 132000 w 276000"/>
                <a:gd name="connsiteY2" fmla="*/ 78000 h 138000"/>
                <a:gd name="connsiteX3" fmla="*/ 204000 w 276000"/>
                <a:gd name="connsiteY3" fmla="*/ 126000 h 138000"/>
                <a:gd name="connsiteX4" fmla="*/ 276000 w 276000"/>
                <a:gd name="connsiteY4" fmla="*/ 0 h 138000"/>
                <a:gd name="connsiteX0" fmla="*/ 0 w 256800"/>
                <a:gd name="connsiteY0" fmla="*/ 79795 h 138000"/>
                <a:gd name="connsiteX1" fmla="*/ 50652 w 256800"/>
                <a:gd name="connsiteY1" fmla="*/ 138000 h 138000"/>
                <a:gd name="connsiteX2" fmla="*/ 112800 w 256800"/>
                <a:gd name="connsiteY2" fmla="*/ 78000 h 138000"/>
                <a:gd name="connsiteX3" fmla="*/ 184800 w 256800"/>
                <a:gd name="connsiteY3" fmla="*/ 126000 h 138000"/>
                <a:gd name="connsiteX4" fmla="*/ 256800 w 256800"/>
                <a:gd name="connsiteY4" fmla="*/ 0 h 138000"/>
                <a:gd name="connsiteX0" fmla="*/ 0 w 232800"/>
                <a:gd name="connsiteY0" fmla="*/ 36595 h 94800"/>
                <a:gd name="connsiteX1" fmla="*/ 50652 w 232800"/>
                <a:gd name="connsiteY1" fmla="*/ 94800 h 94800"/>
                <a:gd name="connsiteX2" fmla="*/ 112800 w 232800"/>
                <a:gd name="connsiteY2" fmla="*/ 34800 h 94800"/>
                <a:gd name="connsiteX3" fmla="*/ 184800 w 232800"/>
                <a:gd name="connsiteY3" fmla="*/ 82800 h 94800"/>
                <a:gd name="connsiteX4" fmla="*/ 232800 w 232800"/>
                <a:gd name="connsiteY4" fmla="*/ 0 h 94800"/>
                <a:gd name="connsiteX0" fmla="*/ 0 w 235200"/>
                <a:gd name="connsiteY0" fmla="*/ 46195 h 104400"/>
                <a:gd name="connsiteX1" fmla="*/ 50652 w 235200"/>
                <a:gd name="connsiteY1" fmla="*/ 104400 h 104400"/>
                <a:gd name="connsiteX2" fmla="*/ 112800 w 235200"/>
                <a:gd name="connsiteY2" fmla="*/ 44400 h 104400"/>
                <a:gd name="connsiteX3" fmla="*/ 184800 w 235200"/>
                <a:gd name="connsiteY3" fmla="*/ 92400 h 104400"/>
                <a:gd name="connsiteX4" fmla="*/ 235200 w 235200"/>
                <a:gd name="connsiteY4" fmla="*/ 0 h 1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00" h="104400">
                  <a:moveTo>
                    <a:pt x="0" y="46195"/>
                  </a:moveTo>
                  <a:lnTo>
                    <a:pt x="50652" y="104400"/>
                  </a:lnTo>
                  <a:lnTo>
                    <a:pt x="112800" y="44400"/>
                  </a:lnTo>
                  <a:lnTo>
                    <a:pt x="184800" y="92400"/>
                  </a:lnTo>
                  <a:lnTo>
                    <a:pt x="235200" y="0"/>
                  </a:lnTo>
                </a:path>
              </a:pathLst>
            </a:custGeom>
            <a:noFill/>
            <a:ln w="29845" cap="flat">
              <a:solidFill>
                <a:srgbClr val="FFFFFF"/>
              </a:solidFill>
              <a:prstDash val="solid"/>
              <a:miter/>
            </a:ln>
          </p:spPr>
          <p:txBody>
            <a:bodyPr rtlCol="0" anchor="ctr"/>
            <a:lstStyle/>
            <a:p>
              <a:endParaRPr lang="en-GB" dirty="0"/>
            </a:p>
          </p:txBody>
        </p:sp>
      </p:grpSp>
      <p:sp>
        <p:nvSpPr>
          <p:cNvPr id="31" name="Tekstvak 30">
            <a:extLst>
              <a:ext uri="{FF2B5EF4-FFF2-40B4-BE49-F238E27FC236}">
                <a16:creationId xmlns:a16="http://schemas.microsoft.com/office/drawing/2014/main" id="{AF606C1A-A847-2E7F-E584-1BAFD4763DE7}"/>
              </a:ext>
            </a:extLst>
          </p:cNvPr>
          <p:cNvSpPr txBox="1"/>
          <p:nvPr/>
        </p:nvSpPr>
        <p:spPr>
          <a:xfrm>
            <a:off x="8667652" y="3083377"/>
            <a:ext cx="2802036"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32" name="Tekstvak 31">
            <a:extLst>
              <a:ext uri="{FF2B5EF4-FFF2-40B4-BE49-F238E27FC236}">
                <a16:creationId xmlns:a16="http://schemas.microsoft.com/office/drawing/2014/main" id="{1D012490-B56D-2EC7-14CF-60C8F31C5764}"/>
              </a:ext>
            </a:extLst>
          </p:cNvPr>
          <p:cNvSpPr txBox="1"/>
          <p:nvPr/>
        </p:nvSpPr>
        <p:spPr>
          <a:xfrm>
            <a:off x="8667652" y="1565275"/>
            <a:ext cx="2802036"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33" name="Tekstvak 32">
            <a:extLst>
              <a:ext uri="{FF2B5EF4-FFF2-40B4-BE49-F238E27FC236}">
                <a16:creationId xmlns:a16="http://schemas.microsoft.com/office/drawing/2014/main" id="{52EC5E9D-18C7-47AB-32D5-0F085291BFEC}"/>
              </a:ext>
            </a:extLst>
          </p:cNvPr>
          <p:cNvSpPr txBox="1"/>
          <p:nvPr/>
        </p:nvSpPr>
        <p:spPr>
          <a:xfrm>
            <a:off x="8667652" y="4569002"/>
            <a:ext cx="2802036"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Tree>
    <p:extLst>
      <p:ext uri="{BB962C8B-B14F-4D97-AF65-F5344CB8AC3E}">
        <p14:creationId xmlns:p14="http://schemas.microsoft.com/office/powerpoint/2010/main" val="330804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10">
            <a:extLst>
              <a:ext uri="{FF2B5EF4-FFF2-40B4-BE49-F238E27FC236}">
                <a16:creationId xmlns:a16="http://schemas.microsoft.com/office/drawing/2014/main" id="{7F1D671D-21C0-07CB-9E92-75D1ADED3EA9}"/>
              </a:ext>
            </a:extLst>
          </p:cNvPr>
          <p:cNvSpPr txBox="1">
            <a:spLocks/>
          </p:cNvSpPr>
          <p:nvPr/>
        </p:nvSpPr>
        <p:spPr>
          <a:xfrm>
            <a:off x="3413990" y="1223089"/>
            <a:ext cx="9347612" cy="5263672"/>
          </a:xfrm>
          <a:prstGeom prst="rect">
            <a:avLst/>
          </a:prstGeom>
          <a:blipFill>
            <a:blip r:embed="rId2"/>
            <a:srcRect/>
            <a:stretch>
              <a:fillRect l="-6267" t="-17581" r="-5973" b="-15301"/>
            </a:stretch>
          </a:blipFill>
        </p:spPr>
        <p:txBody>
          <a:bodyPr vert="horz" lIns="0" tIns="0" rIns="0" bIns="1260000" rtlCol="0" anchor="ctr" anchorCtr="0">
            <a:noAutofit/>
          </a:bodyPr>
          <a:lstStyle>
            <a:lvl1pPr marL="0" indent="0" algn="ctr" defTabSz="914400" rtl="0" eaLnBrk="1" latinLnBrk="0" hangingPunct="1">
              <a:lnSpc>
                <a:spcPct val="100000"/>
              </a:lnSpc>
              <a:spcBef>
                <a:spcPts val="0"/>
              </a:spcBef>
              <a:spcAft>
                <a:spcPts val="0"/>
              </a:spcAft>
              <a:buClr>
                <a:schemeClr val="accent1"/>
              </a:buClr>
              <a:buSzPct val="120000"/>
              <a:buFont typeface="Arial" panose="020B0604020202020204" pitchFamily="34" charset="0"/>
              <a:buNone/>
              <a:defRPr sz="1200" i="1" kern="1200">
                <a:solidFill>
                  <a:schemeClr val="bg1">
                    <a:lumMod val="50000"/>
                  </a:schemeClr>
                </a:solidFill>
                <a:latin typeface="+mn-lt"/>
                <a:ea typeface="+mn-ea"/>
                <a:cs typeface="+mn-cs"/>
              </a:defRPr>
            </a:lvl1pPr>
            <a:lvl2pPr marL="712788" indent="-350838"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tabLst>
                <a:tab pos="712788" algn="l"/>
              </a:tabLst>
              <a:defRPr sz="2000" kern="1200">
                <a:solidFill>
                  <a:schemeClr val="tx2"/>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accent3"/>
              </a:buClr>
              <a:buFont typeface="Segoe UI Light" panose="020B0502040204020203" pitchFamily="34" charset="0"/>
              <a:buNone/>
              <a:defRPr sz="200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0"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600"/>
              </a:spcBef>
              <a:spcAft>
                <a:spcPts val="600"/>
              </a:spcAft>
              <a:buClr>
                <a:schemeClr val="accent1"/>
              </a:buClr>
              <a:buFont typeface="+mj-lt"/>
              <a:buAutoNum type="arabicPeriod"/>
              <a:tabLst/>
              <a:defRPr sz="2000" kern="1200">
                <a:solidFill>
                  <a:schemeClr val="tx1"/>
                </a:solidFill>
                <a:latin typeface="+mn-lt"/>
                <a:ea typeface="+mn-ea"/>
                <a:cs typeface="+mn-cs"/>
              </a:defRPr>
            </a:lvl7pPr>
            <a:lvl8pPr marL="361950" indent="-361950" algn="l" defTabSz="914400" rtl="0" eaLnBrk="1" latinLnBrk="0" hangingPunct="1">
              <a:lnSpc>
                <a:spcPct val="90000"/>
              </a:lnSpc>
              <a:spcBef>
                <a:spcPts val="600"/>
              </a:spcBef>
              <a:spcAft>
                <a:spcPts val="600"/>
              </a:spcAft>
              <a:buClr>
                <a:schemeClr val="accent1"/>
              </a:buClr>
              <a:buFont typeface="+mj-lt"/>
              <a:buAutoNum type="alphaLcPeriod"/>
              <a:defRPr sz="20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a:lstStyle>
          <a:p>
            <a:r>
              <a:rPr lang="en-GB"/>
              <a:t> </a:t>
            </a:r>
            <a:endParaRPr lang="en-GB" dirty="0"/>
          </a:p>
        </p:txBody>
      </p:sp>
      <p:sp>
        <p:nvSpPr>
          <p:cNvPr id="10" name="Titel 9">
            <a:extLst>
              <a:ext uri="{FF2B5EF4-FFF2-40B4-BE49-F238E27FC236}">
                <a16:creationId xmlns:a16="http://schemas.microsoft.com/office/drawing/2014/main" id="{1C8E27C5-879E-A507-8DE6-20150016F8F6}"/>
              </a:ext>
            </a:extLst>
          </p:cNvPr>
          <p:cNvSpPr>
            <a:spLocks noGrp="1"/>
          </p:cNvSpPr>
          <p:nvPr>
            <p:ph type="title"/>
          </p:nvPr>
        </p:nvSpPr>
        <p:spPr/>
        <p:txBody>
          <a:bodyPr/>
          <a:lstStyle/>
          <a:p>
            <a:r>
              <a:rPr lang="en-GB" dirty="0"/>
              <a:t>Text + notebook</a:t>
            </a:r>
          </a:p>
        </p:txBody>
      </p:sp>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0"/>
          </p:nvPr>
        </p:nvSpPr>
        <p:spPr/>
        <p:txBody>
          <a:bodyPr/>
          <a:lstStyle/>
          <a:p>
            <a:fld id="{CE14F0A9-4944-4DDF-8F7C-59F21B50FDC7}" type="datetime1">
              <a:rPr lang="nl-NL" smtClean="0"/>
              <a:t>4-4-2024</a:t>
            </a:fld>
            <a:endParaRPr lang="en-GB" dirty="0"/>
          </a:p>
        </p:txBody>
      </p:sp>
      <p:sp>
        <p:nvSpPr>
          <p:cNvPr id="2" name="Tijdelijke aanduiding voor dianummer 1">
            <a:extLst>
              <a:ext uri="{FF2B5EF4-FFF2-40B4-BE49-F238E27FC236}">
                <a16:creationId xmlns:a16="http://schemas.microsoft.com/office/drawing/2014/main" id="{1D5B6055-0F33-F39A-6976-5BBC2665261E}"/>
              </a:ext>
            </a:extLst>
          </p:cNvPr>
          <p:cNvSpPr>
            <a:spLocks noGrp="1"/>
          </p:cNvSpPr>
          <p:nvPr>
            <p:ph type="sldNum" sz="quarter" idx="11"/>
          </p:nvPr>
        </p:nvSpPr>
        <p:spPr/>
        <p:txBody>
          <a:bodyPr/>
          <a:lstStyle/>
          <a:p>
            <a:fld id="{9E843DB9-9987-4157-AB9C-CEA8D7D910BB}" type="slidenum">
              <a:rPr lang="en-GB" smtClean="0"/>
              <a:pPr/>
              <a:t>34</a:t>
            </a:fld>
            <a:endParaRPr lang="en-GB" dirty="0"/>
          </a:p>
        </p:txBody>
      </p:sp>
      <p:pic>
        <p:nvPicPr>
          <p:cNvPr id="34" name="image11.jpeg" descr="image11.jpeg">
            <a:extLst>
              <a:ext uri="{FF2B5EF4-FFF2-40B4-BE49-F238E27FC236}">
                <a16:creationId xmlns:a16="http://schemas.microsoft.com/office/drawing/2014/main" id="{E5208BF1-FD3A-C434-8DE4-BB76E0BB1186}"/>
              </a:ext>
            </a:extLst>
          </p:cNvPr>
          <p:cNvPicPr>
            <a:picLocks noGrp="1" noChangeAspect="1"/>
          </p:cNvPicPr>
          <p:nvPr>
            <p:ph type="pic" sz="quarter" idx="14"/>
          </p:nvPr>
        </p:nvPicPr>
        <p:blipFill>
          <a:blip r:embed="rId3"/>
          <a:srcRect t="16779" b="16779"/>
          <a:stretch/>
        </p:blipFill>
        <p:spPr>
          <a:ln w="12700" cap="flat">
            <a:noFill/>
            <a:miter lim="400000"/>
          </a:ln>
          <a:effectLst/>
        </p:spPr>
      </p:pic>
      <p:grpSp>
        <p:nvGrpSpPr>
          <p:cNvPr id="12" name="Icoon_1_4">
            <a:extLst>
              <a:ext uri="{FF2B5EF4-FFF2-40B4-BE49-F238E27FC236}">
                <a16:creationId xmlns:a16="http://schemas.microsoft.com/office/drawing/2014/main" id="{C8730A8D-CFAF-5113-10D1-AE12238FACB0}"/>
              </a:ext>
            </a:extLst>
          </p:cNvPr>
          <p:cNvGrpSpPr/>
          <p:nvPr/>
        </p:nvGrpSpPr>
        <p:grpSpPr>
          <a:xfrm>
            <a:off x="838410" y="1655393"/>
            <a:ext cx="510858" cy="516639"/>
            <a:chOff x="5115336" y="2200372"/>
            <a:chExt cx="510858" cy="516639"/>
          </a:xfrm>
        </p:grpSpPr>
        <p:sp>
          <p:nvSpPr>
            <p:cNvPr id="13" name="Vrije vorm: vorm 12">
              <a:extLst>
                <a:ext uri="{FF2B5EF4-FFF2-40B4-BE49-F238E27FC236}">
                  <a16:creationId xmlns:a16="http://schemas.microsoft.com/office/drawing/2014/main" id="{5613B6C5-2DEB-2378-3260-29BFFE38DBB7}"/>
                </a:ext>
              </a:extLst>
            </p:cNvPr>
            <p:cNvSpPr/>
            <p:nvPr/>
          </p:nvSpPr>
          <p:spPr>
            <a:xfrm>
              <a:off x="5182194" y="2200372"/>
              <a:ext cx="444000" cy="444000"/>
            </a:xfrm>
            <a:custGeom>
              <a:avLst/>
              <a:gdLst>
                <a:gd name="connsiteX0" fmla="*/ 0 w 444000"/>
                <a:gd name="connsiteY0" fmla="*/ 0 h 444000"/>
                <a:gd name="connsiteX1" fmla="*/ 444000 w 444000"/>
                <a:gd name="connsiteY1" fmla="*/ 0 h 444000"/>
                <a:gd name="connsiteX2" fmla="*/ 444000 w 444000"/>
                <a:gd name="connsiteY2" fmla="*/ 444000 h 444000"/>
                <a:gd name="connsiteX3" fmla="*/ 102059 w 444000"/>
                <a:gd name="connsiteY3" fmla="*/ 444000 h 444000"/>
                <a:gd name="connsiteX4" fmla="*/ 0 w 444000"/>
                <a:gd name="connsiteY4" fmla="*/ 341941 h 444000"/>
                <a:gd name="connsiteX5" fmla="*/ 0 w 444000"/>
                <a:gd name="connsiteY5" fmla="*/ 0 h 444000"/>
                <a:gd name="connsiteX6" fmla="*/ 0 w 444000"/>
                <a:gd name="connsiteY6" fmla="*/ 0 h 4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000" h="444000">
                  <a:moveTo>
                    <a:pt x="0" y="0"/>
                  </a:moveTo>
                  <a:lnTo>
                    <a:pt x="444000" y="0"/>
                  </a:lnTo>
                  <a:lnTo>
                    <a:pt x="444000" y="444000"/>
                  </a:lnTo>
                  <a:lnTo>
                    <a:pt x="102059" y="444000"/>
                  </a:lnTo>
                  <a:cubicBezTo>
                    <a:pt x="45731" y="444000"/>
                    <a:pt x="0" y="398269"/>
                    <a:pt x="0" y="341941"/>
                  </a:cubicBezTo>
                  <a:lnTo>
                    <a:pt x="0" y="0"/>
                  </a:lnTo>
                  <a:lnTo>
                    <a:pt x="0" y="0"/>
                  </a:lnTo>
                  <a:close/>
                </a:path>
              </a:pathLst>
            </a:custGeom>
            <a:solidFill>
              <a:srgbClr val="FFB81C"/>
            </a:solidFill>
            <a:ln w="59690" cap="flat">
              <a:solidFill>
                <a:srgbClr val="FFB81C"/>
              </a:solidFill>
              <a:prstDash val="solid"/>
              <a:round/>
            </a:ln>
          </p:spPr>
          <p:txBody>
            <a:bodyPr rtlCol="0" anchor="ctr"/>
            <a:lstStyle/>
            <a:p>
              <a:endParaRPr lang="en-GB"/>
            </a:p>
          </p:txBody>
        </p:sp>
        <p:sp>
          <p:nvSpPr>
            <p:cNvPr id="14" name="Vrije vorm: vorm 13">
              <a:extLst>
                <a:ext uri="{FF2B5EF4-FFF2-40B4-BE49-F238E27FC236}">
                  <a16:creationId xmlns:a16="http://schemas.microsoft.com/office/drawing/2014/main" id="{FDA159D3-9BD0-22C1-A7E5-AC74645FD1BA}"/>
                </a:ext>
              </a:extLst>
            </p:cNvPr>
            <p:cNvSpPr/>
            <p:nvPr/>
          </p:nvSpPr>
          <p:spPr>
            <a:xfrm>
              <a:off x="5115336" y="2543896"/>
              <a:ext cx="167707" cy="173115"/>
            </a:xfrm>
            <a:custGeom>
              <a:avLst/>
              <a:gdLst>
                <a:gd name="connsiteX0" fmla="*/ 167708 w 167707"/>
                <a:gd name="connsiteY0" fmla="*/ 173116 h 173115"/>
                <a:gd name="connsiteX1" fmla="*/ 167708 w 167707"/>
                <a:gd name="connsiteY1" fmla="*/ 33630 h 173115"/>
                <a:gd name="connsiteX2" fmla="*/ 134078 w 167707"/>
                <a:gd name="connsiteY2" fmla="*/ 0 h 173115"/>
                <a:gd name="connsiteX3" fmla="*/ 0 w 167707"/>
                <a:gd name="connsiteY3" fmla="*/ 0 h 173115"/>
                <a:gd name="connsiteX4" fmla="*/ 167708 w 167707"/>
                <a:gd name="connsiteY4" fmla="*/ 173116 h 173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07" h="173115">
                  <a:moveTo>
                    <a:pt x="167708" y="173116"/>
                  </a:moveTo>
                  <a:lnTo>
                    <a:pt x="167708" y="33630"/>
                  </a:lnTo>
                  <a:cubicBezTo>
                    <a:pt x="167708" y="15056"/>
                    <a:pt x="152651" y="0"/>
                    <a:pt x="134078" y="0"/>
                  </a:cubicBezTo>
                  <a:lnTo>
                    <a:pt x="0" y="0"/>
                  </a:lnTo>
                  <a:lnTo>
                    <a:pt x="167708" y="173116"/>
                  </a:lnTo>
                  <a:close/>
                </a:path>
              </a:pathLst>
            </a:custGeom>
            <a:solidFill>
              <a:srgbClr val="09A5D5"/>
            </a:solidFill>
            <a:ln w="29845" cap="flat">
              <a:solidFill>
                <a:srgbClr val="FFFFFF"/>
              </a:solid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5613FCCA-B8DA-A265-5318-4BFED2DA877B}"/>
                </a:ext>
              </a:extLst>
            </p:cNvPr>
            <p:cNvSpPr/>
            <p:nvPr/>
          </p:nvSpPr>
          <p:spPr>
            <a:xfrm>
              <a:off x="5219577" y="2424244"/>
              <a:ext cx="270546" cy="6000"/>
            </a:xfrm>
            <a:custGeom>
              <a:avLst/>
              <a:gdLst>
                <a:gd name="connsiteX0" fmla="*/ 270546 w 270546"/>
                <a:gd name="connsiteY0" fmla="*/ 0 h 6000"/>
                <a:gd name="connsiteX1" fmla="*/ 0 w 270546"/>
                <a:gd name="connsiteY1" fmla="*/ 0 h 6000"/>
              </a:gdLst>
              <a:ahLst/>
              <a:cxnLst>
                <a:cxn ang="0">
                  <a:pos x="connsiteX0" y="connsiteY0"/>
                </a:cxn>
                <a:cxn ang="0">
                  <a:pos x="connsiteX1" y="connsiteY1"/>
                </a:cxn>
              </a:cxnLst>
              <a:rect l="l" t="t" r="r" b="b"/>
              <a:pathLst>
                <a:path w="270546" h="6000">
                  <a:moveTo>
                    <a:pt x="270546" y="0"/>
                  </a:moveTo>
                  <a:lnTo>
                    <a:pt x="0" y="0"/>
                  </a:lnTo>
                </a:path>
              </a:pathLst>
            </a:custGeom>
            <a:ln w="29845" cap="flat">
              <a:solidFill>
                <a:srgbClr val="FFFFFF"/>
              </a:solidFill>
              <a:prstDash val="solid"/>
              <a:round/>
            </a:ln>
          </p:spPr>
          <p:txBody>
            <a:bodyPr rtlCol="0" anchor="ctr"/>
            <a:lstStyle/>
            <a:p>
              <a:endParaRPr lang="en-GB"/>
            </a:p>
          </p:txBody>
        </p:sp>
        <p:sp>
          <p:nvSpPr>
            <p:cNvPr id="16" name="Vrije vorm: vorm 15">
              <a:extLst>
                <a:ext uri="{FF2B5EF4-FFF2-40B4-BE49-F238E27FC236}">
                  <a16:creationId xmlns:a16="http://schemas.microsoft.com/office/drawing/2014/main" id="{02C52395-2D2D-50B0-8CB3-15106445ADD7}"/>
                </a:ext>
              </a:extLst>
            </p:cNvPr>
            <p:cNvSpPr/>
            <p:nvPr/>
          </p:nvSpPr>
          <p:spPr>
            <a:xfrm>
              <a:off x="5219577" y="2352629"/>
              <a:ext cx="302375" cy="6000"/>
            </a:xfrm>
            <a:custGeom>
              <a:avLst/>
              <a:gdLst>
                <a:gd name="connsiteX0" fmla="*/ 302375 w 302375"/>
                <a:gd name="connsiteY0" fmla="*/ 0 h 6000"/>
                <a:gd name="connsiteX1" fmla="*/ 0 w 302375"/>
                <a:gd name="connsiteY1" fmla="*/ 0 h 6000"/>
              </a:gdLst>
              <a:ahLst/>
              <a:cxnLst>
                <a:cxn ang="0">
                  <a:pos x="connsiteX0" y="connsiteY0"/>
                </a:cxn>
                <a:cxn ang="0">
                  <a:pos x="connsiteX1" y="connsiteY1"/>
                </a:cxn>
              </a:cxnLst>
              <a:rect l="l" t="t" r="r" b="b"/>
              <a:pathLst>
                <a:path w="302375" h="6000">
                  <a:moveTo>
                    <a:pt x="302375" y="0"/>
                  </a:moveTo>
                  <a:lnTo>
                    <a:pt x="0" y="0"/>
                  </a:lnTo>
                </a:path>
              </a:pathLst>
            </a:custGeom>
            <a:ln w="29845" cap="flat">
              <a:solidFill>
                <a:srgbClr val="FFFFFF"/>
              </a:solidFill>
              <a:prstDash val="solid"/>
              <a:round/>
            </a:ln>
          </p:spPr>
          <p:txBody>
            <a:bodyPr rtlCol="0" anchor="ctr"/>
            <a:lstStyle/>
            <a:p>
              <a:endParaRPr lang="en-GB"/>
            </a:p>
          </p:txBody>
        </p:sp>
        <p:sp>
          <p:nvSpPr>
            <p:cNvPr id="17" name="Vrije vorm: vorm 16">
              <a:extLst>
                <a:ext uri="{FF2B5EF4-FFF2-40B4-BE49-F238E27FC236}">
                  <a16:creationId xmlns:a16="http://schemas.microsoft.com/office/drawing/2014/main" id="{3A7DAF09-C382-8801-53F6-950E673163CE}"/>
                </a:ext>
              </a:extLst>
            </p:cNvPr>
            <p:cNvSpPr/>
            <p:nvPr/>
          </p:nvSpPr>
          <p:spPr>
            <a:xfrm>
              <a:off x="5219577" y="2281013"/>
              <a:ext cx="246674" cy="6000"/>
            </a:xfrm>
            <a:custGeom>
              <a:avLst/>
              <a:gdLst>
                <a:gd name="connsiteX0" fmla="*/ 246675 w 246674"/>
                <a:gd name="connsiteY0" fmla="*/ 0 h 6000"/>
                <a:gd name="connsiteX1" fmla="*/ 0 w 246674"/>
                <a:gd name="connsiteY1" fmla="*/ 0 h 6000"/>
              </a:gdLst>
              <a:ahLst/>
              <a:cxnLst>
                <a:cxn ang="0">
                  <a:pos x="connsiteX0" y="connsiteY0"/>
                </a:cxn>
                <a:cxn ang="0">
                  <a:pos x="connsiteX1" y="connsiteY1"/>
                </a:cxn>
              </a:cxnLst>
              <a:rect l="l" t="t" r="r" b="b"/>
              <a:pathLst>
                <a:path w="246674" h="6000">
                  <a:moveTo>
                    <a:pt x="246675" y="0"/>
                  </a:moveTo>
                  <a:lnTo>
                    <a:pt x="0" y="0"/>
                  </a:lnTo>
                </a:path>
              </a:pathLst>
            </a:custGeom>
            <a:ln w="29845" cap="flat">
              <a:solidFill>
                <a:srgbClr val="FFFFFF"/>
              </a:solidFill>
              <a:prstDash val="solid"/>
              <a:round/>
            </a:ln>
          </p:spPr>
          <p:txBody>
            <a:bodyPr rtlCol="0" anchor="ctr"/>
            <a:lstStyle/>
            <a:p>
              <a:endParaRPr lang="en-GB"/>
            </a:p>
          </p:txBody>
        </p:sp>
      </p:grpSp>
      <p:grpSp>
        <p:nvGrpSpPr>
          <p:cNvPr id="18" name="Icoon_2_5">
            <a:extLst>
              <a:ext uri="{FF2B5EF4-FFF2-40B4-BE49-F238E27FC236}">
                <a16:creationId xmlns:a16="http://schemas.microsoft.com/office/drawing/2014/main" id="{6B658F24-3030-862C-2307-B8D986069CB0}"/>
              </a:ext>
            </a:extLst>
          </p:cNvPr>
          <p:cNvGrpSpPr/>
          <p:nvPr/>
        </p:nvGrpSpPr>
        <p:grpSpPr>
          <a:xfrm>
            <a:off x="771567" y="3058706"/>
            <a:ext cx="644545" cy="678824"/>
            <a:chOff x="6446710" y="3359198"/>
            <a:chExt cx="644545" cy="678824"/>
          </a:xfrm>
        </p:grpSpPr>
        <p:sp>
          <p:nvSpPr>
            <p:cNvPr id="19" name="Vrije vorm: vorm 18">
              <a:extLst>
                <a:ext uri="{FF2B5EF4-FFF2-40B4-BE49-F238E27FC236}">
                  <a16:creationId xmlns:a16="http://schemas.microsoft.com/office/drawing/2014/main" id="{69B03E08-5197-4257-EB83-4FED1CA9BFC7}"/>
                </a:ext>
              </a:extLst>
            </p:cNvPr>
            <p:cNvSpPr/>
            <p:nvPr/>
          </p:nvSpPr>
          <p:spPr>
            <a:xfrm>
              <a:off x="6540808" y="3359198"/>
              <a:ext cx="460225" cy="471566"/>
            </a:xfrm>
            <a:custGeom>
              <a:avLst/>
              <a:gdLst>
                <a:gd name="connsiteX0" fmla="*/ 68115 w 460225"/>
                <a:gd name="connsiteY0" fmla="*/ 382598 h 471566"/>
                <a:gd name="connsiteX1" fmla="*/ 157210 w 460225"/>
                <a:gd name="connsiteY1" fmla="*/ 471566 h 471566"/>
                <a:gd name="connsiteX2" fmla="*/ 230114 w 460225"/>
                <a:gd name="connsiteY2" fmla="*/ 433763 h 471566"/>
                <a:gd name="connsiteX3" fmla="*/ 303039 w 460225"/>
                <a:gd name="connsiteY3" fmla="*/ 471566 h 471566"/>
                <a:gd name="connsiteX4" fmla="*/ 392113 w 460225"/>
                <a:gd name="connsiteY4" fmla="*/ 382598 h 471566"/>
                <a:gd name="connsiteX5" fmla="*/ 460225 w 460225"/>
                <a:gd name="connsiteY5" fmla="*/ 288179 h 471566"/>
                <a:gd name="connsiteX6" fmla="*/ 440497 w 460225"/>
                <a:gd name="connsiteY6" fmla="*/ 228699 h 471566"/>
                <a:gd name="connsiteX7" fmla="*/ 460225 w 460225"/>
                <a:gd name="connsiteY7" fmla="*/ 172907 h 471566"/>
                <a:gd name="connsiteX8" fmla="*/ 392071 w 460225"/>
                <a:gd name="connsiteY8" fmla="*/ 86391 h 471566"/>
                <a:gd name="connsiteX9" fmla="*/ 303039 w 460225"/>
                <a:gd name="connsiteY9" fmla="*/ 0 h 471566"/>
                <a:gd name="connsiteX10" fmla="*/ 230114 w 460225"/>
                <a:gd name="connsiteY10" fmla="*/ 37803 h 471566"/>
                <a:gd name="connsiteX11" fmla="*/ 157210 w 460225"/>
                <a:gd name="connsiteY11" fmla="*/ 0 h 471566"/>
                <a:gd name="connsiteX12" fmla="*/ 68178 w 460225"/>
                <a:gd name="connsiteY12" fmla="*/ 86391 h 471566"/>
                <a:gd name="connsiteX13" fmla="*/ 0 w 460225"/>
                <a:gd name="connsiteY13" fmla="*/ 172907 h 471566"/>
                <a:gd name="connsiteX14" fmla="*/ 19730 w 460225"/>
                <a:gd name="connsiteY14" fmla="*/ 228699 h 471566"/>
                <a:gd name="connsiteX15" fmla="*/ 0 w 460225"/>
                <a:gd name="connsiteY15" fmla="*/ 288179 h 471566"/>
                <a:gd name="connsiteX16" fmla="*/ 68115 w 460225"/>
                <a:gd name="connsiteY16" fmla="*/ 382598 h 4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225" h="471566">
                  <a:moveTo>
                    <a:pt x="68115" y="382598"/>
                  </a:moveTo>
                  <a:cubicBezTo>
                    <a:pt x="68177" y="431657"/>
                    <a:pt x="108108" y="471566"/>
                    <a:pt x="157210" y="471566"/>
                  </a:cubicBezTo>
                  <a:cubicBezTo>
                    <a:pt x="187215" y="471566"/>
                    <a:pt x="213965" y="456789"/>
                    <a:pt x="230114" y="433763"/>
                  </a:cubicBezTo>
                  <a:cubicBezTo>
                    <a:pt x="246283" y="456789"/>
                    <a:pt x="273013" y="471566"/>
                    <a:pt x="303039" y="471566"/>
                  </a:cubicBezTo>
                  <a:cubicBezTo>
                    <a:pt x="352120" y="471566"/>
                    <a:pt x="392047" y="431655"/>
                    <a:pt x="392113" y="382598"/>
                  </a:cubicBezTo>
                  <a:cubicBezTo>
                    <a:pt x="432313" y="369314"/>
                    <a:pt x="460225" y="331634"/>
                    <a:pt x="460225" y="288179"/>
                  </a:cubicBezTo>
                  <a:cubicBezTo>
                    <a:pt x="460225" y="266423"/>
                    <a:pt x="453307" y="245792"/>
                    <a:pt x="440497" y="228699"/>
                  </a:cubicBezTo>
                  <a:cubicBezTo>
                    <a:pt x="453169" y="212980"/>
                    <a:pt x="460225" y="193331"/>
                    <a:pt x="460225" y="172907"/>
                  </a:cubicBezTo>
                  <a:cubicBezTo>
                    <a:pt x="460225" y="131236"/>
                    <a:pt x="431329" y="95848"/>
                    <a:pt x="392071" y="86391"/>
                  </a:cubicBezTo>
                  <a:cubicBezTo>
                    <a:pt x="390637" y="38518"/>
                    <a:pt x="351259" y="0"/>
                    <a:pt x="303039" y="0"/>
                  </a:cubicBezTo>
                  <a:cubicBezTo>
                    <a:pt x="273013" y="0"/>
                    <a:pt x="246283" y="14777"/>
                    <a:pt x="230114" y="37803"/>
                  </a:cubicBezTo>
                  <a:cubicBezTo>
                    <a:pt x="213945" y="14777"/>
                    <a:pt x="187214" y="0"/>
                    <a:pt x="157210" y="0"/>
                  </a:cubicBezTo>
                  <a:cubicBezTo>
                    <a:pt x="108989" y="0"/>
                    <a:pt x="69587" y="38519"/>
                    <a:pt x="68178" y="86391"/>
                  </a:cubicBezTo>
                  <a:cubicBezTo>
                    <a:pt x="28901" y="95847"/>
                    <a:pt x="0" y="131235"/>
                    <a:pt x="0" y="172907"/>
                  </a:cubicBezTo>
                  <a:cubicBezTo>
                    <a:pt x="0" y="193334"/>
                    <a:pt x="7061" y="212983"/>
                    <a:pt x="19730" y="228699"/>
                  </a:cubicBezTo>
                  <a:cubicBezTo>
                    <a:pt x="6918" y="245789"/>
                    <a:pt x="0" y="266441"/>
                    <a:pt x="0" y="288179"/>
                  </a:cubicBezTo>
                  <a:cubicBezTo>
                    <a:pt x="0" y="331632"/>
                    <a:pt x="27917" y="369289"/>
                    <a:pt x="68115" y="382598"/>
                  </a:cubicBezTo>
                  <a:close/>
                </a:path>
              </a:pathLst>
            </a:custGeom>
            <a:solidFill>
              <a:srgbClr val="00A6D6"/>
            </a:solidFill>
            <a:ln w="5969"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F5ECA132-0B43-BF56-FA93-6D27CFBC6C91}"/>
                </a:ext>
              </a:extLst>
            </p:cNvPr>
            <p:cNvSpPr/>
            <p:nvPr/>
          </p:nvSpPr>
          <p:spPr>
            <a:xfrm>
              <a:off x="6770922" y="3457323"/>
              <a:ext cx="6000" cy="286767"/>
            </a:xfrm>
            <a:custGeom>
              <a:avLst/>
              <a:gdLst>
                <a:gd name="connsiteX0" fmla="*/ 0 w 6000"/>
                <a:gd name="connsiteY0" fmla="*/ 0 h 286767"/>
                <a:gd name="connsiteX1" fmla="*/ 0 w 6000"/>
                <a:gd name="connsiteY1" fmla="*/ 286767 h 286767"/>
              </a:gdLst>
              <a:ahLst/>
              <a:cxnLst>
                <a:cxn ang="0">
                  <a:pos x="connsiteX0" y="connsiteY0"/>
                </a:cxn>
                <a:cxn ang="0">
                  <a:pos x="connsiteX1" y="connsiteY1"/>
                </a:cxn>
              </a:cxnLst>
              <a:rect l="l" t="t" r="r" b="b"/>
              <a:pathLst>
                <a:path w="6000" h="286767">
                  <a:moveTo>
                    <a:pt x="0" y="0"/>
                  </a:moveTo>
                  <a:lnTo>
                    <a:pt x="0" y="286767"/>
                  </a:lnTo>
                </a:path>
              </a:pathLst>
            </a:custGeom>
            <a:ln w="29845" cap="flat">
              <a:solidFill>
                <a:srgbClr val="FFFFFF"/>
              </a:solidFill>
              <a:prstDash val="solid"/>
              <a:round/>
            </a:ln>
          </p:spPr>
          <p:txBody>
            <a:bodyPr rtlCol="0" anchor="ctr"/>
            <a:lstStyle/>
            <a:p>
              <a:endParaRPr lang="en-GB"/>
            </a:p>
          </p:txBody>
        </p:sp>
        <p:sp>
          <p:nvSpPr>
            <p:cNvPr id="21" name="Vrije vorm: vorm 20">
              <a:extLst>
                <a:ext uri="{FF2B5EF4-FFF2-40B4-BE49-F238E27FC236}">
                  <a16:creationId xmlns:a16="http://schemas.microsoft.com/office/drawing/2014/main" id="{42B9D695-A1C7-BC24-B474-98EDFC6FDC48}"/>
                </a:ext>
              </a:extLst>
            </p:cNvPr>
            <p:cNvSpPr/>
            <p:nvPr/>
          </p:nvSpPr>
          <p:spPr>
            <a:xfrm>
              <a:off x="6780433" y="3494733"/>
              <a:ext cx="86367" cy="149285"/>
            </a:xfrm>
            <a:custGeom>
              <a:avLst/>
              <a:gdLst>
                <a:gd name="connsiteX0" fmla="*/ 84847 w 86367"/>
                <a:gd name="connsiteY0" fmla="*/ 149285 h 149285"/>
                <a:gd name="connsiteX1" fmla="*/ 2616 w 86367"/>
                <a:gd name="connsiteY1" fmla="*/ 93906 h 149285"/>
                <a:gd name="connsiteX2" fmla="*/ 86368 w 86367"/>
                <a:gd name="connsiteY2" fmla="*/ 0 h 149285"/>
              </a:gdLst>
              <a:ahLst/>
              <a:cxnLst>
                <a:cxn ang="0">
                  <a:pos x="connsiteX0" y="connsiteY0"/>
                </a:cxn>
                <a:cxn ang="0">
                  <a:pos x="connsiteX1" y="connsiteY1"/>
                </a:cxn>
                <a:cxn ang="0">
                  <a:pos x="connsiteX2" y="connsiteY2"/>
                </a:cxn>
              </a:cxnLst>
              <a:rect l="l" t="t" r="r" b="b"/>
              <a:pathLst>
                <a:path w="86367" h="149285">
                  <a:moveTo>
                    <a:pt x="84847" y="149285"/>
                  </a:moveTo>
                  <a:cubicBezTo>
                    <a:pt x="84847" y="149285"/>
                    <a:pt x="16120" y="146068"/>
                    <a:pt x="2616" y="93906"/>
                  </a:cubicBezTo>
                  <a:cubicBezTo>
                    <a:pt x="-14859" y="26407"/>
                    <a:pt x="59961" y="0"/>
                    <a:pt x="86368" y="0"/>
                  </a:cubicBezTo>
                </a:path>
              </a:pathLst>
            </a:custGeom>
            <a:noFill/>
            <a:ln w="29845" cap="flat">
              <a:solidFill>
                <a:srgbClr val="FFFFFF"/>
              </a:solidFill>
              <a:prstDash val="solid"/>
              <a:round/>
            </a:ln>
          </p:spPr>
          <p:txBody>
            <a:bodyPr rtlCol="0" anchor="ctr"/>
            <a:lstStyle/>
            <a:p>
              <a:endParaRPr lang="en-GB"/>
            </a:p>
          </p:txBody>
        </p:sp>
        <p:sp>
          <p:nvSpPr>
            <p:cNvPr id="22" name="Vrije vorm: vorm 21">
              <a:extLst>
                <a:ext uri="{FF2B5EF4-FFF2-40B4-BE49-F238E27FC236}">
                  <a16:creationId xmlns:a16="http://schemas.microsoft.com/office/drawing/2014/main" id="{D9C22E0F-D3A2-7B9C-30ED-6AB1F858FB86}"/>
                </a:ext>
              </a:extLst>
            </p:cNvPr>
            <p:cNvSpPr/>
            <p:nvPr/>
          </p:nvSpPr>
          <p:spPr>
            <a:xfrm>
              <a:off x="6676289" y="3550034"/>
              <a:ext cx="86368" cy="149284"/>
            </a:xfrm>
            <a:custGeom>
              <a:avLst/>
              <a:gdLst>
                <a:gd name="connsiteX0" fmla="*/ 1520 w 86368"/>
                <a:gd name="connsiteY0" fmla="*/ 0 h 149284"/>
                <a:gd name="connsiteX1" fmla="*/ 83752 w 86368"/>
                <a:gd name="connsiteY1" fmla="*/ 55379 h 149284"/>
                <a:gd name="connsiteX2" fmla="*/ 0 w 86368"/>
                <a:gd name="connsiteY2" fmla="*/ 149285 h 149284"/>
              </a:gdLst>
              <a:ahLst/>
              <a:cxnLst>
                <a:cxn ang="0">
                  <a:pos x="connsiteX0" y="connsiteY0"/>
                </a:cxn>
                <a:cxn ang="0">
                  <a:pos x="connsiteX1" y="connsiteY1"/>
                </a:cxn>
                <a:cxn ang="0">
                  <a:pos x="connsiteX2" y="connsiteY2"/>
                </a:cxn>
              </a:cxnLst>
              <a:rect l="l" t="t" r="r" b="b"/>
              <a:pathLst>
                <a:path w="86368" h="149284">
                  <a:moveTo>
                    <a:pt x="1520" y="0"/>
                  </a:moveTo>
                  <a:cubicBezTo>
                    <a:pt x="1520" y="0"/>
                    <a:pt x="70248" y="3218"/>
                    <a:pt x="83752" y="55379"/>
                  </a:cubicBezTo>
                  <a:cubicBezTo>
                    <a:pt x="101227" y="122878"/>
                    <a:pt x="26407" y="149285"/>
                    <a:pt x="0" y="149285"/>
                  </a:cubicBezTo>
                </a:path>
              </a:pathLst>
            </a:custGeom>
            <a:noFill/>
            <a:ln w="29845" cap="flat">
              <a:solidFill>
                <a:srgbClr val="FFFFFF"/>
              </a:solidFill>
              <a:prstDash val="solid"/>
              <a:round/>
            </a:ln>
          </p:spPr>
          <p:txBody>
            <a:bodyPr rtlCol="0" anchor="ctr"/>
            <a:lstStyle/>
            <a:p>
              <a:endParaRPr lang="en-GB"/>
            </a:p>
          </p:txBody>
        </p:sp>
        <p:sp>
          <p:nvSpPr>
            <p:cNvPr id="23" name="Vrije vorm: vorm 22">
              <a:extLst>
                <a:ext uri="{FF2B5EF4-FFF2-40B4-BE49-F238E27FC236}">
                  <a16:creationId xmlns:a16="http://schemas.microsoft.com/office/drawing/2014/main" id="{3820D359-6554-917B-258A-17DA809E1EE4}"/>
                </a:ext>
              </a:extLst>
            </p:cNvPr>
            <p:cNvSpPr/>
            <p:nvPr/>
          </p:nvSpPr>
          <p:spPr>
            <a:xfrm>
              <a:off x="6884710" y="3657417"/>
              <a:ext cx="206545" cy="380605"/>
            </a:xfrm>
            <a:custGeom>
              <a:avLst/>
              <a:gdLst>
                <a:gd name="connsiteX0" fmla="*/ 83635 w 206545"/>
                <a:gd name="connsiteY0" fmla="*/ 260605 h 380605"/>
                <a:gd name="connsiteX1" fmla="*/ 146905 w 206545"/>
                <a:gd name="connsiteY1" fmla="*/ 197039 h 380605"/>
                <a:gd name="connsiteX2" fmla="*/ 162607 w 206545"/>
                <a:gd name="connsiteY2" fmla="*/ 159007 h 380605"/>
                <a:gd name="connsiteX3" fmla="*/ 162607 w 206545"/>
                <a:gd name="connsiteY3" fmla="*/ 21971 h 380605"/>
                <a:gd name="connsiteX4" fmla="*/ 184579 w 206545"/>
                <a:gd name="connsiteY4" fmla="*/ 0 h 380605"/>
                <a:gd name="connsiteX5" fmla="*/ 184579 w 206545"/>
                <a:gd name="connsiteY5" fmla="*/ 0 h 380605"/>
                <a:gd name="connsiteX6" fmla="*/ 206545 w 206545"/>
                <a:gd name="connsiteY6" fmla="*/ 21971 h 380605"/>
                <a:gd name="connsiteX7" fmla="*/ 206545 w 206545"/>
                <a:gd name="connsiteY7" fmla="*/ 204341 h 380605"/>
                <a:gd name="connsiteX8" fmla="*/ 187093 w 206545"/>
                <a:gd name="connsiteY8" fmla="*/ 251311 h 380605"/>
                <a:gd name="connsiteX9" fmla="*/ 126865 w 206545"/>
                <a:gd name="connsiteY9" fmla="*/ 311539 h 380605"/>
                <a:gd name="connsiteX10" fmla="*/ 108601 w 206545"/>
                <a:gd name="connsiteY10" fmla="*/ 355627 h 380605"/>
                <a:gd name="connsiteX11" fmla="*/ 108601 w 206545"/>
                <a:gd name="connsiteY11" fmla="*/ 380605 h 380605"/>
                <a:gd name="connsiteX12" fmla="*/ 0 w 206545"/>
                <a:gd name="connsiteY12" fmla="*/ 380605 h 380605"/>
                <a:gd name="connsiteX13" fmla="*/ 0 w 206545"/>
                <a:gd name="connsiteY13" fmla="*/ 272401 h 380605"/>
                <a:gd name="connsiteX14" fmla="*/ 14173 w 206545"/>
                <a:gd name="connsiteY14" fmla="*/ 238189 h 380605"/>
                <a:gd name="connsiteX15" fmla="*/ 85237 w 206545"/>
                <a:gd name="connsiteY15" fmla="*/ 167122 h 380605"/>
                <a:gd name="connsiteX16" fmla="*/ 112855 w 206545"/>
                <a:gd name="connsiteY16" fmla="*/ 167122 h 380605"/>
                <a:gd name="connsiteX17" fmla="*/ 112855 w 206545"/>
                <a:gd name="connsiteY17" fmla="*/ 167122 h 380605"/>
                <a:gd name="connsiteX18" fmla="*/ 112855 w 206545"/>
                <a:gd name="connsiteY18" fmla="*/ 194742 h 380605"/>
                <a:gd name="connsiteX19" fmla="*/ 65635 w 206545"/>
                <a:gd name="connsiteY19" fmla="*/ 242605 h 380605"/>
                <a:gd name="connsiteX20" fmla="*/ 83635 w 206545"/>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5" h="380605">
                  <a:moveTo>
                    <a:pt x="83635" y="260605"/>
                  </a:moveTo>
                  <a:lnTo>
                    <a:pt x="146905" y="197039"/>
                  </a:lnTo>
                  <a:cubicBezTo>
                    <a:pt x="156961" y="186935"/>
                    <a:pt x="162607" y="173261"/>
                    <a:pt x="162607" y="159007"/>
                  </a:cubicBezTo>
                  <a:lnTo>
                    <a:pt x="162607" y="21971"/>
                  </a:lnTo>
                  <a:cubicBezTo>
                    <a:pt x="162607" y="9837"/>
                    <a:pt x="172441" y="0"/>
                    <a:pt x="184579" y="0"/>
                  </a:cubicBezTo>
                  <a:lnTo>
                    <a:pt x="184579" y="0"/>
                  </a:lnTo>
                  <a:cubicBezTo>
                    <a:pt x="196711" y="0"/>
                    <a:pt x="206545" y="9837"/>
                    <a:pt x="206545" y="21971"/>
                  </a:cubicBezTo>
                  <a:lnTo>
                    <a:pt x="206545" y="204341"/>
                  </a:lnTo>
                  <a:cubicBezTo>
                    <a:pt x="206545" y="221959"/>
                    <a:pt x="199549" y="238855"/>
                    <a:pt x="187093" y="251311"/>
                  </a:cubicBezTo>
                  <a:lnTo>
                    <a:pt x="126865" y="311539"/>
                  </a:lnTo>
                  <a:cubicBezTo>
                    <a:pt x="115171" y="323233"/>
                    <a:pt x="108601" y="339091"/>
                    <a:pt x="108601" y="355627"/>
                  </a:cubicBezTo>
                  <a:lnTo>
                    <a:pt x="108601" y="380605"/>
                  </a:lnTo>
                  <a:lnTo>
                    <a:pt x="0" y="380605"/>
                  </a:lnTo>
                  <a:lnTo>
                    <a:pt x="0" y="272401"/>
                  </a:lnTo>
                  <a:cubicBezTo>
                    <a:pt x="0" y="259567"/>
                    <a:pt x="5098" y="247261"/>
                    <a:pt x="14173" y="238189"/>
                  </a:cubicBezTo>
                  <a:lnTo>
                    <a:pt x="85237" y="167122"/>
                  </a:lnTo>
                  <a:cubicBezTo>
                    <a:pt x="92863" y="159495"/>
                    <a:pt x="105229" y="159495"/>
                    <a:pt x="112855" y="167122"/>
                  </a:cubicBezTo>
                  <a:lnTo>
                    <a:pt x="112855" y="167122"/>
                  </a:lnTo>
                  <a:cubicBezTo>
                    <a:pt x="120487" y="174749"/>
                    <a:pt x="120487" y="187115"/>
                    <a:pt x="112855" y="194742"/>
                  </a:cubicBezTo>
                  <a:lnTo>
                    <a:pt x="65635" y="242605"/>
                  </a:lnTo>
                  <a:lnTo>
                    <a:pt x="83635" y="260605"/>
                  </a:lnTo>
                  <a:close/>
                </a:path>
              </a:pathLst>
            </a:custGeom>
            <a:solidFill>
              <a:srgbClr val="0076C2"/>
            </a:solidFill>
            <a:ln w="5969" cap="flat">
              <a:noFill/>
              <a:prstDash val="solid"/>
              <a:miter/>
            </a:ln>
          </p:spPr>
          <p:txBody>
            <a:bodyPr rtlCol="0" anchor="ctr"/>
            <a:lstStyle/>
            <a:p>
              <a:endParaRPr lang="en-GB"/>
            </a:p>
          </p:txBody>
        </p:sp>
        <p:sp>
          <p:nvSpPr>
            <p:cNvPr id="24" name="Vrije vorm: vorm 23">
              <a:extLst>
                <a:ext uri="{FF2B5EF4-FFF2-40B4-BE49-F238E27FC236}">
                  <a16:creationId xmlns:a16="http://schemas.microsoft.com/office/drawing/2014/main" id="{6E381C62-3BF5-BF42-490D-BE986D6D0CBD}"/>
                </a:ext>
              </a:extLst>
            </p:cNvPr>
            <p:cNvSpPr/>
            <p:nvPr/>
          </p:nvSpPr>
          <p:spPr>
            <a:xfrm>
              <a:off x="6446710" y="3657417"/>
              <a:ext cx="206547" cy="380605"/>
            </a:xfrm>
            <a:custGeom>
              <a:avLst/>
              <a:gdLst>
                <a:gd name="connsiteX0" fmla="*/ 122913 w 206547"/>
                <a:gd name="connsiteY0" fmla="*/ 260605 h 380605"/>
                <a:gd name="connsiteX1" fmla="*/ 59643 w 206547"/>
                <a:gd name="connsiteY1" fmla="*/ 197039 h 380605"/>
                <a:gd name="connsiteX2" fmla="*/ 43942 w 206547"/>
                <a:gd name="connsiteY2" fmla="*/ 159007 h 380605"/>
                <a:gd name="connsiteX3" fmla="*/ 43942 w 206547"/>
                <a:gd name="connsiteY3" fmla="*/ 21971 h 380605"/>
                <a:gd name="connsiteX4" fmla="*/ 21971 w 206547"/>
                <a:gd name="connsiteY4" fmla="*/ 0 h 380605"/>
                <a:gd name="connsiteX5" fmla="*/ 21971 w 206547"/>
                <a:gd name="connsiteY5" fmla="*/ 0 h 380605"/>
                <a:gd name="connsiteX6" fmla="*/ 0 w 206547"/>
                <a:gd name="connsiteY6" fmla="*/ 21971 h 380605"/>
                <a:gd name="connsiteX7" fmla="*/ 0 w 206547"/>
                <a:gd name="connsiteY7" fmla="*/ 204341 h 380605"/>
                <a:gd name="connsiteX8" fmla="*/ 19456 w 206547"/>
                <a:gd name="connsiteY8" fmla="*/ 251311 h 380605"/>
                <a:gd name="connsiteX9" fmla="*/ 79685 w 206547"/>
                <a:gd name="connsiteY9" fmla="*/ 311539 h 380605"/>
                <a:gd name="connsiteX10" fmla="*/ 97946 w 206547"/>
                <a:gd name="connsiteY10" fmla="*/ 355627 h 380605"/>
                <a:gd name="connsiteX11" fmla="*/ 97946 w 206547"/>
                <a:gd name="connsiteY11" fmla="*/ 380605 h 380605"/>
                <a:gd name="connsiteX12" fmla="*/ 206548 w 206547"/>
                <a:gd name="connsiteY12" fmla="*/ 380605 h 380605"/>
                <a:gd name="connsiteX13" fmla="*/ 206548 w 206547"/>
                <a:gd name="connsiteY13" fmla="*/ 272401 h 380605"/>
                <a:gd name="connsiteX14" fmla="*/ 192374 w 206547"/>
                <a:gd name="connsiteY14" fmla="*/ 238189 h 380605"/>
                <a:gd name="connsiteX15" fmla="*/ 121310 w 206547"/>
                <a:gd name="connsiteY15" fmla="*/ 167122 h 380605"/>
                <a:gd name="connsiteX16" fmla="*/ 93690 w 206547"/>
                <a:gd name="connsiteY16" fmla="*/ 167122 h 380605"/>
                <a:gd name="connsiteX17" fmla="*/ 93690 w 206547"/>
                <a:gd name="connsiteY17" fmla="*/ 167122 h 380605"/>
                <a:gd name="connsiteX18" fmla="*/ 93690 w 206547"/>
                <a:gd name="connsiteY18" fmla="*/ 194742 h 380605"/>
                <a:gd name="connsiteX19" fmla="*/ 140913 w 206547"/>
                <a:gd name="connsiteY19" fmla="*/ 242605 h 380605"/>
                <a:gd name="connsiteX20" fmla="*/ 122913 w 206547"/>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7" h="380605">
                  <a:moveTo>
                    <a:pt x="122913" y="260605"/>
                  </a:moveTo>
                  <a:lnTo>
                    <a:pt x="59643" y="197039"/>
                  </a:lnTo>
                  <a:cubicBezTo>
                    <a:pt x="49587" y="186935"/>
                    <a:pt x="43942" y="173261"/>
                    <a:pt x="43942" y="159007"/>
                  </a:cubicBezTo>
                  <a:lnTo>
                    <a:pt x="43942" y="21971"/>
                  </a:lnTo>
                  <a:cubicBezTo>
                    <a:pt x="43942" y="9837"/>
                    <a:pt x="34105" y="0"/>
                    <a:pt x="21971" y="0"/>
                  </a:cubicBezTo>
                  <a:lnTo>
                    <a:pt x="21971" y="0"/>
                  </a:lnTo>
                  <a:cubicBezTo>
                    <a:pt x="9837" y="0"/>
                    <a:pt x="0" y="9837"/>
                    <a:pt x="0" y="21971"/>
                  </a:cubicBezTo>
                  <a:lnTo>
                    <a:pt x="0" y="204341"/>
                  </a:lnTo>
                  <a:cubicBezTo>
                    <a:pt x="0" y="221959"/>
                    <a:pt x="6999" y="238855"/>
                    <a:pt x="19456" y="251311"/>
                  </a:cubicBezTo>
                  <a:lnTo>
                    <a:pt x="79685" y="311539"/>
                  </a:lnTo>
                  <a:cubicBezTo>
                    <a:pt x="91377" y="323233"/>
                    <a:pt x="97946" y="339091"/>
                    <a:pt x="97946" y="355627"/>
                  </a:cubicBezTo>
                  <a:lnTo>
                    <a:pt x="97946" y="380605"/>
                  </a:lnTo>
                  <a:lnTo>
                    <a:pt x="206548" y="380605"/>
                  </a:lnTo>
                  <a:lnTo>
                    <a:pt x="206548" y="272401"/>
                  </a:lnTo>
                  <a:cubicBezTo>
                    <a:pt x="206548" y="259567"/>
                    <a:pt x="201449" y="247261"/>
                    <a:pt x="192374" y="238189"/>
                  </a:cubicBezTo>
                  <a:lnTo>
                    <a:pt x="121310" y="167122"/>
                  </a:lnTo>
                  <a:cubicBezTo>
                    <a:pt x="113683" y="159495"/>
                    <a:pt x="101317" y="159495"/>
                    <a:pt x="93690" y="167122"/>
                  </a:cubicBezTo>
                  <a:lnTo>
                    <a:pt x="93690" y="167122"/>
                  </a:lnTo>
                  <a:cubicBezTo>
                    <a:pt x="86063" y="174749"/>
                    <a:pt x="86063" y="187115"/>
                    <a:pt x="93690" y="194742"/>
                  </a:cubicBezTo>
                  <a:lnTo>
                    <a:pt x="140913" y="242605"/>
                  </a:lnTo>
                  <a:lnTo>
                    <a:pt x="122913" y="260605"/>
                  </a:lnTo>
                  <a:close/>
                </a:path>
              </a:pathLst>
            </a:custGeom>
            <a:solidFill>
              <a:srgbClr val="0076C2"/>
            </a:solidFill>
            <a:ln w="5969" cap="flat">
              <a:noFill/>
              <a:prstDash val="solid"/>
              <a:miter/>
            </a:ln>
          </p:spPr>
          <p:txBody>
            <a:bodyPr rtlCol="0" anchor="ctr"/>
            <a:lstStyle/>
            <a:p>
              <a:endParaRPr lang="en-GB"/>
            </a:p>
          </p:txBody>
        </p:sp>
      </p:grpSp>
      <p:grpSp>
        <p:nvGrpSpPr>
          <p:cNvPr id="25" name="Icoon_1_6">
            <a:extLst>
              <a:ext uri="{FF2B5EF4-FFF2-40B4-BE49-F238E27FC236}">
                <a16:creationId xmlns:a16="http://schemas.microsoft.com/office/drawing/2014/main" id="{EF85E18D-E786-DE9E-FCF9-737F49EF50DC}"/>
              </a:ext>
            </a:extLst>
          </p:cNvPr>
          <p:cNvGrpSpPr/>
          <p:nvPr/>
        </p:nvGrpSpPr>
        <p:grpSpPr>
          <a:xfrm>
            <a:off x="747694" y="4619309"/>
            <a:ext cx="692290" cy="474559"/>
            <a:chOff x="7791966" y="2193813"/>
            <a:chExt cx="692290" cy="474559"/>
          </a:xfrm>
        </p:grpSpPr>
        <p:sp>
          <p:nvSpPr>
            <p:cNvPr id="26" name="Vrije vorm: vorm 25">
              <a:extLst>
                <a:ext uri="{FF2B5EF4-FFF2-40B4-BE49-F238E27FC236}">
                  <a16:creationId xmlns:a16="http://schemas.microsoft.com/office/drawing/2014/main" id="{3E3F23E9-5425-FAE9-805D-62603ED89744}"/>
                </a:ext>
              </a:extLst>
            </p:cNvPr>
            <p:cNvSpPr/>
            <p:nvPr/>
          </p:nvSpPr>
          <p:spPr>
            <a:xfrm>
              <a:off x="7791966" y="2340510"/>
              <a:ext cx="348000" cy="327861"/>
            </a:xfrm>
            <a:custGeom>
              <a:avLst/>
              <a:gdLst>
                <a:gd name="connsiteX0" fmla="*/ 0 w 348000"/>
                <a:gd name="connsiteY0" fmla="*/ 327861 h 327861"/>
                <a:gd name="connsiteX1" fmla="*/ 348000 w 348000"/>
                <a:gd name="connsiteY1" fmla="*/ 327861 h 327861"/>
                <a:gd name="connsiteX2" fmla="*/ 174000 w 348000"/>
                <a:gd name="connsiteY2" fmla="*/ 0 h 327861"/>
                <a:gd name="connsiteX3" fmla="*/ 0 w 348000"/>
                <a:gd name="connsiteY3" fmla="*/ 327861 h 327861"/>
              </a:gdLst>
              <a:ahLst/>
              <a:cxnLst>
                <a:cxn ang="0">
                  <a:pos x="connsiteX0" y="connsiteY0"/>
                </a:cxn>
                <a:cxn ang="0">
                  <a:pos x="connsiteX1" y="connsiteY1"/>
                </a:cxn>
                <a:cxn ang="0">
                  <a:pos x="connsiteX2" y="connsiteY2"/>
                </a:cxn>
                <a:cxn ang="0">
                  <a:pos x="connsiteX3" y="connsiteY3"/>
                </a:cxn>
              </a:cxnLst>
              <a:rect l="l" t="t" r="r" b="b"/>
              <a:pathLst>
                <a:path w="348000" h="327861">
                  <a:moveTo>
                    <a:pt x="0" y="327861"/>
                  </a:moveTo>
                  <a:lnTo>
                    <a:pt x="348000" y="327861"/>
                  </a:lnTo>
                  <a:lnTo>
                    <a:pt x="174000" y="0"/>
                  </a:lnTo>
                  <a:lnTo>
                    <a:pt x="0" y="327861"/>
                  </a:lnTo>
                  <a:close/>
                </a:path>
              </a:pathLst>
            </a:custGeom>
            <a:solidFill>
              <a:srgbClr val="00A6D6"/>
            </a:solidFill>
            <a:ln w="23876" cap="sq">
              <a:solidFill>
                <a:srgbClr val="00A6D6"/>
              </a:solidFill>
              <a:prstDash val="solid"/>
              <a:round/>
            </a:ln>
          </p:spPr>
          <p:txBody>
            <a:bodyPr rtlCol="0" anchor="ctr"/>
            <a:lstStyle/>
            <a:p>
              <a:endParaRPr lang="en-GB"/>
            </a:p>
          </p:txBody>
        </p:sp>
        <p:sp>
          <p:nvSpPr>
            <p:cNvPr id="27" name="Vrije vorm: vorm 26">
              <a:extLst>
                <a:ext uri="{FF2B5EF4-FFF2-40B4-BE49-F238E27FC236}">
                  <a16:creationId xmlns:a16="http://schemas.microsoft.com/office/drawing/2014/main" id="{2A26DFC8-06B7-1D49-E5EE-7B32C73AE12C}"/>
                </a:ext>
              </a:extLst>
            </p:cNvPr>
            <p:cNvSpPr/>
            <p:nvPr/>
          </p:nvSpPr>
          <p:spPr>
            <a:xfrm>
              <a:off x="7917042" y="2200372"/>
              <a:ext cx="567214" cy="468000"/>
            </a:xfrm>
            <a:custGeom>
              <a:avLst/>
              <a:gdLst>
                <a:gd name="connsiteX0" fmla="*/ 0 w 567214"/>
                <a:gd name="connsiteY0" fmla="*/ 468000 h 468000"/>
                <a:gd name="connsiteX1" fmla="*/ 567214 w 567214"/>
                <a:gd name="connsiteY1" fmla="*/ 468000 h 468000"/>
                <a:gd name="connsiteX2" fmla="*/ 283607 w 567214"/>
                <a:gd name="connsiteY2" fmla="*/ 0 h 468000"/>
                <a:gd name="connsiteX3" fmla="*/ 0 w 567214"/>
                <a:gd name="connsiteY3" fmla="*/ 468000 h 468000"/>
              </a:gdLst>
              <a:ahLst/>
              <a:cxnLst>
                <a:cxn ang="0">
                  <a:pos x="connsiteX0" y="connsiteY0"/>
                </a:cxn>
                <a:cxn ang="0">
                  <a:pos x="connsiteX1" y="connsiteY1"/>
                </a:cxn>
                <a:cxn ang="0">
                  <a:pos x="connsiteX2" y="connsiteY2"/>
                </a:cxn>
                <a:cxn ang="0">
                  <a:pos x="connsiteX3" y="connsiteY3"/>
                </a:cxn>
              </a:cxnLst>
              <a:rect l="l" t="t" r="r" b="b"/>
              <a:pathLst>
                <a:path w="567214" h="468000">
                  <a:moveTo>
                    <a:pt x="0" y="468000"/>
                  </a:moveTo>
                  <a:lnTo>
                    <a:pt x="567214" y="468000"/>
                  </a:lnTo>
                  <a:lnTo>
                    <a:pt x="283607" y="0"/>
                  </a:lnTo>
                  <a:lnTo>
                    <a:pt x="0" y="468000"/>
                  </a:lnTo>
                  <a:close/>
                </a:path>
              </a:pathLst>
            </a:custGeom>
            <a:solidFill>
              <a:srgbClr val="CCDAE8"/>
            </a:solidFill>
            <a:ln w="23876" cap="sq">
              <a:solidFill>
                <a:srgbClr val="CCDAE8"/>
              </a:solidFill>
              <a:prstDash val="solid"/>
              <a:round/>
            </a:ln>
          </p:spPr>
          <p:txBody>
            <a:bodyPr rtlCol="0" anchor="ctr"/>
            <a:lstStyle/>
            <a:p>
              <a:endParaRPr lang="en-GB"/>
            </a:p>
          </p:txBody>
        </p:sp>
        <p:sp>
          <p:nvSpPr>
            <p:cNvPr id="28" name="Vrije vorm: vorm 27">
              <a:extLst>
                <a:ext uri="{FF2B5EF4-FFF2-40B4-BE49-F238E27FC236}">
                  <a16:creationId xmlns:a16="http://schemas.microsoft.com/office/drawing/2014/main" id="{9CB267A2-4522-386B-89CE-94945A4FA219}"/>
                </a:ext>
              </a:extLst>
            </p:cNvPr>
            <p:cNvSpPr/>
            <p:nvPr/>
          </p:nvSpPr>
          <p:spPr>
            <a:xfrm>
              <a:off x="8075166" y="2193813"/>
              <a:ext cx="218400" cy="240559"/>
            </a:xfrm>
            <a:custGeom>
              <a:avLst/>
              <a:gdLst>
                <a:gd name="connsiteX0" fmla="*/ 0 w 276000"/>
                <a:gd name="connsiteY0" fmla="*/ 220754 h 295758"/>
                <a:gd name="connsiteX1" fmla="*/ 69852 w 276000"/>
                <a:gd name="connsiteY1" fmla="*/ 295759 h 295758"/>
                <a:gd name="connsiteX2" fmla="*/ 132000 w 276000"/>
                <a:gd name="connsiteY2" fmla="*/ 235759 h 295758"/>
                <a:gd name="connsiteX3" fmla="*/ 204000 w 276000"/>
                <a:gd name="connsiteY3" fmla="*/ 283759 h 295758"/>
                <a:gd name="connsiteX4" fmla="*/ 276000 w 276000"/>
                <a:gd name="connsiteY4" fmla="*/ 157759 h 295758"/>
                <a:gd name="connsiteX5" fmla="*/ 196269 w 276000"/>
                <a:gd name="connsiteY5" fmla="*/ 0 h 295758"/>
                <a:gd name="connsiteX6" fmla="*/ 16500 w 276000"/>
                <a:gd name="connsiteY6" fmla="*/ 0 h 295758"/>
                <a:gd name="connsiteX7" fmla="*/ 0 w 276000"/>
                <a:gd name="connsiteY7" fmla="*/ 220754 h 295758"/>
                <a:gd name="connsiteX0" fmla="*/ 0 w 276000"/>
                <a:gd name="connsiteY0" fmla="*/ 220754 h 295759"/>
                <a:gd name="connsiteX1" fmla="*/ 69852 w 276000"/>
                <a:gd name="connsiteY1" fmla="*/ 295759 h 295759"/>
                <a:gd name="connsiteX2" fmla="*/ 132000 w 276000"/>
                <a:gd name="connsiteY2" fmla="*/ 235759 h 295759"/>
                <a:gd name="connsiteX3" fmla="*/ 204000 w 276000"/>
                <a:gd name="connsiteY3" fmla="*/ 283759 h 295759"/>
                <a:gd name="connsiteX4" fmla="*/ 276000 w 276000"/>
                <a:gd name="connsiteY4" fmla="*/ 157759 h 295759"/>
                <a:gd name="connsiteX5" fmla="*/ 196269 w 276000"/>
                <a:gd name="connsiteY5" fmla="*/ 0 h 295759"/>
                <a:gd name="connsiteX6" fmla="*/ 183648 w 276000"/>
                <a:gd name="connsiteY6" fmla="*/ 0 h 295759"/>
                <a:gd name="connsiteX7" fmla="*/ 0 w 276000"/>
                <a:gd name="connsiteY7" fmla="*/ 2207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152448 w 244800"/>
                <a:gd name="connsiteY6" fmla="*/ 0 h 295759"/>
                <a:gd name="connsiteX7" fmla="*/ 0 w 244800"/>
                <a:gd name="connsiteY7" fmla="*/ 2423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145248 w 244800"/>
                <a:gd name="connsiteY6" fmla="*/ 43200 h 295759"/>
                <a:gd name="connsiteX7" fmla="*/ 0 w 244800"/>
                <a:gd name="connsiteY7" fmla="*/ 2423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0 w 244800"/>
                <a:gd name="connsiteY6" fmla="*/ 242354 h 295759"/>
                <a:gd name="connsiteX0" fmla="*/ 0 w 244800"/>
                <a:gd name="connsiteY0" fmla="*/ 187154 h 240559"/>
                <a:gd name="connsiteX1" fmla="*/ 38652 w 244800"/>
                <a:gd name="connsiteY1" fmla="*/ 240559 h 240559"/>
                <a:gd name="connsiteX2" fmla="*/ 100800 w 244800"/>
                <a:gd name="connsiteY2" fmla="*/ 180559 h 240559"/>
                <a:gd name="connsiteX3" fmla="*/ 172800 w 244800"/>
                <a:gd name="connsiteY3" fmla="*/ 228559 h 240559"/>
                <a:gd name="connsiteX4" fmla="*/ 244800 w 244800"/>
                <a:gd name="connsiteY4" fmla="*/ 102559 h 240559"/>
                <a:gd name="connsiteX5" fmla="*/ 136269 w 244800"/>
                <a:gd name="connsiteY5" fmla="*/ 0 h 240559"/>
                <a:gd name="connsiteX6" fmla="*/ 0 w 244800"/>
                <a:gd name="connsiteY6" fmla="*/ 187154 h 240559"/>
                <a:gd name="connsiteX0" fmla="*/ 0 w 218400"/>
                <a:gd name="connsiteY0" fmla="*/ 187154 h 240559"/>
                <a:gd name="connsiteX1" fmla="*/ 38652 w 218400"/>
                <a:gd name="connsiteY1" fmla="*/ 240559 h 240559"/>
                <a:gd name="connsiteX2" fmla="*/ 100800 w 218400"/>
                <a:gd name="connsiteY2" fmla="*/ 180559 h 240559"/>
                <a:gd name="connsiteX3" fmla="*/ 172800 w 218400"/>
                <a:gd name="connsiteY3" fmla="*/ 228559 h 240559"/>
                <a:gd name="connsiteX4" fmla="*/ 218400 w 218400"/>
                <a:gd name="connsiteY4" fmla="*/ 140959 h 240559"/>
                <a:gd name="connsiteX5" fmla="*/ 136269 w 218400"/>
                <a:gd name="connsiteY5" fmla="*/ 0 h 240559"/>
                <a:gd name="connsiteX6" fmla="*/ 0 w 218400"/>
                <a:gd name="connsiteY6" fmla="*/ 187154 h 24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00" h="240559">
                  <a:moveTo>
                    <a:pt x="0" y="187154"/>
                  </a:moveTo>
                  <a:lnTo>
                    <a:pt x="38652" y="240559"/>
                  </a:lnTo>
                  <a:lnTo>
                    <a:pt x="100800" y="180559"/>
                  </a:lnTo>
                  <a:lnTo>
                    <a:pt x="172800" y="228559"/>
                  </a:lnTo>
                  <a:lnTo>
                    <a:pt x="218400" y="140959"/>
                  </a:lnTo>
                  <a:lnTo>
                    <a:pt x="136269" y="0"/>
                  </a:lnTo>
                  <a:lnTo>
                    <a:pt x="0" y="187154"/>
                  </a:lnTo>
                  <a:close/>
                </a:path>
              </a:pathLst>
            </a:custGeom>
            <a:noFill/>
            <a:ln w="35814" cap="flat">
              <a:solidFill>
                <a:srgbClr val="FFFFFF"/>
              </a:solid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D878F8B7-0C2E-6744-8B9A-91D5B11476D1}"/>
                </a:ext>
              </a:extLst>
            </p:cNvPr>
            <p:cNvSpPr/>
            <p:nvPr/>
          </p:nvSpPr>
          <p:spPr>
            <a:xfrm>
              <a:off x="7917042" y="2348299"/>
              <a:ext cx="567214" cy="320072"/>
            </a:xfrm>
            <a:custGeom>
              <a:avLst/>
              <a:gdLst>
                <a:gd name="connsiteX0" fmla="*/ 373251 w 567214"/>
                <a:gd name="connsiteY0" fmla="*/ 0 h 320072"/>
                <a:gd name="connsiteX1" fmla="*/ 330924 w 567214"/>
                <a:gd name="connsiteY1" fmla="*/ 74072 h 320072"/>
                <a:gd name="connsiteX2" fmla="*/ 258924 w 567214"/>
                <a:gd name="connsiteY2" fmla="*/ 26072 h 320072"/>
                <a:gd name="connsiteX3" fmla="*/ 196776 w 567214"/>
                <a:gd name="connsiteY3" fmla="*/ 86072 h 320072"/>
                <a:gd name="connsiteX4" fmla="*/ 163474 w 567214"/>
                <a:gd name="connsiteY4" fmla="*/ 50313 h 320072"/>
                <a:gd name="connsiteX5" fmla="*/ 0 w 567214"/>
                <a:gd name="connsiteY5" fmla="*/ 320072 h 320072"/>
                <a:gd name="connsiteX6" fmla="*/ 567214 w 567214"/>
                <a:gd name="connsiteY6" fmla="*/ 320072 h 320072"/>
                <a:gd name="connsiteX7" fmla="*/ 373251 w 567214"/>
                <a:gd name="connsiteY7" fmla="*/ 0 h 32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214" h="320072">
                  <a:moveTo>
                    <a:pt x="373251" y="0"/>
                  </a:moveTo>
                  <a:lnTo>
                    <a:pt x="330924" y="74072"/>
                  </a:lnTo>
                  <a:lnTo>
                    <a:pt x="258924" y="26072"/>
                  </a:lnTo>
                  <a:lnTo>
                    <a:pt x="196776" y="86072"/>
                  </a:lnTo>
                  <a:lnTo>
                    <a:pt x="163474" y="50313"/>
                  </a:lnTo>
                  <a:lnTo>
                    <a:pt x="0" y="320072"/>
                  </a:lnTo>
                  <a:lnTo>
                    <a:pt x="567214" y="320072"/>
                  </a:lnTo>
                  <a:lnTo>
                    <a:pt x="373251" y="0"/>
                  </a:lnTo>
                  <a:close/>
                </a:path>
              </a:pathLst>
            </a:custGeom>
            <a:solidFill>
              <a:srgbClr val="93AEC9"/>
            </a:solidFill>
            <a:ln w="23876" cap="rnd">
              <a:solidFill>
                <a:srgbClr val="93AEC9"/>
              </a:solidFill>
              <a:prstDash val="solid"/>
              <a:round/>
            </a:ln>
          </p:spPr>
          <p:txBody>
            <a:bodyPr rtlCol="0" anchor="ctr"/>
            <a:lstStyle/>
            <a:p>
              <a:endParaRPr lang="en-GB"/>
            </a:p>
          </p:txBody>
        </p:sp>
        <p:sp>
          <p:nvSpPr>
            <p:cNvPr id="30" name="Vrije vorm: vorm 29">
              <a:extLst>
                <a:ext uri="{FF2B5EF4-FFF2-40B4-BE49-F238E27FC236}">
                  <a16:creationId xmlns:a16="http://schemas.microsoft.com/office/drawing/2014/main" id="{6E533F73-080B-5F20-48EF-92F1E116E4A2}"/>
                </a:ext>
              </a:extLst>
            </p:cNvPr>
            <p:cNvSpPr/>
            <p:nvPr/>
          </p:nvSpPr>
          <p:spPr>
            <a:xfrm>
              <a:off x="8063166" y="2329972"/>
              <a:ext cx="235200" cy="104400"/>
            </a:xfrm>
            <a:custGeom>
              <a:avLst/>
              <a:gdLst>
                <a:gd name="connsiteX0" fmla="*/ 0 w 276000"/>
                <a:gd name="connsiteY0" fmla="*/ 62995 h 138000"/>
                <a:gd name="connsiteX1" fmla="*/ 69852 w 276000"/>
                <a:gd name="connsiteY1" fmla="*/ 138000 h 138000"/>
                <a:gd name="connsiteX2" fmla="*/ 132000 w 276000"/>
                <a:gd name="connsiteY2" fmla="*/ 78000 h 138000"/>
                <a:gd name="connsiteX3" fmla="*/ 204000 w 276000"/>
                <a:gd name="connsiteY3" fmla="*/ 126000 h 138000"/>
                <a:gd name="connsiteX4" fmla="*/ 276000 w 276000"/>
                <a:gd name="connsiteY4" fmla="*/ 0 h 138000"/>
                <a:gd name="connsiteX0" fmla="*/ 0 w 256800"/>
                <a:gd name="connsiteY0" fmla="*/ 79795 h 138000"/>
                <a:gd name="connsiteX1" fmla="*/ 50652 w 256800"/>
                <a:gd name="connsiteY1" fmla="*/ 138000 h 138000"/>
                <a:gd name="connsiteX2" fmla="*/ 112800 w 256800"/>
                <a:gd name="connsiteY2" fmla="*/ 78000 h 138000"/>
                <a:gd name="connsiteX3" fmla="*/ 184800 w 256800"/>
                <a:gd name="connsiteY3" fmla="*/ 126000 h 138000"/>
                <a:gd name="connsiteX4" fmla="*/ 256800 w 256800"/>
                <a:gd name="connsiteY4" fmla="*/ 0 h 138000"/>
                <a:gd name="connsiteX0" fmla="*/ 0 w 232800"/>
                <a:gd name="connsiteY0" fmla="*/ 36595 h 94800"/>
                <a:gd name="connsiteX1" fmla="*/ 50652 w 232800"/>
                <a:gd name="connsiteY1" fmla="*/ 94800 h 94800"/>
                <a:gd name="connsiteX2" fmla="*/ 112800 w 232800"/>
                <a:gd name="connsiteY2" fmla="*/ 34800 h 94800"/>
                <a:gd name="connsiteX3" fmla="*/ 184800 w 232800"/>
                <a:gd name="connsiteY3" fmla="*/ 82800 h 94800"/>
                <a:gd name="connsiteX4" fmla="*/ 232800 w 232800"/>
                <a:gd name="connsiteY4" fmla="*/ 0 h 94800"/>
                <a:gd name="connsiteX0" fmla="*/ 0 w 235200"/>
                <a:gd name="connsiteY0" fmla="*/ 46195 h 104400"/>
                <a:gd name="connsiteX1" fmla="*/ 50652 w 235200"/>
                <a:gd name="connsiteY1" fmla="*/ 104400 h 104400"/>
                <a:gd name="connsiteX2" fmla="*/ 112800 w 235200"/>
                <a:gd name="connsiteY2" fmla="*/ 44400 h 104400"/>
                <a:gd name="connsiteX3" fmla="*/ 184800 w 235200"/>
                <a:gd name="connsiteY3" fmla="*/ 92400 h 104400"/>
                <a:gd name="connsiteX4" fmla="*/ 235200 w 235200"/>
                <a:gd name="connsiteY4" fmla="*/ 0 h 1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00" h="104400">
                  <a:moveTo>
                    <a:pt x="0" y="46195"/>
                  </a:moveTo>
                  <a:lnTo>
                    <a:pt x="50652" y="104400"/>
                  </a:lnTo>
                  <a:lnTo>
                    <a:pt x="112800" y="44400"/>
                  </a:lnTo>
                  <a:lnTo>
                    <a:pt x="184800" y="92400"/>
                  </a:lnTo>
                  <a:lnTo>
                    <a:pt x="235200" y="0"/>
                  </a:lnTo>
                </a:path>
              </a:pathLst>
            </a:custGeom>
            <a:noFill/>
            <a:ln w="29845" cap="flat">
              <a:solidFill>
                <a:srgbClr val="FFFFFF"/>
              </a:solidFill>
              <a:prstDash val="solid"/>
              <a:miter/>
            </a:ln>
          </p:spPr>
          <p:txBody>
            <a:bodyPr rtlCol="0" anchor="ctr"/>
            <a:lstStyle/>
            <a:p>
              <a:endParaRPr lang="en-GB" dirty="0"/>
            </a:p>
          </p:txBody>
        </p:sp>
      </p:grpSp>
      <p:sp>
        <p:nvSpPr>
          <p:cNvPr id="31" name="Tekstvak 30">
            <a:extLst>
              <a:ext uri="{FF2B5EF4-FFF2-40B4-BE49-F238E27FC236}">
                <a16:creationId xmlns:a16="http://schemas.microsoft.com/office/drawing/2014/main" id="{AF606C1A-A847-2E7F-E584-1BAFD4763DE7}"/>
              </a:ext>
            </a:extLst>
          </p:cNvPr>
          <p:cNvSpPr txBox="1"/>
          <p:nvPr/>
        </p:nvSpPr>
        <p:spPr>
          <a:xfrm>
            <a:off x="1692851" y="3083377"/>
            <a:ext cx="2802036"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32" name="Tekstvak 31">
            <a:extLst>
              <a:ext uri="{FF2B5EF4-FFF2-40B4-BE49-F238E27FC236}">
                <a16:creationId xmlns:a16="http://schemas.microsoft.com/office/drawing/2014/main" id="{1D012490-B56D-2EC7-14CF-60C8F31C5764}"/>
              </a:ext>
            </a:extLst>
          </p:cNvPr>
          <p:cNvSpPr txBox="1"/>
          <p:nvPr/>
        </p:nvSpPr>
        <p:spPr>
          <a:xfrm>
            <a:off x="1692851" y="1565275"/>
            <a:ext cx="2802036"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33" name="Tekstvak 32">
            <a:extLst>
              <a:ext uri="{FF2B5EF4-FFF2-40B4-BE49-F238E27FC236}">
                <a16:creationId xmlns:a16="http://schemas.microsoft.com/office/drawing/2014/main" id="{52EC5E9D-18C7-47AB-32D5-0F085291BFEC}"/>
              </a:ext>
            </a:extLst>
          </p:cNvPr>
          <p:cNvSpPr txBox="1"/>
          <p:nvPr/>
        </p:nvSpPr>
        <p:spPr>
          <a:xfrm>
            <a:off x="1692851" y="4569002"/>
            <a:ext cx="2802036"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Tree>
    <p:extLst>
      <p:ext uri="{BB962C8B-B14F-4D97-AF65-F5344CB8AC3E}">
        <p14:creationId xmlns:p14="http://schemas.microsoft.com/office/powerpoint/2010/main" val="321482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587AF9ED-9066-4FC8-0096-9831DAD3490D}"/>
              </a:ext>
            </a:extLst>
          </p:cNvPr>
          <p:cNvSpPr>
            <a:spLocks noGrp="1"/>
          </p:cNvSpPr>
          <p:nvPr>
            <p:ph type="title"/>
          </p:nvPr>
        </p:nvSpPr>
        <p:spPr>
          <a:xfrm>
            <a:off x="718666" y="722454"/>
            <a:ext cx="10752610" cy="323409"/>
          </a:xfrm>
        </p:spPr>
        <p:txBody>
          <a:bodyPr/>
          <a:lstStyle/>
          <a:p>
            <a:r>
              <a:rPr lang="en-GB" dirty="0"/>
              <a:t>Text + smartphone</a:t>
            </a:r>
          </a:p>
        </p:txBody>
      </p:sp>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0"/>
          </p:nvPr>
        </p:nvSpPr>
        <p:spPr>
          <a:xfrm>
            <a:off x="10146569" y="6405669"/>
            <a:ext cx="766235" cy="184666"/>
          </a:xfrm>
        </p:spPr>
        <p:txBody>
          <a:bodyPr/>
          <a:lstStyle/>
          <a:p>
            <a:fld id="{BF1298F2-939F-497F-80A7-459B69F0A80D}" type="datetime1">
              <a:rPr lang="nl-NL" smtClean="0"/>
              <a:t>4-4-2024</a:t>
            </a:fld>
            <a:endParaRPr lang="en-GB" dirty="0"/>
          </a:p>
        </p:txBody>
      </p:sp>
      <p:sp>
        <p:nvSpPr>
          <p:cNvPr id="2" name="Tijdelijke aanduiding voor dianummer 1">
            <a:extLst>
              <a:ext uri="{FF2B5EF4-FFF2-40B4-BE49-F238E27FC236}">
                <a16:creationId xmlns:a16="http://schemas.microsoft.com/office/drawing/2014/main" id="{FE6440EF-0828-62DE-72B8-36B40E0B10C1}"/>
              </a:ext>
            </a:extLst>
          </p:cNvPr>
          <p:cNvSpPr>
            <a:spLocks noGrp="1"/>
          </p:cNvSpPr>
          <p:nvPr>
            <p:ph type="sldNum" sz="quarter" idx="11"/>
          </p:nvPr>
        </p:nvSpPr>
        <p:spPr>
          <a:xfrm>
            <a:off x="11178464" y="6405669"/>
            <a:ext cx="291298" cy="184666"/>
          </a:xfrm>
        </p:spPr>
        <p:txBody>
          <a:bodyPr/>
          <a:lstStyle/>
          <a:p>
            <a:fld id="{9E843DB9-9987-4157-AB9C-CEA8D7D910BB}" type="slidenum">
              <a:rPr lang="en-GB" smtClean="0"/>
              <a:pPr/>
              <a:t>35</a:t>
            </a:fld>
            <a:endParaRPr lang="en-GB" dirty="0"/>
          </a:p>
        </p:txBody>
      </p:sp>
      <p:grpSp>
        <p:nvGrpSpPr>
          <p:cNvPr id="17" name="Icoon_1_4">
            <a:extLst>
              <a:ext uri="{FF2B5EF4-FFF2-40B4-BE49-F238E27FC236}">
                <a16:creationId xmlns:a16="http://schemas.microsoft.com/office/drawing/2014/main" id="{5C6422CE-D8C2-EF8A-85DE-F2758E82EC53}"/>
              </a:ext>
            </a:extLst>
          </p:cNvPr>
          <p:cNvGrpSpPr/>
          <p:nvPr/>
        </p:nvGrpSpPr>
        <p:grpSpPr>
          <a:xfrm>
            <a:off x="838410" y="1655393"/>
            <a:ext cx="510858" cy="516639"/>
            <a:chOff x="5115336" y="2200372"/>
            <a:chExt cx="510858" cy="516639"/>
          </a:xfrm>
        </p:grpSpPr>
        <p:sp>
          <p:nvSpPr>
            <p:cNvPr id="18" name="Vrije vorm: vorm 17">
              <a:extLst>
                <a:ext uri="{FF2B5EF4-FFF2-40B4-BE49-F238E27FC236}">
                  <a16:creationId xmlns:a16="http://schemas.microsoft.com/office/drawing/2014/main" id="{28498B9A-26CD-8E90-C6A8-9240EC433DAC}"/>
                </a:ext>
              </a:extLst>
            </p:cNvPr>
            <p:cNvSpPr/>
            <p:nvPr/>
          </p:nvSpPr>
          <p:spPr>
            <a:xfrm>
              <a:off x="5182194" y="2200372"/>
              <a:ext cx="444000" cy="444000"/>
            </a:xfrm>
            <a:custGeom>
              <a:avLst/>
              <a:gdLst>
                <a:gd name="connsiteX0" fmla="*/ 0 w 444000"/>
                <a:gd name="connsiteY0" fmla="*/ 0 h 444000"/>
                <a:gd name="connsiteX1" fmla="*/ 444000 w 444000"/>
                <a:gd name="connsiteY1" fmla="*/ 0 h 444000"/>
                <a:gd name="connsiteX2" fmla="*/ 444000 w 444000"/>
                <a:gd name="connsiteY2" fmla="*/ 444000 h 444000"/>
                <a:gd name="connsiteX3" fmla="*/ 102059 w 444000"/>
                <a:gd name="connsiteY3" fmla="*/ 444000 h 444000"/>
                <a:gd name="connsiteX4" fmla="*/ 0 w 444000"/>
                <a:gd name="connsiteY4" fmla="*/ 341941 h 444000"/>
                <a:gd name="connsiteX5" fmla="*/ 0 w 444000"/>
                <a:gd name="connsiteY5" fmla="*/ 0 h 444000"/>
                <a:gd name="connsiteX6" fmla="*/ 0 w 444000"/>
                <a:gd name="connsiteY6" fmla="*/ 0 h 4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000" h="444000">
                  <a:moveTo>
                    <a:pt x="0" y="0"/>
                  </a:moveTo>
                  <a:lnTo>
                    <a:pt x="444000" y="0"/>
                  </a:lnTo>
                  <a:lnTo>
                    <a:pt x="444000" y="444000"/>
                  </a:lnTo>
                  <a:lnTo>
                    <a:pt x="102059" y="444000"/>
                  </a:lnTo>
                  <a:cubicBezTo>
                    <a:pt x="45731" y="444000"/>
                    <a:pt x="0" y="398269"/>
                    <a:pt x="0" y="341941"/>
                  </a:cubicBezTo>
                  <a:lnTo>
                    <a:pt x="0" y="0"/>
                  </a:lnTo>
                  <a:lnTo>
                    <a:pt x="0" y="0"/>
                  </a:lnTo>
                  <a:close/>
                </a:path>
              </a:pathLst>
            </a:custGeom>
            <a:solidFill>
              <a:srgbClr val="FFB81C"/>
            </a:solidFill>
            <a:ln w="59690" cap="flat">
              <a:solidFill>
                <a:srgbClr val="FFB81C"/>
              </a:solidFill>
              <a:prstDash val="solid"/>
              <a:round/>
            </a:ln>
          </p:spPr>
          <p:txBody>
            <a:bodyPr rtlCol="0" anchor="ctr"/>
            <a:lstStyle/>
            <a:p>
              <a:endParaRPr lang="en-GB"/>
            </a:p>
          </p:txBody>
        </p:sp>
        <p:sp>
          <p:nvSpPr>
            <p:cNvPr id="19" name="Vrije vorm: vorm 18">
              <a:extLst>
                <a:ext uri="{FF2B5EF4-FFF2-40B4-BE49-F238E27FC236}">
                  <a16:creationId xmlns:a16="http://schemas.microsoft.com/office/drawing/2014/main" id="{C8BF5622-BFE6-EA09-A6A3-461986891A08}"/>
                </a:ext>
              </a:extLst>
            </p:cNvPr>
            <p:cNvSpPr/>
            <p:nvPr/>
          </p:nvSpPr>
          <p:spPr>
            <a:xfrm>
              <a:off x="5115336" y="2543896"/>
              <a:ext cx="167707" cy="173115"/>
            </a:xfrm>
            <a:custGeom>
              <a:avLst/>
              <a:gdLst>
                <a:gd name="connsiteX0" fmla="*/ 167708 w 167707"/>
                <a:gd name="connsiteY0" fmla="*/ 173116 h 173115"/>
                <a:gd name="connsiteX1" fmla="*/ 167708 w 167707"/>
                <a:gd name="connsiteY1" fmla="*/ 33630 h 173115"/>
                <a:gd name="connsiteX2" fmla="*/ 134078 w 167707"/>
                <a:gd name="connsiteY2" fmla="*/ 0 h 173115"/>
                <a:gd name="connsiteX3" fmla="*/ 0 w 167707"/>
                <a:gd name="connsiteY3" fmla="*/ 0 h 173115"/>
                <a:gd name="connsiteX4" fmla="*/ 167708 w 167707"/>
                <a:gd name="connsiteY4" fmla="*/ 173116 h 173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07" h="173115">
                  <a:moveTo>
                    <a:pt x="167708" y="173116"/>
                  </a:moveTo>
                  <a:lnTo>
                    <a:pt x="167708" y="33630"/>
                  </a:lnTo>
                  <a:cubicBezTo>
                    <a:pt x="167708" y="15056"/>
                    <a:pt x="152651" y="0"/>
                    <a:pt x="134078" y="0"/>
                  </a:cubicBezTo>
                  <a:lnTo>
                    <a:pt x="0" y="0"/>
                  </a:lnTo>
                  <a:lnTo>
                    <a:pt x="167708" y="173116"/>
                  </a:lnTo>
                  <a:close/>
                </a:path>
              </a:pathLst>
            </a:custGeom>
            <a:solidFill>
              <a:srgbClr val="09A5D5"/>
            </a:solidFill>
            <a:ln w="29845" cap="flat">
              <a:solidFill>
                <a:srgbClr val="FFFFFF"/>
              </a:solid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52448016-08DC-9910-AEF1-4B737F362AE7}"/>
                </a:ext>
              </a:extLst>
            </p:cNvPr>
            <p:cNvSpPr/>
            <p:nvPr/>
          </p:nvSpPr>
          <p:spPr>
            <a:xfrm>
              <a:off x="5219577" y="2424244"/>
              <a:ext cx="270546" cy="6000"/>
            </a:xfrm>
            <a:custGeom>
              <a:avLst/>
              <a:gdLst>
                <a:gd name="connsiteX0" fmla="*/ 270546 w 270546"/>
                <a:gd name="connsiteY0" fmla="*/ 0 h 6000"/>
                <a:gd name="connsiteX1" fmla="*/ 0 w 270546"/>
                <a:gd name="connsiteY1" fmla="*/ 0 h 6000"/>
              </a:gdLst>
              <a:ahLst/>
              <a:cxnLst>
                <a:cxn ang="0">
                  <a:pos x="connsiteX0" y="connsiteY0"/>
                </a:cxn>
                <a:cxn ang="0">
                  <a:pos x="connsiteX1" y="connsiteY1"/>
                </a:cxn>
              </a:cxnLst>
              <a:rect l="l" t="t" r="r" b="b"/>
              <a:pathLst>
                <a:path w="270546" h="6000">
                  <a:moveTo>
                    <a:pt x="270546" y="0"/>
                  </a:moveTo>
                  <a:lnTo>
                    <a:pt x="0" y="0"/>
                  </a:lnTo>
                </a:path>
              </a:pathLst>
            </a:custGeom>
            <a:ln w="29845" cap="flat">
              <a:solidFill>
                <a:srgbClr val="FFFFFF"/>
              </a:solidFill>
              <a:prstDash val="solid"/>
              <a:round/>
            </a:ln>
          </p:spPr>
          <p:txBody>
            <a:bodyPr rtlCol="0" anchor="ctr"/>
            <a:lstStyle/>
            <a:p>
              <a:endParaRPr lang="en-GB"/>
            </a:p>
          </p:txBody>
        </p:sp>
        <p:sp>
          <p:nvSpPr>
            <p:cNvPr id="21" name="Vrije vorm: vorm 20">
              <a:extLst>
                <a:ext uri="{FF2B5EF4-FFF2-40B4-BE49-F238E27FC236}">
                  <a16:creationId xmlns:a16="http://schemas.microsoft.com/office/drawing/2014/main" id="{5B01F8F2-F076-7039-5FB8-655038E9305D}"/>
                </a:ext>
              </a:extLst>
            </p:cNvPr>
            <p:cNvSpPr/>
            <p:nvPr/>
          </p:nvSpPr>
          <p:spPr>
            <a:xfrm>
              <a:off x="5219577" y="2352629"/>
              <a:ext cx="302375" cy="6000"/>
            </a:xfrm>
            <a:custGeom>
              <a:avLst/>
              <a:gdLst>
                <a:gd name="connsiteX0" fmla="*/ 302375 w 302375"/>
                <a:gd name="connsiteY0" fmla="*/ 0 h 6000"/>
                <a:gd name="connsiteX1" fmla="*/ 0 w 302375"/>
                <a:gd name="connsiteY1" fmla="*/ 0 h 6000"/>
              </a:gdLst>
              <a:ahLst/>
              <a:cxnLst>
                <a:cxn ang="0">
                  <a:pos x="connsiteX0" y="connsiteY0"/>
                </a:cxn>
                <a:cxn ang="0">
                  <a:pos x="connsiteX1" y="connsiteY1"/>
                </a:cxn>
              </a:cxnLst>
              <a:rect l="l" t="t" r="r" b="b"/>
              <a:pathLst>
                <a:path w="302375" h="6000">
                  <a:moveTo>
                    <a:pt x="302375" y="0"/>
                  </a:moveTo>
                  <a:lnTo>
                    <a:pt x="0" y="0"/>
                  </a:lnTo>
                </a:path>
              </a:pathLst>
            </a:custGeom>
            <a:ln w="29845" cap="flat">
              <a:solidFill>
                <a:srgbClr val="FFFFFF"/>
              </a:solidFill>
              <a:prstDash val="solid"/>
              <a:round/>
            </a:ln>
          </p:spPr>
          <p:txBody>
            <a:bodyPr rtlCol="0" anchor="ctr"/>
            <a:lstStyle/>
            <a:p>
              <a:endParaRPr lang="en-GB"/>
            </a:p>
          </p:txBody>
        </p:sp>
        <p:sp>
          <p:nvSpPr>
            <p:cNvPr id="22" name="Vrije vorm: vorm 21">
              <a:extLst>
                <a:ext uri="{FF2B5EF4-FFF2-40B4-BE49-F238E27FC236}">
                  <a16:creationId xmlns:a16="http://schemas.microsoft.com/office/drawing/2014/main" id="{1F3E6107-8353-D0B2-52E3-2AB311F0E7D1}"/>
                </a:ext>
              </a:extLst>
            </p:cNvPr>
            <p:cNvSpPr/>
            <p:nvPr/>
          </p:nvSpPr>
          <p:spPr>
            <a:xfrm>
              <a:off x="5219577" y="2281013"/>
              <a:ext cx="246674" cy="6000"/>
            </a:xfrm>
            <a:custGeom>
              <a:avLst/>
              <a:gdLst>
                <a:gd name="connsiteX0" fmla="*/ 246675 w 246674"/>
                <a:gd name="connsiteY0" fmla="*/ 0 h 6000"/>
                <a:gd name="connsiteX1" fmla="*/ 0 w 246674"/>
                <a:gd name="connsiteY1" fmla="*/ 0 h 6000"/>
              </a:gdLst>
              <a:ahLst/>
              <a:cxnLst>
                <a:cxn ang="0">
                  <a:pos x="connsiteX0" y="connsiteY0"/>
                </a:cxn>
                <a:cxn ang="0">
                  <a:pos x="connsiteX1" y="connsiteY1"/>
                </a:cxn>
              </a:cxnLst>
              <a:rect l="l" t="t" r="r" b="b"/>
              <a:pathLst>
                <a:path w="246674" h="6000">
                  <a:moveTo>
                    <a:pt x="246675" y="0"/>
                  </a:moveTo>
                  <a:lnTo>
                    <a:pt x="0" y="0"/>
                  </a:lnTo>
                </a:path>
              </a:pathLst>
            </a:custGeom>
            <a:ln w="29845" cap="flat">
              <a:solidFill>
                <a:srgbClr val="FFFFFF"/>
              </a:solidFill>
              <a:prstDash val="solid"/>
              <a:round/>
            </a:ln>
          </p:spPr>
          <p:txBody>
            <a:bodyPr rtlCol="0" anchor="ctr"/>
            <a:lstStyle/>
            <a:p>
              <a:endParaRPr lang="en-GB"/>
            </a:p>
          </p:txBody>
        </p:sp>
      </p:grpSp>
      <p:grpSp>
        <p:nvGrpSpPr>
          <p:cNvPr id="23" name="Icoon_2_5">
            <a:extLst>
              <a:ext uri="{FF2B5EF4-FFF2-40B4-BE49-F238E27FC236}">
                <a16:creationId xmlns:a16="http://schemas.microsoft.com/office/drawing/2014/main" id="{783D1AB4-ED1F-0A2F-2465-65E6459D44BF}"/>
              </a:ext>
            </a:extLst>
          </p:cNvPr>
          <p:cNvGrpSpPr/>
          <p:nvPr/>
        </p:nvGrpSpPr>
        <p:grpSpPr>
          <a:xfrm>
            <a:off x="771567" y="3058706"/>
            <a:ext cx="644545" cy="678824"/>
            <a:chOff x="6446710" y="3359198"/>
            <a:chExt cx="644545" cy="678824"/>
          </a:xfrm>
        </p:grpSpPr>
        <p:sp>
          <p:nvSpPr>
            <p:cNvPr id="24" name="Vrije vorm: vorm 23">
              <a:extLst>
                <a:ext uri="{FF2B5EF4-FFF2-40B4-BE49-F238E27FC236}">
                  <a16:creationId xmlns:a16="http://schemas.microsoft.com/office/drawing/2014/main" id="{67630F5E-758D-1F39-13DB-CA7C4FC3A874}"/>
                </a:ext>
              </a:extLst>
            </p:cNvPr>
            <p:cNvSpPr/>
            <p:nvPr/>
          </p:nvSpPr>
          <p:spPr>
            <a:xfrm>
              <a:off x="6540808" y="3359198"/>
              <a:ext cx="460225" cy="471566"/>
            </a:xfrm>
            <a:custGeom>
              <a:avLst/>
              <a:gdLst>
                <a:gd name="connsiteX0" fmla="*/ 68115 w 460225"/>
                <a:gd name="connsiteY0" fmla="*/ 382598 h 471566"/>
                <a:gd name="connsiteX1" fmla="*/ 157210 w 460225"/>
                <a:gd name="connsiteY1" fmla="*/ 471566 h 471566"/>
                <a:gd name="connsiteX2" fmla="*/ 230114 w 460225"/>
                <a:gd name="connsiteY2" fmla="*/ 433763 h 471566"/>
                <a:gd name="connsiteX3" fmla="*/ 303039 w 460225"/>
                <a:gd name="connsiteY3" fmla="*/ 471566 h 471566"/>
                <a:gd name="connsiteX4" fmla="*/ 392113 w 460225"/>
                <a:gd name="connsiteY4" fmla="*/ 382598 h 471566"/>
                <a:gd name="connsiteX5" fmla="*/ 460225 w 460225"/>
                <a:gd name="connsiteY5" fmla="*/ 288179 h 471566"/>
                <a:gd name="connsiteX6" fmla="*/ 440497 w 460225"/>
                <a:gd name="connsiteY6" fmla="*/ 228699 h 471566"/>
                <a:gd name="connsiteX7" fmla="*/ 460225 w 460225"/>
                <a:gd name="connsiteY7" fmla="*/ 172907 h 471566"/>
                <a:gd name="connsiteX8" fmla="*/ 392071 w 460225"/>
                <a:gd name="connsiteY8" fmla="*/ 86391 h 471566"/>
                <a:gd name="connsiteX9" fmla="*/ 303039 w 460225"/>
                <a:gd name="connsiteY9" fmla="*/ 0 h 471566"/>
                <a:gd name="connsiteX10" fmla="*/ 230114 w 460225"/>
                <a:gd name="connsiteY10" fmla="*/ 37803 h 471566"/>
                <a:gd name="connsiteX11" fmla="*/ 157210 w 460225"/>
                <a:gd name="connsiteY11" fmla="*/ 0 h 471566"/>
                <a:gd name="connsiteX12" fmla="*/ 68178 w 460225"/>
                <a:gd name="connsiteY12" fmla="*/ 86391 h 471566"/>
                <a:gd name="connsiteX13" fmla="*/ 0 w 460225"/>
                <a:gd name="connsiteY13" fmla="*/ 172907 h 471566"/>
                <a:gd name="connsiteX14" fmla="*/ 19730 w 460225"/>
                <a:gd name="connsiteY14" fmla="*/ 228699 h 471566"/>
                <a:gd name="connsiteX15" fmla="*/ 0 w 460225"/>
                <a:gd name="connsiteY15" fmla="*/ 288179 h 471566"/>
                <a:gd name="connsiteX16" fmla="*/ 68115 w 460225"/>
                <a:gd name="connsiteY16" fmla="*/ 382598 h 4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225" h="471566">
                  <a:moveTo>
                    <a:pt x="68115" y="382598"/>
                  </a:moveTo>
                  <a:cubicBezTo>
                    <a:pt x="68177" y="431657"/>
                    <a:pt x="108108" y="471566"/>
                    <a:pt x="157210" y="471566"/>
                  </a:cubicBezTo>
                  <a:cubicBezTo>
                    <a:pt x="187215" y="471566"/>
                    <a:pt x="213965" y="456789"/>
                    <a:pt x="230114" y="433763"/>
                  </a:cubicBezTo>
                  <a:cubicBezTo>
                    <a:pt x="246283" y="456789"/>
                    <a:pt x="273013" y="471566"/>
                    <a:pt x="303039" y="471566"/>
                  </a:cubicBezTo>
                  <a:cubicBezTo>
                    <a:pt x="352120" y="471566"/>
                    <a:pt x="392047" y="431655"/>
                    <a:pt x="392113" y="382598"/>
                  </a:cubicBezTo>
                  <a:cubicBezTo>
                    <a:pt x="432313" y="369314"/>
                    <a:pt x="460225" y="331634"/>
                    <a:pt x="460225" y="288179"/>
                  </a:cubicBezTo>
                  <a:cubicBezTo>
                    <a:pt x="460225" y="266423"/>
                    <a:pt x="453307" y="245792"/>
                    <a:pt x="440497" y="228699"/>
                  </a:cubicBezTo>
                  <a:cubicBezTo>
                    <a:pt x="453169" y="212980"/>
                    <a:pt x="460225" y="193331"/>
                    <a:pt x="460225" y="172907"/>
                  </a:cubicBezTo>
                  <a:cubicBezTo>
                    <a:pt x="460225" y="131236"/>
                    <a:pt x="431329" y="95848"/>
                    <a:pt x="392071" y="86391"/>
                  </a:cubicBezTo>
                  <a:cubicBezTo>
                    <a:pt x="390637" y="38518"/>
                    <a:pt x="351259" y="0"/>
                    <a:pt x="303039" y="0"/>
                  </a:cubicBezTo>
                  <a:cubicBezTo>
                    <a:pt x="273013" y="0"/>
                    <a:pt x="246283" y="14777"/>
                    <a:pt x="230114" y="37803"/>
                  </a:cubicBezTo>
                  <a:cubicBezTo>
                    <a:pt x="213945" y="14777"/>
                    <a:pt x="187214" y="0"/>
                    <a:pt x="157210" y="0"/>
                  </a:cubicBezTo>
                  <a:cubicBezTo>
                    <a:pt x="108989" y="0"/>
                    <a:pt x="69587" y="38519"/>
                    <a:pt x="68178" y="86391"/>
                  </a:cubicBezTo>
                  <a:cubicBezTo>
                    <a:pt x="28901" y="95847"/>
                    <a:pt x="0" y="131235"/>
                    <a:pt x="0" y="172907"/>
                  </a:cubicBezTo>
                  <a:cubicBezTo>
                    <a:pt x="0" y="193334"/>
                    <a:pt x="7061" y="212983"/>
                    <a:pt x="19730" y="228699"/>
                  </a:cubicBezTo>
                  <a:cubicBezTo>
                    <a:pt x="6918" y="245789"/>
                    <a:pt x="0" y="266441"/>
                    <a:pt x="0" y="288179"/>
                  </a:cubicBezTo>
                  <a:cubicBezTo>
                    <a:pt x="0" y="331632"/>
                    <a:pt x="27917" y="369289"/>
                    <a:pt x="68115" y="382598"/>
                  </a:cubicBezTo>
                  <a:close/>
                </a:path>
              </a:pathLst>
            </a:custGeom>
            <a:solidFill>
              <a:srgbClr val="00A6D6"/>
            </a:solidFill>
            <a:ln w="5969" cap="flat">
              <a:noFill/>
              <a:prstDash val="solid"/>
              <a:miter/>
            </a:ln>
          </p:spPr>
          <p:txBody>
            <a:bodyPr rtlCol="0" anchor="ctr"/>
            <a:lstStyle/>
            <a:p>
              <a:endParaRPr lang="en-GB"/>
            </a:p>
          </p:txBody>
        </p:sp>
        <p:sp>
          <p:nvSpPr>
            <p:cNvPr id="25" name="Vrije vorm: vorm 24">
              <a:extLst>
                <a:ext uri="{FF2B5EF4-FFF2-40B4-BE49-F238E27FC236}">
                  <a16:creationId xmlns:a16="http://schemas.microsoft.com/office/drawing/2014/main" id="{CFF8C6FA-BCBE-9750-3395-ADCF0D453032}"/>
                </a:ext>
              </a:extLst>
            </p:cNvPr>
            <p:cNvSpPr/>
            <p:nvPr/>
          </p:nvSpPr>
          <p:spPr>
            <a:xfrm>
              <a:off x="6770922" y="3457323"/>
              <a:ext cx="6000" cy="286767"/>
            </a:xfrm>
            <a:custGeom>
              <a:avLst/>
              <a:gdLst>
                <a:gd name="connsiteX0" fmla="*/ 0 w 6000"/>
                <a:gd name="connsiteY0" fmla="*/ 0 h 286767"/>
                <a:gd name="connsiteX1" fmla="*/ 0 w 6000"/>
                <a:gd name="connsiteY1" fmla="*/ 286767 h 286767"/>
              </a:gdLst>
              <a:ahLst/>
              <a:cxnLst>
                <a:cxn ang="0">
                  <a:pos x="connsiteX0" y="connsiteY0"/>
                </a:cxn>
                <a:cxn ang="0">
                  <a:pos x="connsiteX1" y="connsiteY1"/>
                </a:cxn>
              </a:cxnLst>
              <a:rect l="l" t="t" r="r" b="b"/>
              <a:pathLst>
                <a:path w="6000" h="286767">
                  <a:moveTo>
                    <a:pt x="0" y="0"/>
                  </a:moveTo>
                  <a:lnTo>
                    <a:pt x="0" y="286767"/>
                  </a:lnTo>
                </a:path>
              </a:pathLst>
            </a:custGeom>
            <a:ln w="29845" cap="flat">
              <a:solidFill>
                <a:srgbClr val="FFFFFF"/>
              </a:solidFill>
              <a:prstDash val="solid"/>
              <a:round/>
            </a:ln>
          </p:spPr>
          <p:txBody>
            <a:bodyPr rtlCol="0" anchor="ctr"/>
            <a:lstStyle/>
            <a:p>
              <a:endParaRPr lang="en-GB"/>
            </a:p>
          </p:txBody>
        </p:sp>
        <p:sp>
          <p:nvSpPr>
            <p:cNvPr id="26" name="Vrije vorm: vorm 25">
              <a:extLst>
                <a:ext uri="{FF2B5EF4-FFF2-40B4-BE49-F238E27FC236}">
                  <a16:creationId xmlns:a16="http://schemas.microsoft.com/office/drawing/2014/main" id="{6FF7F21F-6412-FE54-A3E6-C4051E4FFE67}"/>
                </a:ext>
              </a:extLst>
            </p:cNvPr>
            <p:cNvSpPr/>
            <p:nvPr/>
          </p:nvSpPr>
          <p:spPr>
            <a:xfrm>
              <a:off x="6780433" y="3494733"/>
              <a:ext cx="86367" cy="149285"/>
            </a:xfrm>
            <a:custGeom>
              <a:avLst/>
              <a:gdLst>
                <a:gd name="connsiteX0" fmla="*/ 84847 w 86367"/>
                <a:gd name="connsiteY0" fmla="*/ 149285 h 149285"/>
                <a:gd name="connsiteX1" fmla="*/ 2616 w 86367"/>
                <a:gd name="connsiteY1" fmla="*/ 93906 h 149285"/>
                <a:gd name="connsiteX2" fmla="*/ 86368 w 86367"/>
                <a:gd name="connsiteY2" fmla="*/ 0 h 149285"/>
              </a:gdLst>
              <a:ahLst/>
              <a:cxnLst>
                <a:cxn ang="0">
                  <a:pos x="connsiteX0" y="connsiteY0"/>
                </a:cxn>
                <a:cxn ang="0">
                  <a:pos x="connsiteX1" y="connsiteY1"/>
                </a:cxn>
                <a:cxn ang="0">
                  <a:pos x="connsiteX2" y="connsiteY2"/>
                </a:cxn>
              </a:cxnLst>
              <a:rect l="l" t="t" r="r" b="b"/>
              <a:pathLst>
                <a:path w="86367" h="149285">
                  <a:moveTo>
                    <a:pt x="84847" y="149285"/>
                  </a:moveTo>
                  <a:cubicBezTo>
                    <a:pt x="84847" y="149285"/>
                    <a:pt x="16120" y="146068"/>
                    <a:pt x="2616" y="93906"/>
                  </a:cubicBezTo>
                  <a:cubicBezTo>
                    <a:pt x="-14859" y="26407"/>
                    <a:pt x="59961" y="0"/>
                    <a:pt x="86368" y="0"/>
                  </a:cubicBezTo>
                </a:path>
              </a:pathLst>
            </a:custGeom>
            <a:noFill/>
            <a:ln w="29845" cap="flat">
              <a:solidFill>
                <a:srgbClr val="FFFFFF"/>
              </a:solidFill>
              <a:prstDash val="solid"/>
              <a:round/>
            </a:ln>
          </p:spPr>
          <p:txBody>
            <a:bodyPr rtlCol="0" anchor="ctr"/>
            <a:lstStyle/>
            <a:p>
              <a:endParaRPr lang="en-GB"/>
            </a:p>
          </p:txBody>
        </p:sp>
        <p:sp>
          <p:nvSpPr>
            <p:cNvPr id="27" name="Vrije vorm: vorm 26">
              <a:extLst>
                <a:ext uri="{FF2B5EF4-FFF2-40B4-BE49-F238E27FC236}">
                  <a16:creationId xmlns:a16="http://schemas.microsoft.com/office/drawing/2014/main" id="{11319F1D-2D74-97E1-B446-57704E581EAC}"/>
                </a:ext>
              </a:extLst>
            </p:cNvPr>
            <p:cNvSpPr/>
            <p:nvPr/>
          </p:nvSpPr>
          <p:spPr>
            <a:xfrm>
              <a:off x="6676289" y="3550034"/>
              <a:ext cx="86368" cy="149284"/>
            </a:xfrm>
            <a:custGeom>
              <a:avLst/>
              <a:gdLst>
                <a:gd name="connsiteX0" fmla="*/ 1520 w 86368"/>
                <a:gd name="connsiteY0" fmla="*/ 0 h 149284"/>
                <a:gd name="connsiteX1" fmla="*/ 83752 w 86368"/>
                <a:gd name="connsiteY1" fmla="*/ 55379 h 149284"/>
                <a:gd name="connsiteX2" fmla="*/ 0 w 86368"/>
                <a:gd name="connsiteY2" fmla="*/ 149285 h 149284"/>
              </a:gdLst>
              <a:ahLst/>
              <a:cxnLst>
                <a:cxn ang="0">
                  <a:pos x="connsiteX0" y="connsiteY0"/>
                </a:cxn>
                <a:cxn ang="0">
                  <a:pos x="connsiteX1" y="connsiteY1"/>
                </a:cxn>
                <a:cxn ang="0">
                  <a:pos x="connsiteX2" y="connsiteY2"/>
                </a:cxn>
              </a:cxnLst>
              <a:rect l="l" t="t" r="r" b="b"/>
              <a:pathLst>
                <a:path w="86368" h="149284">
                  <a:moveTo>
                    <a:pt x="1520" y="0"/>
                  </a:moveTo>
                  <a:cubicBezTo>
                    <a:pt x="1520" y="0"/>
                    <a:pt x="70248" y="3218"/>
                    <a:pt x="83752" y="55379"/>
                  </a:cubicBezTo>
                  <a:cubicBezTo>
                    <a:pt x="101227" y="122878"/>
                    <a:pt x="26407" y="149285"/>
                    <a:pt x="0" y="149285"/>
                  </a:cubicBezTo>
                </a:path>
              </a:pathLst>
            </a:custGeom>
            <a:noFill/>
            <a:ln w="29845" cap="flat">
              <a:solidFill>
                <a:srgbClr val="FFFFFF"/>
              </a:solidFill>
              <a:prstDash val="solid"/>
              <a:round/>
            </a:ln>
          </p:spPr>
          <p:txBody>
            <a:bodyPr rtlCol="0" anchor="ctr"/>
            <a:lstStyle/>
            <a:p>
              <a:endParaRPr lang="en-GB"/>
            </a:p>
          </p:txBody>
        </p:sp>
        <p:sp>
          <p:nvSpPr>
            <p:cNvPr id="28" name="Vrije vorm: vorm 27">
              <a:extLst>
                <a:ext uri="{FF2B5EF4-FFF2-40B4-BE49-F238E27FC236}">
                  <a16:creationId xmlns:a16="http://schemas.microsoft.com/office/drawing/2014/main" id="{A07CCD96-9AC0-B1E0-7AF5-4B62AFE522FD}"/>
                </a:ext>
              </a:extLst>
            </p:cNvPr>
            <p:cNvSpPr/>
            <p:nvPr/>
          </p:nvSpPr>
          <p:spPr>
            <a:xfrm>
              <a:off x="6884710" y="3657417"/>
              <a:ext cx="206545" cy="380605"/>
            </a:xfrm>
            <a:custGeom>
              <a:avLst/>
              <a:gdLst>
                <a:gd name="connsiteX0" fmla="*/ 83635 w 206545"/>
                <a:gd name="connsiteY0" fmla="*/ 260605 h 380605"/>
                <a:gd name="connsiteX1" fmla="*/ 146905 w 206545"/>
                <a:gd name="connsiteY1" fmla="*/ 197039 h 380605"/>
                <a:gd name="connsiteX2" fmla="*/ 162607 w 206545"/>
                <a:gd name="connsiteY2" fmla="*/ 159007 h 380605"/>
                <a:gd name="connsiteX3" fmla="*/ 162607 w 206545"/>
                <a:gd name="connsiteY3" fmla="*/ 21971 h 380605"/>
                <a:gd name="connsiteX4" fmla="*/ 184579 w 206545"/>
                <a:gd name="connsiteY4" fmla="*/ 0 h 380605"/>
                <a:gd name="connsiteX5" fmla="*/ 184579 w 206545"/>
                <a:gd name="connsiteY5" fmla="*/ 0 h 380605"/>
                <a:gd name="connsiteX6" fmla="*/ 206545 w 206545"/>
                <a:gd name="connsiteY6" fmla="*/ 21971 h 380605"/>
                <a:gd name="connsiteX7" fmla="*/ 206545 w 206545"/>
                <a:gd name="connsiteY7" fmla="*/ 204341 h 380605"/>
                <a:gd name="connsiteX8" fmla="*/ 187093 w 206545"/>
                <a:gd name="connsiteY8" fmla="*/ 251311 h 380605"/>
                <a:gd name="connsiteX9" fmla="*/ 126865 w 206545"/>
                <a:gd name="connsiteY9" fmla="*/ 311539 h 380605"/>
                <a:gd name="connsiteX10" fmla="*/ 108601 w 206545"/>
                <a:gd name="connsiteY10" fmla="*/ 355627 h 380605"/>
                <a:gd name="connsiteX11" fmla="*/ 108601 w 206545"/>
                <a:gd name="connsiteY11" fmla="*/ 380605 h 380605"/>
                <a:gd name="connsiteX12" fmla="*/ 0 w 206545"/>
                <a:gd name="connsiteY12" fmla="*/ 380605 h 380605"/>
                <a:gd name="connsiteX13" fmla="*/ 0 w 206545"/>
                <a:gd name="connsiteY13" fmla="*/ 272401 h 380605"/>
                <a:gd name="connsiteX14" fmla="*/ 14173 w 206545"/>
                <a:gd name="connsiteY14" fmla="*/ 238189 h 380605"/>
                <a:gd name="connsiteX15" fmla="*/ 85237 w 206545"/>
                <a:gd name="connsiteY15" fmla="*/ 167122 h 380605"/>
                <a:gd name="connsiteX16" fmla="*/ 112855 w 206545"/>
                <a:gd name="connsiteY16" fmla="*/ 167122 h 380605"/>
                <a:gd name="connsiteX17" fmla="*/ 112855 w 206545"/>
                <a:gd name="connsiteY17" fmla="*/ 167122 h 380605"/>
                <a:gd name="connsiteX18" fmla="*/ 112855 w 206545"/>
                <a:gd name="connsiteY18" fmla="*/ 194742 h 380605"/>
                <a:gd name="connsiteX19" fmla="*/ 65635 w 206545"/>
                <a:gd name="connsiteY19" fmla="*/ 242605 h 380605"/>
                <a:gd name="connsiteX20" fmla="*/ 83635 w 206545"/>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5" h="380605">
                  <a:moveTo>
                    <a:pt x="83635" y="260605"/>
                  </a:moveTo>
                  <a:lnTo>
                    <a:pt x="146905" y="197039"/>
                  </a:lnTo>
                  <a:cubicBezTo>
                    <a:pt x="156961" y="186935"/>
                    <a:pt x="162607" y="173261"/>
                    <a:pt x="162607" y="159007"/>
                  </a:cubicBezTo>
                  <a:lnTo>
                    <a:pt x="162607" y="21971"/>
                  </a:lnTo>
                  <a:cubicBezTo>
                    <a:pt x="162607" y="9837"/>
                    <a:pt x="172441" y="0"/>
                    <a:pt x="184579" y="0"/>
                  </a:cubicBezTo>
                  <a:lnTo>
                    <a:pt x="184579" y="0"/>
                  </a:lnTo>
                  <a:cubicBezTo>
                    <a:pt x="196711" y="0"/>
                    <a:pt x="206545" y="9837"/>
                    <a:pt x="206545" y="21971"/>
                  </a:cubicBezTo>
                  <a:lnTo>
                    <a:pt x="206545" y="204341"/>
                  </a:lnTo>
                  <a:cubicBezTo>
                    <a:pt x="206545" y="221959"/>
                    <a:pt x="199549" y="238855"/>
                    <a:pt x="187093" y="251311"/>
                  </a:cubicBezTo>
                  <a:lnTo>
                    <a:pt x="126865" y="311539"/>
                  </a:lnTo>
                  <a:cubicBezTo>
                    <a:pt x="115171" y="323233"/>
                    <a:pt x="108601" y="339091"/>
                    <a:pt x="108601" y="355627"/>
                  </a:cubicBezTo>
                  <a:lnTo>
                    <a:pt x="108601" y="380605"/>
                  </a:lnTo>
                  <a:lnTo>
                    <a:pt x="0" y="380605"/>
                  </a:lnTo>
                  <a:lnTo>
                    <a:pt x="0" y="272401"/>
                  </a:lnTo>
                  <a:cubicBezTo>
                    <a:pt x="0" y="259567"/>
                    <a:pt x="5098" y="247261"/>
                    <a:pt x="14173" y="238189"/>
                  </a:cubicBezTo>
                  <a:lnTo>
                    <a:pt x="85237" y="167122"/>
                  </a:lnTo>
                  <a:cubicBezTo>
                    <a:pt x="92863" y="159495"/>
                    <a:pt x="105229" y="159495"/>
                    <a:pt x="112855" y="167122"/>
                  </a:cubicBezTo>
                  <a:lnTo>
                    <a:pt x="112855" y="167122"/>
                  </a:lnTo>
                  <a:cubicBezTo>
                    <a:pt x="120487" y="174749"/>
                    <a:pt x="120487" y="187115"/>
                    <a:pt x="112855" y="194742"/>
                  </a:cubicBezTo>
                  <a:lnTo>
                    <a:pt x="65635" y="242605"/>
                  </a:lnTo>
                  <a:lnTo>
                    <a:pt x="83635" y="260605"/>
                  </a:lnTo>
                  <a:close/>
                </a:path>
              </a:pathLst>
            </a:custGeom>
            <a:solidFill>
              <a:srgbClr val="0076C2"/>
            </a:solidFill>
            <a:ln w="5969"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3A7A954F-BD06-49BE-6A49-1FD5B069318C}"/>
                </a:ext>
              </a:extLst>
            </p:cNvPr>
            <p:cNvSpPr/>
            <p:nvPr/>
          </p:nvSpPr>
          <p:spPr>
            <a:xfrm>
              <a:off x="6446710" y="3657417"/>
              <a:ext cx="206547" cy="380605"/>
            </a:xfrm>
            <a:custGeom>
              <a:avLst/>
              <a:gdLst>
                <a:gd name="connsiteX0" fmla="*/ 122913 w 206547"/>
                <a:gd name="connsiteY0" fmla="*/ 260605 h 380605"/>
                <a:gd name="connsiteX1" fmla="*/ 59643 w 206547"/>
                <a:gd name="connsiteY1" fmla="*/ 197039 h 380605"/>
                <a:gd name="connsiteX2" fmla="*/ 43942 w 206547"/>
                <a:gd name="connsiteY2" fmla="*/ 159007 h 380605"/>
                <a:gd name="connsiteX3" fmla="*/ 43942 w 206547"/>
                <a:gd name="connsiteY3" fmla="*/ 21971 h 380605"/>
                <a:gd name="connsiteX4" fmla="*/ 21971 w 206547"/>
                <a:gd name="connsiteY4" fmla="*/ 0 h 380605"/>
                <a:gd name="connsiteX5" fmla="*/ 21971 w 206547"/>
                <a:gd name="connsiteY5" fmla="*/ 0 h 380605"/>
                <a:gd name="connsiteX6" fmla="*/ 0 w 206547"/>
                <a:gd name="connsiteY6" fmla="*/ 21971 h 380605"/>
                <a:gd name="connsiteX7" fmla="*/ 0 w 206547"/>
                <a:gd name="connsiteY7" fmla="*/ 204341 h 380605"/>
                <a:gd name="connsiteX8" fmla="*/ 19456 w 206547"/>
                <a:gd name="connsiteY8" fmla="*/ 251311 h 380605"/>
                <a:gd name="connsiteX9" fmla="*/ 79685 w 206547"/>
                <a:gd name="connsiteY9" fmla="*/ 311539 h 380605"/>
                <a:gd name="connsiteX10" fmla="*/ 97946 w 206547"/>
                <a:gd name="connsiteY10" fmla="*/ 355627 h 380605"/>
                <a:gd name="connsiteX11" fmla="*/ 97946 w 206547"/>
                <a:gd name="connsiteY11" fmla="*/ 380605 h 380605"/>
                <a:gd name="connsiteX12" fmla="*/ 206548 w 206547"/>
                <a:gd name="connsiteY12" fmla="*/ 380605 h 380605"/>
                <a:gd name="connsiteX13" fmla="*/ 206548 w 206547"/>
                <a:gd name="connsiteY13" fmla="*/ 272401 h 380605"/>
                <a:gd name="connsiteX14" fmla="*/ 192374 w 206547"/>
                <a:gd name="connsiteY14" fmla="*/ 238189 h 380605"/>
                <a:gd name="connsiteX15" fmla="*/ 121310 w 206547"/>
                <a:gd name="connsiteY15" fmla="*/ 167122 h 380605"/>
                <a:gd name="connsiteX16" fmla="*/ 93690 w 206547"/>
                <a:gd name="connsiteY16" fmla="*/ 167122 h 380605"/>
                <a:gd name="connsiteX17" fmla="*/ 93690 w 206547"/>
                <a:gd name="connsiteY17" fmla="*/ 167122 h 380605"/>
                <a:gd name="connsiteX18" fmla="*/ 93690 w 206547"/>
                <a:gd name="connsiteY18" fmla="*/ 194742 h 380605"/>
                <a:gd name="connsiteX19" fmla="*/ 140913 w 206547"/>
                <a:gd name="connsiteY19" fmla="*/ 242605 h 380605"/>
                <a:gd name="connsiteX20" fmla="*/ 122913 w 206547"/>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7" h="380605">
                  <a:moveTo>
                    <a:pt x="122913" y="260605"/>
                  </a:moveTo>
                  <a:lnTo>
                    <a:pt x="59643" y="197039"/>
                  </a:lnTo>
                  <a:cubicBezTo>
                    <a:pt x="49587" y="186935"/>
                    <a:pt x="43942" y="173261"/>
                    <a:pt x="43942" y="159007"/>
                  </a:cubicBezTo>
                  <a:lnTo>
                    <a:pt x="43942" y="21971"/>
                  </a:lnTo>
                  <a:cubicBezTo>
                    <a:pt x="43942" y="9837"/>
                    <a:pt x="34105" y="0"/>
                    <a:pt x="21971" y="0"/>
                  </a:cubicBezTo>
                  <a:lnTo>
                    <a:pt x="21971" y="0"/>
                  </a:lnTo>
                  <a:cubicBezTo>
                    <a:pt x="9837" y="0"/>
                    <a:pt x="0" y="9837"/>
                    <a:pt x="0" y="21971"/>
                  </a:cubicBezTo>
                  <a:lnTo>
                    <a:pt x="0" y="204341"/>
                  </a:lnTo>
                  <a:cubicBezTo>
                    <a:pt x="0" y="221959"/>
                    <a:pt x="6999" y="238855"/>
                    <a:pt x="19456" y="251311"/>
                  </a:cubicBezTo>
                  <a:lnTo>
                    <a:pt x="79685" y="311539"/>
                  </a:lnTo>
                  <a:cubicBezTo>
                    <a:pt x="91377" y="323233"/>
                    <a:pt x="97946" y="339091"/>
                    <a:pt x="97946" y="355627"/>
                  </a:cubicBezTo>
                  <a:lnTo>
                    <a:pt x="97946" y="380605"/>
                  </a:lnTo>
                  <a:lnTo>
                    <a:pt x="206548" y="380605"/>
                  </a:lnTo>
                  <a:lnTo>
                    <a:pt x="206548" y="272401"/>
                  </a:lnTo>
                  <a:cubicBezTo>
                    <a:pt x="206548" y="259567"/>
                    <a:pt x="201449" y="247261"/>
                    <a:pt x="192374" y="238189"/>
                  </a:cubicBezTo>
                  <a:lnTo>
                    <a:pt x="121310" y="167122"/>
                  </a:lnTo>
                  <a:cubicBezTo>
                    <a:pt x="113683" y="159495"/>
                    <a:pt x="101317" y="159495"/>
                    <a:pt x="93690" y="167122"/>
                  </a:cubicBezTo>
                  <a:lnTo>
                    <a:pt x="93690" y="167122"/>
                  </a:lnTo>
                  <a:cubicBezTo>
                    <a:pt x="86063" y="174749"/>
                    <a:pt x="86063" y="187115"/>
                    <a:pt x="93690" y="194742"/>
                  </a:cubicBezTo>
                  <a:lnTo>
                    <a:pt x="140913" y="242605"/>
                  </a:lnTo>
                  <a:lnTo>
                    <a:pt x="122913" y="260605"/>
                  </a:lnTo>
                  <a:close/>
                </a:path>
              </a:pathLst>
            </a:custGeom>
            <a:solidFill>
              <a:srgbClr val="0076C2"/>
            </a:solidFill>
            <a:ln w="5969" cap="flat">
              <a:noFill/>
              <a:prstDash val="solid"/>
              <a:miter/>
            </a:ln>
          </p:spPr>
          <p:txBody>
            <a:bodyPr rtlCol="0" anchor="ctr"/>
            <a:lstStyle/>
            <a:p>
              <a:endParaRPr lang="en-GB"/>
            </a:p>
          </p:txBody>
        </p:sp>
      </p:grpSp>
      <p:grpSp>
        <p:nvGrpSpPr>
          <p:cNvPr id="30" name="Icoon_1_6">
            <a:extLst>
              <a:ext uri="{FF2B5EF4-FFF2-40B4-BE49-F238E27FC236}">
                <a16:creationId xmlns:a16="http://schemas.microsoft.com/office/drawing/2014/main" id="{2674670D-B54B-7A2C-5A73-F317CE9F8185}"/>
              </a:ext>
            </a:extLst>
          </p:cNvPr>
          <p:cNvGrpSpPr/>
          <p:nvPr/>
        </p:nvGrpSpPr>
        <p:grpSpPr>
          <a:xfrm>
            <a:off x="747694" y="4619309"/>
            <a:ext cx="692290" cy="474559"/>
            <a:chOff x="7791966" y="2193813"/>
            <a:chExt cx="692290" cy="474559"/>
          </a:xfrm>
        </p:grpSpPr>
        <p:sp>
          <p:nvSpPr>
            <p:cNvPr id="31" name="Vrije vorm: vorm 30">
              <a:extLst>
                <a:ext uri="{FF2B5EF4-FFF2-40B4-BE49-F238E27FC236}">
                  <a16:creationId xmlns:a16="http://schemas.microsoft.com/office/drawing/2014/main" id="{040C8316-D8C9-B576-1CA3-4F99901B1683}"/>
                </a:ext>
              </a:extLst>
            </p:cNvPr>
            <p:cNvSpPr/>
            <p:nvPr/>
          </p:nvSpPr>
          <p:spPr>
            <a:xfrm>
              <a:off x="7791966" y="2340510"/>
              <a:ext cx="348000" cy="327861"/>
            </a:xfrm>
            <a:custGeom>
              <a:avLst/>
              <a:gdLst>
                <a:gd name="connsiteX0" fmla="*/ 0 w 348000"/>
                <a:gd name="connsiteY0" fmla="*/ 327861 h 327861"/>
                <a:gd name="connsiteX1" fmla="*/ 348000 w 348000"/>
                <a:gd name="connsiteY1" fmla="*/ 327861 h 327861"/>
                <a:gd name="connsiteX2" fmla="*/ 174000 w 348000"/>
                <a:gd name="connsiteY2" fmla="*/ 0 h 327861"/>
                <a:gd name="connsiteX3" fmla="*/ 0 w 348000"/>
                <a:gd name="connsiteY3" fmla="*/ 327861 h 327861"/>
              </a:gdLst>
              <a:ahLst/>
              <a:cxnLst>
                <a:cxn ang="0">
                  <a:pos x="connsiteX0" y="connsiteY0"/>
                </a:cxn>
                <a:cxn ang="0">
                  <a:pos x="connsiteX1" y="connsiteY1"/>
                </a:cxn>
                <a:cxn ang="0">
                  <a:pos x="connsiteX2" y="connsiteY2"/>
                </a:cxn>
                <a:cxn ang="0">
                  <a:pos x="connsiteX3" y="connsiteY3"/>
                </a:cxn>
              </a:cxnLst>
              <a:rect l="l" t="t" r="r" b="b"/>
              <a:pathLst>
                <a:path w="348000" h="327861">
                  <a:moveTo>
                    <a:pt x="0" y="327861"/>
                  </a:moveTo>
                  <a:lnTo>
                    <a:pt x="348000" y="327861"/>
                  </a:lnTo>
                  <a:lnTo>
                    <a:pt x="174000" y="0"/>
                  </a:lnTo>
                  <a:lnTo>
                    <a:pt x="0" y="327861"/>
                  </a:lnTo>
                  <a:close/>
                </a:path>
              </a:pathLst>
            </a:custGeom>
            <a:solidFill>
              <a:srgbClr val="00A6D6"/>
            </a:solidFill>
            <a:ln w="23876" cap="sq">
              <a:solidFill>
                <a:srgbClr val="00A6D6"/>
              </a:solidFill>
              <a:prstDash val="solid"/>
              <a:round/>
            </a:ln>
          </p:spPr>
          <p:txBody>
            <a:bodyPr rtlCol="0" anchor="ctr"/>
            <a:lstStyle/>
            <a:p>
              <a:endParaRPr lang="en-GB"/>
            </a:p>
          </p:txBody>
        </p:sp>
        <p:sp>
          <p:nvSpPr>
            <p:cNvPr id="32" name="Vrije vorm: vorm 31">
              <a:extLst>
                <a:ext uri="{FF2B5EF4-FFF2-40B4-BE49-F238E27FC236}">
                  <a16:creationId xmlns:a16="http://schemas.microsoft.com/office/drawing/2014/main" id="{46A4C094-10D2-7E85-A6DB-40FEBCBC8F94}"/>
                </a:ext>
              </a:extLst>
            </p:cNvPr>
            <p:cNvSpPr/>
            <p:nvPr/>
          </p:nvSpPr>
          <p:spPr>
            <a:xfrm>
              <a:off x="7917042" y="2200372"/>
              <a:ext cx="567214" cy="468000"/>
            </a:xfrm>
            <a:custGeom>
              <a:avLst/>
              <a:gdLst>
                <a:gd name="connsiteX0" fmla="*/ 0 w 567214"/>
                <a:gd name="connsiteY0" fmla="*/ 468000 h 468000"/>
                <a:gd name="connsiteX1" fmla="*/ 567214 w 567214"/>
                <a:gd name="connsiteY1" fmla="*/ 468000 h 468000"/>
                <a:gd name="connsiteX2" fmla="*/ 283607 w 567214"/>
                <a:gd name="connsiteY2" fmla="*/ 0 h 468000"/>
                <a:gd name="connsiteX3" fmla="*/ 0 w 567214"/>
                <a:gd name="connsiteY3" fmla="*/ 468000 h 468000"/>
              </a:gdLst>
              <a:ahLst/>
              <a:cxnLst>
                <a:cxn ang="0">
                  <a:pos x="connsiteX0" y="connsiteY0"/>
                </a:cxn>
                <a:cxn ang="0">
                  <a:pos x="connsiteX1" y="connsiteY1"/>
                </a:cxn>
                <a:cxn ang="0">
                  <a:pos x="connsiteX2" y="connsiteY2"/>
                </a:cxn>
                <a:cxn ang="0">
                  <a:pos x="connsiteX3" y="connsiteY3"/>
                </a:cxn>
              </a:cxnLst>
              <a:rect l="l" t="t" r="r" b="b"/>
              <a:pathLst>
                <a:path w="567214" h="468000">
                  <a:moveTo>
                    <a:pt x="0" y="468000"/>
                  </a:moveTo>
                  <a:lnTo>
                    <a:pt x="567214" y="468000"/>
                  </a:lnTo>
                  <a:lnTo>
                    <a:pt x="283607" y="0"/>
                  </a:lnTo>
                  <a:lnTo>
                    <a:pt x="0" y="468000"/>
                  </a:lnTo>
                  <a:close/>
                </a:path>
              </a:pathLst>
            </a:custGeom>
            <a:solidFill>
              <a:srgbClr val="CCDAE8"/>
            </a:solidFill>
            <a:ln w="23876" cap="sq">
              <a:solidFill>
                <a:srgbClr val="CCDAE8"/>
              </a:solidFill>
              <a:prstDash val="solid"/>
              <a:round/>
            </a:ln>
          </p:spPr>
          <p:txBody>
            <a:bodyPr rtlCol="0" anchor="ctr"/>
            <a:lstStyle/>
            <a:p>
              <a:endParaRPr lang="en-GB"/>
            </a:p>
          </p:txBody>
        </p:sp>
        <p:sp>
          <p:nvSpPr>
            <p:cNvPr id="33" name="Vrije vorm: vorm 32">
              <a:extLst>
                <a:ext uri="{FF2B5EF4-FFF2-40B4-BE49-F238E27FC236}">
                  <a16:creationId xmlns:a16="http://schemas.microsoft.com/office/drawing/2014/main" id="{5DC93A0A-5C02-141E-8670-4C16EF234B8F}"/>
                </a:ext>
              </a:extLst>
            </p:cNvPr>
            <p:cNvSpPr/>
            <p:nvPr/>
          </p:nvSpPr>
          <p:spPr>
            <a:xfrm>
              <a:off x="8075166" y="2193813"/>
              <a:ext cx="218400" cy="240559"/>
            </a:xfrm>
            <a:custGeom>
              <a:avLst/>
              <a:gdLst>
                <a:gd name="connsiteX0" fmla="*/ 0 w 276000"/>
                <a:gd name="connsiteY0" fmla="*/ 220754 h 295758"/>
                <a:gd name="connsiteX1" fmla="*/ 69852 w 276000"/>
                <a:gd name="connsiteY1" fmla="*/ 295759 h 295758"/>
                <a:gd name="connsiteX2" fmla="*/ 132000 w 276000"/>
                <a:gd name="connsiteY2" fmla="*/ 235759 h 295758"/>
                <a:gd name="connsiteX3" fmla="*/ 204000 w 276000"/>
                <a:gd name="connsiteY3" fmla="*/ 283759 h 295758"/>
                <a:gd name="connsiteX4" fmla="*/ 276000 w 276000"/>
                <a:gd name="connsiteY4" fmla="*/ 157759 h 295758"/>
                <a:gd name="connsiteX5" fmla="*/ 196269 w 276000"/>
                <a:gd name="connsiteY5" fmla="*/ 0 h 295758"/>
                <a:gd name="connsiteX6" fmla="*/ 16500 w 276000"/>
                <a:gd name="connsiteY6" fmla="*/ 0 h 295758"/>
                <a:gd name="connsiteX7" fmla="*/ 0 w 276000"/>
                <a:gd name="connsiteY7" fmla="*/ 220754 h 295758"/>
                <a:gd name="connsiteX0" fmla="*/ 0 w 276000"/>
                <a:gd name="connsiteY0" fmla="*/ 220754 h 295759"/>
                <a:gd name="connsiteX1" fmla="*/ 69852 w 276000"/>
                <a:gd name="connsiteY1" fmla="*/ 295759 h 295759"/>
                <a:gd name="connsiteX2" fmla="*/ 132000 w 276000"/>
                <a:gd name="connsiteY2" fmla="*/ 235759 h 295759"/>
                <a:gd name="connsiteX3" fmla="*/ 204000 w 276000"/>
                <a:gd name="connsiteY3" fmla="*/ 283759 h 295759"/>
                <a:gd name="connsiteX4" fmla="*/ 276000 w 276000"/>
                <a:gd name="connsiteY4" fmla="*/ 157759 h 295759"/>
                <a:gd name="connsiteX5" fmla="*/ 196269 w 276000"/>
                <a:gd name="connsiteY5" fmla="*/ 0 h 295759"/>
                <a:gd name="connsiteX6" fmla="*/ 183648 w 276000"/>
                <a:gd name="connsiteY6" fmla="*/ 0 h 295759"/>
                <a:gd name="connsiteX7" fmla="*/ 0 w 276000"/>
                <a:gd name="connsiteY7" fmla="*/ 2207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152448 w 244800"/>
                <a:gd name="connsiteY6" fmla="*/ 0 h 295759"/>
                <a:gd name="connsiteX7" fmla="*/ 0 w 244800"/>
                <a:gd name="connsiteY7" fmla="*/ 2423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145248 w 244800"/>
                <a:gd name="connsiteY6" fmla="*/ 43200 h 295759"/>
                <a:gd name="connsiteX7" fmla="*/ 0 w 244800"/>
                <a:gd name="connsiteY7" fmla="*/ 242354 h 295759"/>
                <a:gd name="connsiteX0" fmla="*/ 0 w 244800"/>
                <a:gd name="connsiteY0" fmla="*/ 242354 h 295759"/>
                <a:gd name="connsiteX1" fmla="*/ 38652 w 244800"/>
                <a:gd name="connsiteY1" fmla="*/ 295759 h 295759"/>
                <a:gd name="connsiteX2" fmla="*/ 100800 w 244800"/>
                <a:gd name="connsiteY2" fmla="*/ 235759 h 295759"/>
                <a:gd name="connsiteX3" fmla="*/ 172800 w 244800"/>
                <a:gd name="connsiteY3" fmla="*/ 283759 h 295759"/>
                <a:gd name="connsiteX4" fmla="*/ 244800 w 244800"/>
                <a:gd name="connsiteY4" fmla="*/ 157759 h 295759"/>
                <a:gd name="connsiteX5" fmla="*/ 165069 w 244800"/>
                <a:gd name="connsiteY5" fmla="*/ 0 h 295759"/>
                <a:gd name="connsiteX6" fmla="*/ 0 w 244800"/>
                <a:gd name="connsiteY6" fmla="*/ 242354 h 295759"/>
                <a:gd name="connsiteX0" fmla="*/ 0 w 244800"/>
                <a:gd name="connsiteY0" fmla="*/ 187154 h 240559"/>
                <a:gd name="connsiteX1" fmla="*/ 38652 w 244800"/>
                <a:gd name="connsiteY1" fmla="*/ 240559 h 240559"/>
                <a:gd name="connsiteX2" fmla="*/ 100800 w 244800"/>
                <a:gd name="connsiteY2" fmla="*/ 180559 h 240559"/>
                <a:gd name="connsiteX3" fmla="*/ 172800 w 244800"/>
                <a:gd name="connsiteY3" fmla="*/ 228559 h 240559"/>
                <a:gd name="connsiteX4" fmla="*/ 244800 w 244800"/>
                <a:gd name="connsiteY4" fmla="*/ 102559 h 240559"/>
                <a:gd name="connsiteX5" fmla="*/ 136269 w 244800"/>
                <a:gd name="connsiteY5" fmla="*/ 0 h 240559"/>
                <a:gd name="connsiteX6" fmla="*/ 0 w 244800"/>
                <a:gd name="connsiteY6" fmla="*/ 187154 h 240559"/>
                <a:gd name="connsiteX0" fmla="*/ 0 w 218400"/>
                <a:gd name="connsiteY0" fmla="*/ 187154 h 240559"/>
                <a:gd name="connsiteX1" fmla="*/ 38652 w 218400"/>
                <a:gd name="connsiteY1" fmla="*/ 240559 h 240559"/>
                <a:gd name="connsiteX2" fmla="*/ 100800 w 218400"/>
                <a:gd name="connsiteY2" fmla="*/ 180559 h 240559"/>
                <a:gd name="connsiteX3" fmla="*/ 172800 w 218400"/>
                <a:gd name="connsiteY3" fmla="*/ 228559 h 240559"/>
                <a:gd name="connsiteX4" fmla="*/ 218400 w 218400"/>
                <a:gd name="connsiteY4" fmla="*/ 140959 h 240559"/>
                <a:gd name="connsiteX5" fmla="*/ 136269 w 218400"/>
                <a:gd name="connsiteY5" fmla="*/ 0 h 240559"/>
                <a:gd name="connsiteX6" fmla="*/ 0 w 218400"/>
                <a:gd name="connsiteY6" fmla="*/ 187154 h 24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00" h="240559">
                  <a:moveTo>
                    <a:pt x="0" y="187154"/>
                  </a:moveTo>
                  <a:lnTo>
                    <a:pt x="38652" y="240559"/>
                  </a:lnTo>
                  <a:lnTo>
                    <a:pt x="100800" y="180559"/>
                  </a:lnTo>
                  <a:lnTo>
                    <a:pt x="172800" y="228559"/>
                  </a:lnTo>
                  <a:lnTo>
                    <a:pt x="218400" y="140959"/>
                  </a:lnTo>
                  <a:lnTo>
                    <a:pt x="136269" y="0"/>
                  </a:lnTo>
                  <a:lnTo>
                    <a:pt x="0" y="187154"/>
                  </a:lnTo>
                  <a:close/>
                </a:path>
              </a:pathLst>
            </a:custGeom>
            <a:noFill/>
            <a:ln w="35814" cap="flat">
              <a:solidFill>
                <a:srgbClr val="FFFFFF"/>
              </a:solidFill>
              <a:prstDash val="solid"/>
              <a:miter/>
            </a:ln>
          </p:spPr>
          <p:txBody>
            <a:bodyPr rtlCol="0" anchor="ctr"/>
            <a:lstStyle/>
            <a:p>
              <a:endParaRPr lang="en-GB"/>
            </a:p>
          </p:txBody>
        </p:sp>
        <p:sp>
          <p:nvSpPr>
            <p:cNvPr id="34" name="Vrije vorm: vorm 33">
              <a:extLst>
                <a:ext uri="{FF2B5EF4-FFF2-40B4-BE49-F238E27FC236}">
                  <a16:creationId xmlns:a16="http://schemas.microsoft.com/office/drawing/2014/main" id="{6D4E06CE-7033-5432-8F9E-FDFD7EC7252A}"/>
                </a:ext>
              </a:extLst>
            </p:cNvPr>
            <p:cNvSpPr/>
            <p:nvPr/>
          </p:nvSpPr>
          <p:spPr>
            <a:xfrm>
              <a:off x="7917042" y="2348299"/>
              <a:ext cx="567214" cy="320072"/>
            </a:xfrm>
            <a:custGeom>
              <a:avLst/>
              <a:gdLst>
                <a:gd name="connsiteX0" fmla="*/ 373251 w 567214"/>
                <a:gd name="connsiteY0" fmla="*/ 0 h 320072"/>
                <a:gd name="connsiteX1" fmla="*/ 330924 w 567214"/>
                <a:gd name="connsiteY1" fmla="*/ 74072 h 320072"/>
                <a:gd name="connsiteX2" fmla="*/ 258924 w 567214"/>
                <a:gd name="connsiteY2" fmla="*/ 26072 h 320072"/>
                <a:gd name="connsiteX3" fmla="*/ 196776 w 567214"/>
                <a:gd name="connsiteY3" fmla="*/ 86072 h 320072"/>
                <a:gd name="connsiteX4" fmla="*/ 163474 w 567214"/>
                <a:gd name="connsiteY4" fmla="*/ 50313 h 320072"/>
                <a:gd name="connsiteX5" fmla="*/ 0 w 567214"/>
                <a:gd name="connsiteY5" fmla="*/ 320072 h 320072"/>
                <a:gd name="connsiteX6" fmla="*/ 567214 w 567214"/>
                <a:gd name="connsiteY6" fmla="*/ 320072 h 320072"/>
                <a:gd name="connsiteX7" fmla="*/ 373251 w 567214"/>
                <a:gd name="connsiteY7" fmla="*/ 0 h 32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214" h="320072">
                  <a:moveTo>
                    <a:pt x="373251" y="0"/>
                  </a:moveTo>
                  <a:lnTo>
                    <a:pt x="330924" y="74072"/>
                  </a:lnTo>
                  <a:lnTo>
                    <a:pt x="258924" y="26072"/>
                  </a:lnTo>
                  <a:lnTo>
                    <a:pt x="196776" y="86072"/>
                  </a:lnTo>
                  <a:lnTo>
                    <a:pt x="163474" y="50313"/>
                  </a:lnTo>
                  <a:lnTo>
                    <a:pt x="0" y="320072"/>
                  </a:lnTo>
                  <a:lnTo>
                    <a:pt x="567214" y="320072"/>
                  </a:lnTo>
                  <a:lnTo>
                    <a:pt x="373251" y="0"/>
                  </a:lnTo>
                  <a:close/>
                </a:path>
              </a:pathLst>
            </a:custGeom>
            <a:solidFill>
              <a:srgbClr val="93AEC9"/>
            </a:solidFill>
            <a:ln w="23876" cap="rnd">
              <a:solidFill>
                <a:srgbClr val="93AEC9"/>
              </a:solidFill>
              <a:prstDash val="solid"/>
              <a:round/>
            </a:ln>
          </p:spPr>
          <p:txBody>
            <a:bodyPr rtlCol="0" anchor="ctr"/>
            <a:lstStyle/>
            <a:p>
              <a:endParaRPr lang="en-GB"/>
            </a:p>
          </p:txBody>
        </p:sp>
        <p:sp>
          <p:nvSpPr>
            <p:cNvPr id="35" name="Vrije vorm: vorm 34">
              <a:extLst>
                <a:ext uri="{FF2B5EF4-FFF2-40B4-BE49-F238E27FC236}">
                  <a16:creationId xmlns:a16="http://schemas.microsoft.com/office/drawing/2014/main" id="{38566AA6-B692-0938-78D5-F253AAD7B977}"/>
                </a:ext>
              </a:extLst>
            </p:cNvPr>
            <p:cNvSpPr/>
            <p:nvPr/>
          </p:nvSpPr>
          <p:spPr>
            <a:xfrm>
              <a:off x="8063166" y="2329972"/>
              <a:ext cx="235200" cy="104400"/>
            </a:xfrm>
            <a:custGeom>
              <a:avLst/>
              <a:gdLst>
                <a:gd name="connsiteX0" fmla="*/ 0 w 276000"/>
                <a:gd name="connsiteY0" fmla="*/ 62995 h 138000"/>
                <a:gd name="connsiteX1" fmla="*/ 69852 w 276000"/>
                <a:gd name="connsiteY1" fmla="*/ 138000 h 138000"/>
                <a:gd name="connsiteX2" fmla="*/ 132000 w 276000"/>
                <a:gd name="connsiteY2" fmla="*/ 78000 h 138000"/>
                <a:gd name="connsiteX3" fmla="*/ 204000 w 276000"/>
                <a:gd name="connsiteY3" fmla="*/ 126000 h 138000"/>
                <a:gd name="connsiteX4" fmla="*/ 276000 w 276000"/>
                <a:gd name="connsiteY4" fmla="*/ 0 h 138000"/>
                <a:gd name="connsiteX0" fmla="*/ 0 w 256800"/>
                <a:gd name="connsiteY0" fmla="*/ 79795 h 138000"/>
                <a:gd name="connsiteX1" fmla="*/ 50652 w 256800"/>
                <a:gd name="connsiteY1" fmla="*/ 138000 h 138000"/>
                <a:gd name="connsiteX2" fmla="*/ 112800 w 256800"/>
                <a:gd name="connsiteY2" fmla="*/ 78000 h 138000"/>
                <a:gd name="connsiteX3" fmla="*/ 184800 w 256800"/>
                <a:gd name="connsiteY3" fmla="*/ 126000 h 138000"/>
                <a:gd name="connsiteX4" fmla="*/ 256800 w 256800"/>
                <a:gd name="connsiteY4" fmla="*/ 0 h 138000"/>
                <a:gd name="connsiteX0" fmla="*/ 0 w 232800"/>
                <a:gd name="connsiteY0" fmla="*/ 36595 h 94800"/>
                <a:gd name="connsiteX1" fmla="*/ 50652 w 232800"/>
                <a:gd name="connsiteY1" fmla="*/ 94800 h 94800"/>
                <a:gd name="connsiteX2" fmla="*/ 112800 w 232800"/>
                <a:gd name="connsiteY2" fmla="*/ 34800 h 94800"/>
                <a:gd name="connsiteX3" fmla="*/ 184800 w 232800"/>
                <a:gd name="connsiteY3" fmla="*/ 82800 h 94800"/>
                <a:gd name="connsiteX4" fmla="*/ 232800 w 232800"/>
                <a:gd name="connsiteY4" fmla="*/ 0 h 94800"/>
                <a:gd name="connsiteX0" fmla="*/ 0 w 235200"/>
                <a:gd name="connsiteY0" fmla="*/ 46195 h 104400"/>
                <a:gd name="connsiteX1" fmla="*/ 50652 w 235200"/>
                <a:gd name="connsiteY1" fmla="*/ 104400 h 104400"/>
                <a:gd name="connsiteX2" fmla="*/ 112800 w 235200"/>
                <a:gd name="connsiteY2" fmla="*/ 44400 h 104400"/>
                <a:gd name="connsiteX3" fmla="*/ 184800 w 235200"/>
                <a:gd name="connsiteY3" fmla="*/ 92400 h 104400"/>
                <a:gd name="connsiteX4" fmla="*/ 235200 w 235200"/>
                <a:gd name="connsiteY4" fmla="*/ 0 h 10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00" h="104400">
                  <a:moveTo>
                    <a:pt x="0" y="46195"/>
                  </a:moveTo>
                  <a:lnTo>
                    <a:pt x="50652" y="104400"/>
                  </a:lnTo>
                  <a:lnTo>
                    <a:pt x="112800" y="44400"/>
                  </a:lnTo>
                  <a:lnTo>
                    <a:pt x="184800" y="92400"/>
                  </a:lnTo>
                  <a:lnTo>
                    <a:pt x="235200" y="0"/>
                  </a:lnTo>
                </a:path>
              </a:pathLst>
            </a:custGeom>
            <a:noFill/>
            <a:ln w="29845" cap="flat">
              <a:solidFill>
                <a:srgbClr val="FFFFFF"/>
              </a:solidFill>
              <a:prstDash val="solid"/>
              <a:miter/>
            </a:ln>
          </p:spPr>
          <p:txBody>
            <a:bodyPr rtlCol="0" anchor="ctr"/>
            <a:lstStyle/>
            <a:p>
              <a:endParaRPr lang="en-GB" dirty="0"/>
            </a:p>
          </p:txBody>
        </p:sp>
      </p:grpSp>
      <p:sp>
        <p:nvSpPr>
          <p:cNvPr id="36" name="Tekstvak 35">
            <a:extLst>
              <a:ext uri="{FF2B5EF4-FFF2-40B4-BE49-F238E27FC236}">
                <a16:creationId xmlns:a16="http://schemas.microsoft.com/office/drawing/2014/main" id="{B4FC54ED-86CE-5075-A187-45E88B447E35}"/>
              </a:ext>
            </a:extLst>
          </p:cNvPr>
          <p:cNvSpPr txBox="1"/>
          <p:nvPr/>
        </p:nvSpPr>
        <p:spPr>
          <a:xfrm>
            <a:off x="1692850" y="3083377"/>
            <a:ext cx="5054773"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 incididunt ut labore </a:t>
            </a:r>
            <a:br>
              <a:rPr lang="en-US" dirty="0"/>
            </a:br>
            <a:r>
              <a:rPr lang="en-US" dirty="0"/>
              <a:t>et dolore magna aliqua</a:t>
            </a:r>
            <a:endParaRPr lang="en-GB" sz="2400" dirty="0"/>
          </a:p>
        </p:txBody>
      </p:sp>
      <p:sp>
        <p:nvSpPr>
          <p:cNvPr id="37" name="Tekstvak 36">
            <a:extLst>
              <a:ext uri="{FF2B5EF4-FFF2-40B4-BE49-F238E27FC236}">
                <a16:creationId xmlns:a16="http://schemas.microsoft.com/office/drawing/2014/main" id="{35547F64-6E8F-7975-CA00-5371A711AC23}"/>
              </a:ext>
            </a:extLst>
          </p:cNvPr>
          <p:cNvSpPr txBox="1"/>
          <p:nvPr/>
        </p:nvSpPr>
        <p:spPr>
          <a:xfrm>
            <a:off x="1692850" y="1565275"/>
            <a:ext cx="5054773"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 incididunt ut labore </a:t>
            </a:r>
            <a:br>
              <a:rPr lang="en-US" dirty="0"/>
            </a:br>
            <a:r>
              <a:rPr lang="en-US" dirty="0"/>
              <a:t>et dolore magna aliqua</a:t>
            </a:r>
            <a:endParaRPr lang="en-GB" sz="2400" dirty="0"/>
          </a:p>
        </p:txBody>
      </p:sp>
      <p:sp>
        <p:nvSpPr>
          <p:cNvPr id="38" name="Tekstvak 37">
            <a:extLst>
              <a:ext uri="{FF2B5EF4-FFF2-40B4-BE49-F238E27FC236}">
                <a16:creationId xmlns:a16="http://schemas.microsoft.com/office/drawing/2014/main" id="{5C9A9F4C-D85D-68C0-78B9-8559946A4A1E}"/>
              </a:ext>
            </a:extLst>
          </p:cNvPr>
          <p:cNvSpPr txBox="1"/>
          <p:nvPr/>
        </p:nvSpPr>
        <p:spPr>
          <a:xfrm>
            <a:off x="1692850" y="4569002"/>
            <a:ext cx="5054773"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 incididunt ut labore </a:t>
            </a:r>
            <a:br>
              <a:rPr lang="en-US" dirty="0"/>
            </a:br>
            <a:r>
              <a:rPr lang="en-US" dirty="0"/>
              <a:t>et dolore magna aliqua</a:t>
            </a:r>
            <a:endParaRPr lang="en-GB" sz="2400" dirty="0"/>
          </a:p>
        </p:txBody>
      </p:sp>
      <p:pic>
        <p:nvPicPr>
          <p:cNvPr id="11" name="image11.jpeg" descr="image11.jpeg">
            <a:extLst>
              <a:ext uri="{FF2B5EF4-FFF2-40B4-BE49-F238E27FC236}">
                <a16:creationId xmlns:a16="http://schemas.microsoft.com/office/drawing/2014/main" id="{99CDF6A1-94B4-0804-560C-0B29DF218C9B}"/>
              </a:ext>
            </a:extLst>
          </p:cNvPr>
          <p:cNvPicPr>
            <a:picLocks noGrp="1" noChangeAspect="1"/>
          </p:cNvPicPr>
          <p:nvPr>
            <p:ph type="pic" sz="quarter" idx="14"/>
          </p:nvPr>
        </p:nvPicPr>
        <p:blipFill>
          <a:blip r:embed="rId3"/>
          <a:srcRect l="28455" r="28455"/>
          <a:stretch/>
        </p:blipFill>
        <p:spPr>
          <a:xfrm>
            <a:off x="7840663" y="904875"/>
            <a:ext cx="2427287" cy="5267325"/>
          </a:xfrm>
          <a:ln w="12700" cap="flat">
            <a:noFill/>
            <a:miter lim="400000"/>
          </a:ln>
          <a:effectLst/>
        </p:spPr>
      </p:pic>
    </p:spTree>
    <p:extLst>
      <p:ext uri="{BB962C8B-B14F-4D97-AF65-F5344CB8AC3E}">
        <p14:creationId xmlns:p14="http://schemas.microsoft.com/office/powerpoint/2010/main" val="360631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hthoek 84">
            <a:extLst>
              <a:ext uri="{FF2B5EF4-FFF2-40B4-BE49-F238E27FC236}">
                <a16:creationId xmlns:a16="http://schemas.microsoft.com/office/drawing/2014/main" id="{1220610E-BFBC-9483-ACFC-9EBF7C459AE7}"/>
              </a:ext>
            </a:extLst>
          </p:cNvPr>
          <p:cNvSpPr/>
          <p:nvPr/>
        </p:nvSpPr>
        <p:spPr>
          <a:xfrm>
            <a:off x="0" y="5354546"/>
            <a:ext cx="12192000" cy="15034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p:txBody>
          <a:bodyPr/>
          <a:lstStyle/>
          <a:p>
            <a:fld id="{068532C6-174A-4199-995A-87333FFF8F6C}" type="datetime1">
              <a:rPr lang="nl-NL" smtClean="0"/>
              <a:t>4-4-2024</a:t>
            </a:fld>
            <a:endParaRPr lang="en-GB" dirty="0"/>
          </a:p>
        </p:txBody>
      </p:sp>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dirty="0"/>
              <a:t>Rocket + icons</a:t>
            </a:r>
          </a:p>
        </p:txBody>
      </p:sp>
      <p:sp>
        <p:nvSpPr>
          <p:cNvPr id="2" name="Tijdelijke aanduiding voor dianummer 1">
            <a:extLst>
              <a:ext uri="{FF2B5EF4-FFF2-40B4-BE49-F238E27FC236}">
                <a16:creationId xmlns:a16="http://schemas.microsoft.com/office/drawing/2014/main" id="{DA26EF97-8902-3776-1D50-A5AE7768EEF3}"/>
              </a:ext>
            </a:extLst>
          </p:cNvPr>
          <p:cNvSpPr>
            <a:spLocks noGrp="1"/>
          </p:cNvSpPr>
          <p:nvPr>
            <p:ph type="sldNum" sz="quarter" idx="20"/>
          </p:nvPr>
        </p:nvSpPr>
        <p:spPr/>
        <p:txBody>
          <a:bodyPr/>
          <a:lstStyle/>
          <a:p>
            <a:fld id="{9E843DB9-9987-4157-AB9C-CEA8D7D910BB}" type="slidenum">
              <a:rPr lang="en-GB" smtClean="0"/>
              <a:pPr/>
              <a:t>36</a:t>
            </a:fld>
            <a:endParaRPr lang="en-GB" dirty="0"/>
          </a:p>
        </p:txBody>
      </p:sp>
      <p:grpSp>
        <p:nvGrpSpPr>
          <p:cNvPr id="10" name="Groep 9">
            <a:extLst>
              <a:ext uri="{FF2B5EF4-FFF2-40B4-BE49-F238E27FC236}">
                <a16:creationId xmlns:a16="http://schemas.microsoft.com/office/drawing/2014/main" id="{DE8FE872-D243-D504-B6A6-897ED6209155}"/>
              </a:ext>
            </a:extLst>
          </p:cNvPr>
          <p:cNvGrpSpPr/>
          <p:nvPr/>
        </p:nvGrpSpPr>
        <p:grpSpPr>
          <a:xfrm>
            <a:off x="3128227" y="4041012"/>
            <a:ext cx="5935546" cy="5935778"/>
            <a:chOff x="2964313" y="3525721"/>
            <a:chExt cx="5935546" cy="5935778"/>
          </a:xfrm>
        </p:grpSpPr>
        <p:sp>
          <p:nvSpPr>
            <p:cNvPr id="7" name="Vrije vorm: vorm 6">
              <a:extLst>
                <a:ext uri="{FF2B5EF4-FFF2-40B4-BE49-F238E27FC236}">
                  <a16:creationId xmlns:a16="http://schemas.microsoft.com/office/drawing/2014/main" id="{70E93973-DE09-28B2-4D64-E862F0F3796F}"/>
                </a:ext>
              </a:extLst>
            </p:cNvPr>
            <p:cNvSpPr/>
            <p:nvPr/>
          </p:nvSpPr>
          <p:spPr>
            <a:xfrm>
              <a:off x="2964313" y="3525721"/>
              <a:ext cx="5935546" cy="5935778"/>
            </a:xfrm>
            <a:custGeom>
              <a:avLst/>
              <a:gdLst>
                <a:gd name="connsiteX0" fmla="*/ 4271413 w 5935546"/>
                <a:gd name="connsiteY0" fmla="*/ 5633343 h 5935778"/>
                <a:gd name="connsiteX1" fmla="*/ 302451 w 5935546"/>
                <a:gd name="connsiteY1" fmla="*/ 4271398 h 5935778"/>
                <a:gd name="connsiteX2" fmla="*/ 1663721 w 5935546"/>
                <a:gd name="connsiteY2" fmla="*/ 302436 h 5935778"/>
                <a:gd name="connsiteX3" fmla="*/ 5632683 w 5935546"/>
                <a:gd name="connsiteY3" fmla="*/ 1664381 h 5935778"/>
                <a:gd name="connsiteX4" fmla="*/ 4271413 w 5935546"/>
                <a:gd name="connsiteY4" fmla="*/ 5634018 h 5935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5546" h="5935778">
                  <a:moveTo>
                    <a:pt x="4271413" y="5633343"/>
                  </a:moveTo>
                  <a:cubicBezTo>
                    <a:pt x="2799351" y="6353498"/>
                    <a:pt x="1021931" y="5743460"/>
                    <a:pt x="302451" y="4271398"/>
                  </a:cubicBezTo>
                  <a:cubicBezTo>
                    <a:pt x="-417704" y="2799335"/>
                    <a:pt x="192334" y="1022591"/>
                    <a:pt x="1663721" y="302436"/>
                  </a:cubicBezTo>
                  <a:cubicBezTo>
                    <a:pt x="3135783" y="-417720"/>
                    <a:pt x="4913203" y="192318"/>
                    <a:pt x="5632683" y="1664381"/>
                  </a:cubicBezTo>
                  <a:cubicBezTo>
                    <a:pt x="6353514" y="3136443"/>
                    <a:pt x="5743476" y="4913863"/>
                    <a:pt x="4271413" y="5634018"/>
                  </a:cubicBezTo>
                  <a:close/>
                </a:path>
              </a:pathLst>
            </a:custGeom>
            <a:solidFill>
              <a:schemeClr val="accent1"/>
            </a:solidFill>
            <a:ln w="0" cap="flat">
              <a:noFill/>
              <a:prstDash val="solid"/>
              <a:miter/>
            </a:ln>
          </p:spPr>
          <p:txBody>
            <a:bodyPr rtlCol="0" anchor="ctr"/>
            <a:lstStyle/>
            <a:p>
              <a:endParaRPr lang="en-GB" dirty="0"/>
            </a:p>
          </p:txBody>
        </p:sp>
        <p:sp>
          <p:nvSpPr>
            <p:cNvPr id="8" name="Vrije vorm: vorm 7">
              <a:extLst>
                <a:ext uri="{FF2B5EF4-FFF2-40B4-BE49-F238E27FC236}">
                  <a16:creationId xmlns:a16="http://schemas.microsoft.com/office/drawing/2014/main" id="{C18FB710-D588-9E3F-3716-6DF54BA0BF15}"/>
                </a:ext>
              </a:extLst>
            </p:cNvPr>
            <p:cNvSpPr/>
            <p:nvPr/>
          </p:nvSpPr>
          <p:spPr>
            <a:xfrm>
              <a:off x="2972892" y="3526154"/>
              <a:ext cx="5698692" cy="5567315"/>
            </a:xfrm>
            <a:custGeom>
              <a:avLst/>
              <a:gdLst>
                <a:gd name="connsiteX0" fmla="*/ 3396080 w 5698692"/>
                <a:gd name="connsiteY0" fmla="*/ 5207302 h 5567315"/>
                <a:gd name="connsiteX1" fmla="*/ 3539301 w 5698692"/>
                <a:gd name="connsiteY1" fmla="*/ 5414702 h 5567315"/>
                <a:gd name="connsiteX2" fmla="*/ 3110991 w 5698692"/>
                <a:gd name="connsiteY2" fmla="*/ 5443075 h 5567315"/>
                <a:gd name="connsiteX3" fmla="*/ 3396080 w 5698692"/>
                <a:gd name="connsiteY3" fmla="*/ 5206627 h 5567315"/>
                <a:gd name="connsiteX4" fmla="*/ 5425487 w 5698692"/>
                <a:gd name="connsiteY4" fmla="*/ 4006818 h 5567315"/>
                <a:gd name="connsiteX5" fmla="*/ 5450482 w 5698692"/>
                <a:gd name="connsiteY5" fmla="*/ 3398131 h 5567315"/>
                <a:gd name="connsiteX6" fmla="*/ 5127561 w 5698692"/>
                <a:gd name="connsiteY6" fmla="*/ 3109664 h 5567315"/>
                <a:gd name="connsiteX7" fmla="*/ 5028928 w 5698692"/>
                <a:gd name="connsiteY7" fmla="*/ 2648250 h 5567315"/>
                <a:gd name="connsiteX8" fmla="*/ 4426322 w 5698692"/>
                <a:gd name="connsiteY8" fmla="*/ 2669193 h 5567315"/>
                <a:gd name="connsiteX9" fmla="*/ 3728460 w 5698692"/>
                <a:gd name="connsiteY9" fmla="*/ 2311818 h 5567315"/>
                <a:gd name="connsiteX10" fmla="*/ 3495389 w 5698692"/>
                <a:gd name="connsiteY10" fmla="*/ 2142926 h 5567315"/>
                <a:gd name="connsiteX11" fmla="*/ 3063701 w 5698692"/>
                <a:gd name="connsiteY11" fmla="*/ 2438149 h 5567315"/>
                <a:gd name="connsiteX12" fmla="*/ 3383244 w 5698692"/>
                <a:gd name="connsiteY12" fmla="*/ 2880646 h 5567315"/>
                <a:gd name="connsiteX13" fmla="*/ 3719002 w 5698692"/>
                <a:gd name="connsiteY13" fmla="*/ 3152224 h 5567315"/>
                <a:gd name="connsiteX14" fmla="*/ 3606182 w 5698692"/>
                <a:gd name="connsiteY14" fmla="*/ 3585263 h 5567315"/>
                <a:gd name="connsiteX15" fmla="*/ 3570377 w 5698692"/>
                <a:gd name="connsiteY15" fmla="*/ 3611611 h 5567315"/>
                <a:gd name="connsiteX16" fmla="*/ 3338657 w 5698692"/>
                <a:gd name="connsiteY16" fmla="*/ 3251533 h 5567315"/>
                <a:gd name="connsiteX17" fmla="*/ 3355546 w 5698692"/>
                <a:gd name="connsiteY17" fmla="*/ 3161007 h 5567315"/>
                <a:gd name="connsiteX18" fmla="*/ 3293394 w 5698692"/>
                <a:gd name="connsiteY18" fmla="*/ 2931314 h 5567315"/>
                <a:gd name="connsiteX19" fmla="*/ 2957637 w 5698692"/>
                <a:gd name="connsiteY19" fmla="*/ 2857001 h 5567315"/>
                <a:gd name="connsiteX20" fmla="*/ 2879271 w 5698692"/>
                <a:gd name="connsiteY20" fmla="*/ 2740128 h 5567315"/>
                <a:gd name="connsiteX21" fmla="*/ 2828603 w 5698692"/>
                <a:gd name="connsiteY21" fmla="*/ 2744857 h 5567315"/>
                <a:gd name="connsiteX22" fmla="*/ 2489468 w 5698692"/>
                <a:gd name="connsiteY22" fmla="*/ 3295445 h 5567315"/>
                <a:gd name="connsiteX23" fmla="*/ 2436098 w 5698692"/>
                <a:gd name="connsiteY23" fmla="*/ 3667007 h 5567315"/>
                <a:gd name="connsiteX24" fmla="*/ 1980090 w 5698692"/>
                <a:gd name="connsiteY24" fmla="*/ 4108829 h 5567315"/>
                <a:gd name="connsiteX25" fmla="*/ 2013868 w 5698692"/>
                <a:gd name="connsiteY25" fmla="*/ 4291232 h 5567315"/>
                <a:gd name="connsiteX26" fmla="*/ 1834843 w 5698692"/>
                <a:gd name="connsiteY26" fmla="*/ 4640500 h 5567315"/>
                <a:gd name="connsiteX27" fmla="*/ 1919289 w 5698692"/>
                <a:gd name="connsiteY27" fmla="*/ 5266752 h 5567315"/>
                <a:gd name="connsiteX28" fmla="*/ 2359083 w 5698692"/>
                <a:gd name="connsiteY28" fmla="*/ 4901270 h 5567315"/>
                <a:gd name="connsiteX29" fmla="*/ 3013709 w 5698692"/>
                <a:gd name="connsiteY29" fmla="*/ 4758050 h 5567315"/>
                <a:gd name="connsiteX30" fmla="*/ 3427156 w 5698692"/>
                <a:gd name="connsiteY30" fmla="*/ 4892487 h 5567315"/>
                <a:gd name="connsiteX31" fmla="*/ 3813581 w 5698692"/>
                <a:gd name="connsiteY31" fmla="*/ 4619558 h 5567315"/>
                <a:gd name="connsiteX32" fmla="*/ 4100022 w 5698692"/>
                <a:gd name="connsiteY32" fmla="*/ 4923564 h 5567315"/>
                <a:gd name="connsiteX33" fmla="*/ 3872356 w 5698692"/>
                <a:gd name="connsiteY33" fmla="*/ 5230271 h 5567315"/>
                <a:gd name="connsiteX34" fmla="*/ 3959504 w 5698692"/>
                <a:gd name="connsiteY34" fmla="*/ 5555895 h 5567315"/>
                <a:gd name="connsiteX35" fmla="*/ 4393894 w 5698692"/>
                <a:gd name="connsiteY35" fmla="*/ 5564002 h 5567315"/>
                <a:gd name="connsiteX36" fmla="*/ 5541684 w 5698692"/>
                <a:gd name="connsiteY36" fmla="*/ 4427697 h 5567315"/>
                <a:gd name="connsiteX37" fmla="*/ 5425487 w 5698692"/>
                <a:gd name="connsiteY37" fmla="*/ 4006142 h 5567315"/>
                <a:gd name="connsiteX38" fmla="*/ 4179739 w 5698692"/>
                <a:gd name="connsiteY38" fmla="*/ 1490327 h 5567315"/>
                <a:gd name="connsiteX39" fmla="*/ 3631853 w 5698692"/>
                <a:gd name="connsiteY39" fmla="*/ 1468033 h 5567315"/>
                <a:gd name="connsiteX40" fmla="*/ 3140040 w 5698692"/>
                <a:gd name="connsiteY40" fmla="*/ 1005945 h 5567315"/>
                <a:gd name="connsiteX41" fmla="*/ 3866951 w 5698692"/>
                <a:gd name="connsiteY41" fmla="*/ 1016078 h 5567315"/>
                <a:gd name="connsiteX42" fmla="*/ 3751429 w 5698692"/>
                <a:gd name="connsiteY42" fmla="*/ 586417 h 5567315"/>
                <a:gd name="connsiteX43" fmla="*/ 3318390 w 5698692"/>
                <a:gd name="connsiteY43" fmla="*/ 244580 h 5567315"/>
                <a:gd name="connsiteX44" fmla="*/ 3048163 w 5698692"/>
                <a:gd name="connsiteY44" fmla="*/ 327675 h 5567315"/>
                <a:gd name="connsiteX45" fmla="*/ 3019789 w 5698692"/>
                <a:gd name="connsiteY45" fmla="*/ 511429 h 5567315"/>
                <a:gd name="connsiteX46" fmla="*/ 2584723 w 5698692"/>
                <a:gd name="connsiteY46" fmla="*/ 626951 h 5567315"/>
                <a:gd name="connsiteX47" fmla="*/ 2461094 w 5698692"/>
                <a:gd name="connsiteY47" fmla="*/ 420227 h 5567315"/>
                <a:gd name="connsiteX48" fmla="*/ 1968605 w 5698692"/>
                <a:gd name="connsiteY48" fmla="*/ 170943 h 5567315"/>
                <a:gd name="connsiteX49" fmla="*/ 4008145 w 5698692"/>
                <a:gd name="connsiteY49" fmla="*/ 192561 h 5567315"/>
                <a:gd name="connsiteX50" fmla="*/ 4163525 w 5698692"/>
                <a:gd name="connsiteY50" fmla="*/ 279034 h 5567315"/>
                <a:gd name="connsiteX51" fmla="*/ 4446588 w 5698692"/>
                <a:gd name="connsiteY51" fmla="*/ 624924 h 5567315"/>
                <a:gd name="connsiteX52" fmla="*/ 4658041 w 5698692"/>
                <a:gd name="connsiteY52" fmla="*/ 980273 h 5567315"/>
                <a:gd name="connsiteX53" fmla="*/ 4797208 w 5698692"/>
                <a:gd name="connsiteY53" fmla="*/ 1412637 h 5567315"/>
                <a:gd name="connsiteX54" fmla="*/ 4425646 w 5698692"/>
                <a:gd name="connsiteY54" fmla="*/ 1460602 h 5567315"/>
                <a:gd name="connsiteX55" fmla="*/ 4179739 w 5698692"/>
                <a:gd name="connsiteY55" fmla="*/ 1490327 h 5567315"/>
                <a:gd name="connsiteX56" fmla="*/ 321570 w 5698692"/>
                <a:gd name="connsiteY56" fmla="*/ 2702972 h 5567315"/>
                <a:gd name="connsiteX57" fmla="*/ 0 w 5698692"/>
                <a:gd name="connsiteY57" fmla="*/ 2744181 h 5567315"/>
                <a:gd name="connsiteX58" fmla="*/ 113495 w 5698692"/>
                <a:gd name="connsiteY58" fmla="*/ 2127388 h 5567315"/>
                <a:gd name="connsiteX59" fmla="*/ 198617 w 5698692"/>
                <a:gd name="connsiteY59" fmla="*/ 2064560 h 5567315"/>
                <a:gd name="connsiteX60" fmla="*/ 470195 w 5698692"/>
                <a:gd name="connsiteY60" fmla="*/ 1622063 h 5567315"/>
                <a:gd name="connsiteX61" fmla="*/ 782308 w 5698692"/>
                <a:gd name="connsiteY61" fmla="*/ 1483571 h 5567315"/>
                <a:gd name="connsiteX62" fmla="*/ 990383 w 5698692"/>
                <a:gd name="connsiteY62" fmla="*/ 1238340 h 5567315"/>
                <a:gd name="connsiteX63" fmla="*/ 946471 w 5698692"/>
                <a:gd name="connsiteY63" fmla="*/ 1051208 h 5567315"/>
                <a:gd name="connsiteX64" fmla="*/ 1189000 w 5698692"/>
                <a:gd name="connsiteY64" fmla="*/ 848537 h 5567315"/>
                <a:gd name="connsiteX65" fmla="*/ 1377483 w 5698692"/>
                <a:gd name="connsiteY65" fmla="*/ 843808 h 5567315"/>
                <a:gd name="connsiteX66" fmla="*/ 1555157 w 5698692"/>
                <a:gd name="connsiteY66" fmla="*/ 762065 h 5567315"/>
                <a:gd name="connsiteX67" fmla="*/ 1595016 w 5698692"/>
                <a:gd name="connsiteY67" fmla="*/ 691130 h 5567315"/>
                <a:gd name="connsiteX68" fmla="*/ 1556509 w 5698692"/>
                <a:gd name="connsiteY68" fmla="*/ 564123 h 5567315"/>
                <a:gd name="connsiteX69" fmla="*/ 1438284 w 5698692"/>
                <a:gd name="connsiteY69" fmla="*/ 495215 h 5567315"/>
                <a:gd name="connsiteX70" fmla="*/ 1368025 w 5698692"/>
                <a:gd name="connsiteY70" fmla="*/ 463464 h 5567315"/>
                <a:gd name="connsiteX71" fmla="*/ 1655141 w 5698692"/>
                <a:gd name="connsiteY71" fmla="*/ 302678 h 5567315"/>
                <a:gd name="connsiteX72" fmla="*/ 1760530 w 5698692"/>
                <a:gd name="connsiteY72" fmla="*/ 254038 h 5567315"/>
                <a:gd name="connsiteX73" fmla="*/ 1749046 w 5698692"/>
                <a:gd name="connsiteY73" fmla="*/ 521563 h 5567315"/>
                <a:gd name="connsiteX74" fmla="*/ 1807144 w 5698692"/>
                <a:gd name="connsiteY74" fmla="*/ 681672 h 5567315"/>
                <a:gd name="connsiteX75" fmla="*/ 1796335 w 5698692"/>
                <a:gd name="connsiteY75" fmla="*/ 987704 h 5567315"/>
                <a:gd name="connsiteX76" fmla="*/ 1599745 w 5698692"/>
                <a:gd name="connsiteY76" fmla="*/ 1776092 h 5567315"/>
                <a:gd name="connsiteX77" fmla="*/ 1726076 w 5698692"/>
                <a:gd name="connsiteY77" fmla="*/ 2088205 h 5567315"/>
                <a:gd name="connsiteX78" fmla="*/ 1650413 w 5698692"/>
                <a:gd name="connsiteY78" fmla="*/ 2366539 h 5567315"/>
                <a:gd name="connsiteX79" fmla="*/ 1681489 w 5698692"/>
                <a:gd name="connsiteY79" fmla="*/ 2788093 h 5567315"/>
                <a:gd name="connsiteX80" fmla="*/ 1216698 w 5698692"/>
                <a:gd name="connsiteY80" fmla="*/ 2865108 h 5567315"/>
                <a:gd name="connsiteX81" fmla="*/ 745827 w 5698692"/>
                <a:gd name="connsiteY81" fmla="*/ 2625957 h 5567315"/>
                <a:gd name="connsiteX82" fmla="*/ 366158 w 5698692"/>
                <a:gd name="connsiteY82" fmla="*/ 2695540 h 5567315"/>
                <a:gd name="connsiteX83" fmla="*/ 320895 w 5698692"/>
                <a:gd name="connsiteY83" fmla="*/ 2703647 h 5567315"/>
                <a:gd name="connsiteX84" fmla="*/ 4447940 w 5698692"/>
                <a:gd name="connsiteY84" fmla="*/ 2248990 h 5567315"/>
                <a:gd name="connsiteX85" fmla="*/ 4781670 w 5698692"/>
                <a:gd name="connsiteY85" fmla="*/ 2299657 h 5567315"/>
                <a:gd name="connsiteX86" fmla="*/ 4658717 w 5698692"/>
                <a:gd name="connsiteY86" fmla="*/ 2051048 h 5567315"/>
                <a:gd name="connsiteX87" fmla="*/ 4447940 w 5698692"/>
                <a:gd name="connsiteY87" fmla="*/ 2248990 h 5567315"/>
                <a:gd name="connsiteX88" fmla="*/ 5231598 w 5698692"/>
                <a:gd name="connsiteY88" fmla="*/ 2707701 h 5567315"/>
                <a:gd name="connsiteX89" fmla="*/ 5613294 w 5698692"/>
                <a:gd name="connsiteY89" fmla="*/ 3044133 h 5567315"/>
                <a:gd name="connsiteX90" fmla="*/ 5326178 w 5698692"/>
                <a:gd name="connsiteY90" fmla="*/ 2338841 h 5567315"/>
                <a:gd name="connsiteX91" fmla="*/ 5231598 w 5698692"/>
                <a:gd name="connsiteY91" fmla="*/ 2707025 h 556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698692" h="5567315">
                  <a:moveTo>
                    <a:pt x="3396080" y="5207302"/>
                  </a:moveTo>
                  <a:cubicBezTo>
                    <a:pt x="3559568" y="5211356"/>
                    <a:pt x="3625098" y="5313367"/>
                    <a:pt x="3539301" y="5414702"/>
                  </a:cubicBezTo>
                  <a:cubicBezTo>
                    <a:pt x="3454179" y="5516037"/>
                    <a:pt x="3135311" y="5550490"/>
                    <a:pt x="3110991" y="5443075"/>
                  </a:cubicBezTo>
                  <a:cubicBezTo>
                    <a:pt x="3085995" y="5335660"/>
                    <a:pt x="3254887" y="5203249"/>
                    <a:pt x="3396080" y="5206627"/>
                  </a:cubicBezTo>
                  <a:close/>
                  <a:moveTo>
                    <a:pt x="5425487" y="4006818"/>
                  </a:moveTo>
                  <a:cubicBezTo>
                    <a:pt x="5351849" y="3795365"/>
                    <a:pt x="5559925" y="3593370"/>
                    <a:pt x="5450482" y="3398131"/>
                  </a:cubicBezTo>
                  <a:cubicBezTo>
                    <a:pt x="5386304" y="3282609"/>
                    <a:pt x="5166068" y="3236670"/>
                    <a:pt x="5127561" y="3109664"/>
                  </a:cubicBezTo>
                  <a:cubicBezTo>
                    <a:pt x="5099863" y="3017786"/>
                    <a:pt x="5068111" y="2736074"/>
                    <a:pt x="5028928" y="2648250"/>
                  </a:cubicBezTo>
                  <a:cubicBezTo>
                    <a:pt x="4954616" y="2481385"/>
                    <a:pt x="4607374" y="2694189"/>
                    <a:pt x="4426322" y="2669193"/>
                  </a:cubicBezTo>
                  <a:cubicBezTo>
                    <a:pt x="4162850" y="2632712"/>
                    <a:pt x="3912214" y="2505030"/>
                    <a:pt x="3728460" y="2311818"/>
                  </a:cubicBezTo>
                  <a:cubicBezTo>
                    <a:pt x="3660903" y="2240883"/>
                    <a:pt x="3592671" y="2156437"/>
                    <a:pt x="3495389" y="2142926"/>
                  </a:cubicBezTo>
                  <a:cubicBezTo>
                    <a:pt x="3351493" y="2123334"/>
                    <a:pt x="3050189" y="2293577"/>
                    <a:pt x="3063701" y="2438149"/>
                  </a:cubicBezTo>
                  <a:cubicBezTo>
                    <a:pt x="3077888" y="2583396"/>
                    <a:pt x="3281909" y="2775933"/>
                    <a:pt x="3383244" y="2880646"/>
                  </a:cubicBezTo>
                  <a:cubicBezTo>
                    <a:pt x="3483904" y="2985359"/>
                    <a:pt x="3675765" y="3013057"/>
                    <a:pt x="3719002" y="3152224"/>
                  </a:cubicBezTo>
                  <a:cubicBezTo>
                    <a:pt x="3765616" y="3302200"/>
                    <a:pt x="3720353" y="3477172"/>
                    <a:pt x="3606182" y="3585263"/>
                  </a:cubicBezTo>
                  <a:cubicBezTo>
                    <a:pt x="3596048" y="3595397"/>
                    <a:pt x="3584564" y="3604855"/>
                    <a:pt x="3570377" y="3611611"/>
                  </a:cubicBezTo>
                  <a:cubicBezTo>
                    <a:pt x="3393378" y="3685923"/>
                    <a:pt x="3319065" y="3358273"/>
                    <a:pt x="3338657" y="3251533"/>
                  </a:cubicBezTo>
                  <a:cubicBezTo>
                    <a:pt x="3344062" y="3221132"/>
                    <a:pt x="3353519" y="3191407"/>
                    <a:pt x="3355546" y="3161007"/>
                  </a:cubicBezTo>
                  <a:cubicBezTo>
                    <a:pt x="3361626" y="3079938"/>
                    <a:pt x="3367706" y="2965092"/>
                    <a:pt x="3293394" y="2931314"/>
                  </a:cubicBezTo>
                  <a:cubicBezTo>
                    <a:pt x="3200166" y="2889428"/>
                    <a:pt x="3011682" y="2944825"/>
                    <a:pt x="2957637" y="2857001"/>
                  </a:cubicBezTo>
                  <a:cubicBezTo>
                    <a:pt x="2931965" y="2815791"/>
                    <a:pt x="2926561" y="2752963"/>
                    <a:pt x="2879271" y="2740128"/>
                  </a:cubicBezTo>
                  <a:cubicBezTo>
                    <a:pt x="2862382" y="2735399"/>
                    <a:pt x="2844817" y="2739452"/>
                    <a:pt x="2828603" y="2744857"/>
                  </a:cubicBezTo>
                  <a:cubicBezTo>
                    <a:pt x="2623906" y="2815116"/>
                    <a:pt x="2501628" y="3098854"/>
                    <a:pt x="2489468" y="3295445"/>
                  </a:cubicBezTo>
                  <a:cubicBezTo>
                    <a:pt x="2481361" y="3421776"/>
                    <a:pt x="2502304" y="3558916"/>
                    <a:pt x="2436098" y="3667007"/>
                  </a:cubicBezTo>
                  <a:cubicBezTo>
                    <a:pt x="2321252" y="3854815"/>
                    <a:pt x="1983468" y="3889269"/>
                    <a:pt x="1980090" y="4108829"/>
                  </a:cubicBezTo>
                  <a:cubicBezTo>
                    <a:pt x="1980090" y="4170981"/>
                    <a:pt x="2009815" y="4229755"/>
                    <a:pt x="2013868" y="4291232"/>
                  </a:cubicBezTo>
                  <a:cubicBezTo>
                    <a:pt x="2022650" y="4424319"/>
                    <a:pt x="1911182" y="4530383"/>
                    <a:pt x="1834843" y="4640500"/>
                  </a:cubicBezTo>
                  <a:cubicBezTo>
                    <a:pt x="1758503" y="4750618"/>
                    <a:pt x="1797686" y="5210680"/>
                    <a:pt x="1919289" y="5266752"/>
                  </a:cubicBezTo>
                  <a:cubicBezTo>
                    <a:pt x="2090883" y="5266752"/>
                    <a:pt x="2196947" y="4960044"/>
                    <a:pt x="2359083" y="4901270"/>
                  </a:cubicBezTo>
                  <a:cubicBezTo>
                    <a:pt x="2573239" y="4822904"/>
                    <a:pt x="2794825" y="4692519"/>
                    <a:pt x="3013709" y="4758050"/>
                  </a:cubicBezTo>
                  <a:cubicBezTo>
                    <a:pt x="3154903" y="4799934"/>
                    <a:pt x="3282585" y="4921537"/>
                    <a:pt x="3427156" y="4892487"/>
                  </a:cubicBezTo>
                  <a:cubicBezTo>
                    <a:pt x="3583888" y="4860736"/>
                    <a:pt x="3660903" y="4667523"/>
                    <a:pt x="3813581" y="4619558"/>
                  </a:cubicBezTo>
                  <a:cubicBezTo>
                    <a:pt x="3979095" y="4567539"/>
                    <a:pt x="4162174" y="4762103"/>
                    <a:pt x="4100022" y="4923564"/>
                  </a:cubicBezTo>
                  <a:cubicBezTo>
                    <a:pt x="4070973" y="4999227"/>
                    <a:pt x="3891947" y="5151905"/>
                    <a:pt x="3872356" y="5230271"/>
                  </a:cubicBezTo>
                  <a:cubicBezTo>
                    <a:pt x="3839253" y="5362007"/>
                    <a:pt x="3840604" y="5490365"/>
                    <a:pt x="3959504" y="5555895"/>
                  </a:cubicBezTo>
                  <a:cubicBezTo>
                    <a:pt x="4027061" y="5593052"/>
                    <a:pt x="4327013" y="5524143"/>
                    <a:pt x="4393894" y="5564002"/>
                  </a:cubicBezTo>
                  <a:cubicBezTo>
                    <a:pt x="4890436" y="5290397"/>
                    <a:pt x="5279564" y="4891812"/>
                    <a:pt x="5541684" y="4427697"/>
                  </a:cubicBezTo>
                  <a:cubicBezTo>
                    <a:pt x="5424135" y="4358789"/>
                    <a:pt x="5469398" y="4133825"/>
                    <a:pt x="5425487" y="4006142"/>
                  </a:cubicBezTo>
                  <a:close/>
                  <a:moveTo>
                    <a:pt x="4179739" y="1490327"/>
                  </a:moveTo>
                  <a:cubicBezTo>
                    <a:pt x="4079079" y="1491678"/>
                    <a:pt x="3887894" y="1574773"/>
                    <a:pt x="3631853" y="1468033"/>
                  </a:cubicBezTo>
                  <a:cubicBezTo>
                    <a:pt x="3538625" y="1429526"/>
                    <a:pt x="3121124" y="1104578"/>
                    <a:pt x="3140040" y="1005945"/>
                  </a:cubicBezTo>
                  <a:cubicBezTo>
                    <a:pt x="3163685" y="884343"/>
                    <a:pt x="3793314" y="1115387"/>
                    <a:pt x="3866951" y="1016078"/>
                  </a:cubicBezTo>
                  <a:cubicBezTo>
                    <a:pt x="3962882" y="887045"/>
                    <a:pt x="3855466" y="708695"/>
                    <a:pt x="3751429" y="586417"/>
                  </a:cubicBezTo>
                  <a:cubicBezTo>
                    <a:pt x="3630502" y="443872"/>
                    <a:pt x="3498091" y="293896"/>
                    <a:pt x="3318390" y="244580"/>
                  </a:cubicBezTo>
                  <a:cubicBezTo>
                    <a:pt x="3219757" y="217557"/>
                    <a:pt x="3093426" y="235797"/>
                    <a:pt x="3048163" y="327675"/>
                  </a:cubicBezTo>
                  <a:cubicBezTo>
                    <a:pt x="3020464" y="383747"/>
                    <a:pt x="3031274" y="450628"/>
                    <a:pt x="3019789" y="511429"/>
                  </a:cubicBezTo>
                  <a:cubicBezTo>
                    <a:pt x="2984659" y="695184"/>
                    <a:pt x="2706325" y="768820"/>
                    <a:pt x="2584723" y="626951"/>
                  </a:cubicBezTo>
                  <a:cubicBezTo>
                    <a:pt x="2532704" y="565474"/>
                    <a:pt x="2512437" y="482380"/>
                    <a:pt x="2461094" y="420227"/>
                  </a:cubicBezTo>
                  <a:cubicBezTo>
                    <a:pt x="2344221" y="277682"/>
                    <a:pt x="2103043" y="279709"/>
                    <a:pt x="1968605" y="170943"/>
                  </a:cubicBezTo>
                  <a:cubicBezTo>
                    <a:pt x="2647551" y="-70911"/>
                    <a:pt x="3369058" y="-49292"/>
                    <a:pt x="4008145" y="192561"/>
                  </a:cubicBezTo>
                  <a:cubicBezTo>
                    <a:pt x="4064217" y="224988"/>
                    <a:pt x="4125018" y="252686"/>
                    <a:pt x="4163525" y="279034"/>
                  </a:cubicBezTo>
                  <a:cubicBezTo>
                    <a:pt x="4302693" y="374289"/>
                    <a:pt x="4381734" y="468868"/>
                    <a:pt x="4446588" y="624924"/>
                  </a:cubicBezTo>
                  <a:cubicBezTo>
                    <a:pt x="4501310" y="758011"/>
                    <a:pt x="4588458" y="853942"/>
                    <a:pt x="4658041" y="980273"/>
                  </a:cubicBezTo>
                  <a:cubicBezTo>
                    <a:pt x="4698575" y="1052559"/>
                    <a:pt x="4791128" y="1330217"/>
                    <a:pt x="4797208" y="1412637"/>
                  </a:cubicBezTo>
                  <a:cubicBezTo>
                    <a:pt x="4805315" y="1525457"/>
                    <a:pt x="4539141" y="1454522"/>
                    <a:pt x="4425646" y="1460602"/>
                  </a:cubicBezTo>
                  <a:cubicBezTo>
                    <a:pt x="4312150" y="1466682"/>
                    <a:pt x="4293235" y="1488976"/>
                    <a:pt x="4179739" y="1490327"/>
                  </a:cubicBezTo>
                  <a:close/>
                  <a:moveTo>
                    <a:pt x="321570" y="2702972"/>
                  </a:moveTo>
                  <a:cubicBezTo>
                    <a:pt x="174972" y="2725265"/>
                    <a:pt x="142545" y="2788769"/>
                    <a:pt x="0" y="2744181"/>
                  </a:cubicBezTo>
                  <a:cubicBezTo>
                    <a:pt x="16214" y="2534755"/>
                    <a:pt x="54045" y="2328031"/>
                    <a:pt x="113495" y="2127388"/>
                  </a:cubicBezTo>
                  <a:cubicBezTo>
                    <a:pt x="142545" y="2110498"/>
                    <a:pt x="171594" y="2090231"/>
                    <a:pt x="198617" y="2064560"/>
                  </a:cubicBezTo>
                  <a:cubicBezTo>
                    <a:pt x="325624" y="1944984"/>
                    <a:pt x="339135" y="1736909"/>
                    <a:pt x="470195" y="1622063"/>
                  </a:cubicBezTo>
                  <a:cubicBezTo>
                    <a:pt x="555992" y="1546399"/>
                    <a:pt x="675568" y="1526132"/>
                    <a:pt x="782308" y="1483571"/>
                  </a:cubicBezTo>
                  <a:cubicBezTo>
                    <a:pt x="889047" y="1441011"/>
                    <a:pt x="996463" y="1352511"/>
                    <a:pt x="990383" y="1238340"/>
                  </a:cubicBezTo>
                  <a:cubicBezTo>
                    <a:pt x="986329" y="1174161"/>
                    <a:pt x="947146" y="1115387"/>
                    <a:pt x="946471" y="1051208"/>
                  </a:cubicBezTo>
                  <a:cubicBezTo>
                    <a:pt x="945795" y="922850"/>
                    <a:pt x="1082935" y="867453"/>
                    <a:pt x="1189000" y="848537"/>
                  </a:cubicBezTo>
                  <a:cubicBezTo>
                    <a:pt x="1251827" y="837728"/>
                    <a:pt x="1314655" y="837053"/>
                    <a:pt x="1377483" y="843808"/>
                  </a:cubicBezTo>
                  <a:cubicBezTo>
                    <a:pt x="1449769" y="851240"/>
                    <a:pt x="1505841" y="817461"/>
                    <a:pt x="1555157" y="762065"/>
                  </a:cubicBezTo>
                  <a:cubicBezTo>
                    <a:pt x="1573398" y="741798"/>
                    <a:pt x="1588936" y="718153"/>
                    <a:pt x="1595016" y="691130"/>
                  </a:cubicBezTo>
                  <a:cubicBezTo>
                    <a:pt x="1605825" y="646543"/>
                    <a:pt x="1588260" y="597902"/>
                    <a:pt x="1556509" y="564123"/>
                  </a:cubicBezTo>
                  <a:cubicBezTo>
                    <a:pt x="1525432" y="530345"/>
                    <a:pt x="1482196" y="509402"/>
                    <a:pt x="1438284" y="495215"/>
                  </a:cubicBezTo>
                  <a:cubicBezTo>
                    <a:pt x="1413964" y="487109"/>
                    <a:pt x="1386941" y="480353"/>
                    <a:pt x="1368025" y="463464"/>
                  </a:cubicBezTo>
                  <a:cubicBezTo>
                    <a:pt x="1459902" y="405365"/>
                    <a:pt x="1555157" y="351995"/>
                    <a:pt x="1655141" y="302678"/>
                  </a:cubicBezTo>
                  <a:cubicBezTo>
                    <a:pt x="1690271" y="285789"/>
                    <a:pt x="1725401" y="269576"/>
                    <a:pt x="1760530" y="254038"/>
                  </a:cubicBezTo>
                  <a:cubicBezTo>
                    <a:pt x="1750397" y="343888"/>
                    <a:pt x="1729454" y="434414"/>
                    <a:pt x="1749046" y="521563"/>
                  </a:cubicBezTo>
                  <a:cubicBezTo>
                    <a:pt x="1761206" y="576284"/>
                    <a:pt x="1789580" y="627627"/>
                    <a:pt x="1807144" y="681672"/>
                  </a:cubicBezTo>
                  <a:cubicBezTo>
                    <a:pt x="1839572" y="780305"/>
                    <a:pt x="1834843" y="891098"/>
                    <a:pt x="1796335" y="987704"/>
                  </a:cubicBezTo>
                  <a:cubicBezTo>
                    <a:pt x="1682840" y="1273470"/>
                    <a:pt x="1445716" y="1471411"/>
                    <a:pt x="1599745" y="1776092"/>
                  </a:cubicBezTo>
                  <a:cubicBezTo>
                    <a:pt x="1651088" y="1877427"/>
                    <a:pt x="1729454" y="1974034"/>
                    <a:pt x="1726076" y="2088205"/>
                  </a:cubicBezTo>
                  <a:cubicBezTo>
                    <a:pt x="1723374" y="2184811"/>
                    <a:pt x="1660546" y="2269933"/>
                    <a:pt x="1650413" y="2366539"/>
                  </a:cubicBezTo>
                  <a:cubicBezTo>
                    <a:pt x="1634875" y="2508408"/>
                    <a:pt x="1734859" y="2655682"/>
                    <a:pt x="1681489" y="2788093"/>
                  </a:cubicBezTo>
                  <a:cubicBezTo>
                    <a:pt x="1615283" y="2952932"/>
                    <a:pt x="1373430" y="2949554"/>
                    <a:pt x="1216698" y="2865108"/>
                  </a:cubicBezTo>
                  <a:cubicBezTo>
                    <a:pt x="1059966" y="2780662"/>
                    <a:pt x="922826" y="2643522"/>
                    <a:pt x="745827" y="2625957"/>
                  </a:cubicBezTo>
                  <a:cubicBezTo>
                    <a:pt x="616794" y="2613797"/>
                    <a:pt x="493165" y="2668517"/>
                    <a:pt x="366158" y="2695540"/>
                  </a:cubicBezTo>
                  <a:cubicBezTo>
                    <a:pt x="350620" y="2698918"/>
                    <a:pt x="336433" y="2700945"/>
                    <a:pt x="320895" y="2703647"/>
                  </a:cubicBezTo>
                  <a:close/>
                  <a:moveTo>
                    <a:pt x="4447940" y="2248990"/>
                  </a:moveTo>
                  <a:cubicBezTo>
                    <a:pt x="4385112" y="2340867"/>
                    <a:pt x="4637098" y="2350325"/>
                    <a:pt x="4781670" y="2299657"/>
                  </a:cubicBezTo>
                  <a:cubicBezTo>
                    <a:pt x="4926242" y="2248314"/>
                    <a:pt x="4796533" y="2080098"/>
                    <a:pt x="4658717" y="2051048"/>
                  </a:cubicBezTo>
                  <a:cubicBezTo>
                    <a:pt x="4499283" y="2017270"/>
                    <a:pt x="4510768" y="2157788"/>
                    <a:pt x="4447940" y="2248990"/>
                  </a:cubicBezTo>
                  <a:close/>
                  <a:moveTo>
                    <a:pt x="5231598" y="2707701"/>
                  </a:moveTo>
                  <a:cubicBezTo>
                    <a:pt x="5213358" y="2866459"/>
                    <a:pt x="5366712" y="3096152"/>
                    <a:pt x="5613294" y="3044133"/>
                  </a:cubicBezTo>
                  <a:cubicBezTo>
                    <a:pt x="5859201" y="2992115"/>
                    <a:pt x="5514662" y="2467198"/>
                    <a:pt x="5326178" y="2338841"/>
                  </a:cubicBezTo>
                  <a:cubicBezTo>
                    <a:pt x="5151881" y="2219940"/>
                    <a:pt x="5249839" y="2548942"/>
                    <a:pt x="5231598" y="2707025"/>
                  </a:cubicBezTo>
                  <a:close/>
                </a:path>
              </a:pathLst>
            </a:custGeom>
            <a:solidFill>
              <a:srgbClr val="00B8C8"/>
            </a:solidFill>
            <a:ln w="0" cap="flat">
              <a:noFill/>
              <a:prstDash val="solid"/>
              <a:miter/>
            </a:ln>
          </p:spPr>
          <p:txBody>
            <a:bodyPr rtlCol="0" anchor="ctr"/>
            <a:lstStyle/>
            <a:p>
              <a:endParaRPr lang="en-GB"/>
            </a:p>
          </p:txBody>
        </p:sp>
      </p:grpSp>
      <p:grpSp>
        <p:nvGrpSpPr>
          <p:cNvPr id="84" name="Groep 83">
            <a:extLst>
              <a:ext uri="{FF2B5EF4-FFF2-40B4-BE49-F238E27FC236}">
                <a16:creationId xmlns:a16="http://schemas.microsoft.com/office/drawing/2014/main" id="{AE46CD23-8F12-8262-B093-A2144DA905F9}"/>
              </a:ext>
            </a:extLst>
          </p:cNvPr>
          <p:cNvGrpSpPr/>
          <p:nvPr/>
        </p:nvGrpSpPr>
        <p:grpSpPr>
          <a:xfrm>
            <a:off x="4825409" y="1443355"/>
            <a:ext cx="2490858" cy="3065747"/>
            <a:chOff x="4825409" y="1565275"/>
            <a:chExt cx="2490858" cy="3065747"/>
          </a:xfrm>
        </p:grpSpPr>
        <p:sp>
          <p:nvSpPr>
            <p:cNvPr id="14" name="Vrije vorm: vorm 13">
              <a:extLst>
                <a:ext uri="{FF2B5EF4-FFF2-40B4-BE49-F238E27FC236}">
                  <a16:creationId xmlns:a16="http://schemas.microsoft.com/office/drawing/2014/main" id="{A7DF1CC1-51B8-8876-6E8D-6562051AB821}"/>
                </a:ext>
              </a:extLst>
            </p:cNvPr>
            <p:cNvSpPr/>
            <p:nvPr/>
          </p:nvSpPr>
          <p:spPr>
            <a:xfrm>
              <a:off x="5466987" y="3307207"/>
              <a:ext cx="1313307" cy="1086326"/>
            </a:xfrm>
            <a:custGeom>
              <a:avLst/>
              <a:gdLst>
                <a:gd name="connsiteX0" fmla="*/ 1313307 w 1313307"/>
                <a:gd name="connsiteY0" fmla="*/ 1086326 h 1086326"/>
                <a:gd name="connsiteX1" fmla="*/ 0 w 1313307"/>
                <a:gd name="connsiteY1" fmla="*/ 1086326 h 1086326"/>
                <a:gd name="connsiteX2" fmla="*/ 445580 w 1313307"/>
                <a:gd name="connsiteY2" fmla="*/ 477964 h 1086326"/>
                <a:gd name="connsiteX3" fmla="*/ 524923 w 1313307"/>
                <a:gd name="connsiteY3" fmla="*/ 0 h 1086326"/>
                <a:gd name="connsiteX4" fmla="*/ 901351 w 1313307"/>
                <a:gd name="connsiteY4" fmla="*/ 0 h 1086326"/>
                <a:gd name="connsiteX5" fmla="*/ 950405 w 1313307"/>
                <a:gd name="connsiteY5" fmla="*/ 402526 h 1086326"/>
                <a:gd name="connsiteX6" fmla="*/ 956786 w 1313307"/>
                <a:gd name="connsiteY6" fmla="*/ 436055 h 1086326"/>
                <a:gd name="connsiteX7" fmla="*/ 1313307 w 1313307"/>
                <a:gd name="connsiteY7" fmla="*/ 1086326 h 108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3307" h="1086326">
                  <a:moveTo>
                    <a:pt x="1313307" y="1086326"/>
                  </a:moveTo>
                  <a:lnTo>
                    <a:pt x="0" y="1086326"/>
                  </a:lnTo>
                  <a:cubicBezTo>
                    <a:pt x="234887" y="932212"/>
                    <a:pt x="369761" y="731425"/>
                    <a:pt x="445580" y="477964"/>
                  </a:cubicBezTo>
                  <a:cubicBezTo>
                    <a:pt x="488252" y="335566"/>
                    <a:pt x="512255" y="176689"/>
                    <a:pt x="524923" y="0"/>
                  </a:cubicBezTo>
                  <a:lnTo>
                    <a:pt x="901351" y="0"/>
                  </a:lnTo>
                  <a:cubicBezTo>
                    <a:pt x="912305" y="146018"/>
                    <a:pt x="927926" y="280511"/>
                    <a:pt x="950405" y="402526"/>
                  </a:cubicBezTo>
                  <a:cubicBezTo>
                    <a:pt x="952500" y="413861"/>
                    <a:pt x="954596" y="425005"/>
                    <a:pt x="956786" y="436055"/>
                  </a:cubicBezTo>
                  <a:cubicBezTo>
                    <a:pt x="1017080" y="739902"/>
                    <a:pt x="1123283" y="962406"/>
                    <a:pt x="1313307" y="1086326"/>
                  </a:cubicBezTo>
                  <a:close/>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87789B23-9C93-3088-BB47-823F2BCBEFA3}"/>
                </a:ext>
              </a:extLst>
            </p:cNvPr>
            <p:cNvSpPr/>
            <p:nvPr/>
          </p:nvSpPr>
          <p:spPr>
            <a:xfrm>
              <a:off x="4825409" y="3874993"/>
              <a:ext cx="2490858" cy="756029"/>
            </a:xfrm>
            <a:custGeom>
              <a:avLst/>
              <a:gdLst>
                <a:gd name="connsiteX0" fmla="*/ 2373535 w 2482881"/>
                <a:gd name="connsiteY0" fmla="*/ 351853 h 680370"/>
                <a:gd name="connsiteX1" fmla="*/ 2387537 w 2482881"/>
                <a:gd name="connsiteY1" fmla="*/ 306324 h 680370"/>
                <a:gd name="connsiteX2" fmla="*/ 2306384 w 2482881"/>
                <a:gd name="connsiteY2" fmla="*/ 225171 h 680370"/>
                <a:gd name="connsiteX3" fmla="*/ 2282476 w 2482881"/>
                <a:gd name="connsiteY3" fmla="*/ 228791 h 680370"/>
                <a:gd name="connsiteX4" fmla="*/ 2292858 w 2482881"/>
                <a:gd name="connsiteY4" fmla="*/ 173926 h 680370"/>
                <a:gd name="connsiteX5" fmla="*/ 2140649 w 2482881"/>
                <a:gd name="connsiteY5" fmla="*/ 21717 h 680370"/>
                <a:gd name="connsiteX6" fmla="*/ 1988915 w 2482881"/>
                <a:gd name="connsiteY6" fmla="*/ 164973 h 680370"/>
                <a:gd name="connsiteX7" fmla="*/ 1943862 w 2482881"/>
                <a:gd name="connsiteY7" fmla="*/ 154305 h 680370"/>
                <a:gd name="connsiteX8" fmla="*/ 1842802 w 2482881"/>
                <a:gd name="connsiteY8" fmla="*/ 247459 h 680370"/>
                <a:gd name="connsiteX9" fmla="*/ 1754124 w 2482881"/>
                <a:gd name="connsiteY9" fmla="*/ 211741 h 680370"/>
                <a:gd name="connsiteX10" fmla="*/ 1627346 w 2482881"/>
                <a:gd name="connsiteY10" fmla="*/ 319659 h 680370"/>
                <a:gd name="connsiteX11" fmla="*/ 1600295 w 2482881"/>
                <a:gd name="connsiteY11" fmla="*/ 315849 h 680370"/>
                <a:gd name="connsiteX12" fmla="*/ 1526000 w 2482881"/>
                <a:gd name="connsiteY12" fmla="*/ 350520 h 680370"/>
                <a:gd name="connsiteX13" fmla="*/ 1458468 w 2482881"/>
                <a:gd name="connsiteY13" fmla="*/ 312325 h 680370"/>
                <a:gd name="connsiteX14" fmla="*/ 1461230 w 2482881"/>
                <a:gd name="connsiteY14" fmla="*/ 290417 h 680370"/>
                <a:gd name="connsiteX15" fmla="*/ 1370457 w 2482881"/>
                <a:gd name="connsiteY15" fmla="*/ 199644 h 680370"/>
                <a:gd name="connsiteX16" fmla="*/ 1281398 w 2482881"/>
                <a:gd name="connsiteY16" fmla="*/ 273367 h 680370"/>
                <a:gd name="connsiteX17" fmla="*/ 1213485 w 2482881"/>
                <a:gd name="connsiteY17" fmla="*/ 240792 h 680370"/>
                <a:gd name="connsiteX18" fmla="*/ 1127284 w 2482881"/>
                <a:gd name="connsiteY18" fmla="*/ 315277 h 680370"/>
                <a:gd name="connsiteX19" fmla="*/ 1095661 w 2482881"/>
                <a:gd name="connsiteY19" fmla="*/ 309372 h 680370"/>
                <a:gd name="connsiteX20" fmla="*/ 1017556 w 2482881"/>
                <a:gd name="connsiteY20" fmla="*/ 356235 h 680370"/>
                <a:gd name="connsiteX21" fmla="*/ 912400 w 2482881"/>
                <a:gd name="connsiteY21" fmla="*/ 304419 h 680370"/>
                <a:gd name="connsiteX22" fmla="*/ 839153 w 2482881"/>
                <a:gd name="connsiteY22" fmla="*/ 326517 h 680370"/>
                <a:gd name="connsiteX23" fmla="*/ 848201 w 2482881"/>
                <a:gd name="connsiteY23" fmla="*/ 274510 h 680370"/>
                <a:gd name="connsiteX24" fmla="*/ 691229 w 2482881"/>
                <a:gd name="connsiteY24" fmla="*/ 117538 h 680370"/>
                <a:gd name="connsiteX25" fmla="*/ 602837 w 2482881"/>
                <a:gd name="connsiteY25" fmla="*/ 144780 h 680370"/>
                <a:gd name="connsiteX26" fmla="*/ 402812 w 2482881"/>
                <a:gd name="connsiteY26" fmla="*/ 0 h 680370"/>
                <a:gd name="connsiteX27" fmla="*/ 192119 w 2482881"/>
                <a:gd name="connsiteY27" fmla="*/ 210693 h 680370"/>
                <a:gd name="connsiteX28" fmla="*/ 193167 w 2482881"/>
                <a:gd name="connsiteY28" fmla="*/ 230600 h 680370"/>
                <a:gd name="connsiteX29" fmla="*/ 170402 w 2482881"/>
                <a:gd name="connsiteY29" fmla="*/ 228886 h 680370"/>
                <a:gd name="connsiteX30" fmla="*/ 0 w 2482881"/>
                <a:gd name="connsiteY30" fmla="*/ 399288 h 680370"/>
                <a:gd name="connsiteX31" fmla="*/ 55626 w 2482881"/>
                <a:gd name="connsiteY31" fmla="*/ 525018 h 680370"/>
                <a:gd name="connsiteX32" fmla="*/ 914972 w 2482881"/>
                <a:gd name="connsiteY32" fmla="*/ 525018 h 680370"/>
                <a:gd name="connsiteX33" fmla="*/ 914972 w 2482881"/>
                <a:gd name="connsiteY33" fmla="*/ 642652 h 680370"/>
                <a:gd name="connsiteX34" fmla="*/ 989171 w 2482881"/>
                <a:gd name="connsiteY34" fmla="*/ 680371 h 680370"/>
                <a:gd name="connsiteX35" fmla="*/ 993648 w 2482881"/>
                <a:gd name="connsiteY35" fmla="*/ 680371 h 680370"/>
                <a:gd name="connsiteX36" fmla="*/ 1045845 w 2482881"/>
                <a:gd name="connsiteY36" fmla="*/ 680371 h 680370"/>
                <a:gd name="connsiteX37" fmla="*/ 1749647 w 2482881"/>
                <a:gd name="connsiteY37" fmla="*/ 680371 h 680370"/>
                <a:gd name="connsiteX38" fmla="*/ 1763268 w 2482881"/>
                <a:gd name="connsiteY38" fmla="*/ 622554 h 680370"/>
                <a:gd name="connsiteX39" fmla="*/ 1754029 w 2482881"/>
                <a:gd name="connsiteY39" fmla="*/ 574453 h 680370"/>
                <a:gd name="connsiteX40" fmla="*/ 1941290 w 2482881"/>
                <a:gd name="connsiteY40" fmla="*/ 574453 h 680370"/>
                <a:gd name="connsiteX41" fmla="*/ 1941290 w 2482881"/>
                <a:gd name="connsiteY41" fmla="*/ 544449 h 680370"/>
                <a:gd name="connsiteX42" fmla="*/ 2447354 w 2482881"/>
                <a:gd name="connsiteY42" fmla="*/ 544449 h 680370"/>
                <a:gd name="connsiteX43" fmla="*/ 2482882 w 2482881"/>
                <a:gd name="connsiteY43" fmla="*/ 463105 h 680370"/>
                <a:gd name="connsiteX44" fmla="*/ 2373630 w 2482881"/>
                <a:gd name="connsiteY44" fmla="*/ 351758 h 680370"/>
                <a:gd name="connsiteX0" fmla="*/ 2373535 w 2482882"/>
                <a:gd name="connsiteY0" fmla="*/ 351853 h 680371"/>
                <a:gd name="connsiteX1" fmla="*/ 2387537 w 2482882"/>
                <a:gd name="connsiteY1" fmla="*/ 306324 h 680371"/>
                <a:gd name="connsiteX2" fmla="*/ 2306384 w 2482882"/>
                <a:gd name="connsiteY2" fmla="*/ 225171 h 680371"/>
                <a:gd name="connsiteX3" fmla="*/ 2282476 w 2482882"/>
                <a:gd name="connsiteY3" fmla="*/ 228791 h 680371"/>
                <a:gd name="connsiteX4" fmla="*/ 2292858 w 2482882"/>
                <a:gd name="connsiteY4" fmla="*/ 173926 h 680371"/>
                <a:gd name="connsiteX5" fmla="*/ 2140649 w 2482882"/>
                <a:gd name="connsiteY5" fmla="*/ 21717 h 680371"/>
                <a:gd name="connsiteX6" fmla="*/ 1988915 w 2482882"/>
                <a:gd name="connsiteY6" fmla="*/ 164973 h 680371"/>
                <a:gd name="connsiteX7" fmla="*/ 1943862 w 2482882"/>
                <a:gd name="connsiteY7" fmla="*/ 154305 h 680371"/>
                <a:gd name="connsiteX8" fmla="*/ 1842802 w 2482882"/>
                <a:gd name="connsiteY8" fmla="*/ 247459 h 680371"/>
                <a:gd name="connsiteX9" fmla="*/ 1754124 w 2482882"/>
                <a:gd name="connsiteY9" fmla="*/ 211741 h 680371"/>
                <a:gd name="connsiteX10" fmla="*/ 1627346 w 2482882"/>
                <a:gd name="connsiteY10" fmla="*/ 319659 h 680371"/>
                <a:gd name="connsiteX11" fmla="*/ 1600295 w 2482882"/>
                <a:gd name="connsiteY11" fmla="*/ 315849 h 680371"/>
                <a:gd name="connsiteX12" fmla="*/ 1526000 w 2482882"/>
                <a:gd name="connsiteY12" fmla="*/ 350520 h 680371"/>
                <a:gd name="connsiteX13" fmla="*/ 1458468 w 2482882"/>
                <a:gd name="connsiteY13" fmla="*/ 312325 h 680371"/>
                <a:gd name="connsiteX14" fmla="*/ 1461230 w 2482882"/>
                <a:gd name="connsiteY14" fmla="*/ 290417 h 680371"/>
                <a:gd name="connsiteX15" fmla="*/ 1370457 w 2482882"/>
                <a:gd name="connsiteY15" fmla="*/ 199644 h 680371"/>
                <a:gd name="connsiteX16" fmla="*/ 1281398 w 2482882"/>
                <a:gd name="connsiteY16" fmla="*/ 273367 h 680371"/>
                <a:gd name="connsiteX17" fmla="*/ 1213485 w 2482882"/>
                <a:gd name="connsiteY17" fmla="*/ 240792 h 680371"/>
                <a:gd name="connsiteX18" fmla="*/ 1127284 w 2482882"/>
                <a:gd name="connsiteY18" fmla="*/ 315277 h 680371"/>
                <a:gd name="connsiteX19" fmla="*/ 1095661 w 2482882"/>
                <a:gd name="connsiteY19" fmla="*/ 309372 h 680371"/>
                <a:gd name="connsiteX20" fmla="*/ 1017556 w 2482882"/>
                <a:gd name="connsiteY20" fmla="*/ 356235 h 680371"/>
                <a:gd name="connsiteX21" fmla="*/ 912400 w 2482882"/>
                <a:gd name="connsiteY21" fmla="*/ 304419 h 680371"/>
                <a:gd name="connsiteX22" fmla="*/ 839153 w 2482882"/>
                <a:gd name="connsiteY22" fmla="*/ 326517 h 680371"/>
                <a:gd name="connsiteX23" fmla="*/ 848201 w 2482882"/>
                <a:gd name="connsiteY23" fmla="*/ 274510 h 680371"/>
                <a:gd name="connsiteX24" fmla="*/ 691229 w 2482882"/>
                <a:gd name="connsiteY24" fmla="*/ 117538 h 680371"/>
                <a:gd name="connsiteX25" fmla="*/ 602837 w 2482882"/>
                <a:gd name="connsiteY25" fmla="*/ 144780 h 680371"/>
                <a:gd name="connsiteX26" fmla="*/ 402812 w 2482882"/>
                <a:gd name="connsiteY26" fmla="*/ 0 h 680371"/>
                <a:gd name="connsiteX27" fmla="*/ 192119 w 2482882"/>
                <a:gd name="connsiteY27" fmla="*/ 210693 h 680371"/>
                <a:gd name="connsiteX28" fmla="*/ 193167 w 2482882"/>
                <a:gd name="connsiteY28" fmla="*/ 230600 h 680371"/>
                <a:gd name="connsiteX29" fmla="*/ 170402 w 2482882"/>
                <a:gd name="connsiteY29" fmla="*/ 228886 h 680371"/>
                <a:gd name="connsiteX30" fmla="*/ 0 w 2482882"/>
                <a:gd name="connsiteY30" fmla="*/ 399288 h 680371"/>
                <a:gd name="connsiteX31" fmla="*/ 55626 w 2482882"/>
                <a:gd name="connsiteY31" fmla="*/ 525018 h 680371"/>
                <a:gd name="connsiteX32" fmla="*/ 914972 w 2482882"/>
                <a:gd name="connsiteY32" fmla="*/ 525018 h 680371"/>
                <a:gd name="connsiteX33" fmla="*/ 914972 w 2482882"/>
                <a:gd name="connsiteY33" fmla="*/ 642652 h 680371"/>
                <a:gd name="connsiteX34" fmla="*/ 989171 w 2482882"/>
                <a:gd name="connsiteY34" fmla="*/ 680371 h 680371"/>
                <a:gd name="connsiteX35" fmla="*/ 1045845 w 2482882"/>
                <a:gd name="connsiteY35" fmla="*/ 680371 h 680371"/>
                <a:gd name="connsiteX36" fmla="*/ 1749647 w 2482882"/>
                <a:gd name="connsiteY36" fmla="*/ 680371 h 680371"/>
                <a:gd name="connsiteX37" fmla="*/ 1763268 w 2482882"/>
                <a:gd name="connsiteY37" fmla="*/ 622554 h 680371"/>
                <a:gd name="connsiteX38" fmla="*/ 1754029 w 2482882"/>
                <a:gd name="connsiteY38" fmla="*/ 574453 h 680371"/>
                <a:gd name="connsiteX39" fmla="*/ 1941290 w 2482882"/>
                <a:gd name="connsiteY39" fmla="*/ 574453 h 680371"/>
                <a:gd name="connsiteX40" fmla="*/ 1941290 w 2482882"/>
                <a:gd name="connsiteY40" fmla="*/ 544449 h 680371"/>
                <a:gd name="connsiteX41" fmla="*/ 2447354 w 2482882"/>
                <a:gd name="connsiteY41" fmla="*/ 544449 h 680371"/>
                <a:gd name="connsiteX42" fmla="*/ 2482882 w 2482882"/>
                <a:gd name="connsiteY42" fmla="*/ 463105 h 680371"/>
                <a:gd name="connsiteX43" fmla="*/ 2373630 w 2482882"/>
                <a:gd name="connsiteY43" fmla="*/ 351758 h 680371"/>
                <a:gd name="connsiteX44" fmla="*/ 2373535 w 2482882"/>
                <a:gd name="connsiteY44" fmla="*/ 351853 h 680371"/>
                <a:gd name="connsiteX0" fmla="*/ 2373535 w 2482882"/>
                <a:gd name="connsiteY0" fmla="*/ 351853 h 680371"/>
                <a:gd name="connsiteX1" fmla="*/ 2387537 w 2482882"/>
                <a:gd name="connsiteY1" fmla="*/ 306324 h 680371"/>
                <a:gd name="connsiteX2" fmla="*/ 2306384 w 2482882"/>
                <a:gd name="connsiteY2" fmla="*/ 225171 h 680371"/>
                <a:gd name="connsiteX3" fmla="*/ 2282476 w 2482882"/>
                <a:gd name="connsiteY3" fmla="*/ 228791 h 680371"/>
                <a:gd name="connsiteX4" fmla="*/ 2292858 w 2482882"/>
                <a:gd name="connsiteY4" fmla="*/ 173926 h 680371"/>
                <a:gd name="connsiteX5" fmla="*/ 2140649 w 2482882"/>
                <a:gd name="connsiteY5" fmla="*/ 21717 h 680371"/>
                <a:gd name="connsiteX6" fmla="*/ 1988915 w 2482882"/>
                <a:gd name="connsiteY6" fmla="*/ 164973 h 680371"/>
                <a:gd name="connsiteX7" fmla="*/ 1943862 w 2482882"/>
                <a:gd name="connsiteY7" fmla="*/ 154305 h 680371"/>
                <a:gd name="connsiteX8" fmla="*/ 1842802 w 2482882"/>
                <a:gd name="connsiteY8" fmla="*/ 247459 h 680371"/>
                <a:gd name="connsiteX9" fmla="*/ 1754124 w 2482882"/>
                <a:gd name="connsiteY9" fmla="*/ 211741 h 680371"/>
                <a:gd name="connsiteX10" fmla="*/ 1627346 w 2482882"/>
                <a:gd name="connsiteY10" fmla="*/ 319659 h 680371"/>
                <a:gd name="connsiteX11" fmla="*/ 1600295 w 2482882"/>
                <a:gd name="connsiteY11" fmla="*/ 315849 h 680371"/>
                <a:gd name="connsiteX12" fmla="*/ 1526000 w 2482882"/>
                <a:gd name="connsiteY12" fmla="*/ 350520 h 680371"/>
                <a:gd name="connsiteX13" fmla="*/ 1458468 w 2482882"/>
                <a:gd name="connsiteY13" fmla="*/ 312325 h 680371"/>
                <a:gd name="connsiteX14" fmla="*/ 1461230 w 2482882"/>
                <a:gd name="connsiteY14" fmla="*/ 290417 h 680371"/>
                <a:gd name="connsiteX15" fmla="*/ 1370457 w 2482882"/>
                <a:gd name="connsiteY15" fmla="*/ 199644 h 680371"/>
                <a:gd name="connsiteX16" fmla="*/ 1281398 w 2482882"/>
                <a:gd name="connsiteY16" fmla="*/ 273367 h 680371"/>
                <a:gd name="connsiteX17" fmla="*/ 1213485 w 2482882"/>
                <a:gd name="connsiteY17" fmla="*/ 240792 h 680371"/>
                <a:gd name="connsiteX18" fmla="*/ 1127284 w 2482882"/>
                <a:gd name="connsiteY18" fmla="*/ 315277 h 680371"/>
                <a:gd name="connsiteX19" fmla="*/ 1095661 w 2482882"/>
                <a:gd name="connsiteY19" fmla="*/ 309372 h 680371"/>
                <a:gd name="connsiteX20" fmla="*/ 1017556 w 2482882"/>
                <a:gd name="connsiteY20" fmla="*/ 356235 h 680371"/>
                <a:gd name="connsiteX21" fmla="*/ 912400 w 2482882"/>
                <a:gd name="connsiteY21" fmla="*/ 304419 h 680371"/>
                <a:gd name="connsiteX22" fmla="*/ 839153 w 2482882"/>
                <a:gd name="connsiteY22" fmla="*/ 326517 h 680371"/>
                <a:gd name="connsiteX23" fmla="*/ 848201 w 2482882"/>
                <a:gd name="connsiteY23" fmla="*/ 274510 h 680371"/>
                <a:gd name="connsiteX24" fmla="*/ 691229 w 2482882"/>
                <a:gd name="connsiteY24" fmla="*/ 117538 h 680371"/>
                <a:gd name="connsiteX25" fmla="*/ 602837 w 2482882"/>
                <a:gd name="connsiteY25" fmla="*/ 144780 h 680371"/>
                <a:gd name="connsiteX26" fmla="*/ 402812 w 2482882"/>
                <a:gd name="connsiteY26" fmla="*/ 0 h 680371"/>
                <a:gd name="connsiteX27" fmla="*/ 192119 w 2482882"/>
                <a:gd name="connsiteY27" fmla="*/ 210693 h 680371"/>
                <a:gd name="connsiteX28" fmla="*/ 193167 w 2482882"/>
                <a:gd name="connsiteY28" fmla="*/ 230600 h 680371"/>
                <a:gd name="connsiteX29" fmla="*/ 170402 w 2482882"/>
                <a:gd name="connsiteY29" fmla="*/ 228886 h 680371"/>
                <a:gd name="connsiteX30" fmla="*/ 0 w 2482882"/>
                <a:gd name="connsiteY30" fmla="*/ 399288 h 680371"/>
                <a:gd name="connsiteX31" fmla="*/ 55626 w 2482882"/>
                <a:gd name="connsiteY31" fmla="*/ 525018 h 680371"/>
                <a:gd name="connsiteX32" fmla="*/ 914972 w 2482882"/>
                <a:gd name="connsiteY32" fmla="*/ 525018 h 680371"/>
                <a:gd name="connsiteX33" fmla="*/ 989171 w 2482882"/>
                <a:gd name="connsiteY33" fmla="*/ 680371 h 680371"/>
                <a:gd name="connsiteX34" fmla="*/ 1045845 w 2482882"/>
                <a:gd name="connsiteY34" fmla="*/ 680371 h 680371"/>
                <a:gd name="connsiteX35" fmla="*/ 1749647 w 2482882"/>
                <a:gd name="connsiteY35" fmla="*/ 680371 h 680371"/>
                <a:gd name="connsiteX36" fmla="*/ 1763268 w 2482882"/>
                <a:gd name="connsiteY36" fmla="*/ 622554 h 680371"/>
                <a:gd name="connsiteX37" fmla="*/ 1754029 w 2482882"/>
                <a:gd name="connsiteY37" fmla="*/ 574453 h 680371"/>
                <a:gd name="connsiteX38" fmla="*/ 1941290 w 2482882"/>
                <a:gd name="connsiteY38" fmla="*/ 574453 h 680371"/>
                <a:gd name="connsiteX39" fmla="*/ 1941290 w 2482882"/>
                <a:gd name="connsiteY39" fmla="*/ 544449 h 680371"/>
                <a:gd name="connsiteX40" fmla="*/ 2447354 w 2482882"/>
                <a:gd name="connsiteY40" fmla="*/ 544449 h 680371"/>
                <a:gd name="connsiteX41" fmla="*/ 2482882 w 2482882"/>
                <a:gd name="connsiteY41" fmla="*/ 463105 h 680371"/>
                <a:gd name="connsiteX42" fmla="*/ 2373630 w 2482882"/>
                <a:gd name="connsiteY42" fmla="*/ 351758 h 680371"/>
                <a:gd name="connsiteX43" fmla="*/ 2373535 w 2482882"/>
                <a:gd name="connsiteY43" fmla="*/ 351853 h 680371"/>
                <a:gd name="connsiteX0" fmla="*/ 2373535 w 2482882"/>
                <a:gd name="connsiteY0" fmla="*/ 351853 h 680371"/>
                <a:gd name="connsiteX1" fmla="*/ 2387537 w 2482882"/>
                <a:gd name="connsiteY1" fmla="*/ 306324 h 680371"/>
                <a:gd name="connsiteX2" fmla="*/ 2306384 w 2482882"/>
                <a:gd name="connsiteY2" fmla="*/ 225171 h 680371"/>
                <a:gd name="connsiteX3" fmla="*/ 2282476 w 2482882"/>
                <a:gd name="connsiteY3" fmla="*/ 228791 h 680371"/>
                <a:gd name="connsiteX4" fmla="*/ 2292858 w 2482882"/>
                <a:gd name="connsiteY4" fmla="*/ 173926 h 680371"/>
                <a:gd name="connsiteX5" fmla="*/ 2140649 w 2482882"/>
                <a:gd name="connsiteY5" fmla="*/ 21717 h 680371"/>
                <a:gd name="connsiteX6" fmla="*/ 1988915 w 2482882"/>
                <a:gd name="connsiteY6" fmla="*/ 164973 h 680371"/>
                <a:gd name="connsiteX7" fmla="*/ 1943862 w 2482882"/>
                <a:gd name="connsiteY7" fmla="*/ 154305 h 680371"/>
                <a:gd name="connsiteX8" fmla="*/ 1842802 w 2482882"/>
                <a:gd name="connsiteY8" fmla="*/ 247459 h 680371"/>
                <a:gd name="connsiteX9" fmla="*/ 1754124 w 2482882"/>
                <a:gd name="connsiteY9" fmla="*/ 211741 h 680371"/>
                <a:gd name="connsiteX10" fmla="*/ 1627346 w 2482882"/>
                <a:gd name="connsiteY10" fmla="*/ 319659 h 680371"/>
                <a:gd name="connsiteX11" fmla="*/ 1600295 w 2482882"/>
                <a:gd name="connsiteY11" fmla="*/ 315849 h 680371"/>
                <a:gd name="connsiteX12" fmla="*/ 1526000 w 2482882"/>
                <a:gd name="connsiteY12" fmla="*/ 350520 h 680371"/>
                <a:gd name="connsiteX13" fmla="*/ 1458468 w 2482882"/>
                <a:gd name="connsiteY13" fmla="*/ 312325 h 680371"/>
                <a:gd name="connsiteX14" fmla="*/ 1461230 w 2482882"/>
                <a:gd name="connsiteY14" fmla="*/ 290417 h 680371"/>
                <a:gd name="connsiteX15" fmla="*/ 1370457 w 2482882"/>
                <a:gd name="connsiteY15" fmla="*/ 199644 h 680371"/>
                <a:gd name="connsiteX16" fmla="*/ 1281398 w 2482882"/>
                <a:gd name="connsiteY16" fmla="*/ 273367 h 680371"/>
                <a:gd name="connsiteX17" fmla="*/ 1213485 w 2482882"/>
                <a:gd name="connsiteY17" fmla="*/ 240792 h 680371"/>
                <a:gd name="connsiteX18" fmla="*/ 1127284 w 2482882"/>
                <a:gd name="connsiteY18" fmla="*/ 315277 h 680371"/>
                <a:gd name="connsiteX19" fmla="*/ 1095661 w 2482882"/>
                <a:gd name="connsiteY19" fmla="*/ 309372 h 680371"/>
                <a:gd name="connsiteX20" fmla="*/ 1017556 w 2482882"/>
                <a:gd name="connsiteY20" fmla="*/ 356235 h 680371"/>
                <a:gd name="connsiteX21" fmla="*/ 912400 w 2482882"/>
                <a:gd name="connsiteY21" fmla="*/ 304419 h 680371"/>
                <a:gd name="connsiteX22" fmla="*/ 839153 w 2482882"/>
                <a:gd name="connsiteY22" fmla="*/ 326517 h 680371"/>
                <a:gd name="connsiteX23" fmla="*/ 848201 w 2482882"/>
                <a:gd name="connsiteY23" fmla="*/ 274510 h 680371"/>
                <a:gd name="connsiteX24" fmla="*/ 691229 w 2482882"/>
                <a:gd name="connsiteY24" fmla="*/ 117538 h 680371"/>
                <a:gd name="connsiteX25" fmla="*/ 602837 w 2482882"/>
                <a:gd name="connsiteY25" fmla="*/ 144780 h 680371"/>
                <a:gd name="connsiteX26" fmla="*/ 402812 w 2482882"/>
                <a:gd name="connsiteY26" fmla="*/ 0 h 680371"/>
                <a:gd name="connsiteX27" fmla="*/ 192119 w 2482882"/>
                <a:gd name="connsiteY27" fmla="*/ 210693 h 680371"/>
                <a:gd name="connsiteX28" fmla="*/ 193167 w 2482882"/>
                <a:gd name="connsiteY28" fmla="*/ 230600 h 680371"/>
                <a:gd name="connsiteX29" fmla="*/ 170402 w 2482882"/>
                <a:gd name="connsiteY29" fmla="*/ 228886 h 680371"/>
                <a:gd name="connsiteX30" fmla="*/ 0 w 2482882"/>
                <a:gd name="connsiteY30" fmla="*/ 399288 h 680371"/>
                <a:gd name="connsiteX31" fmla="*/ 55626 w 2482882"/>
                <a:gd name="connsiteY31" fmla="*/ 525018 h 680371"/>
                <a:gd name="connsiteX32" fmla="*/ 914972 w 2482882"/>
                <a:gd name="connsiteY32" fmla="*/ 525018 h 680371"/>
                <a:gd name="connsiteX33" fmla="*/ 1045845 w 2482882"/>
                <a:gd name="connsiteY33" fmla="*/ 680371 h 680371"/>
                <a:gd name="connsiteX34" fmla="*/ 1749647 w 2482882"/>
                <a:gd name="connsiteY34" fmla="*/ 680371 h 680371"/>
                <a:gd name="connsiteX35" fmla="*/ 1763268 w 2482882"/>
                <a:gd name="connsiteY35" fmla="*/ 622554 h 680371"/>
                <a:gd name="connsiteX36" fmla="*/ 1754029 w 2482882"/>
                <a:gd name="connsiteY36" fmla="*/ 574453 h 680371"/>
                <a:gd name="connsiteX37" fmla="*/ 1941290 w 2482882"/>
                <a:gd name="connsiteY37" fmla="*/ 574453 h 680371"/>
                <a:gd name="connsiteX38" fmla="*/ 1941290 w 2482882"/>
                <a:gd name="connsiteY38" fmla="*/ 544449 h 680371"/>
                <a:gd name="connsiteX39" fmla="*/ 2447354 w 2482882"/>
                <a:gd name="connsiteY39" fmla="*/ 544449 h 680371"/>
                <a:gd name="connsiteX40" fmla="*/ 2482882 w 2482882"/>
                <a:gd name="connsiteY40" fmla="*/ 463105 h 680371"/>
                <a:gd name="connsiteX41" fmla="*/ 2373630 w 2482882"/>
                <a:gd name="connsiteY41" fmla="*/ 351758 h 680371"/>
                <a:gd name="connsiteX42" fmla="*/ 2373535 w 2482882"/>
                <a:gd name="connsiteY42" fmla="*/ 351853 h 680371"/>
                <a:gd name="connsiteX0" fmla="*/ 2373535 w 2482882"/>
                <a:gd name="connsiteY0" fmla="*/ 351853 h 694331"/>
                <a:gd name="connsiteX1" fmla="*/ 2387537 w 2482882"/>
                <a:gd name="connsiteY1" fmla="*/ 306324 h 694331"/>
                <a:gd name="connsiteX2" fmla="*/ 2306384 w 2482882"/>
                <a:gd name="connsiteY2" fmla="*/ 225171 h 694331"/>
                <a:gd name="connsiteX3" fmla="*/ 2282476 w 2482882"/>
                <a:gd name="connsiteY3" fmla="*/ 228791 h 694331"/>
                <a:gd name="connsiteX4" fmla="*/ 2292858 w 2482882"/>
                <a:gd name="connsiteY4" fmla="*/ 173926 h 694331"/>
                <a:gd name="connsiteX5" fmla="*/ 2140649 w 2482882"/>
                <a:gd name="connsiteY5" fmla="*/ 21717 h 694331"/>
                <a:gd name="connsiteX6" fmla="*/ 1988915 w 2482882"/>
                <a:gd name="connsiteY6" fmla="*/ 164973 h 694331"/>
                <a:gd name="connsiteX7" fmla="*/ 1943862 w 2482882"/>
                <a:gd name="connsiteY7" fmla="*/ 154305 h 694331"/>
                <a:gd name="connsiteX8" fmla="*/ 1842802 w 2482882"/>
                <a:gd name="connsiteY8" fmla="*/ 247459 h 694331"/>
                <a:gd name="connsiteX9" fmla="*/ 1754124 w 2482882"/>
                <a:gd name="connsiteY9" fmla="*/ 211741 h 694331"/>
                <a:gd name="connsiteX10" fmla="*/ 1627346 w 2482882"/>
                <a:gd name="connsiteY10" fmla="*/ 319659 h 694331"/>
                <a:gd name="connsiteX11" fmla="*/ 1600295 w 2482882"/>
                <a:gd name="connsiteY11" fmla="*/ 315849 h 694331"/>
                <a:gd name="connsiteX12" fmla="*/ 1526000 w 2482882"/>
                <a:gd name="connsiteY12" fmla="*/ 350520 h 694331"/>
                <a:gd name="connsiteX13" fmla="*/ 1458468 w 2482882"/>
                <a:gd name="connsiteY13" fmla="*/ 312325 h 694331"/>
                <a:gd name="connsiteX14" fmla="*/ 1461230 w 2482882"/>
                <a:gd name="connsiteY14" fmla="*/ 290417 h 694331"/>
                <a:gd name="connsiteX15" fmla="*/ 1370457 w 2482882"/>
                <a:gd name="connsiteY15" fmla="*/ 199644 h 694331"/>
                <a:gd name="connsiteX16" fmla="*/ 1281398 w 2482882"/>
                <a:gd name="connsiteY16" fmla="*/ 273367 h 694331"/>
                <a:gd name="connsiteX17" fmla="*/ 1213485 w 2482882"/>
                <a:gd name="connsiteY17" fmla="*/ 240792 h 694331"/>
                <a:gd name="connsiteX18" fmla="*/ 1127284 w 2482882"/>
                <a:gd name="connsiteY18" fmla="*/ 315277 h 694331"/>
                <a:gd name="connsiteX19" fmla="*/ 1095661 w 2482882"/>
                <a:gd name="connsiteY19" fmla="*/ 309372 h 694331"/>
                <a:gd name="connsiteX20" fmla="*/ 1017556 w 2482882"/>
                <a:gd name="connsiteY20" fmla="*/ 356235 h 694331"/>
                <a:gd name="connsiteX21" fmla="*/ 912400 w 2482882"/>
                <a:gd name="connsiteY21" fmla="*/ 304419 h 694331"/>
                <a:gd name="connsiteX22" fmla="*/ 839153 w 2482882"/>
                <a:gd name="connsiteY22" fmla="*/ 326517 h 694331"/>
                <a:gd name="connsiteX23" fmla="*/ 848201 w 2482882"/>
                <a:gd name="connsiteY23" fmla="*/ 274510 h 694331"/>
                <a:gd name="connsiteX24" fmla="*/ 691229 w 2482882"/>
                <a:gd name="connsiteY24" fmla="*/ 117538 h 694331"/>
                <a:gd name="connsiteX25" fmla="*/ 602837 w 2482882"/>
                <a:gd name="connsiteY25" fmla="*/ 144780 h 694331"/>
                <a:gd name="connsiteX26" fmla="*/ 402812 w 2482882"/>
                <a:gd name="connsiteY26" fmla="*/ 0 h 694331"/>
                <a:gd name="connsiteX27" fmla="*/ 192119 w 2482882"/>
                <a:gd name="connsiteY27" fmla="*/ 210693 h 694331"/>
                <a:gd name="connsiteX28" fmla="*/ 193167 w 2482882"/>
                <a:gd name="connsiteY28" fmla="*/ 230600 h 694331"/>
                <a:gd name="connsiteX29" fmla="*/ 170402 w 2482882"/>
                <a:gd name="connsiteY29" fmla="*/ 228886 h 694331"/>
                <a:gd name="connsiteX30" fmla="*/ 0 w 2482882"/>
                <a:gd name="connsiteY30" fmla="*/ 399288 h 694331"/>
                <a:gd name="connsiteX31" fmla="*/ 55626 w 2482882"/>
                <a:gd name="connsiteY31" fmla="*/ 525018 h 694331"/>
                <a:gd name="connsiteX32" fmla="*/ 914972 w 2482882"/>
                <a:gd name="connsiteY32" fmla="*/ 525018 h 694331"/>
                <a:gd name="connsiteX33" fmla="*/ 1045845 w 2482882"/>
                <a:gd name="connsiteY33" fmla="*/ 680371 h 694331"/>
                <a:gd name="connsiteX34" fmla="*/ 1749647 w 2482882"/>
                <a:gd name="connsiteY34" fmla="*/ 680371 h 694331"/>
                <a:gd name="connsiteX35" fmla="*/ 1763268 w 2482882"/>
                <a:gd name="connsiteY35" fmla="*/ 622554 h 694331"/>
                <a:gd name="connsiteX36" fmla="*/ 1754029 w 2482882"/>
                <a:gd name="connsiteY36" fmla="*/ 574453 h 694331"/>
                <a:gd name="connsiteX37" fmla="*/ 1941290 w 2482882"/>
                <a:gd name="connsiteY37" fmla="*/ 574453 h 694331"/>
                <a:gd name="connsiteX38" fmla="*/ 1941290 w 2482882"/>
                <a:gd name="connsiteY38" fmla="*/ 544449 h 694331"/>
                <a:gd name="connsiteX39" fmla="*/ 2447354 w 2482882"/>
                <a:gd name="connsiteY39" fmla="*/ 544449 h 694331"/>
                <a:gd name="connsiteX40" fmla="*/ 2482882 w 2482882"/>
                <a:gd name="connsiteY40" fmla="*/ 463105 h 694331"/>
                <a:gd name="connsiteX41" fmla="*/ 2373630 w 2482882"/>
                <a:gd name="connsiteY41" fmla="*/ 351758 h 694331"/>
                <a:gd name="connsiteX42" fmla="*/ 2373535 w 2482882"/>
                <a:gd name="connsiteY42" fmla="*/ 351853 h 694331"/>
                <a:gd name="connsiteX0" fmla="*/ 2373535 w 2482882"/>
                <a:gd name="connsiteY0" fmla="*/ 351853 h 695174"/>
                <a:gd name="connsiteX1" fmla="*/ 2387537 w 2482882"/>
                <a:gd name="connsiteY1" fmla="*/ 306324 h 695174"/>
                <a:gd name="connsiteX2" fmla="*/ 2306384 w 2482882"/>
                <a:gd name="connsiteY2" fmla="*/ 225171 h 695174"/>
                <a:gd name="connsiteX3" fmla="*/ 2282476 w 2482882"/>
                <a:gd name="connsiteY3" fmla="*/ 228791 h 695174"/>
                <a:gd name="connsiteX4" fmla="*/ 2292858 w 2482882"/>
                <a:gd name="connsiteY4" fmla="*/ 173926 h 695174"/>
                <a:gd name="connsiteX5" fmla="*/ 2140649 w 2482882"/>
                <a:gd name="connsiteY5" fmla="*/ 21717 h 695174"/>
                <a:gd name="connsiteX6" fmla="*/ 1988915 w 2482882"/>
                <a:gd name="connsiteY6" fmla="*/ 164973 h 695174"/>
                <a:gd name="connsiteX7" fmla="*/ 1943862 w 2482882"/>
                <a:gd name="connsiteY7" fmla="*/ 154305 h 695174"/>
                <a:gd name="connsiteX8" fmla="*/ 1842802 w 2482882"/>
                <a:gd name="connsiteY8" fmla="*/ 247459 h 695174"/>
                <a:gd name="connsiteX9" fmla="*/ 1754124 w 2482882"/>
                <a:gd name="connsiteY9" fmla="*/ 211741 h 695174"/>
                <a:gd name="connsiteX10" fmla="*/ 1627346 w 2482882"/>
                <a:gd name="connsiteY10" fmla="*/ 319659 h 695174"/>
                <a:gd name="connsiteX11" fmla="*/ 1600295 w 2482882"/>
                <a:gd name="connsiteY11" fmla="*/ 315849 h 695174"/>
                <a:gd name="connsiteX12" fmla="*/ 1526000 w 2482882"/>
                <a:gd name="connsiteY12" fmla="*/ 350520 h 695174"/>
                <a:gd name="connsiteX13" fmla="*/ 1458468 w 2482882"/>
                <a:gd name="connsiteY13" fmla="*/ 312325 h 695174"/>
                <a:gd name="connsiteX14" fmla="*/ 1461230 w 2482882"/>
                <a:gd name="connsiteY14" fmla="*/ 290417 h 695174"/>
                <a:gd name="connsiteX15" fmla="*/ 1370457 w 2482882"/>
                <a:gd name="connsiteY15" fmla="*/ 199644 h 695174"/>
                <a:gd name="connsiteX16" fmla="*/ 1281398 w 2482882"/>
                <a:gd name="connsiteY16" fmla="*/ 273367 h 695174"/>
                <a:gd name="connsiteX17" fmla="*/ 1213485 w 2482882"/>
                <a:gd name="connsiteY17" fmla="*/ 240792 h 695174"/>
                <a:gd name="connsiteX18" fmla="*/ 1127284 w 2482882"/>
                <a:gd name="connsiteY18" fmla="*/ 315277 h 695174"/>
                <a:gd name="connsiteX19" fmla="*/ 1095661 w 2482882"/>
                <a:gd name="connsiteY19" fmla="*/ 309372 h 695174"/>
                <a:gd name="connsiteX20" fmla="*/ 1017556 w 2482882"/>
                <a:gd name="connsiteY20" fmla="*/ 356235 h 695174"/>
                <a:gd name="connsiteX21" fmla="*/ 912400 w 2482882"/>
                <a:gd name="connsiteY21" fmla="*/ 304419 h 695174"/>
                <a:gd name="connsiteX22" fmla="*/ 839153 w 2482882"/>
                <a:gd name="connsiteY22" fmla="*/ 326517 h 695174"/>
                <a:gd name="connsiteX23" fmla="*/ 848201 w 2482882"/>
                <a:gd name="connsiteY23" fmla="*/ 274510 h 695174"/>
                <a:gd name="connsiteX24" fmla="*/ 691229 w 2482882"/>
                <a:gd name="connsiteY24" fmla="*/ 117538 h 695174"/>
                <a:gd name="connsiteX25" fmla="*/ 602837 w 2482882"/>
                <a:gd name="connsiteY25" fmla="*/ 144780 h 695174"/>
                <a:gd name="connsiteX26" fmla="*/ 402812 w 2482882"/>
                <a:gd name="connsiteY26" fmla="*/ 0 h 695174"/>
                <a:gd name="connsiteX27" fmla="*/ 192119 w 2482882"/>
                <a:gd name="connsiteY27" fmla="*/ 210693 h 695174"/>
                <a:gd name="connsiteX28" fmla="*/ 193167 w 2482882"/>
                <a:gd name="connsiteY28" fmla="*/ 230600 h 695174"/>
                <a:gd name="connsiteX29" fmla="*/ 170402 w 2482882"/>
                <a:gd name="connsiteY29" fmla="*/ 228886 h 695174"/>
                <a:gd name="connsiteX30" fmla="*/ 0 w 2482882"/>
                <a:gd name="connsiteY30" fmla="*/ 399288 h 695174"/>
                <a:gd name="connsiteX31" fmla="*/ 55626 w 2482882"/>
                <a:gd name="connsiteY31" fmla="*/ 525018 h 695174"/>
                <a:gd name="connsiteX32" fmla="*/ 914972 w 2482882"/>
                <a:gd name="connsiteY32" fmla="*/ 525018 h 695174"/>
                <a:gd name="connsiteX33" fmla="*/ 1045845 w 2482882"/>
                <a:gd name="connsiteY33" fmla="*/ 680371 h 695174"/>
                <a:gd name="connsiteX34" fmla="*/ 1603035 w 2482882"/>
                <a:gd name="connsiteY34" fmla="*/ 682300 h 695174"/>
                <a:gd name="connsiteX35" fmla="*/ 1763268 w 2482882"/>
                <a:gd name="connsiteY35" fmla="*/ 622554 h 695174"/>
                <a:gd name="connsiteX36" fmla="*/ 1754029 w 2482882"/>
                <a:gd name="connsiteY36" fmla="*/ 574453 h 695174"/>
                <a:gd name="connsiteX37" fmla="*/ 1941290 w 2482882"/>
                <a:gd name="connsiteY37" fmla="*/ 574453 h 695174"/>
                <a:gd name="connsiteX38" fmla="*/ 1941290 w 2482882"/>
                <a:gd name="connsiteY38" fmla="*/ 544449 h 695174"/>
                <a:gd name="connsiteX39" fmla="*/ 2447354 w 2482882"/>
                <a:gd name="connsiteY39" fmla="*/ 544449 h 695174"/>
                <a:gd name="connsiteX40" fmla="*/ 2482882 w 2482882"/>
                <a:gd name="connsiteY40" fmla="*/ 463105 h 695174"/>
                <a:gd name="connsiteX41" fmla="*/ 2373630 w 2482882"/>
                <a:gd name="connsiteY41" fmla="*/ 351758 h 695174"/>
                <a:gd name="connsiteX42" fmla="*/ 2373535 w 2482882"/>
                <a:gd name="connsiteY42" fmla="*/ 351853 h 695174"/>
                <a:gd name="connsiteX0" fmla="*/ 2373535 w 2482882"/>
                <a:gd name="connsiteY0" fmla="*/ 351853 h 697753"/>
                <a:gd name="connsiteX1" fmla="*/ 2387537 w 2482882"/>
                <a:gd name="connsiteY1" fmla="*/ 306324 h 697753"/>
                <a:gd name="connsiteX2" fmla="*/ 2306384 w 2482882"/>
                <a:gd name="connsiteY2" fmla="*/ 225171 h 697753"/>
                <a:gd name="connsiteX3" fmla="*/ 2282476 w 2482882"/>
                <a:gd name="connsiteY3" fmla="*/ 228791 h 697753"/>
                <a:gd name="connsiteX4" fmla="*/ 2292858 w 2482882"/>
                <a:gd name="connsiteY4" fmla="*/ 173926 h 697753"/>
                <a:gd name="connsiteX5" fmla="*/ 2140649 w 2482882"/>
                <a:gd name="connsiteY5" fmla="*/ 21717 h 697753"/>
                <a:gd name="connsiteX6" fmla="*/ 1988915 w 2482882"/>
                <a:gd name="connsiteY6" fmla="*/ 164973 h 697753"/>
                <a:gd name="connsiteX7" fmla="*/ 1943862 w 2482882"/>
                <a:gd name="connsiteY7" fmla="*/ 154305 h 697753"/>
                <a:gd name="connsiteX8" fmla="*/ 1842802 w 2482882"/>
                <a:gd name="connsiteY8" fmla="*/ 247459 h 697753"/>
                <a:gd name="connsiteX9" fmla="*/ 1754124 w 2482882"/>
                <a:gd name="connsiteY9" fmla="*/ 211741 h 697753"/>
                <a:gd name="connsiteX10" fmla="*/ 1627346 w 2482882"/>
                <a:gd name="connsiteY10" fmla="*/ 319659 h 697753"/>
                <a:gd name="connsiteX11" fmla="*/ 1600295 w 2482882"/>
                <a:gd name="connsiteY11" fmla="*/ 315849 h 697753"/>
                <a:gd name="connsiteX12" fmla="*/ 1526000 w 2482882"/>
                <a:gd name="connsiteY12" fmla="*/ 350520 h 697753"/>
                <a:gd name="connsiteX13" fmla="*/ 1458468 w 2482882"/>
                <a:gd name="connsiteY13" fmla="*/ 312325 h 697753"/>
                <a:gd name="connsiteX14" fmla="*/ 1461230 w 2482882"/>
                <a:gd name="connsiteY14" fmla="*/ 290417 h 697753"/>
                <a:gd name="connsiteX15" fmla="*/ 1370457 w 2482882"/>
                <a:gd name="connsiteY15" fmla="*/ 199644 h 697753"/>
                <a:gd name="connsiteX16" fmla="*/ 1281398 w 2482882"/>
                <a:gd name="connsiteY16" fmla="*/ 273367 h 697753"/>
                <a:gd name="connsiteX17" fmla="*/ 1213485 w 2482882"/>
                <a:gd name="connsiteY17" fmla="*/ 240792 h 697753"/>
                <a:gd name="connsiteX18" fmla="*/ 1127284 w 2482882"/>
                <a:gd name="connsiteY18" fmla="*/ 315277 h 697753"/>
                <a:gd name="connsiteX19" fmla="*/ 1095661 w 2482882"/>
                <a:gd name="connsiteY19" fmla="*/ 309372 h 697753"/>
                <a:gd name="connsiteX20" fmla="*/ 1017556 w 2482882"/>
                <a:gd name="connsiteY20" fmla="*/ 356235 h 697753"/>
                <a:gd name="connsiteX21" fmla="*/ 912400 w 2482882"/>
                <a:gd name="connsiteY21" fmla="*/ 304419 h 697753"/>
                <a:gd name="connsiteX22" fmla="*/ 839153 w 2482882"/>
                <a:gd name="connsiteY22" fmla="*/ 326517 h 697753"/>
                <a:gd name="connsiteX23" fmla="*/ 848201 w 2482882"/>
                <a:gd name="connsiteY23" fmla="*/ 274510 h 697753"/>
                <a:gd name="connsiteX24" fmla="*/ 691229 w 2482882"/>
                <a:gd name="connsiteY24" fmla="*/ 117538 h 697753"/>
                <a:gd name="connsiteX25" fmla="*/ 602837 w 2482882"/>
                <a:gd name="connsiteY25" fmla="*/ 144780 h 697753"/>
                <a:gd name="connsiteX26" fmla="*/ 402812 w 2482882"/>
                <a:gd name="connsiteY26" fmla="*/ 0 h 697753"/>
                <a:gd name="connsiteX27" fmla="*/ 192119 w 2482882"/>
                <a:gd name="connsiteY27" fmla="*/ 210693 h 697753"/>
                <a:gd name="connsiteX28" fmla="*/ 193167 w 2482882"/>
                <a:gd name="connsiteY28" fmla="*/ 230600 h 697753"/>
                <a:gd name="connsiteX29" fmla="*/ 170402 w 2482882"/>
                <a:gd name="connsiteY29" fmla="*/ 228886 h 697753"/>
                <a:gd name="connsiteX30" fmla="*/ 0 w 2482882"/>
                <a:gd name="connsiteY30" fmla="*/ 399288 h 697753"/>
                <a:gd name="connsiteX31" fmla="*/ 55626 w 2482882"/>
                <a:gd name="connsiteY31" fmla="*/ 525018 h 697753"/>
                <a:gd name="connsiteX32" fmla="*/ 914972 w 2482882"/>
                <a:gd name="connsiteY32" fmla="*/ 525018 h 697753"/>
                <a:gd name="connsiteX33" fmla="*/ 1045845 w 2482882"/>
                <a:gd name="connsiteY33" fmla="*/ 680371 h 697753"/>
                <a:gd name="connsiteX34" fmla="*/ 1603035 w 2482882"/>
                <a:gd name="connsiteY34" fmla="*/ 682300 h 697753"/>
                <a:gd name="connsiteX35" fmla="*/ 1763268 w 2482882"/>
                <a:gd name="connsiteY35" fmla="*/ 622554 h 697753"/>
                <a:gd name="connsiteX36" fmla="*/ 1754029 w 2482882"/>
                <a:gd name="connsiteY36" fmla="*/ 574453 h 697753"/>
                <a:gd name="connsiteX37" fmla="*/ 1941290 w 2482882"/>
                <a:gd name="connsiteY37" fmla="*/ 574453 h 697753"/>
                <a:gd name="connsiteX38" fmla="*/ 1941290 w 2482882"/>
                <a:gd name="connsiteY38" fmla="*/ 544449 h 697753"/>
                <a:gd name="connsiteX39" fmla="*/ 2447354 w 2482882"/>
                <a:gd name="connsiteY39" fmla="*/ 544449 h 697753"/>
                <a:gd name="connsiteX40" fmla="*/ 2482882 w 2482882"/>
                <a:gd name="connsiteY40" fmla="*/ 463105 h 697753"/>
                <a:gd name="connsiteX41" fmla="*/ 2373630 w 2482882"/>
                <a:gd name="connsiteY41" fmla="*/ 351758 h 697753"/>
                <a:gd name="connsiteX42" fmla="*/ 2373535 w 2482882"/>
                <a:gd name="connsiteY42" fmla="*/ 351853 h 697753"/>
                <a:gd name="connsiteX0" fmla="*/ 2373535 w 2482882"/>
                <a:gd name="connsiteY0" fmla="*/ 351853 h 733536"/>
                <a:gd name="connsiteX1" fmla="*/ 2387537 w 2482882"/>
                <a:gd name="connsiteY1" fmla="*/ 306324 h 733536"/>
                <a:gd name="connsiteX2" fmla="*/ 2306384 w 2482882"/>
                <a:gd name="connsiteY2" fmla="*/ 225171 h 733536"/>
                <a:gd name="connsiteX3" fmla="*/ 2282476 w 2482882"/>
                <a:gd name="connsiteY3" fmla="*/ 228791 h 733536"/>
                <a:gd name="connsiteX4" fmla="*/ 2292858 w 2482882"/>
                <a:gd name="connsiteY4" fmla="*/ 173926 h 733536"/>
                <a:gd name="connsiteX5" fmla="*/ 2140649 w 2482882"/>
                <a:gd name="connsiteY5" fmla="*/ 21717 h 733536"/>
                <a:gd name="connsiteX6" fmla="*/ 1988915 w 2482882"/>
                <a:gd name="connsiteY6" fmla="*/ 164973 h 733536"/>
                <a:gd name="connsiteX7" fmla="*/ 1943862 w 2482882"/>
                <a:gd name="connsiteY7" fmla="*/ 154305 h 733536"/>
                <a:gd name="connsiteX8" fmla="*/ 1842802 w 2482882"/>
                <a:gd name="connsiteY8" fmla="*/ 247459 h 733536"/>
                <a:gd name="connsiteX9" fmla="*/ 1754124 w 2482882"/>
                <a:gd name="connsiteY9" fmla="*/ 211741 h 733536"/>
                <a:gd name="connsiteX10" fmla="*/ 1627346 w 2482882"/>
                <a:gd name="connsiteY10" fmla="*/ 319659 h 733536"/>
                <a:gd name="connsiteX11" fmla="*/ 1600295 w 2482882"/>
                <a:gd name="connsiteY11" fmla="*/ 315849 h 733536"/>
                <a:gd name="connsiteX12" fmla="*/ 1526000 w 2482882"/>
                <a:gd name="connsiteY12" fmla="*/ 350520 h 733536"/>
                <a:gd name="connsiteX13" fmla="*/ 1458468 w 2482882"/>
                <a:gd name="connsiteY13" fmla="*/ 312325 h 733536"/>
                <a:gd name="connsiteX14" fmla="*/ 1461230 w 2482882"/>
                <a:gd name="connsiteY14" fmla="*/ 290417 h 733536"/>
                <a:gd name="connsiteX15" fmla="*/ 1370457 w 2482882"/>
                <a:gd name="connsiteY15" fmla="*/ 199644 h 733536"/>
                <a:gd name="connsiteX16" fmla="*/ 1281398 w 2482882"/>
                <a:gd name="connsiteY16" fmla="*/ 273367 h 733536"/>
                <a:gd name="connsiteX17" fmla="*/ 1213485 w 2482882"/>
                <a:gd name="connsiteY17" fmla="*/ 240792 h 733536"/>
                <a:gd name="connsiteX18" fmla="*/ 1127284 w 2482882"/>
                <a:gd name="connsiteY18" fmla="*/ 315277 h 733536"/>
                <a:gd name="connsiteX19" fmla="*/ 1095661 w 2482882"/>
                <a:gd name="connsiteY19" fmla="*/ 309372 h 733536"/>
                <a:gd name="connsiteX20" fmla="*/ 1017556 w 2482882"/>
                <a:gd name="connsiteY20" fmla="*/ 356235 h 733536"/>
                <a:gd name="connsiteX21" fmla="*/ 912400 w 2482882"/>
                <a:gd name="connsiteY21" fmla="*/ 304419 h 733536"/>
                <a:gd name="connsiteX22" fmla="*/ 839153 w 2482882"/>
                <a:gd name="connsiteY22" fmla="*/ 326517 h 733536"/>
                <a:gd name="connsiteX23" fmla="*/ 848201 w 2482882"/>
                <a:gd name="connsiteY23" fmla="*/ 274510 h 733536"/>
                <a:gd name="connsiteX24" fmla="*/ 691229 w 2482882"/>
                <a:gd name="connsiteY24" fmla="*/ 117538 h 733536"/>
                <a:gd name="connsiteX25" fmla="*/ 602837 w 2482882"/>
                <a:gd name="connsiteY25" fmla="*/ 144780 h 733536"/>
                <a:gd name="connsiteX26" fmla="*/ 402812 w 2482882"/>
                <a:gd name="connsiteY26" fmla="*/ 0 h 733536"/>
                <a:gd name="connsiteX27" fmla="*/ 192119 w 2482882"/>
                <a:gd name="connsiteY27" fmla="*/ 210693 h 733536"/>
                <a:gd name="connsiteX28" fmla="*/ 193167 w 2482882"/>
                <a:gd name="connsiteY28" fmla="*/ 230600 h 733536"/>
                <a:gd name="connsiteX29" fmla="*/ 170402 w 2482882"/>
                <a:gd name="connsiteY29" fmla="*/ 228886 h 733536"/>
                <a:gd name="connsiteX30" fmla="*/ 0 w 2482882"/>
                <a:gd name="connsiteY30" fmla="*/ 399288 h 733536"/>
                <a:gd name="connsiteX31" fmla="*/ 55626 w 2482882"/>
                <a:gd name="connsiteY31" fmla="*/ 525018 h 733536"/>
                <a:gd name="connsiteX32" fmla="*/ 914972 w 2482882"/>
                <a:gd name="connsiteY32" fmla="*/ 525018 h 733536"/>
                <a:gd name="connsiteX33" fmla="*/ 1045845 w 2482882"/>
                <a:gd name="connsiteY33" fmla="*/ 680371 h 733536"/>
                <a:gd name="connsiteX34" fmla="*/ 1410124 w 2482882"/>
                <a:gd name="connsiteY34" fmla="*/ 728599 h 733536"/>
                <a:gd name="connsiteX35" fmla="*/ 1763268 w 2482882"/>
                <a:gd name="connsiteY35" fmla="*/ 622554 h 733536"/>
                <a:gd name="connsiteX36" fmla="*/ 1754029 w 2482882"/>
                <a:gd name="connsiteY36" fmla="*/ 574453 h 733536"/>
                <a:gd name="connsiteX37" fmla="*/ 1941290 w 2482882"/>
                <a:gd name="connsiteY37" fmla="*/ 574453 h 733536"/>
                <a:gd name="connsiteX38" fmla="*/ 1941290 w 2482882"/>
                <a:gd name="connsiteY38" fmla="*/ 544449 h 733536"/>
                <a:gd name="connsiteX39" fmla="*/ 2447354 w 2482882"/>
                <a:gd name="connsiteY39" fmla="*/ 544449 h 733536"/>
                <a:gd name="connsiteX40" fmla="*/ 2482882 w 2482882"/>
                <a:gd name="connsiteY40" fmla="*/ 463105 h 733536"/>
                <a:gd name="connsiteX41" fmla="*/ 2373630 w 2482882"/>
                <a:gd name="connsiteY41" fmla="*/ 351758 h 733536"/>
                <a:gd name="connsiteX42" fmla="*/ 2373535 w 2482882"/>
                <a:gd name="connsiteY42" fmla="*/ 351853 h 733536"/>
                <a:gd name="connsiteX0" fmla="*/ 2373535 w 2482882"/>
                <a:gd name="connsiteY0" fmla="*/ 351853 h 731932"/>
                <a:gd name="connsiteX1" fmla="*/ 2387537 w 2482882"/>
                <a:gd name="connsiteY1" fmla="*/ 306324 h 731932"/>
                <a:gd name="connsiteX2" fmla="*/ 2306384 w 2482882"/>
                <a:gd name="connsiteY2" fmla="*/ 225171 h 731932"/>
                <a:gd name="connsiteX3" fmla="*/ 2282476 w 2482882"/>
                <a:gd name="connsiteY3" fmla="*/ 228791 h 731932"/>
                <a:gd name="connsiteX4" fmla="*/ 2292858 w 2482882"/>
                <a:gd name="connsiteY4" fmla="*/ 173926 h 731932"/>
                <a:gd name="connsiteX5" fmla="*/ 2140649 w 2482882"/>
                <a:gd name="connsiteY5" fmla="*/ 21717 h 731932"/>
                <a:gd name="connsiteX6" fmla="*/ 1988915 w 2482882"/>
                <a:gd name="connsiteY6" fmla="*/ 164973 h 731932"/>
                <a:gd name="connsiteX7" fmla="*/ 1943862 w 2482882"/>
                <a:gd name="connsiteY7" fmla="*/ 154305 h 731932"/>
                <a:gd name="connsiteX8" fmla="*/ 1842802 w 2482882"/>
                <a:gd name="connsiteY8" fmla="*/ 247459 h 731932"/>
                <a:gd name="connsiteX9" fmla="*/ 1754124 w 2482882"/>
                <a:gd name="connsiteY9" fmla="*/ 211741 h 731932"/>
                <a:gd name="connsiteX10" fmla="*/ 1627346 w 2482882"/>
                <a:gd name="connsiteY10" fmla="*/ 319659 h 731932"/>
                <a:gd name="connsiteX11" fmla="*/ 1600295 w 2482882"/>
                <a:gd name="connsiteY11" fmla="*/ 315849 h 731932"/>
                <a:gd name="connsiteX12" fmla="*/ 1526000 w 2482882"/>
                <a:gd name="connsiteY12" fmla="*/ 350520 h 731932"/>
                <a:gd name="connsiteX13" fmla="*/ 1458468 w 2482882"/>
                <a:gd name="connsiteY13" fmla="*/ 312325 h 731932"/>
                <a:gd name="connsiteX14" fmla="*/ 1461230 w 2482882"/>
                <a:gd name="connsiteY14" fmla="*/ 290417 h 731932"/>
                <a:gd name="connsiteX15" fmla="*/ 1370457 w 2482882"/>
                <a:gd name="connsiteY15" fmla="*/ 199644 h 731932"/>
                <a:gd name="connsiteX16" fmla="*/ 1281398 w 2482882"/>
                <a:gd name="connsiteY16" fmla="*/ 273367 h 731932"/>
                <a:gd name="connsiteX17" fmla="*/ 1213485 w 2482882"/>
                <a:gd name="connsiteY17" fmla="*/ 240792 h 731932"/>
                <a:gd name="connsiteX18" fmla="*/ 1127284 w 2482882"/>
                <a:gd name="connsiteY18" fmla="*/ 315277 h 731932"/>
                <a:gd name="connsiteX19" fmla="*/ 1095661 w 2482882"/>
                <a:gd name="connsiteY19" fmla="*/ 309372 h 731932"/>
                <a:gd name="connsiteX20" fmla="*/ 1017556 w 2482882"/>
                <a:gd name="connsiteY20" fmla="*/ 356235 h 731932"/>
                <a:gd name="connsiteX21" fmla="*/ 912400 w 2482882"/>
                <a:gd name="connsiteY21" fmla="*/ 304419 h 731932"/>
                <a:gd name="connsiteX22" fmla="*/ 839153 w 2482882"/>
                <a:gd name="connsiteY22" fmla="*/ 326517 h 731932"/>
                <a:gd name="connsiteX23" fmla="*/ 848201 w 2482882"/>
                <a:gd name="connsiteY23" fmla="*/ 274510 h 731932"/>
                <a:gd name="connsiteX24" fmla="*/ 691229 w 2482882"/>
                <a:gd name="connsiteY24" fmla="*/ 117538 h 731932"/>
                <a:gd name="connsiteX25" fmla="*/ 602837 w 2482882"/>
                <a:gd name="connsiteY25" fmla="*/ 144780 h 731932"/>
                <a:gd name="connsiteX26" fmla="*/ 402812 w 2482882"/>
                <a:gd name="connsiteY26" fmla="*/ 0 h 731932"/>
                <a:gd name="connsiteX27" fmla="*/ 192119 w 2482882"/>
                <a:gd name="connsiteY27" fmla="*/ 210693 h 731932"/>
                <a:gd name="connsiteX28" fmla="*/ 193167 w 2482882"/>
                <a:gd name="connsiteY28" fmla="*/ 230600 h 731932"/>
                <a:gd name="connsiteX29" fmla="*/ 170402 w 2482882"/>
                <a:gd name="connsiteY29" fmla="*/ 228886 h 731932"/>
                <a:gd name="connsiteX30" fmla="*/ 0 w 2482882"/>
                <a:gd name="connsiteY30" fmla="*/ 399288 h 731932"/>
                <a:gd name="connsiteX31" fmla="*/ 55626 w 2482882"/>
                <a:gd name="connsiteY31" fmla="*/ 525018 h 731932"/>
                <a:gd name="connsiteX32" fmla="*/ 914972 w 2482882"/>
                <a:gd name="connsiteY32" fmla="*/ 525018 h 731932"/>
                <a:gd name="connsiteX33" fmla="*/ 1045845 w 2482882"/>
                <a:gd name="connsiteY33" fmla="*/ 680371 h 731932"/>
                <a:gd name="connsiteX34" fmla="*/ 1410124 w 2482882"/>
                <a:gd name="connsiteY34" fmla="*/ 728599 h 731932"/>
                <a:gd name="connsiteX35" fmla="*/ 1763268 w 2482882"/>
                <a:gd name="connsiteY35" fmla="*/ 622554 h 731932"/>
                <a:gd name="connsiteX36" fmla="*/ 1754029 w 2482882"/>
                <a:gd name="connsiteY36" fmla="*/ 574453 h 731932"/>
                <a:gd name="connsiteX37" fmla="*/ 1941290 w 2482882"/>
                <a:gd name="connsiteY37" fmla="*/ 574453 h 731932"/>
                <a:gd name="connsiteX38" fmla="*/ 1941290 w 2482882"/>
                <a:gd name="connsiteY38" fmla="*/ 544449 h 731932"/>
                <a:gd name="connsiteX39" fmla="*/ 2447354 w 2482882"/>
                <a:gd name="connsiteY39" fmla="*/ 544449 h 731932"/>
                <a:gd name="connsiteX40" fmla="*/ 2482882 w 2482882"/>
                <a:gd name="connsiteY40" fmla="*/ 463105 h 731932"/>
                <a:gd name="connsiteX41" fmla="*/ 2373630 w 2482882"/>
                <a:gd name="connsiteY41" fmla="*/ 351758 h 731932"/>
                <a:gd name="connsiteX42" fmla="*/ 2373535 w 2482882"/>
                <a:gd name="connsiteY42" fmla="*/ 351853 h 731932"/>
                <a:gd name="connsiteX0" fmla="*/ 2373535 w 2482882"/>
                <a:gd name="connsiteY0" fmla="*/ 351853 h 728599"/>
                <a:gd name="connsiteX1" fmla="*/ 2387537 w 2482882"/>
                <a:gd name="connsiteY1" fmla="*/ 306324 h 728599"/>
                <a:gd name="connsiteX2" fmla="*/ 2306384 w 2482882"/>
                <a:gd name="connsiteY2" fmla="*/ 225171 h 728599"/>
                <a:gd name="connsiteX3" fmla="*/ 2282476 w 2482882"/>
                <a:gd name="connsiteY3" fmla="*/ 228791 h 728599"/>
                <a:gd name="connsiteX4" fmla="*/ 2292858 w 2482882"/>
                <a:gd name="connsiteY4" fmla="*/ 173926 h 728599"/>
                <a:gd name="connsiteX5" fmla="*/ 2140649 w 2482882"/>
                <a:gd name="connsiteY5" fmla="*/ 21717 h 728599"/>
                <a:gd name="connsiteX6" fmla="*/ 1988915 w 2482882"/>
                <a:gd name="connsiteY6" fmla="*/ 164973 h 728599"/>
                <a:gd name="connsiteX7" fmla="*/ 1943862 w 2482882"/>
                <a:gd name="connsiteY7" fmla="*/ 154305 h 728599"/>
                <a:gd name="connsiteX8" fmla="*/ 1842802 w 2482882"/>
                <a:gd name="connsiteY8" fmla="*/ 247459 h 728599"/>
                <a:gd name="connsiteX9" fmla="*/ 1754124 w 2482882"/>
                <a:gd name="connsiteY9" fmla="*/ 211741 h 728599"/>
                <a:gd name="connsiteX10" fmla="*/ 1627346 w 2482882"/>
                <a:gd name="connsiteY10" fmla="*/ 319659 h 728599"/>
                <a:gd name="connsiteX11" fmla="*/ 1600295 w 2482882"/>
                <a:gd name="connsiteY11" fmla="*/ 315849 h 728599"/>
                <a:gd name="connsiteX12" fmla="*/ 1526000 w 2482882"/>
                <a:gd name="connsiteY12" fmla="*/ 350520 h 728599"/>
                <a:gd name="connsiteX13" fmla="*/ 1458468 w 2482882"/>
                <a:gd name="connsiteY13" fmla="*/ 312325 h 728599"/>
                <a:gd name="connsiteX14" fmla="*/ 1461230 w 2482882"/>
                <a:gd name="connsiteY14" fmla="*/ 290417 h 728599"/>
                <a:gd name="connsiteX15" fmla="*/ 1370457 w 2482882"/>
                <a:gd name="connsiteY15" fmla="*/ 199644 h 728599"/>
                <a:gd name="connsiteX16" fmla="*/ 1281398 w 2482882"/>
                <a:gd name="connsiteY16" fmla="*/ 273367 h 728599"/>
                <a:gd name="connsiteX17" fmla="*/ 1213485 w 2482882"/>
                <a:gd name="connsiteY17" fmla="*/ 240792 h 728599"/>
                <a:gd name="connsiteX18" fmla="*/ 1127284 w 2482882"/>
                <a:gd name="connsiteY18" fmla="*/ 315277 h 728599"/>
                <a:gd name="connsiteX19" fmla="*/ 1095661 w 2482882"/>
                <a:gd name="connsiteY19" fmla="*/ 309372 h 728599"/>
                <a:gd name="connsiteX20" fmla="*/ 1017556 w 2482882"/>
                <a:gd name="connsiteY20" fmla="*/ 356235 h 728599"/>
                <a:gd name="connsiteX21" fmla="*/ 912400 w 2482882"/>
                <a:gd name="connsiteY21" fmla="*/ 304419 h 728599"/>
                <a:gd name="connsiteX22" fmla="*/ 839153 w 2482882"/>
                <a:gd name="connsiteY22" fmla="*/ 326517 h 728599"/>
                <a:gd name="connsiteX23" fmla="*/ 848201 w 2482882"/>
                <a:gd name="connsiteY23" fmla="*/ 274510 h 728599"/>
                <a:gd name="connsiteX24" fmla="*/ 691229 w 2482882"/>
                <a:gd name="connsiteY24" fmla="*/ 117538 h 728599"/>
                <a:gd name="connsiteX25" fmla="*/ 602837 w 2482882"/>
                <a:gd name="connsiteY25" fmla="*/ 144780 h 728599"/>
                <a:gd name="connsiteX26" fmla="*/ 402812 w 2482882"/>
                <a:gd name="connsiteY26" fmla="*/ 0 h 728599"/>
                <a:gd name="connsiteX27" fmla="*/ 192119 w 2482882"/>
                <a:gd name="connsiteY27" fmla="*/ 210693 h 728599"/>
                <a:gd name="connsiteX28" fmla="*/ 193167 w 2482882"/>
                <a:gd name="connsiteY28" fmla="*/ 230600 h 728599"/>
                <a:gd name="connsiteX29" fmla="*/ 170402 w 2482882"/>
                <a:gd name="connsiteY29" fmla="*/ 228886 h 728599"/>
                <a:gd name="connsiteX30" fmla="*/ 0 w 2482882"/>
                <a:gd name="connsiteY30" fmla="*/ 399288 h 728599"/>
                <a:gd name="connsiteX31" fmla="*/ 55626 w 2482882"/>
                <a:gd name="connsiteY31" fmla="*/ 525018 h 728599"/>
                <a:gd name="connsiteX32" fmla="*/ 914972 w 2482882"/>
                <a:gd name="connsiteY32" fmla="*/ 525018 h 728599"/>
                <a:gd name="connsiteX33" fmla="*/ 1045845 w 2482882"/>
                <a:gd name="connsiteY33" fmla="*/ 680371 h 728599"/>
                <a:gd name="connsiteX34" fmla="*/ 1410124 w 2482882"/>
                <a:gd name="connsiteY34" fmla="*/ 728599 h 728599"/>
                <a:gd name="connsiteX35" fmla="*/ 1763268 w 2482882"/>
                <a:gd name="connsiteY35" fmla="*/ 622554 h 728599"/>
                <a:gd name="connsiteX36" fmla="*/ 1754029 w 2482882"/>
                <a:gd name="connsiteY36" fmla="*/ 574453 h 728599"/>
                <a:gd name="connsiteX37" fmla="*/ 1941290 w 2482882"/>
                <a:gd name="connsiteY37" fmla="*/ 574453 h 728599"/>
                <a:gd name="connsiteX38" fmla="*/ 1941290 w 2482882"/>
                <a:gd name="connsiteY38" fmla="*/ 544449 h 728599"/>
                <a:gd name="connsiteX39" fmla="*/ 2447354 w 2482882"/>
                <a:gd name="connsiteY39" fmla="*/ 544449 h 728599"/>
                <a:gd name="connsiteX40" fmla="*/ 2482882 w 2482882"/>
                <a:gd name="connsiteY40" fmla="*/ 463105 h 728599"/>
                <a:gd name="connsiteX41" fmla="*/ 2373630 w 2482882"/>
                <a:gd name="connsiteY41" fmla="*/ 351758 h 728599"/>
                <a:gd name="connsiteX42" fmla="*/ 2373535 w 2482882"/>
                <a:gd name="connsiteY42" fmla="*/ 351853 h 728599"/>
                <a:gd name="connsiteX0" fmla="*/ 2373535 w 2482882"/>
                <a:gd name="connsiteY0" fmla="*/ 351853 h 755606"/>
                <a:gd name="connsiteX1" fmla="*/ 2387537 w 2482882"/>
                <a:gd name="connsiteY1" fmla="*/ 306324 h 755606"/>
                <a:gd name="connsiteX2" fmla="*/ 2306384 w 2482882"/>
                <a:gd name="connsiteY2" fmla="*/ 225171 h 755606"/>
                <a:gd name="connsiteX3" fmla="*/ 2282476 w 2482882"/>
                <a:gd name="connsiteY3" fmla="*/ 228791 h 755606"/>
                <a:gd name="connsiteX4" fmla="*/ 2292858 w 2482882"/>
                <a:gd name="connsiteY4" fmla="*/ 173926 h 755606"/>
                <a:gd name="connsiteX5" fmla="*/ 2140649 w 2482882"/>
                <a:gd name="connsiteY5" fmla="*/ 21717 h 755606"/>
                <a:gd name="connsiteX6" fmla="*/ 1988915 w 2482882"/>
                <a:gd name="connsiteY6" fmla="*/ 164973 h 755606"/>
                <a:gd name="connsiteX7" fmla="*/ 1943862 w 2482882"/>
                <a:gd name="connsiteY7" fmla="*/ 154305 h 755606"/>
                <a:gd name="connsiteX8" fmla="*/ 1842802 w 2482882"/>
                <a:gd name="connsiteY8" fmla="*/ 247459 h 755606"/>
                <a:gd name="connsiteX9" fmla="*/ 1754124 w 2482882"/>
                <a:gd name="connsiteY9" fmla="*/ 211741 h 755606"/>
                <a:gd name="connsiteX10" fmla="*/ 1627346 w 2482882"/>
                <a:gd name="connsiteY10" fmla="*/ 319659 h 755606"/>
                <a:gd name="connsiteX11" fmla="*/ 1600295 w 2482882"/>
                <a:gd name="connsiteY11" fmla="*/ 315849 h 755606"/>
                <a:gd name="connsiteX12" fmla="*/ 1526000 w 2482882"/>
                <a:gd name="connsiteY12" fmla="*/ 350520 h 755606"/>
                <a:gd name="connsiteX13" fmla="*/ 1458468 w 2482882"/>
                <a:gd name="connsiteY13" fmla="*/ 312325 h 755606"/>
                <a:gd name="connsiteX14" fmla="*/ 1461230 w 2482882"/>
                <a:gd name="connsiteY14" fmla="*/ 290417 h 755606"/>
                <a:gd name="connsiteX15" fmla="*/ 1370457 w 2482882"/>
                <a:gd name="connsiteY15" fmla="*/ 199644 h 755606"/>
                <a:gd name="connsiteX16" fmla="*/ 1281398 w 2482882"/>
                <a:gd name="connsiteY16" fmla="*/ 273367 h 755606"/>
                <a:gd name="connsiteX17" fmla="*/ 1213485 w 2482882"/>
                <a:gd name="connsiteY17" fmla="*/ 240792 h 755606"/>
                <a:gd name="connsiteX18" fmla="*/ 1127284 w 2482882"/>
                <a:gd name="connsiteY18" fmla="*/ 315277 h 755606"/>
                <a:gd name="connsiteX19" fmla="*/ 1095661 w 2482882"/>
                <a:gd name="connsiteY19" fmla="*/ 309372 h 755606"/>
                <a:gd name="connsiteX20" fmla="*/ 1017556 w 2482882"/>
                <a:gd name="connsiteY20" fmla="*/ 356235 h 755606"/>
                <a:gd name="connsiteX21" fmla="*/ 912400 w 2482882"/>
                <a:gd name="connsiteY21" fmla="*/ 304419 h 755606"/>
                <a:gd name="connsiteX22" fmla="*/ 839153 w 2482882"/>
                <a:gd name="connsiteY22" fmla="*/ 326517 h 755606"/>
                <a:gd name="connsiteX23" fmla="*/ 848201 w 2482882"/>
                <a:gd name="connsiteY23" fmla="*/ 274510 h 755606"/>
                <a:gd name="connsiteX24" fmla="*/ 691229 w 2482882"/>
                <a:gd name="connsiteY24" fmla="*/ 117538 h 755606"/>
                <a:gd name="connsiteX25" fmla="*/ 602837 w 2482882"/>
                <a:gd name="connsiteY25" fmla="*/ 144780 h 755606"/>
                <a:gd name="connsiteX26" fmla="*/ 402812 w 2482882"/>
                <a:gd name="connsiteY26" fmla="*/ 0 h 755606"/>
                <a:gd name="connsiteX27" fmla="*/ 192119 w 2482882"/>
                <a:gd name="connsiteY27" fmla="*/ 210693 h 755606"/>
                <a:gd name="connsiteX28" fmla="*/ 193167 w 2482882"/>
                <a:gd name="connsiteY28" fmla="*/ 230600 h 755606"/>
                <a:gd name="connsiteX29" fmla="*/ 170402 w 2482882"/>
                <a:gd name="connsiteY29" fmla="*/ 228886 h 755606"/>
                <a:gd name="connsiteX30" fmla="*/ 0 w 2482882"/>
                <a:gd name="connsiteY30" fmla="*/ 399288 h 755606"/>
                <a:gd name="connsiteX31" fmla="*/ 55626 w 2482882"/>
                <a:gd name="connsiteY31" fmla="*/ 525018 h 755606"/>
                <a:gd name="connsiteX32" fmla="*/ 914972 w 2482882"/>
                <a:gd name="connsiteY32" fmla="*/ 525018 h 755606"/>
                <a:gd name="connsiteX33" fmla="*/ 1045845 w 2482882"/>
                <a:gd name="connsiteY33" fmla="*/ 680371 h 755606"/>
                <a:gd name="connsiteX34" fmla="*/ 1404337 w 2482882"/>
                <a:gd name="connsiteY34" fmla="*/ 755606 h 755606"/>
                <a:gd name="connsiteX35" fmla="*/ 1763268 w 2482882"/>
                <a:gd name="connsiteY35" fmla="*/ 622554 h 755606"/>
                <a:gd name="connsiteX36" fmla="*/ 1754029 w 2482882"/>
                <a:gd name="connsiteY36" fmla="*/ 574453 h 755606"/>
                <a:gd name="connsiteX37" fmla="*/ 1941290 w 2482882"/>
                <a:gd name="connsiteY37" fmla="*/ 574453 h 755606"/>
                <a:gd name="connsiteX38" fmla="*/ 1941290 w 2482882"/>
                <a:gd name="connsiteY38" fmla="*/ 544449 h 755606"/>
                <a:gd name="connsiteX39" fmla="*/ 2447354 w 2482882"/>
                <a:gd name="connsiteY39" fmla="*/ 544449 h 755606"/>
                <a:gd name="connsiteX40" fmla="*/ 2482882 w 2482882"/>
                <a:gd name="connsiteY40" fmla="*/ 463105 h 755606"/>
                <a:gd name="connsiteX41" fmla="*/ 2373630 w 2482882"/>
                <a:gd name="connsiteY41" fmla="*/ 351758 h 755606"/>
                <a:gd name="connsiteX42" fmla="*/ 2373535 w 2482882"/>
                <a:gd name="connsiteY42" fmla="*/ 351853 h 755606"/>
                <a:gd name="connsiteX0" fmla="*/ 2373535 w 2482882"/>
                <a:gd name="connsiteY0" fmla="*/ 351853 h 755613"/>
                <a:gd name="connsiteX1" fmla="*/ 2387537 w 2482882"/>
                <a:gd name="connsiteY1" fmla="*/ 306324 h 755613"/>
                <a:gd name="connsiteX2" fmla="*/ 2306384 w 2482882"/>
                <a:gd name="connsiteY2" fmla="*/ 225171 h 755613"/>
                <a:gd name="connsiteX3" fmla="*/ 2282476 w 2482882"/>
                <a:gd name="connsiteY3" fmla="*/ 228791 h 755613"/>
                <a:gd name="connsiteX4" fmla="*/ 2292858 w 2482882"/>
                <a:gd name="connsiteY4" fmla="*/ 173926 h 755613"/>
                <a:gd name="connsiteX5" fmla="*/ 2140649 w 2482882"/>
                <a:gd name="connsiteY5" fmla="*/ 21717 h 755613"/>
                <a:gd name="connsiteX6" fmla="*/ 1988915 w 2482882"/>
                <a:gd name="connsiteY6" fmla="*/ 164973 h 755613"/>
                <a:gd name="connsiteX7" fmla="*/ 1943862 w 2482882"/>
                <a:gd name="connsiteY7" fmla="*/ 154305 h 755613"/>
                <a:gd name="connsiteX8" fmla="*/ 1842802 w 2482882"/>
                <a:gd name="connsiteY8" fmla="*/ 247459 h 755613"/>
                <a:gd name="connsiteX9" fmla="*/ 1754124 w 2482882"/>
                <a:gd name="connsiteY9" fmla="*/ 211741 h 755613"/>
                <a:gd name="connsiteX10" fmla="*/ 1627346 w 2482882"/>
                <a:gd name="connsiteY10" fmla="*/ 319659 h 755613"/>
                <a:gd name="connsiteX11" fmla="*/ 1600295 w 2482882"/>
                <a:gd name="connsiteY11" fmla="*/ 315849 h 755613"/>
                <a:gd name="connsiteX12" fmla="*/ 1526000 w 2482882"/>
                <a:gd name="connsiteY12" fmla="*/ 350520 h 755613"/>
                <a:gd name="connsiteX13" fmla="*/ 1458468 w 2482882"/>
                <a:gd name="connsiteY13" fmla="*/ 312325 h 755613"/>
                <a:gd name="connsiteX14" fmla="*/ 1461230 w 2482882"/>
                <a:gd name="connsiteY14" fmla="*/ 290417 h 755613"/>
                <a:gd name="connsiteX15" fmla="*/ 1370457 w 2482882"/>
                <a:gd name="connsiteY15" fmla="*/ 199644 h 755613"/>
                <a:gd name="connsiteX16" fmla="*/ 1281398 w 2482882"/>
                <a:gd name="connsiteY16" fmla="*/ 273367 h 755613"/>
                <a:gd name="connsiteX17" fmla="*/ 1213485 w 2482882"/>
                <a:gd name="connsiteY17" fmla="*/ 240792 h 755613"/>
                <a:gd name="connsiteX18" fmla="*/ 1127284 w 2482882"/>
                <a:gd name="connsiteY18" fmla="*/ 315277 h 755613"/>
                <a:gd name="connsiteX19" fmla="*/ 1095661 w 2482882"/>
                <a:gd name="connsiteY19" fmla="*/ 309372 h 755613"/>
                <a:gd name="connsiteX20" fmla="*/ 1017556 w 2482882"/>
                <a:gd name="connsiteY20" fmla="*/ 356235 h 755613"/>
                <a:gd name="connsiteX21" fmla="*/ 912400 w 2482882"/>
                <a:gd name="connsiteY21" fmla="*/ 304419 h 755613"/>
                <a:gd name="connsiteX22" fmla="*/ 839153 w 2482882"/>
                <a:gd name="connsiteY22" fmla="*/ 326517 h 755613"/>
                <a:gd name="connsiteX23" fmla="*/ 848201 w 2482882"/>
                <a:gd name="connsiteY23" fmla="*/ 274510 h 755613"/>
                <a:gd name="connsiteX24" fmla="*/ 691229 w 2482882"/>
                <a:gd name="connsiteY24" fmla="*/ 117538 h 755613"/>
                <a:gd name="connsiteX25" fmla="*/ 602837 w 2482882"/>
                <a:gd name="connsiteY25" fmla="*/ 144780 h 755613"/>
                <a:gd name="connsiteX26" fmla="*/ 402812 w 2482882"/>
                <a:gd name="connsiteY26" fmla="*/ 0 h 755613"/>
                <a:gd name="connsiteX27" fmla="*/ 192119 w 2482882"/>
                <a:gd name="connsiteY27" fmla="*/ 210693 h 755613"/>
                <a:gd name="connsiteX28" fmla="*/ 193167 w 2482882"/>
                <a:gd name="connsiteY28" fmla="*/ 230600 h 755613"/>
                <a:gd name="connsiteX29" fmla="*/ 170402 w 2482882"/>
                <a:gd name="connsiteY29" fmla="*/ 228886 h 755613"/>
                <a:gd name="connsiteX30" fmla="*/ 0 w 2482882"/>
                <a:gd name="connsiteY30" fmla="*/ 399288 h 755613"/>
                <a:gd name="connsiteX31" fmla="*/ 55626 w 2482882"/>
                <a:gd name="connsiteY31" fmla="*/ 525018 h 755613"/>
                <a:gd name="connsiteX32" fmla="*/ 914972 w 2482882"/>
                <a:gd name="connsiteY32" fmla="*/ 525018 h 755613"/>
                <a:gd name="connsiteX33" fmla="*/ 1045845 w 2482882"/>
                <a:gd name="connsiteY33" fmla="*/ 680371 h 755613"/>
                <a:gd name="connsiteX34" fmla="*/ 1404337 w 2482882"/>
                <a:gd name="connsiteY34" fmla="*/ 755606 h 755613"/>
                <a:gd name="connsiteX35" fmla="*/ 1678386 w 2482882"/>
                <a:gd name="connsiteY35" fmla="*/ 676570 h 755613"/>
                <a:gd name="connsiteX36" fmla="*/ 1754029 w 2482882"/>
                <a:gd name="connsiteY36" fmla="*/ 574453 h 755613"/>
                <a:gd name="connsiteX37" fmla="*/ 1941290 w 2482882"/>
                <a:gd name="connsiteY37" fmla="*/ 574453 h 755613"/>
                <a:gd name="connsiteX38" fmla="*/ 1941290 w 2482882"/>
                <a:gd name="connsiteY38" fmla="*/ 544449 h 755613"/>
                <a:gd name="connsiteX39" fmla="*/ 2447354 w 2482882"/>
                <a:gd name="connsiteY39" fmla="*/ 544449 h 755613"/>
                <a:gd name="connsiteX40" fmla="*/ 2482882 w 2482882"/>
                <a:gd name="connsiteY40" fmla="*/ 463105 h 755613"/>
                <a:gd name="connsiteX41" fmla="*/ 2373630 w 2482882"/>
                <a:gd name="connsiteY41" fmla="*/ 351758 h 755613"/>
                <a:gd name="connsiteX42" fmla="*/ 2373535 w 2482882"/>
                <a:gd name="connsiteY42" fmla="*/ 351853 h 755613"/>
                <a:gd name="connsiteX0" fmla="*/ 2373535 w 2482882"/>
                <a:gd name="connsiteY0" fmla="*/ 351853 h 756219"/>
                <a:gd name="connsiteX1" fmla="*/ 2387537 w 2482882"/>
                <a:gd name="connsiteY1" fmla="*/ 306324 h 756219"/>
                <a:gd name="connsiteX2" fmla="*/ 2306384 w 2482882"/>
                <a:gd name="connsiteY2" fmla="*/ 225171 h 756219"/>
                <a:gd name="connsiteX3" fmla="*/ 2282476 w 2482882"/>
                <a:gd name="connsiteY3" fmla="*/ 228791 h 756219"/>
                <a:gd name="connsiteX4" fmla="*/ 2292858 w 2482882"/>
                <a:gd name="connsiteY4" fmla="*/ 173926 h 756219"/>
                <a:gd name="connsiteX5" fmla="*/ 2140649 w 2482882"/>
                <a:gd name="connsiteY5" fmla="*/ 21717 h 756219"/>
                <a:gd name="connsiteX6" fmla="*/ 1988915 w 2482882"/>
                <a:gd name="connsiteY6" fmla="*/ 164973 h 756219"/>
                <a:gd name="connsiteX7" fmla="*/ 1943862 w 2482882"/>
                <a:gd name="connsiteY7" fmla="*/ 154305 h 756219"/>
                <a:gd name="connsiteX8" fmla="*/ 1842802 w 2482882"/>
                <a:gd name="connsiteY8" fmla="*/ 247459 h 756219"/>
                <a:gd name="connsiteX9" fmla="*/ 1754124 w 2482882"/>
                <a:gd name="connsiteY9" fmla="*/ 211741 h 756219"/>
                <a:gd name="connsiteX10" fmla="*/ 1627346 w 2482882"/>
                <a:gd name="connsiteY10" fmla="*/ 319659 h 756219"/>
                <a:gd name="connsiteX11" fmla="*/ 1600295 w 2482882"/>
                <a:gd name="connsiteY11" fmla="*/ 315849 h 756219"/>
                <a:gd name="connsiteX12" fmla="*/ 1526000 w 2482882"/>
                <a:gd name="connsiteY12" fmla="*/ 350520 h 756219"/>
                <a:gd name="connsiteX13" fmla="*/ 1458468 w 2482882"/>
                <a:gd name="connsiteY13" fmla="*/ 312325 h 756219"/>
                <a:gd name="connsiteX14" fmla="*/ 1461230 w 2482882"/>
                <a:gd name="connsiteY14" fmla="*/ 290417 h 756219"/>
                <a:gd name="connsiteX15" fmla="*/ 1370457 w 2482882"/>
                <a:gd name="connsiteY15" fmla="*/ 199644 h 756219"/>
                <a:gd name="connsiteX16" fmla="*/ 1281398 w 2482882"/>
                <a:gd name="connsiteY16" fmla="*/ 273367 h 756219"/>
                <a:gd name="connsiteX17" fmla="*/ 1213485 w 2482882"/>
                <a:gd name="connsiteY17" fmla="*/ 240792 h 756219"/>
                <a:gd name="connsiteX18" fmla="*/ 1127284 w 2482882"/>
                <a:gd name="connsiteY18" fmla="*/ 315277 h 756219"/>
                <a:gd name="connsiteX19" fmla="*/ 1095661 w 2482882"/>
                <a:gd name="connsiteY19" fmla="*/ 309372 h 756219"/>
                <a:gd name="connsiteX20" fmla="*/ 1017556 w 2482882"/>
                <a:gd name="connsiteY20" fmla="*/ 356235 h 756219"/>
                <a:gd name="connsiteX21" fmla="*/ 912400 w 2482882"/>
                <a:gd name="connsiteY21" fmla="*/ 304419 h 756219"/>
                <a:gd name="connsiteX22" fmla="*/ 839153 w 2482882"/>
                <a:gd name="connsiteY22" fmla="*/ 326517 h 756219"/>
                <a:gd name="connsiteX23" fmla="*/ 848201 w 2482882"/>
                <a:gd name="connsiteY23" fmla="*/ 274510 h 756219"/>
                <a:gd name="connsiteX24" fmla="*/ 691229 w 2482882"/>
                <a:gd name="connsiteY24" fmla="*/ 117538 h 756219"/>
                <a:gd name="connsiteX25" fmla="*/ 602837 w 2482882"/>
                <a:gd name="connsiteY25" fmla="*/ 144780 h 756219"/>
                <a:gd name="connsiteX26" fmla="*/ 402812 w 2482882"/>
                <a:gd name="connsiteY26" fmla="*/ 0 h 756219"/>
                <a:gd name="connsiteX27" fmla="*/ 192119 w 2482882"/>
                <a:gd name="connsiteY27" fmla="*/ 210693 h 756219"/>
                <a:gd name="connsiteX28" fmla="*/ 193167 w 2482882"/>
                <a:gd name="connsiteY28" fmla="*/ 230600 h 756219"/>
                <a:gd name="connsiteX29" fmla="*/ 170402 w 2482882"/>
                <a:gd name="connsiteY29" fmla="*/ 228886 h 756219"/>
                <a:gd name="connsiteX30" fmla="*/ 0 w 2482882"/>
                <a:gd name="connsiteY30" fmla="*/ 399288 h 756219"/>
                <a:gd name="connsiteX31" fmla="*/ 55626 w 2482882"/>
                <a:gd name="connsiteY31" fmla="*/ 525018 h 756219"/>
                <a:gd name="connsiteX32" fmla="*/ 914972 w 2482882"/>
                <a:gd name="connsiteY32" fmla="*/ 525018 h 756219"/>
                <a:gd name="connsiteX33" fmla="*/ 1028483 w 2482882"/>
                <a:gd name="connsiteY33" fmla="*/ 634072 h 756219"/>
                <a:gd name="connsiteX34" fmla="*/ 1404337 w 2482882"/>
                <a:gd name="connsiteY34" fmla="*/ 755606 h 756219"/>
                <a:gd name="connsiteX35" fmla="*/ 1678386 w 2482882"/>
                <a:gd name="connsiteY35" fmla="*/ 676570 h 756219"/>
                <a:gd name="connsiteX36" fmla="*/ 1754029 w 2482882"/>
                <a:gd name="connsiteY36" fmla="*/ 574453 h 756219"/>
                <a:gd name="connsiteX37" fmla="*/ 1941290 w 2482882"/>
                <a:gd name="connsiteY37" fmla="*/ 574453 h 756219"/>
                <a:gd name="connsiteX38" fmla="*/ 1941290 w 2482882"/>
                <a:gd name="connsiteY38" fmla="*/ 544449 h 756219"/>
                <a:gd name="connsiteX39" fmla="*/ 2447354 w 2482882"/>
                <a:gd name="connsiteY39" fmla="*/ 544449 h 756219"/>
                <a:gd name="connsiteX40" fmla="*/ 2482882 w 2482882"/>
                <a:gd name="connsiteY40" fmla="*/ 463105 h 756219"/>
                <a:gd name="connsiteX41" fmla="*/ 2373630 w 2482882"/>
                <a:gd name="connsiteY41" fmla="*/ 351758 h 756219"/>
                <a:gd name="connsiteX42" fmla="*/ 2373535 w 2482882"/>
                <a:gd name="connsiteY42" fmla="*/ 351853 h 756219"/>
                <a:gd name="connsiteX0" fmla="*/ 2373535 w 2482882"/>
                <a:gd name="connsiteY0" fmla="*/ 351853 h 756219"/>
                <a:gd name="connsiteX1" fmla="*/ 2387537 w 2482882"/>
                <a:gd name="connsiteY1" fmla="*/ 306324 h 756219"/>
                <a:gd name="connsiteX2" fmla="*/ 2306384 w 2482882"/>
                <a:gd name="connsiteY2" fmla="*/ 225171 h 756219"/>
                <a:gd name="connsiteX3" fmla="*/ 2282476 w 2482882"/>
                <a:gd name="connsiteY3" fmla="*/ 228791 h 756219"/>
                <a:gd name="connsiteX4" fmla="*/ 2292858 w 2482882"/>
                <a:gd name="connsiteY4" fmla="*/ 173926 h 756219"/>
                <a:gd name="connsiteX5" fmla="*/ 2140649 w 2482882"/>
                <a:gd name="connsiteY5" fmla="*/ 21717 h 756219"/>
                <a:gd name="connsiteX6" fmla="*/ 1988915 w 2482882"/>
                <a:gd name="connsiteY6" fmla="*/ 164973 h 756219"/>
                <a:gd name="connsiteX7" fmla="*/ 1943862 w 2482882"/>
                <a:gd name="connsiteY7" fmla="*/ 154305 h 756219"/>
                <a:gd name="connsiteX8" fmla="*/ 1842802 w 2482882"/>
                <a:gd name="connsiteY8" fmla="*/ 247459 h 756219"/>
                <a:gd name="connsiteX9" fmla="*/ 1754124 w 2482882"/>
                <a:gd name="connsiteY9" fmla="*/ 211741 h 756219"/>
                <a:gd name="connsiteX10" fmla="*/ 1627346 w 2482882"/>
                <a:gd name="connsiteY10" fmla="*/ 319659 h 756219"/>
                <a:gd name="connsiteX11" fmla="*/ 1600295 w 2482882"/>
                <a:gd name="connsiteY11" fmla="*/ 315849 h 756219"/>
                <a:gd name="connsiteX12" fmla="*/ 1526000 w 2482882"/>
                <a:gd name="connsiteY12" fmla="*/ 350520 h 756219"/>
                <a:gd name="connsiteX13" fmla="*/ 1458468 w 2482882"/>
                <a:gd name="connsiteY13" fmla="*/ 312325 h 756219"/>
                <a:gd name="connsiteX14" fmla="*/ 1461230 w 2482882"/>
                <a:gd name="connsiteY14" fmla="*/ 290417 h 756219"/>
                <a:gd name="connsiteX15" fmla="*/ 1370457 w 2482882"/>
                <a:gd name="connsiteY15" fmla="*/ 199644 h 756219"/>
                <a:gd name="connsiteX16" fmla="*/ 1281398 w 2482882"/>
                <a:gd name="connsiteY16" fmla="*/ 273367 h 756219"/>
                <a:gd name="connsiteX17" fmla="*/ 1213485 w 2482882"/>
                <a:gd name="connsiteY17" fmla="*/ 240792 h 756219"/>
                <a:gd name="connsiteX18" fmla="*/ 1127284 w 2482882"/>
                <a:gd name="connsiteY18" fmla="*/ 315277 h 756219"/>
                <a:gd name="connsiteX19" fmla="*/ 1095661 w 2482882"/>
                <a:gd name="connsiteY19" fmla="*/ 309372 h 756219"/>
                <a:gd name="connsiteX20" fmla="*/ 1017556 w 2482882"/>
                <a:gd name="connsiteY20" fmla="*/ 356235 h 756219"/>
                <a:gd name="connsiteX21" fmla="*/ 912400 w 2482882"/>
                <a:gd name="connsiteY21" fmla="*/ 304419 h 756219"/>
                <a:gd name="connsiteX22" fmla="*/ 839153 w 2482882"/>
                <a:gd name="connsiteY22" fmla="*/ 326517 h 756219"/>
                <a:gd name="connsiteX23" fmla="*/ 848201 w 2482882"/>
                <a:gd name="connsiteY23" fmla="*/ 274510 h 756219"/>
                <a:gd name="connsiteX24" fmla="*/ 691229 w 2482882"/>
                <a:gd name="connsiteY24" fmla="*/ 117538 h 756219"/>
                <a:gd name="connsiteX25" fmla="*/ 602837 w 2482882"/>
                <a:gd name="connsiteY25" fmla="*/ 144780 h 756219"/>
                <a:gd name="connsiteX26" fmla="*/ 402812 w 2482882"/>
                <a:gd name="connsiteY26" fmla="*/ 0 h 756219"/>
                <a:gd name="connsiteX27" fmla="*/ 192119 w 2482882"/>
                <a:gd name="connsiteY27" fmla="*/ 210693 h 756219"/>
                <a:gd name="connsiteX28" fmla="*/ 193167 w 2482882"/>
                <a:gd name="connsiteY28" fmla="*/ 230600 h 756219"/>
                <a:gd name="connsiteX29" fmla="*/ 170402 w 2482882"/>
                <a:gd name="connsiteY29" fmla="*/ 228886 h 756219"/>
                <a:gd name="connsiteX30" fmla="*/ 0 w 2482882"/>
                <a:gd name="connsiteY30" fmla="*/ 399288 h 756219"/>
                <a:gd name="connsiteX31" fmla="*/ 55626 w 2482882"/>
                <a:gd name="connsiteY31" fmla="*/ 525018 h 756219"/>
                <a:gd name="connsiteX32" fmla="*/ 914972 w 2482882"/>
                <a:gd name="connsiteY32" fmla="*/ 525018 h 756219"/>
                <a:gd name="connsiteX33" fmla="*/ 1028483 w 2482882"/>
                <a:gd name="connsiteY33" fmla="*/ 634072 h 756219"/>
                <a:gd name="connsiteX34" fmla="*/ 1404337 w 2482882"/>
                <a:gd name="connsiteY34" fmla="*/ 755606 h 756219"/>
                <a:gd name="connsiteX35" fmla="*/ 1678386 w 2482882"/>
                <a:gd name="connsiteY35" fmla="*/ 676570 h 756219"/>
                <a:gd name="connsiteX36" fmla="*/ 1754029 w 2482882"/>
                <a:gd name="connsiteY36" fmla="*/ 574453 h 756219"/>
                <a:gd name="connsiteX37" fmla="*/ 1941290 w 2482882"/>
                <a:gd name="connsiteY37" fmla="*/ 574453 h 756219"/>
                <a:gd name="connsiteX38" fmla="*/ 1941290 w 2482882"/>
                <a:gd name="connsiteY38" fmla="*/ 544449 h 756219"/>
                <a:gd name="connsiteX39" fmla="*/ 2447354 w 2482882"/>
                <a:gd name="connsiteY39" fmla="*/ 544449 h 756219"/>
                <a:gd name="connsiteX40" fmla="*/ 2482882 w 2482882"/>
                <a:gd name="connsiteY40" fmla="*/ 463105 h 756219"/>
                <a:gd name="connsiteX41" fmla="*/ 2373630 w 2482882"/>
                <a:gd name="connsiteY41" fmla="*/ 351758 h 756219"/>
                <a:gd name="connsiteX42" fmla="*/ 2373535 w 2482882"/>
                <a:gd name="connsiteY42" fmla="*/ 351853 h 756219"/>
                <a:gd name="connsiteX0" fmla="*/ 2373535 w 2482882"/>
                <a:gd name="connsiteY0" fmla="*/ 351853 h 756219"/>
                <a:gd name="connsiteX1" fmla="*/ 2387537 w 2482882"/>
                <a:gd name="connsiteY1" fmla="*/ 306324 h 756219"/>
                <a:gd name="connsiteX2" fmla="*/ 2306384 w 2482882"/>
                <a:gd name="connsiteY2" fmla="*/ 225171 h 756219"/>
                <a:gd name="connsiteX3" fmla="*/ 2282476 w 2482882"/>
                <a:gd name="connsiteY3" fmla="*/ 228791 h 756219"/>
                <a:gd name="connsiteX4" fmla="*/ 2292858 w 2482882"/>
                <a:gd name="connsiteY4" fmla="*/ 173926 h 756219"/>
                <a:gd name="connsiteX5" fmla="*/ 2140649 w 2482882"/>
                <a:gd name="connsiteY5" fmla="*/ 21717 h 756219"/>
                <a:gd name="connsiteX6" fmla="*/ 1988915 w 2482882"/>
                <a:gd name="connsiteY6" fmla="*/ 164973 h 756219"/>
                <a:gd name="connsiteX7" fmla="*/ 1943862 w 2482882"/>
                <a:gd name="connsiteY7" fmla="*/ 154305 h 756219"/>
                <a:gd name="connsiteX8" fmla="*/ 1842802 w 2482882"/>
                <a:gd name="connsiteY8" fmla="*/ 247459 h 756219"/>
                <a:gd name="connsiteX9" fmla="*/ 1754124 w 2482882"/>
                <a:gd name="connsiteY9" fmla="*/ 211741 h 756219"/>
                <a:gd name="connsiteX10" fmla="*/ 1627346 w 2482882"/>
                <a:gd name="connsiteY10" fmla="*/ 319659 h 756219"/>
                <a:gd name="connsiteX11" fmla="*/ 1600295 w 2482882"/>
                <a:gd name="connsiteY11" fmla="*/ 315849 h 756219"/>
                <a:gd name="connsiteX12" fmla="*/ 1526000 w 2482882"/>
                <a:gd name="connsiteY12" fmla="*/ 350520 h 756219"/>
                <a:gd name="connsiteX13" fmla="*/ 1458468 w 2482882"/>
                <a:gd name="connsiteY13" fmla="*/ 312325 h 756219"/>
                <a:gd name="connsiteX14" fmla="*/ 1461230 w 2482882"/>
                <a:gd name="connsiteY14" fmla="*/ 290417 h 756219"/>
                <a:gd name="connsiteX15" fmla="*/ 1370457 w 2482882"/>
                <a:gd name="connsiteY15" fmla="*/ 199644 h 756219"/>
                <a:gd name="connsiteX16" fmla="*/ 1281398 w 2482882"/>
                <a:gd name="connsiteY16" fmla="*/ 273367 h 756219"/>
                <a:gd name="connsiteX17" fmla="*/ 1213485 w 2482882"/>
                <a:gd name="connsiteY17" fmla="*/ 240792 h 756219"/>
                <a:gd name="connsiteX18" fmla="*/ 1127284 w 2482882"/>
                <a:gd name="connsiteY18" fmla="*/ 315277 h 756219"/>
                <a:gd name="connsiteX19" fmla="*/ 1095661 w 2482882"/>
                <a:gd name="connsiteY19" fmla="*/ 309372 h 756219"/>
                <a:gd name="connsiteX20" fmla="*/ 1017556 w 2482882"/>
                <a:gd name="connsiteY20" fmla="*/ 356235 h 756219"/>
                <a:gd name="connsiteX21" fmla="*/ 912400 w 2482882"/>
                <a:gd name="connsiteY21" fmla="*/ 304419 h 756219"/>
                <a:gd name="connsiteX22" fmla="*/ 839153 w 2482882"/>
                <a:gd name="connsiteY22" fmla="*/ 326517 h 756219"/>
                <a:gd name="connsiteX23" fmla="*/ 848201 w 2482882"/>
                <a:gd name="connsiteY23" fmla="*/ 274510 h 756219"/>
                <a:gd name="connsiteX24" fmla="*/ 691229 w 2482882"/>
                <a:gd name="connsiteY24" fmla="*/ 117538 h 756219"/>
                <a:gd name="connsiteX25" fmla="*/ 602837 w 2482882"/>
                <a:gd name="connsiteY25" fmla="*/ 144780 h 756219"/>
                <a:gd name="connsiteX26" fmla="*/ 402812 w 2482882"/>
                <a:gd name="connsiteY26" fmla="*/ 0 h 756219"/>
                <a:gd name="connsiteX27" fmla="*/ 192119 w 2482882"/>
                <a:gd name="connsiteY27" fmla="*/ 210693 h 756219"/>
                <a:gd name="connsiteX28" fmla="*/ 193167 w 2482882"/>
                <a:gd name="connsiteY28" fmla="*/ 230600 h 756219"/>
                <a:gd name="connsiteX29" fmla="*/ 170402 w 2482882"/>
                <a:gd name="connsiteY29" fmla="*/ 228886 h 756219"/>
                <a:gd name="connsiteX30" fmla="*/ 0 w 2482882"/>
                <a:gd name="connsiteY30" fmla="*/ 399288 h 756219"/>
                <a:gd name="connsiteX31" fmla="*/ 55626 w 2482882"/>
                <a:gd name="connsiteY31" fmla="*/ 525018 h 756219"/>
                <a:gd name="connsiteX32" fmla="*/ 914972 w 2482882"/>
                <a:gd name="connsiteY32" fmla="*/ 525018 h 756219"/>
                <a:gd name="connsiteX33" fmla="*/ 1028483 w 2482882"/>
                <a:gd name="connsiteY33" fmla="*/ 634072 h 756219"/>
                <a:gd name="connsiteX34" fmla="*/ 1404337 w 2482882"/>
                <a:gd name="connsiteY34" fmla="*/ 755606 h 756219"/>
                <a:gd name="connsiteX35" fmla="*/ 1678386 w 2482882"/>
                <a:gd name="connsiteY35" fmla="*/ 676570 h 756219"/>
                <a:gd name="connsiteX36" fmla="*/ 1754029 w 2482882"/>
                <a:gd name="connsiteY36" fmla="*/ 574453 h 756219"/>
                <a:gd name="connsiteX37" fmla="*/ 1850498 w 2482882"/>
                <a:gd name="connsiteY37" fmla="*/ 604716 h 756219"/>
                <a:gd name="connsiteX38" fmla="*/ 1941290 w 2482882"/>
                <a:gd name="connsiteY38" fmla="*/ 544449 h 756219"/>
                <a:gd name="connsiteX39" fmla="*/ 2447354 w 2482882"/>
                <a:gd name="connsiteY39" fmla="*/ 544449 h 756219"/>
                <a:gd name="connsiteX40" fmla="*/ 2482882 w 2482882"/>
                <a:gd name="connsiteY40" fmla="*/ 463105 h 756219"/>
                <a:gd name="connsiteX41" fmla="*/ 2373630 w 2482882"/>
                <a:gd name="connsiteY41" fmla="*/ 351758 h 756219"/>
                <a:gd name="connsiteX42" fmla="*/ 2373535 w 2482882"/>
                <a:gd name="connsiteY42" fmla="*/ 351853 h 756219"/>
                <a:gd name="connsiteX0" fmla="*/ 2373535 w 2482882"/>
                <a:gd name="connsiteY0" fmla="*/ 351853 h 756219"/>
                <a:gd name="connsiteX1" fmla="*/ 2387537 w 2482882"/>
                <a:gd name="connsiteY1" fmla="*/ 306324 h 756219"/>
                <a:gd name="connsiteX2" fmla="*/ 2306384 w 2482882"/>
                <a:gd name="connsiteY2" fmla="*/ 225171 h 756219"/>
                <a:gd name="connsiteX3" fmla="*/ 2282476 w 2482882"/>
                <a:gd name="connsiteY3" fmla="*/ 228791 h 756219"/>
                <a:gd name="connsiteX4" fmla="*/ 2292858 w 2482882"/>
                <a:gd name="connsiteY4" fmla="*/ 173926 h 756219"/>
                <a:gd name="connsiteX5" fmla="*/ 2140649 w 2482882"/>
                <a:gd name="connsiteY5" fmla="*/ 21717 h 756219"/>
                <a:gd name="connsiteX6" fmla="*/ 1988915 w 2482882"/>
                <a:gd name="connsiteY6" fmla="*/ 164973 h 756219"/>
                <a:gd name="connsiteX7" fmla="*/ 1943862 w 2482882"/>
                <a:gd name="connsiteY7" fmla="*/ 154305 h 756219"/>
                <a:gd name="connsiteX8" fmla="*/ 1842802 w 2482882"/>
                <a:gd name="connsiteY8" fmla="*/ 247459 h 756219"/>
                <a:gd name="connsiteX9" fmla="*/ 1754124 w 2482882"/>
                <a:gd name="connsiteY9" fmla="*/ 211741 h 756219"/>
                <a:gd name="connsiteX10" fmla="*/ 1627346 w 2482882"/>
                <a:gd name="connsiteY10" fmla="*/ 319659 h 756219"/>
                <a:gd name="connsiteX11" fmla="*/ 1600295 w 2482882"/>
                <a:gd name="connsiteY11" fmla="*/ 315849 h 756219"/>
                <a:gd name="connsiteX12" fmla="*/ 1526000 w 2482882"/>
                <a:gd name="connsiteY12" fmla="*/ 350520 h 756219"/>
                <a:gd name="connsiteX13" fmla="*/ 1458468 w 2482882"/>
                <a:gd name="connsiteY13" fmla="*/ 312325 h 756219"/>
                <a:gd name="connsiteX14" fmla="*/ 1461230 w 2482882"/>
                <a:gd name="connsiteY14" fmla="*/ 290417 h 756219"/>
                <a:gd name="connsiteX15" fmla="*/ 1370457 w 2482882"/>
                <a:gd name="connsiteY15" fmla="*/ 199644 h 756219"/>
                <a:gd name="connsiteX16" fmla="*/ 1281398 w 2482882"/>
                <a:gd name="connsiteY16" fmla="*/ 273367 h 756219"/>
                <a:gd name="connsiteX17" fmla="*/ 1213485 w 2482882"/>
                <a:gd name="connsiteY17" fmla="*/ 240792 h 756219"/>
                <a:gd name="connsiteX18" fmla="*/ 1127284 w 2482882"/>
                <a:gd name="connsiteY18" fmla="*/ 315277 h 756219"/>
                <a:gd name="connsiteX19" fmla="*/ 1095661 w 2482882"/>
                <a:gd name="connsiteY19" fmla="*/ 309372 h 756219"/>
                <a:gd name="connsiteX20" fmla="*/ 1017556 w 2482882"/>
                <a:gd name="connsiteY20" fmla="*/ 356235 h 756219"/>
                <a:gd name="connsiteX21" fmla="*/ 912400 w 2482882"/>
                <a:gd name="connsiteY21" fmla="*/ 304419 h 756219"/>
                <a:gd name="connsiteX22" fmla="*/ 839153 w 2482882"/>
                <a:gd name="connsiteY22" fmla="*/ 326517 h 756219"/>
                <a:gd name="connsiteX23" fmla="*/ 848201 w 2482882"/>
                <a:gd name="connsiteY23" fmla="*/ 274510 h 756219"/>
                <a:gd name="connsiteX24" fmla="*/ 691229 w 2482882"/>
                <a:gd name="connsiteY24" fmla="*/ 117538 h 756219"/>
                <a:gd name="connsiteX25" fmla="*/ 602837 w 2482882"/>
                <a:gd name="connsiteY25" fmla="*/ 144780 h 756219"/>
                <a:gd name="connsiteX26" fmla="*/ 402812 w 2482882"/>
                <a:gd name="connsiteY26" fmla="*/ 0 h 756219"/>
                <a:gd name="connsiteX27" fmla="*/ 192119 w 2482882"/>
                <a:gd name="connsiteY27" fmla="*/ 210693 h 756219"/>
                <a:gd name="connsiteX28" fmla="*/ 193167 w 2482882"/>
                <a:gd name="connsiteY28" fmla="*/ 230600 h 756219"/>
                <a:gd name="connsiteX29" fmla="*/ 170402 w 2482882"/>
                <a:gd name="connsiteY29" fmla="*/ 228886 h 756219"/>
                <a:gd name="connsiteX30" fmla="*/ 0 w 2482882"/>
                <a:gd name="connsiteY30" fmla="*/ 399288 h 756219"/>
                <a:gd name="connsiteX31" fmla="*/ 55626 w 2482882"/>
                <a:gd name="connsiteY31" fmla="*/ 525018 h 756219"/>
                <a:gd name="connsiteX32" fmla="*/ 914972 w 2482882"/>
                <a:gd name="connsiteY32" fmla="*/ 525018 h 756219"/>
                <a:gd name="connsiteX33" fmla="*/ 1028483 w 2482882"/>
                <a:gd name="connsiteY33" fmla="*/ 634072 h 756219"/>
                <a:gd name="connsiteX34" fmla="*/ 1404337 w 2482882"/>
                <a:gd name="connsiteY34" fmla="*/ 755606 h 756219"/>
                <a:gd name="connsiteX35" fmla="*/ 1678386 w 2482882"/>
                <a:gd name="connsiteY35" fmla="*/ 676570 h 756219"/>
                <a:gd name="connsiteX36" fmla="*/ 1754029 w 2482882"/>
                <a:gd name="connsiteY36" fmla="*/ 574453 h 756219"/>
                <a:gd name="connsiteX37" fmla="*/ 1850498 w 2482882"/>
                <a:gd name="connsiteY37" fmla="*/ 604716 h 756219"/>
                <a:gd name="connsiteX38" fmla="*/ 1941290 w 2482882"/>
                <a:gd name="connsiteY38" fmla="*/ 544449 h 756219"/>
                <a:gd name="connsiteX39" fmla="*/ 2447354 w 2482882"/>
                <a:gd name="connsiteY39" fmla="*/ 544449 h 756219"/>
                <a:gd name="connsiteX40" fmla="*/ 2482882 w 2482882"/>
                <a:gd name="connsiteY40" fmla="*/ 463105 h 756219"/>
                <a:gd name="connsiteX41" fmla="*/ 2373630 w 2482882"/>
                <a:gd name="connsiteY41" fmla="*/ 351758 h 756219"/>
                <a:gd name="connsiteX42" fmla="*/ 2373535 w 2482882"/>
                <a:gd name="connsiteY42" fmla="*/ 351853 h 756219"/>
                <a:gd name="connsiteX0" fmla="*/ 2373535 w 2482882"/>
                <a:gd name="connsiteY0" fmla="*/ 351853 h 756219"/>
                <a:gd name="connsiteX1" fmla="*/ 2387537 w 2482882"/>
                <a:gd name="connsiteY1" fmla="*/ 306324 h 756219"/>
                <a:gd name="connsiteX2" fmla="*/ 2306384 w 2482882"/>
                <a:gd name="connsiteY2" fmla="*/ 225171 h 756219"/>
                <a:gd name="connsiteX3" fmla="*/ 2282476 w 2482882"/>
                <a:gd name="connsiteY3" fmla="*/ 228791 h 756219"/>
                <a:gd name="connsiteX4" fmla="*/ 2292858 w 2482882"/>
                <a:gd name="connsiteY4" fmla="*/ 173926 h 756219"/>
                <a:gd name="connsiteX5" fmla="*/ 2140649 w 2482882"/>
                <a:gd name="connsiteY5" fmla="*/ 21717 h 756219"/>
                <a:gd name="connsiteX6" fmla="*/ 1988915 w 2482882"/>
                <a:gd name="connsiteY6" fmla="*/ 164973 h 756219"/>
                <a:gd name="connsiteX7" fmla="*/ 1943862 w 2482882"/>
                <a:gd name="connsiteY7" fmla="*/ 154305 h 756219"/>
                <a:gd name="connsiteX8" fmla="*/ 1842802 w 2482882"/>
                <a:gd name="connsiteY8" fmla="*/ 247459 h 756219"/>
                <a:gd name="connsiteX9" fmla="*/ 1754124 w 2482882"/>
                <a:gd name="connsiteY9" fmla="*/ 211741 h 756219"/>
                <a:gd name="connsiteX10" fmla="*/ 1627346 w 2482882"/>
                <a:gd name="connsiteY10" fmla="*/ 319659 h 756219"/>
                <a:gd name="connsiteX11" fmla="*/ 1600295 w 2482882"/>
                <a:gd name="connsiteY11" fmla="*/ 315849 h 756219"/>
                <a:gd name="connsiteX12" fmla="*/ 1526000 w 2482882"/>
                <a:gd name="connsiteY12" fmla="*/ 350520 h 756219"/>
                <a:gd name="connsiteX13" fmla="*/ 1458468 w 2482882"/>
                <a:gd name="connsiteY13" fmla="*/ 312325 h 756219"/>
                <a:gd name="connsiteX14" fmla="*/ 1461230 w 2482882"/>
                <a:gd name="connsiteY14" fmla="*/ 290417 h 756219"/>
                <a:gd name="connsiteX15" fmla="*/ 1370457 w 2482882"/>
                <a:gd name="connsiteY15" fmla="*/ 199644 h 756219"/>
                <a:gd name="connsiteX16" fmla="*/ 1281398 w 2482882"/>
                <a:gd name="connsiteY16" fmla="*/ 273367 h 756219"/>
                <a:gd name="connsiteX17" fmla="*/ 1213485 w 2482882"/>
                <a:gd name="connsiteY17" fmla="*/ 240792 h 756219"/>
                <a:gd name="connsiteX18" fmla="*/ 1127284 w 2482882"/>
                <a:gd name="connsiteY18" fmla="*/ 315277 h 756219"/>
                <a:gd name="connsiteX19" fmla="*/ 1095661 w 2482882"/>
                <a:gd name="connsiteY19" fmla="*/ 309372 h 756219"/>
                <a:gd name="connsiteX20" fmla="*/ 1017556 w 2482882"/>
                <a:gd name="connsiteY20" fmla="*/ 356235 h 756219"/>
                <a:gd name="connsiteX21" fmla="*/ 912400 w 2482882"/>
                <a:gd name="connsiteY21" fmla="*/ 304419 h 756219"/>
                <a:gd name="connsiteX22" fmla="*/ 839153 w 2482882"/>
                <a:gd name="connsiteY22" fmla="*/ 326517 h 756219"/>
                <a:gd name="connsiteX23" fmla="*/ 848201 w 2482882"/>
                <a:gd name="connsiteY23" fmla="*/ 274510 h 756219"/>
                <a:gd name="connsiteX24" fmla="*/ 691229 w 2482882"/>
                <a:gd name="connsiteY24" fmla="*/ 117538 h 756219"/>
                <a:gd name="connsiteX25" fmla="*/ 602837 w 2482882"/>
                <a:gd name="connsiteY25" fmla="*/ 144780 h 756219"/>
                <a:gd name="connsiteX26" fmla="*/ 402812 w 2482882"/>
                <a:gd name="connsiteY26" fmla="*/ 0 h 756219"/>
                <a:gd name="connsiteX27" fmla="*/ 192119 w 2482882"/>
                <a:gd name="connsiteY27" fmla="*/ 210693 h 756219"/>
                <a:gd name="connsiteX28" fmla="*/ 193167 w 2482882"/>
                <a:gd name="connsiteY28" fmla="*/ 230600 h 756219"/>
                <a:gd name="connsiteX29" fmla="*/ 170402 w 2482882"/>
                <a:gd name="connsiteY29" fmla="*/ 228886 h 756219"/>
                <a:gd name="connsiteX30" fmla="*/ 0 w 2482882"/>
                <a:gd name="connsiteY30" fmla="*/ 399288 h 756219"/>
                <a:gd name="connsiteX31" fmla="*/ 55626 w 2482882"/>
                <a:gd name="connsiteY31" fmla="*/ 525018 h 756219"/>
                <a:gd name="connsiteX32" fmla="*/ 914972 w 2482882"/>
                <a:gd name="connsiteY32" fmla="*/ 525018 h 756219"/>
                <a:gd name="connsiteX33" fmla="*/ 1028483 w 2482882"/>
                <a:gd name="connsiteY33" fmla="*/ 634072 h 756219"/>
                <a:gd name="connsiteX34" fmla="*/ 1404337 w 2482882"/>
                <a:gd name="connsiteY34" fmla="*/ 755606 h 756219"/>
                <a:gd name="connsiteX35" fmla="*/ 1678386 w 2482882"/>
                <a:gd name="connsiteY35" fmla="*/ 676570 h 756219"/>
                <a:gd name="connsiteX36" fmla="*/ 1754029 w 2482882"/>
                <a:gd name="connsiteY36" fmla="*/ 574453 h 756219"/>
                <a:gd name="connsiteX37" fmla="*/ 1850498 w 2482882"/>
                <a:gd name="connsiteY37" fmla="*/ 604716 h 756219"/>
                <a:gd name="connsiteX38" fmla="*/ 1941290 w 2482882"/>
                <a:gd name="connsiteY38" fmla="*/ 544449 h 756219"/>
                <a:gd name="connsiteX39" fmla="*/ 2447354 w 2482882"/>
                <a:gd name="connsiteY39" fmla="*/ 544449 h 756219"/>
                <a:gd name="connsiteX40" fmla="*/ 2482882 w 2482882"/>
                <a:gd name="connsiteY40" fmla="*/ 463105 h 756219"/>
                <a:gd name="connsiteX41" fmla="*/ 2373630 w 2482882"/>
                <a:gd name="connsiteY41" fmla="*/ 351758 h 756219"/>
                <a:gd name="connsiteX42" fmla="*/ 2373535 w 2482882"/>
                <a:gd name="connsiteY42" fmla="*/ 351853 h 756219"/>
                <a:gd name="connsiteX0" fmla="*/ 2377590 w 2486937"/>
                <a:gd name="connsiteY0" fmla="*/ 351853 h 756219"/>
                <a:gd name="connsiteX1" fmla="*/ 2391592 w 2486937"/>
                <a:gd name="connsiteY1" fmla="*/ 306324 h 756219"/>
                <a:gd name="connsiteX2" fmla="*/ 2310439 w 2486937"/>
                <a:gd name="connsiteY2" fmla="*/ 225171 h 756219"/>
                <a:gd name="connsiteX3" fmla="*/ 2286531 w 2486937"/>
                <a:gd name="connsiteY3" fmla="*/ 228791 h 756219"/>
                <a:gd name="connsiteX4" fmla="*/ 2296913 w 2486937"/>
                <a:gd name="connsiteY4" fmla="*/ 173926 h 756219"/>
                <a:gd name="connsiteX5" fmla="*/ 2144704 w 2486937"/>
                <a:gd name="connsiteY5" fmla="*/ 21717 h 756219"/>
                <a:gd name="connsiteX6" fmla="*/ 1992970 w 2486937"/>
                <a:gd name="connsiteY6" fmla="*/ 164973 h 756219"/>
                <a:gd name="connsiteX7" fmla="*/ 1947917 w 2486937"/>
                <a:gd name="connsiteY7" fmla="*/ 154305 h 756219"/>
                <a:gd name="connsiteX8" fmla="*/ 1846857 w 2486937"/>
                <a:gd name="connsiteY8" fmla="*/ 247459 h 756219"/>
                <a:gd name="connsiteX9" fmla="*/ 1758179 w 2486937"/>
                <a:gd name="connsiteY9" fmla="*/ 211741 h 756219"/>
                <a:gd name="connsiteX10" fmla="*/ 1631401 w 2486937"/>
                <a:gd name="connsiteY10" fmla="*/ 319659 h 756219"/>
                <a:gd name="connsiteX11" fmla="*/ 1604350 w 2486937"/>
                <a:gd name="connsiteY11" fmla="*/ 315849 h 756219"/>
                <a:gd name="connsiteX12" fmla="*/ 1530055 w 2486937"/>
                <a:gd name="connsiteY12" fmla="*/ 350520 h 756219"/>
                <a:gd name="connsiteX13" fmla="*/ 1462523 w 2486937"/>
                <a:gd name="connsiteY13" fmla="*/ 312325 h 756219"/>
                <a:gd name="connsiteX14" fmla="*/ 1465285 w 2486937"/>
                <a:gd name="connsiteY14" fmla="*/ 290417 h 756219"/>
                <a:gd name="connsiteX15" fmla="*/ 1374512 w 2486937"/>
                <a:gd name="connsiteY15" fmla="*/ 199644 h 756219"/>
                <a:gd name="connsiteX16" fmla="*/ 1285453 w 2486937"/>
                <a:gd name="connsiteY16" fmla="*/ 273367 h 756219"/>
                <a:gd name="connsiteX17" fmla="*/ 1217540 w 2486937"/>
                <a:gd name="connsiteY17" fmla="*/ 240792 h 756219"/>
                <a:gd name="connsiteX18" fmla="*/ 1131339 w 2486937"/>
                <a:gd name="connsiteY18" fmla="*/ 315277 h 756219"/>
                <a:gd name="connsiteX19" fmla="*/ 1099716 w 2486937"/>
                <a:gd name="connsiteY19" fmla="*/ 309372 h 756219"/>
                <a:gd name="connsiteX20" fmla="*/ 1021611 w 2486937"/>
                <a:gd name="connsiteY20" fmla="*/ 356235 h 756219"/>
                <a:gd name="connsiteX21" fmla="*/ 916455 w 2486937"/>
                <a:gd name="connsiteY21" fmla="*/ 304419 h 756219"/>
                <a:gd name="connsiteX22" fmla="*/ 843208 w 2486937"/>
                <a:gd name="connsiteY22" fmla="*/ 326517 h 756219"/>
                <a:gd name="connsiteX23" fmla="*/ 852256 w 2486937"/>
                <a:gd name="connsiteY23" fmla="*/ 274510 h 756219"/>
                <a:gd name="connsiteX24" fmla="*/ 695284 w 2486937"/>
                <a:gd name="connsiteY24" fmla="*/ 117538 h 756219"/>
                <a:gd name="connsiteX25" fmla="*/ 606892 w 2486937"/>
                <a:gd name="connsiteY25" fmla="*/ 144780 h 756219"/>
                <a:gd name="connsiteX26" fmla="*/ 406867 w 2486937"/>
                <a:gd name="connsiteY26" fmla="*/ 0 h 756219"/>
                <a:gd name="connsiteX27" fmla="*/ 196174 w 2486937"/>
                <a:gd name="connsiteY27" fmla="*/ 210693 h 756219"/>
                <a:gd name="connsiteX28" fmla="*/ 197222 w 2486937"/>
                <a:gd name="connsiteY28" fmla="*/ 230600 h 756219"/>
                <a:gd name="connsiteX29" fmla="*/ 174457 w 2486937"/>
                <a:gd name="connsiteY29" fmla="*/ 228886 h 756219"/>
                <a:gd name="connsiteX30" fmla="*/ 4055 w 2486937"/>
                <a:gd name="connsiteY30" fmla="*/ 399288 h 756219"/>
                <a:gd name="connsiteX31" fmla="*/ 66166 w 2486937"/>
                <a:gd name="connsiteY31" fmla="*/ 522857 h 756219"/>
                <a:gd name="connsiteX32" fmla="*/ 919027 w 2486937"/>
                <a:gd name="connsiteY32" fmla="*/ 525018 h 756219"/>
                <a:gd name="connsiteX33" fmla="*/ 1032538 w 2486937"/>
                <a:gd name="connsiteY33" fmla="*/ 634072 h 756219"/>
                <a:gd name="connsiteX34" fmla="*/ 1408392 w 2486937"/>
                <a:gd name="connsiteY34" fmla="*/ 755606 h 756219"/>
                <a:gd name="connsiteX35" fmla="*/ 1682441 w 2486937"/>
                <a:gd name="connsiteY35" fmla="*/ 676570 h 756219"/>
                <a:gd name="connsiteX36" fmla="*/ 1758084 w 2486937"/>
                <a:gd name="connsiteY36" fmla="*/ 574453 h 756219"/>
                <a:gd name="connsiteX37" fmla="*/ 1854553 w 2486937"/>
                <a:gd name="connsiteY37" fmla="*/ 604716 h 756219"/>
                <a:gd name="connsiteX38" fmla="*/ 1945345 w 2486937"/>
                <a:gd name="connsiteY38" fmla="*/ 544449 h 756219"/>
                <a:gd name="connsiteX39" fmla="*/ 2451409 w 2486937"/>
                <a:gd name="connsiteY39" fmla="*/ 544449 h 756219"/>
                <a:gd name="connsiteX40" fmla="*/ 2486937 w 2486937"/>
                <a:gd name="connsiteY40" fmla="*/ 463105 h 756219"/>
                <a:gd name="connsiteX41" fmla="*/ 2377685 w 2486937"/>
                <a:gd name="connsiteY41" fmla="*/ 351758 h 756219"/>
                <a:gd name="connsiteX42" fmla="*/ 2377590 w 2486937"/>
                <a:gd name="connsiteY42" fmla="*/ 351853 h 756219"/>
                <a:gd name="connsiteX0" fmla="*/ 2377590 w 2486937"/>
                <a:gd name="connsiteY0" fmla="*/ 351853 h 756219"/>
                <a:gd name="connsiteX1" fmla="*/ 2391592 w 2486937"/>
                <a:gd name="connsiteY1" fmla="*/ 306324 h 756219"/>
                <a:gd name="connsiteX2" fmla="*/ 2310439 w 2486937"/>
                <a:gd name="connsiteY2" fmla="*/ 225171 h 756219"/>
                <a:gd name="connsiteX3" fmla="*/ 2286531 w 2486937"/>
                <a:gd name="connsiteY3" fmla="*/ 228791 h 756219"/>
                <a:gd name="connsiteX4" fmla="*/ 2296913 w 2486937"/>
                <a:gd name="connsiteY4" fmla="*/ 173926 h 756219"/>
                <a:gd name="connsiteX5" fmla="*/ 2144704 w 2486937"/>
                <a:gd name="connsiteY5" fmla="*/ 21717 h 756219"/>
                <a:gd name="connsiteX6" fmla="*/ 1992970 w 2486937"/>
                <a:gd name="connsiteY6" fmla="*/ 164973 h 756219"/>
                <a:gd name="connsiteX7" fmla="*/ 1947917 w 2486937"/>
                <a:gd name="connsiteY7" fmla="*/ 154305 h 756219"/>
                <a:gd name="connsiteX8" fmla="*/ 1846857 w 2486937"/>
                <a:gd name="connsiteY8" fmla="*/ 247459 h 756219"/>
                <a:gd name="connsiteX9" fmla="*/ 1758179 w 2486937"/>
                <a:gd name="connsiteY9" fmla="*/ 211741 h 756219"/>
                <a:gd name="connsiteX10" fmla="*/ 1631401 w 2486937"/>
                <a:gd name="connsiteY10" fmla="*/ 319659 h 756219"/>
                <a:gd name="connsiteX11" fmla="*/ 1604350 w 2486937"/>
                <a:gd name="connsiteY11" fmla="*/ 315849 h 756219"/>
                <a:gd name="connsiteX12" fmla="*/ 1530055 w 2486937"/>
                <a:gd name="connsiteY12" fmla="*/ 350520 h 756219"/>
                <a:gd name="connsiteX13" fmla="*/ 1462523 w 2486937"/>
                <a:gd name="connsiteY13" fmla="*/ 312325 h 756219"/>
                <a:gd name="connsiteX14" fmla="*/ 1465285 w 2486937"/>
                <a:gd name="connsiteY14" fmla="*/ 290417 h 756219"/>
                <a:gd name="connsiteX15" fmla="*/ 1374512 w 2486937"/>
                <a:gd name="connsiteY15" fmla="*/ 199644 h 756219"/>
                <a:gd name="connsiteX16" fmla="*/ 1285453 w 2486937"/>
                <a:gd name="connsiteY16" fmla="*/ 273367 h 756219"/>
                <a:gd name="connsiteX17" fmla="*/ 1217540 w 2486937"/>
                <a:gd name="connsiteY17" fmla="*/ 240792 h 756219"/>
                <a:gd name="connsiteX18" fmla="*/ 1131339 w 2486937"/>
                <a:gd name="connsiteY18" fmla="*/ 315277 h 756219"/>
                <a:gd name="connsiteX19" fmla="*/ 1099716 w 2486937"/>
                <a:gd name="connsiteY19" fmla="*/ 309372 h 756219"/>
                <a:gd name="connsiteX20" fmla="*/ 1021611 w 2486937"/>
                <a:gd name="connsiteY20" fmla="*/ 356235 h 756219"/>
                <a:gd name="connsiteX21" fmla="*/ 916455 w 2486937"/>
                <a:gd name="connsiteY21" fmla="*/ 304419 h 756219"/>
                <a:gd name="connsiteX22" fmla="*/ 843208 w 2486937"/>
                <a:gd name="connsiteY22" fmla="*/ 326517 h 756219"/>
                <a:gd name="connsiteX23" fmla="*/ 852256 w 2486937"/>
                <a:gd name="connsiteY23" fmla="*/ 274510 h 756219"/>
                <a:gd name="connsiteX24" fmla="*/ 695284 w 2486937"/>
                <a:gd name="connsiteY24" fmla="*/ 117538 h 756219"/>
                <a:gd name="connsiteX25" fmla="*/ 606892 w 2486937"/>
                <a:gd name="connsiteY25" fmla="*/ 144780 h 756219"/>
                <a:gd name="connsiteX26" fmla="*/ 406867 w 2486937"/>
                <a:gd name="connsiteY26" fmla="*/ 0 h 756219"/>
                <a:gd name="connsiteX27" fmla="*/ 196174 w 2486937"/>
                <a:gd name="connsiteY27" fmla="*/ 210693 h 756219"/>
                <a:gd name="connsiteX28" fmla="*/ 197222 w 2486937"/>
                <a:gd name="connsiteY28" fmla="*/ 230600 h 756219"/>
                <a:gd name="connsiteX29" fmla="*/ 174457 w 2486937"/>
                <a:gd name="connsiteY29" fmla="*/ 228886 h 756219"/>
                <a:gd name="connsiteX30" fmla="*/ 4055 w 2486937"/>
                <a:gd name="connsiteY30" fmla="*/ 399288 h 756219"/>
                <a:gd name="connsiteX31" fmla="*/ 66166 w 2486937"/>
                <a:gd name="connsiteY31" fmla="*/ 522857 h 756219"/>
                <a:gd name="connsiteX32" fmla="*/ 919027 w 2486937"/>
                <a:gd name="connsiteY32" fmla="*/ 525018 h 756219"/>
                <a:gd name="connsiteX33" fmla="*/ 1032538 w 2486937"/>
                <a:gd name="connsiteY33" fmla="*/ 634072 h 756219"/>
                <a:gd name="connsiteX34" fmla="*/ 1408392 w 2486937"/>
                <a:gd name="connsiteY34" fmla="*/ 755606 h 756219"/>
                <a:gd name="connsiteX35" fmla="*/ 1682441 w 2486937"/>
                <a:gd name="connsiteY35" fmla="*/ 676570 h 756219"/>
                <a:gd name="connsiteX36" fmla="*/ 1758084 w 2486937"/>
                <a:gd name="connsiteY36" fmla="*/ 574453 h 756219"/>
                <a:gd name="connsiteX37" fmla="*/ 1854553 w 2486937"/>
                <a:gd name="connsiteY37" fmla="*/ 604716 h 756219"/>
                <a:gd name="connsiteX38" fmla="*/ 1945345 w 2486937"/>
                <a:gd name="connsiteY38" fmla="*/ 544449 h 756219"/>
                <a:gd name="connsiteX39" fmla="*/ 2451409 w 2486937"/>
                <a:gd name="connsiteY39" fmla="*/ 544449 h 756219"/>
                <a:gd name="connsiteX40" fmla="*/ 2486937 w 2486937"/>
                <a:gd name="connsiteY40" fmla="*/ 463105 h 756219"/>
                <a:gd name="connsiteX41" fmla="*/ 2377685 w 2486937"/>
                <a:gd name="connsiteY41" fmla="*/ 351758 h 756219"/>
                <a:gd name="connsiteX42" fmla="*/ 2377590 w 2486937"/>
                <a:gd name="connsiteY42" fmla="*/ 351853 h 756219"/>
                <a:gd name="connsiteX0" fmla="*/ 2529164 w 2638511"/>
                <a:gd name="connsiteY0" fmla="*/ 351853 h 756219"/>
                <a:gd name="connsiteX1" fmla="*/ 2543166 w 2638511"/>
                <a:gd name="connsiteY1" fmla="*/ 306324 h 756219"/>
                <a:gd name="connsiteX2" fmla="*/ 2462013 w 2638511"/>
                <a:gd name="connsiteY2" fmla="*/ 225171 h 756219"/>
                <a:gd name="connsiteX3" fmla="*/ 2438105 w 2638511"/>
                <a:gd name="connsiteY3" fmla="*/ 228791 h 756219"/>
                <a:gd name="connsiteX4" fmla="*/ 2448487 w 2638511"/>
                <a:gd name="connsiteY4" fmla="*/ 173926 h 756219"/>
                <a:gd name="connsiteX5" fmla="*/ 2296278 w 2638511"/>
                <a:gd name="connsiteY5" fmla="*/ 21717 h 756219"/>
                <a:gd name="connsiteX6" fmla="*/ 2144544 w 2638511"/>
                <a:gd name="connsiteY6" fmla="*/ 164973 h 756219"/>
                <a:gd name="connsiteX7" fmla="*/ 2099491 w 2638511"/>
                <a:gd name="connsiteY7" fmla="*/ 154305 h 756219"/>
                <a:gd name="connsiteX8" fmla="*/ 1998431 w 2638511"/>
                <a:gd name="connsiteY8" fmla="*/ 247459 h 756219"/>
                <a:gd name="connsiteX9" fmla="*/ 1909753 w 2638511"/>
                <a:gd name="connsiteY9" fmla="*/ 211741 h 756219"/>
                <a:gd name="connsiteX10" fmla="*/ 1782975 w 2638511"/>
                <a:gd name="connsiteY10" fmla="*/ 319659 h 756219"/>
                <a:gd name="connsiteX11" fmla="*/ 1755924 w 2638511"/>
                <a:gd name="connsiteY11" fmla="*/ 315849 h 756219"/>
                <a:gd name="connsiteX12" fmla="*/ 1681629 w 2638511"/>
                <a:gd name="connsiteY12" fmla="*/ 350520 h 756219"/>
                <a:gd name="connsiteX13" fmla="*/ 1614097 w 2638511"/>
                <a:gd name="connsiteY13" fmla="*/ 312325 h 756219"/>
                <a:gd name="connsiteX14" fmla="*/ 1616859 w 2638511"/>
                <a:gd name="connsiteY14" fmla="*/ 290417 h 756219"/>
                <a:gd name="connsiteX15" fmla="*/ 1526086 w 2638511"/>
                <a:gd name="connsiteY15" fmla="*/ 199644 h 756219"/>
                <a:gd name="connsiteX16" fmla="*/ 1437027 w 2638511"/>
                <a:gd name="connsiteY16" fmla="*/ 273367 h 756219"/>
                <a:gd name="connsiteX17" fmla="*/ 1369114 w 2638511"/>
                <a:gd name="connsiteY17" fmla="*/ 240792 h 756219"/>
                <a:gd name="connsiteX18" fmla="*/ 1282913 w 2638511"/>
                <a:gd name="connsiteY18" fmla="*/ 315277 h 756219"/>
                <a:gd name="connsiteX19" fmla="*/ 1251290 w 2638511"/>
                <a:gd name="connsiteY19" fmla="*/ 309372 h 756219"/>
                <a:gd name="connsiteX20" fmla="*/ 1173185 w 2638511"/>
                <a:gd name="connsiteY20" fmla="*/ 356235 h 756219"/>
                <a:gd name="connsiteX21" fmla="*/ 1068029 w 2638511"/>
                <a:gd name="connsiteY21" fmla="*/ 304419 h 756219"/>
                <a:gd name="connsiteX22" fmla="*/ 994782 w 2638511"/>
                <a:gd name="connsiteY22" fmla="*/ 326517 h 756219"/>
                <a:gd name="connsiteX23" fmla="*/ 1003830 w 2638511"/>
                <a:gd name="connsiteY23" fmla="*/ 274510 h 756219"/>
                <a:gd name="connsiteX24" fmla="*/ 846858 w 2638511"/>
                <a:gd name="connsiteY24" fmla="*/ 117538 h 756219"/>
                <a:gd name="connsiteX25" fmla="*/ 758466 w 2638511"/>
                <a:gd name="connsiteY25" fmla="*/ 144780 h 756219"/>
                <a:gd name="connsiteX26" fmla="*/ 558441 w 2638511"/>
                <a:gd name="connsiteY26" fmla="*/ 0 h 756219"/>
                <a:gd name="connsiteX27" fmla="*/ 347748 w 2638511"/>
                <a:gd name="connsiteY27" fmla="*/ 210693 h 756219"/>
                <a:gd name="connsiteX28" fmla="*/ 348796 w 2638511"/>
                <a:gd name="connsiteY28" fmla="*/ 230600 h 756219"/>
                <a:gd name="connsiteX29" fmla="*/ 326031 w 2638511"/>
                <a:gd name="connsiteY29" fmla="*/ 228886 h 756219"/>
                <a:gd name="connsiteX30" fmla="*/ 155629 w 2638511"/>
                <a:gd name="connsiteY30" fmla="*/ 399288 h 756219"/>
                <a:gd name="connsiteX31" fmla="*/ 217740 w 2638511"/>
                <a:gd name="connsiteY31" fmla="*/ 522857 h 756219"/>
                <a:gd name="connsiteX32" fmla="*/ 1070601 w 2638511"/>
                <a:gd name="connsiteY32" fmla="*/ 525018 h 756219"/>
                <a:gd name="connsiteX33" fmla="*/ 1184112 w 2638511"/>
                <a:gd name="connsiteY33" fmla="*/ 634072 h 756219"/>
                <a:gd name="connsiteX34" fmla="*/ 1559966 w 2638511"/>
                <a:gd name="connsiteY34" fmla="*/ 755606 h 756219"/>
                <a:gd name="connsiteX35" fmla="*/ 1834015 w 2638511"/>
                <a:gd name="connsiteY35" fmla="*/ 676570 h 756219"/>
                <a:gd name="connsiteX36" fmla="*/ 1909658 w 2638511"/>
                <a:gd name="connsiteY36" fmla="*/ 574453 h 756219"/>
                <a:gd name="connsiteX37" fmla="*/ 2006127 w 2638511"/>
                <a:gd name="connsiteY37" fmla="*/ 604716 h 756219"/>
                <a:gd name="connsiteX38" fmla="*/ 2096919 w 2638511"/>
                <a:gd name="connsiteY38" fmla="*/ 544449 h 756219"/>
                <a:gd name="connsiteX39" fmla="*/ 2602983 w 2638511"/>
                <a:gd name="connsiteY39" fmla="*/ 544449 h 756219"/>
                <a:gd name="connsiteX40" fmla="*/ 2638511 w 2638511"/>
                <a:gd name="connsiteY40" fmla="*/ 463105 h 756219"/>
                <a:gd name="connsiteX41" fmla="*/ 2529259 w 2638511"/>
                <a:gd name="connsiteY41" fmla="*/ 351758 h 756219"/>
                <a:gd name="connsiteX42" fmla="*/ 2529164 w 2638511"/>
                <a:gd name="connsiteY42" fmla="*/ 351853 h 756219"/>
                <a:gd name="connsiteX0" fmla="*/ 2381511 w 2490858"/>
                <a:gd name="connsiteY0" fmla="*/ 351853 h 756219"/>
                <a:gd name="connsiteX1" fmla="*/ 2395513 w 2490858"/>
                <a:gd name="connsiteY1" fmla="*/ 306324 h 756219"/>
                <a:gd name="connsiteX2" fmla="*/ 2314360 w 2490858"/>
                <a:gd name="connsiteY2" fmla="*/ 225171 h 756219"/>
                <a:gd name="connsiteX3" fmla="*/ 2290452 w 2490858"/>
                <a:gd name="connsiteY3" fmla="*/ 228791 h 756219"/>
                <a:gd name="connsiteX4" fmla="*/ 2300834 w 2490858"/>
                <a:gd name="connsiteY4" fmla="*/ 173926 h 756219"/>
                <a:gd name="connsiteX5" fmla="*/ 2148625 w 2490858"/>
                <a:gd name="connsiteY5" fmla="*/ 21717 h 756219"/>
                <a:gd name="connsiteX6" fmla="*/ 1996891 w 2490858"/>
                <a:gd name="connsiteY6" fmla="*/ 164973 h 756219"/>
                <a:gd name="connsiteX7" fmla="*/ 1951838 w 2490858"/>
                <a:gd name="connsiteY7" fmla="*/ 154305 h 756219"/>
                <a:gd name="connsiteX8" fmla="*/ 1850778 w 2490858"/>
                <a:gd name="connsiteY8" fmla="*/ 247459 h 756219"/>
                <a:gd name="connsiteX9" fmla="*/ 1762100 w 2490858"/>
                <a:gd name="connsiteY9" fmla="*/ 211741 h 756219"/>
                <a:gd name="connsiteX10" fmla="*/ 1635322 w 2490858"/>
                <a:gd name="connsiteY10" fmla="*/ 319659 h 756219"/>
                <a:gd name="connsiteX11" fmla="*/ 1608271 w 2490858"/>
                <a:gd name="connsiteY11" fmla="*/ 315849 h 756219"/>
                <a:gd name="connsiteX12" fmla="*/ 1533976 w 2490858"/>
                <a:gd name="connsiteY12" fmla="*/ 350520 h 756219"/>
                <a:gd name="connsiteX13" fmla="*/ 1466444 w 2490858"/>
                <a:gd name="connsiteY13" fmla="*/ 312325 h 756219"/>
                <a:gd name="connsiteX14" fmla="*/ 1469206 w 2490858"/>
                <a:gd name="connsiteY14" fmla="*/ 290417 h 756219"/>
                <a:gd name="connsiteX15" fmla="*/ 1378433 w 2490858"/>
                <a:gd name="connsiteY15" fmla="*/ 199644 h 756219"/>
                <a:gd name="connsiteX16" fmla="*/ 1289374 w 2490858"/>
                <a:gd name="connsiteY16" fmla="*/ 273367 h 756219"/>
                <a:gd name="connsiteX17" fmla="*/ 1221461 w 2490858"/>
                <a:gd name="connsiteY17" fmla="*/ 240792 h 756219"/>
                <a:gd name="connsiteX18" fmla="*/ 1135260 w 2490858"/>
                <a:gd name="connsiteY18" fmla="*/ 315277 h 756219"/>
                <a:gd name="connsiteX19" fmla="*/ 1103637 w 2490858"/>
                <a:gd name="connsiteY19" fmla="*/ 309372 h 756219"/>
                <a:gd name="connsiteX20" fmla="*/ 1025532 w 2490858"/>
                <a:gd name="connsiteY20" fmla="*/ 356235 h 756219"/>
                <a:gd name="connsiteX21" fmla="*/ 920376 w 2490858"/>
                <a:gd name="connsiteY21" fmla="*/ 304419 h 756219"/>
                <a:gd name="connsiteX22" fmla="*/ 847129 w 2490858"/>
                <a:gd name="connsiteY22" fmla="*/ 326517 h 756219"/>
                <a:gd name="connsiteX23" fmla="*/ 856177 w 2490858"/>
                <a:gd name="connsiteY23" fmla="*/ 274510 h 756219"/>
                <a:gd name="connsiteX24" fmla="*/ 699205 w 2490858"/>
                <a:gd name="connsiteY24" fmla="*/ 117538 h 756219"/>
                <a:gd name="connsiteX25" fmla="*/ 610813 w 2490858"/>
                <a:gd name="connsiteY25" fmla="*/ 144780 h 756219"/>
                <a:gd name="connsiteX26" fmla="*/ 410788 w 2490858"/>
                <a:gd name="connsiteY26" fmla="*/ 0 h 756219"/>
                <a:gd name="connsiteX27" fmla="*/ 200095 w 2490858"/>
                <a:gd name="connsiteY27" fmla="*/ 210693 h 756219"/>
                <a:gd name="connsiteX28" fmla="*/ 201143 w 2490858"/>
                <a:gd name="connsiteY28" fmla="*/ 230600 h 756219"/>
                <a:gd name="connsiteX29" fmla="*/ 178378 w 2490858"/>
                <a:gd name="connsiteY29" fmla="*/ 228886 h 756219"/>
                <a:gd name="connsiteX30" fmla="*/ 7976 w 2490858"/>
                <a:gd name="connsiteY30" fmla="*/ 399288 h 756219"/>
                <a:gd name="connsiteX31" fmla="*/ 415959 w 2490858"/>
                <a:gd name="connsiteY31" fmla="*/ 563929 h 756219"/>
                <a:gd name="connsiteX32" fmla="*/ 922948 w 2490858"/>
                <a:gd name="connsiteY32" fmla="*/ 525018 h 756219"/>
                <a:gd name="connsiteX33" fmla="*/ 1036459 w 2490858"/>
                <a:gd name="connsiteY33" fmla="*/ 634072 h 756219"/>
                <a:gd name="connsiteX34" fmla="*/ 1412313 w 2490858"/>
                <a:gd name="connsiteY34" fmla="*/ 755606 h 756219"/>
                <a:gd name="connsiteX35" fmla="*/ 1686362 w 2490858"/>
                <a:gd name="connsiteY35" fmla="*/ 676570 h 756219"/>
                <a:gd name="connsiteX36" fmla="*/ 1762005 w 2490858"/>
                <a:gd name="connsiteY36" fmla="*/ 574453 h 756219"/>
                <a:gd name="connsiteX37" fmla="*/ 1858474 w 2490858"/>
                <a:gd name="connsiteY37" fmla="*/ 604716 h 756219"/>
                <a:gd name="connsiteX38" fmla="*/ 1949266 w 2490858"/>
                <a:gd name="connsiteY38" fmla="*/ 544449 h 756219"/>
                <a:gd name="connsiteX39" fmla="*/ 2455330 w 2490858"/>
                <a:gd name="connsiteY39" fmla="*/ 544449 h 756219"/>
                <a:gd name="connsiteX40" fmla="*/ 2490858 w 2490858"/>
                <a:gd name="connsiteY40" fmla="*/ 463105 h 756219"/>
                <a:gd name="connsiteX41" fmla="*/ 2381606 w 2490858"/>
                <a:gd name="connsiteY41" fmla="*/ 351758 h 756219"/>
                <a:gd name="connsiteX42" fmla="*/ 2381511 w 2490858"/>
                <a:gd name="connsiteY42" fmla="*/ 351853 h 756219"/>
                <a:gd name="connsiteX0" fmla="*/ 2381511 w 2490858"/>
                <a:gd name="connsiteY0" fmla="*/ 351853 h 756219"/>
                <a:gd name="connsiteX1" fmla="*/ 2395513 w 2490858"/>
                <a:gd name="connsiteY1" fmla="*/ 306324 h 756219"/>
                <a:gd name="connsiteX2" fmla="*/ 2314360 w 2490858"/>
                <a:gd name="connsiteY2" fmla="*/ 225171 h 756219"/>
                <a:gd name="connsiteX3" fmla="*/ 2290452 w 2490858"/>
                <a:gd name="connsiteY3" fmla="*/ 228791 h 756219"/>
                <a:gd name="connsiteX4" fmla="*/ 2300834 w 2490858"/>
                <a:gd name="connsiteY4" fmla="*/ 173926 h 756219"/>
                <a:gd name="connsiteX5" fmla="*/ 2148625 w 2490858"/>
                <a:gd name="connsiteY5" fmla="*/ 21717 h 756219"/>
                <a:gd name="connsiteX6" fmla="*/ 1996891 w 2490858"/>
                <a:gd name="connsiteY6" fmla="*/ 164973 h 756219"/>
                <a:gd name="connsiteX7" fmla="*/ 1951838 w 2490858"/>
                <a:gd name="connsiteY7" fmla="*/ 154305 h 756219"/>
                <a:gd name="connsiteX8" fmla="*/ 1850778 w 2490858"/>
                <a:gd name="connsiteY8" fmla="*/ 247459 h 756219"/>
                <a:gd name="connsiteX9" fmla="*/ 1762100 w 2490858"/>
                <a:gd name="connsiteY9" fmla="*/ 211741 h 756219"/>
                <a:gd name="connsiteX10" fmla="*/ 1635322 w 2490858"/>
                <a:gd name="connsiteY10" fmla="*/ 319659 h 756219"/>
                <a:gd name="connsiteX11" fmla="*/ 1608271 w 2490858"/>
                <a:gd name="connsiteY11" fmla="*/ 315849 h 756219"/>
                <a:gd name="connsiteX12" fmla="*/ 1533976 w 2490858"/>
                <a:gd name="connsiteY12" fmla="*/ 350520 h 756219"/>
                <a:gd name="connsiteX13" fmla="*/ 1466444 w 2490858"/>
                <a:gd name="connsiteY13" fmla="*/ 312325 h 756219"/>
                <a:gd name="connsiteX14" fmla="*/ 1469206 w 2490858"/>
                <a:gd name="connsiteY14" fmla="*/ 290417 h 756219"/>
                <a:gd name="connsiteX15" fmla="*/ 1378433 w 2490858"/>
                <a:gd name="connsiteY15" fmla="*/ 199644 h 756219"/>
                <a:gd name="connsiteX16" fmla="*/ 1289374 w 2490858"/>
                <a:gd name="connsiteY16" fmla="*/ 273367 h 756219"/>
                <a:gd name="connsiteX17" fmla="*/ 1221461 w 2490858"/>
                <a:gd name="connsiteY17" fmla="*/ 240792 h 756219"/>
                <a:gd name="connsiteX18" fmla="*/ 1135260 w 2490858"/>
                <a:gd name="connsiteY18" fmla="*/ 315277 h 756219"/>
                <a:gd name="connsiteX19" fmla="*/ 1103637 w 2490858"/>
                <a:gd name="connsiteY19" fmla="*/ 309372 h 756219"/>
                <a:gd name="connsiteX20" fmla="*/ 1025532 w 2490858"/>
                <a:gd name="connsiteY20" fmla="*/ 356235 h 756219"/>
                <a:gd name="connsiteX21" fmla="*/ 920376 w 2490858"/>
                <a:gd name="connsiteY21" fmla="*/ 304419 h 756219"/>
                <a:gd name="connsiteX22" fmla="*/ 847129 w 2490858"/>
                <a:gd name="connsiteY22" fmla="*/ 326517 h 756219"/>
                <a:gd name="connsiteX23" fmla="*/ 856177 w 2490858"/>
                <a:gd name="connsiteY23" fmla="*/ 274510 h 756219"/>
                <a:gd name="connsiteX24" fmla="*/ 699205 w 2490858"/>
                <a:gd name="connsiteY24" fmla="*/ 117538 h 756219"/>
                <a:gd name="connsiteX25" fmla="*/ 610813 w 2490858"/>
                <a:gd name="connsiteY25" fmla="*/ 144780 h 756219"/>
                <a:gd name="connsiteX26" fmla="*/ 410788 w 2490858"/>
                <a:gd name="connsiteY26" fmla="*/ 0 h 756219"/>
                <a:gd name="connsiteX27" fmla="*/ 200095 w 2490858"/>
                <a:gd name="connsiteY27" fmla="*/ 210693 h 756219"/>
                <a:gd name="connsiteX28" fmla="*/ 201143 w 2490858"/>
                <a:gd name="connsiteY28" fmla="*/ 230600 h 756219"/>
                <a:gd name="connsiteX29" fmla="*/ 178378 w 2490858"/>
                <a:gd name="connsiteY29" fmla="*/ 228886 h 756219"/>
                <a:gd name="connsiteX30" fmla="*/ 7976 w 2490858"/>
                <a:gd name="connsiteY30" fmla="*/ 399288 h 756219"/>
                <a:gd name="connsiteX31" fmla="*/ 415959 w 2490858"/>
                <a:gd name="connsiteY31" fmla="*/ 563929 h 756219"/>
                <a:gd name="connsiteX32" fmla="*/ 922948 w 2490858"/>
                <a:gd name="connsiteY32" fmla="*/ 525018 h 756219"/>
                <a:gd name="connsiteX33" fmla="*/ 1036459 w 2490858"/>
                <a:gd name="connsiteY33" fmla="*/ 634072 h 756219"/>
                <a:gd name="connsiteX34" fmla="*/ 1412313 w 2490858"/>
                <a:gd name="connsiteY34" fmla="*/ 755606 h 756219"/>
                <a:gd name="connsiteX35" fmla="*/ 1686362 w 2490858"/>
                <a:gd name="connsiteY35" fmla="*/ 676570 h 756219"/>
                <a:gd name="connsiteX36" fmla="*/ 1762005 w 2490858"/>
                <a:gd name="connsiteY36" fmla="*/ 574453 h 756219"/>
                <a:gd name="connsiteX37" fmla="*/ 1949266 w 2490858"/>
                <a:gd name="connsiteY37" fmla="*/ 544449 h 756219"/>
                <a:gd name="connsiteX38" fmla="*/ 2455330 w 2490858"/>
                <a:gd name="connsiteY38" fmla="*/ 544449 h 756219"/>
                <a:gd name="connsiteX39" fmla="*/ 2490858 w 2490858"/>
                <a:gd name="connsiteY39" fmla="*/ 463105 h 756219"/>
                <a:gd name="connsiteX40" fmla="*/ 2381606 w 2490858"/>
                <a:gd name="connsiteY40" fmla="*/ 351758 h 756219"/>
                <a:gd name="connsiteX41" fmla="*/ 2381511 w 2490858"/>
                <a:gd name="connsiteY41" fmla="*/ 351853 h 756219"/>
                <a:gd name="connsiteX0" fmla="*/ 2381511 w 2490858"/>
                <a:gd name="connsiteY0" fmla="*/ 351853 h 756219"/>
                <a:gd name="connsiteX1" fmla="*/ 2395513 w 2490858"/>
                <a:gd name="connsiteY1" fmla="*/ 306324 h 756219"/>
                <a:gd name="connsiteX2" fmla="*/ 2314360 w 2490858"/>
                <a:gd name="connsiteY2" fmla="*/ 225171 h 756219"/>
                <a:gd name="connsiteX3" fmla="*/ 2290452 w 2490858"/>
                <a:gd name="connsiteY3" fmla="*/ 228791 h 756219"/>
                <a:gd name="connsiteX4" fmla="*/ 2300834 w 2490858"/>
                <a:gd name="connsiteY4" fmla="*/ 173926 h 756219"/>
                <a:gd name="connsiteX5" fmla="*/ 2148625 w 2490858"/>
                <a:gd name="connsiteY5" fmla="*/ 21717 h 756219"/>
                <a:gd name="connsiteX6" fmla="*/ 1996891 w 2490858"/>
                <a:gd name="connsiteY6" fmla="*/ 164973 h 756219"/>
                <a:gd name="connsiteX7" fmla="*/ 1951838 w 2490858"/>
                <a:gd name="connsiteY7" fmla="*/ 154305 h 756219"/>
                <a:gd name="connsiteX8" fmla="*/ 1850778 w 2490858"/>
                <a:gd name="connsiteY8" fmla="*/ 247459 h 756219"/>
                <a:gd name="connsiteX9" fmla="*/ 1762100 w 2490858"/>
                <a:gd name="connsiteY9" fmla="*/ 211741 h 756219"/>
                <a:gd name="connsiteX10" fmla="*/ 1635322 w 2490858"/>
                <a:gd name="connsiteY10" fmla="*/ 319659 h 756219"/>
                <a:gd name="connsiteX11" fmla="*/ 1608271 w 2490858"/>
                <a:gd name="connsiteY11" fmla="*/ 315849 h 756219"/>
                <a:gd name="connsiteX12" fmla="*/ 1533976 w 2490858"/>
                <a:gd name="connsiteY12" fmla="*/ 350520 h 756219"/>
                <a:gd name="connsiteX13" fmla="*/ 1466444 w 2490858"/>
                <a:gd name="connsiteY13" fmla="*/ 312325 h 756219"/>
                <a:gd name="connsiteX14" fmla="*/ 1469206 w 2490858"/>
                <a:gd name="connsiteY14" fmla="*/ 290417 h 756219"/>
                <a:gd name="connsiteX15" fmla="*/ 1378433 w 2490858"/>
                <a:gd name="connsiteY15" fmla="*/ 199644 h 756219"/>
                <a:gd name="connsiteX16" fmla="*/ 1289374 w 2490858"/>
                <a:gd name="connsiteY16" fmla="*/ 273367 h 756219"/>
                <a:gd name="connsiteX17" fmla="*/ 1221461 w 2490858"/>
                <a:gd name="connsiteY17" fmla="*/ 240792 h 756219"/>
                <a:gd name="connsiteX18" fmla="*/ 1135260 w 2490858"/>
                <a:gd name="connsiteY18" fmla="*/ 315277 h 756219"/>
                <a:gd name="connsiteX19" fmla="*/ 1103637 w 2490858"/>
                <a:gd name="connsiteY19" fmla="*/ 309372 h 756219"/>
                <a:gd name="connsiteX20" fmla="*/ 1025532 w 2490858"/>
                <a:gd name="connsiteY20" fmla="*/ 356235 h 756219"/>
                <a:gd name="connsiteX21" fmla="*/ 920376 w 2490858"/>
                <a:gd name="connsiteY21" fmla="*/ 304419 h 756219"/>
                <a:gd name="connsiteX22" fmla="*/ 847129 w 2490858"/>
                <a:gd name="connsiteY22" fmla="*/ 326517 h 756219"/>
                <a:gd name="connsiteX23" fmla="*/ 856177 w 2490858"/>
                <a:gd name="connsiteY23" fmla="*/ 274510 h 756219"/>
                <a:gd name="connsiteX24" fmla="*/ 699205 w 2490858"/>
                <a:gd name="connsiteY24" fmla="*/ 117538 h 756219"/>
                <a:gd name="connsiteX25" fmla="*/ 610813 w 2490858"/>
                <a:gd name="connsiteY25" fmla="*/ 144780 h 756219"/>
                <a:gd name="connsiteX26" fmla="*/ 410788 w 2490858"/>
                <a:gd name="connsiteY26" fmla="*/ 0 h 756219"/>
                <a:gd name="connsiteX27" fmla="*/ 200095 w 2490858"/>
                <a:gd name="connsiteY27" fmla="*/ 210693 h 756219"/>
                <a:gd name="connsiteX28" fmla="*/ 201143 w 2490858"/>
                <a:gd name="connsiteY28" fmla="*/ 230600 h 756219"/>
                <a:gd name="connsiteX29" fmla="*/ 178378 w 2490858"/>
                <a:gd name="connsiteY29" fmla="*/ 228886 h 756219"/>
                <a:gd name="connsiteX30" fmla="*/ 7976 w 2490858"/>
                <a:gd name="connsiteY30" fmla="*/ 399288 h 756219"/>
                <a:gd name="connsiteX31" fmla="*/ 415959 w 2490858"/>
                <a:gd name="connsiteY31" fmla="*/ 563929 h 756219"/>
                <a:gd name="connsiteX32" fmla="*/ 922948 w 2490858"/>
                <a:gd name="connsiteY32" fmla="*/ 525018 h 756219"/>
                <a:gd name="connsiteX33" fmla="*/ 1036459 w 2490858"/>
                <a:gd name="connsiteY33" fmla="*/ 634072 h 756219"/>
                <a:gd name="connsiteX34" fmla="*/ 1412313 w 2490858"/>
                <a:gd name="connsiteY34" fmla="*/ 755606 h 756219"/>
                <a:gd name="connsiteX35" fmla="*/ 1686362 w 2490858"/>
                <a:gd name="connsiteY35" fmla="*/ 676570 h 756219"/>
                <a:gd name="connsiteX36" fmla="*/ 1762005 w 2490858"/>
                <a:gd name="connsiteY36" fmla="*/ 574453 h 756219"/>
                <a:gd name="connsiteX37" fmla="*/ 1949266 w 2490858"/>
                <a:gd name="connsiteY37" fmla="*/ 544449 h 756219"/>
                <a:gd name="connsiteX38" fmla="*/ 2455330 w 2490858"/>
                <a:gd name="connsiteY38" fmla="*/ 544449 h 756219"/>
                <a:gd name="connsiteX39" fmla="*/ 2490858 w 2490858"/>
                <a:gd name="connsiteY39" fmla="*/ 463105 h 756219"/>
                <a:gd name="connsiteX40" fmla="*/ 2381606 w 2490858"/>
                <a:gd name="connsiteY40" fmla="*/ 351758 h 756219"/>
                <a:gd name="connsiteX41" fmla="*/ 2381511 w 2490858"/>
                <a:gd name="connsiteY41" fmla="*/ 351853 h 756219"/>
                <a:gd name="connsiteX0" fmla="*/ 2381511 w 2490858"/>
                <a:gd name="connsiteY0" fmla="*/ 351853 h 756343"/>
                <a:gd name="connsiteX1" fmla="*/ 2395513 w 2490858"/>
                <a:gd name="connsiteY1" fmla="*/ 306324 h 756343"/>
                <a:gd name="connsiteX2" fmla="*/ 2314360 w 2490858"/>
                <a:gd name="connsiteY2" fmla="*/ 225171 h 756343"/>
                <a:gd name="connsiteX3" fmla="*/ 2290452 w 2490858"/>
                <a:gd name="connsiteY3" fmla="*/ 228791 h 756343"/>
                <a:gd name="connsiteX4" fmla="*/ 2300834 w 2490858"/>
                <a:gd name="connsiteY4" fmla="*/ 173926 h 756343"/>
                <a:gd name="connsiteX5" fmla="*/ 2148625 w 2490858"/>
                <a:gd name="connsiteY5" fmla="*/ 21717 h 756343"/>
                <a:gd name="connsiteX6" fmla="*/ 1996891 w 2490858"/>
                <a:gd name="connsiteY6" fmla="*/ 164973 h 756343"/>
                <a:gd name="connsiteX7" fmla="*/ 1951838 w 2490858"/>
                <a:gd name="connsiteY7" fmla="*/ 154305 h 756343"/>
                <a:gd name="connsiteX8" fmla="*/ 1850778 w 2490858"/>
                <a:gd name="connsiteY8" fmla="*/ 247459 h 756343"/>
                <a:gd name="connsiteX9" fmla="*/ 1762100 w 2490858"/>
                <a:gd name="connsiteY9" fmla="*/ 211741 h 756343"/>
                <a:gd name="connsiteX10" fmla="*/ 1635322 w 2490858"/>
                <a:gd name="connsiteY10" fmla="*/ 319659 h 756343"/>
                <a:gd name="connsiteX11" fmla="*/ 1608271 w 2490858"/>
                <a:gd name="connsiteY11" fmla="*/ 315849 h 756343"/>
                <a:gd name="connsiteX12" fmla="*/ 1533976 w 2490858"/>
                <a:gd name="connsiteY12" fmla="*/ 350520 h 756343"/>
                <a:gd name="connsiteX13" fmla="*/ 1466444 w 2490858"/>
                <a:gd name="connsiteY13" fmla="*/ 312325 h 756343"/>
                <a:gd name="connsiteX14" fmla="*/ 1469206 w 2490858"/>
                <a:gd name="connsiteY14" fmla="*/ 290417 h 756343"/>
                <a:gd name="connsiteX15" fmla="*/ 1378433 w 2490858"/>
                <a:gd name="connsiteY15" fmla="*/ 199644 h 756343"/>
                <a:gd name="connsiteX16" fmla="*/ 1289374 w 2490858"/>
                <a:gd name="connsiteY16" fmla="*/ 273367 h 756343"/>
                <a:gd name="connsiteX17" fmla="*/ 1221461 w 2490858"/>
                <a:gd name="connsiteY17" fmla="*/ 240792 h 756343"/>
                <a:gd name="connsiteX18" fmla="*/ 1135260 w 2490858"/>
                <a:gd name="connsiteY18" fmla="*/ 315277 h 756343"/>
                <a:gd name="connsiteX19" fmla="*/ 1103637 w 2490858"/>
                <a:gd name="connsiteY19" fmla="*/ 309372 h 756343"/>
                <a:gd name="connsiteX20" fmla="*/ 1025532 w 2490858"/>
                <a:gd name="connsiteY20" fmla="*/ 356235 h 756343"/>
                <a:gd name="connsiteX21" fmla="*/ 920376 w 2490858"/>
                <a:gd name="connsiteY21" fmla="*/ 304419 h 756343"/>
                <a:gd name="connsiteX22" fmla="*/ 847129 w 2490858"/>
                <a:gd name="connsiteY22" fmla="*/ 326517 h 756343"/>
                <a:gd name="connsiteX23" fmla="*/ 856177 w 2490858"/>
                <a:gd name="connsiteY23" fmla="*/ 274510 h 756343"/>
                <a:gd name="connsiteX24" fmla="*/ 699205 w 2490858"/>
                <a:gd name="connsiteY24" fmla="*/ 117538 h 756343"/>
                <a:gd name="connsiteX25" fmla="*/ 610813 w 2490858"/>
                <a:gd name="connsiteY25" fmla="*/ 144780 h 756343"/>
                <a:gd name="connsiteX26" fmla="*/ 410788 w 2490858"/>
                <a:gd name="connsiteY26" fmla="*/ 0 h 756343"/>
                <a:gd name="connsiteX27" fmla="*/ 200095 w 2490858"/>
                <a:gd name="connsiteY27" fmla="*/ 210693 h 756343"/>
                <a:gd name="connsiteX28" fmla="*/ 201143 w 2490858"/>
                <a:gd name="connsiteY28" fmla="*/ 230600 h 756343"/>
                <a:gd name="connsiteX29" fmla="*/ 178378 w 2490858"/>
                <a:gd name="connsiteY29" fmla="*/ 228886 h 756343"/>
                <a:gd name="connsiteX30" fmla="*/ 7976 w 2490858"/>
                <a:gd name="connsiteY30" fmla="*/ 399288 h 756343"/>
                <a:gd name="connsiteX31" fmla="*/ 415959 w 2490858"/>
                <a:gd name="connsiteY31" fmla="*/ 563929 h 756343"/>
                <a:gd name="connsiteX32" fmla="*/ 922948 w 2490858"/>
                <a:gd name="connsiteY32" fmla="*/ 525018 h 756343"/>
                <a:gd name="connsiteX33" fmla="*/ 1036459 w 2490858"/>
                <a:gd name="connsiteY33" fmla="*/ 634072 h 756343"/>
                <a:gd name="connsiteX34" fmla="*/ 1412313 w 2490858"/>
                <a:gd name="connsiteY34" fmla="*/ 755606 h 756343"/>
                <a:gd name="connsiteX35" fmla="*/ 1762005 w 2490858"/>
                <a:gd name="connsiteY35" fmla="*/ 574453 h 756343"/>
                <a:gd name="connsiteX36" fmla="*/ 1949266 w 2490858"/>
                <a:gd name="connsiteY36" fmla="*/ 544449 h 756343"/>
                <a:gd name="connsiteX37" fmla="*/ 2455330 w 2490858"/>
                <a:gd name="connsiteY37" fmla="*/ 544449 h 756343"/>
                <a:gd name="connsiteX38" fmla="*/ 2490858 w 2490858"/>
                <a:gd name="connsiteY38" fmla="*/ 463105 h 756343"/>
                <a:gd name="connsiteX39" fmla="*/ 2381606 w 2490858"/>
                <a:gd name="connsiteY39" fmla="*/ 351758 h 756343"/>
                <a:gd name="connsiteX40" fmla="*/ 2381511 w 2490858"/>
                <a:gd name="connsiteY40" fmla="*/ 351853 h 756343"/>
                <a:gd name="connsiteX0" fmla="*/ 2381511 w 2490858"/>
                <a:gd name="connsiteY0" fmla="*/ 351853 h 756343"/>
                <a:gd name="connsiteX1" fmla="*/ 2395513 w 2490858"/>
                <a:gd name="connsiteY1" fmla="*/ 306324 h 756343"/>
                <a:gd name="connsiteX2" fmla="*/ 2314360 w 2490858"/>
                <a:gd name="connsiteY2" fmla="*/ 225171 h 756343"/>
                <a:gd name="connsiteX3" fmla="*/ 2290452 w 2490858"/>
                <a:gd name="connsiteY3" fmla="*/ 228791 h 756343"/>
                <a:gd name="connsiteX4" fmla="*/ 2300834 w 2490858"/>
                <a:gd name="connsiteY4" fmla="*/ 173926 h 756343"/>
                <a:gd name="connsiteX5" fmla="*/ 2148625 w 2490858"/>
                <a:gd name="connsiteY5" fmla="*/ 21717 h 756343"/>
                <a:gd name="connsiteX6" fmla="*/ 1996891 w 2490858"/>
                <a:gd name="connsiteY6" fmla="*/ 164973 h 756343"/>
                <a:gd name="connsiteX7" fmla="*/ 1951838 w 2490858"/>
                <a:gd name="connsiteY7" fmla="*/ 154305 h 756343"/>
                <a:gd name="connsiteX8" fmla="*/ 1850778 w 2490858"/>
                <a:gd name="connsiteY8" fmla="*/ 247459 h 756343"/>
                <a:gd name="connsiteX9" fmla="*/ 1762100 w 2490858"/>
                <a:gd name="connsiteY9" fmla="*/ 211741 h 756343"/>
                <a:gd name="connsiteX10" fmla="*/ 1635322 w 2490858"/>
                <a:gd name="connsiteY10" fmla="*/ 319659 h 756343"/>
                <a:gd name="connsiteX11" fmla="*/ 1608271 w 2490858"/>
                <a:gd name="connsiteY11" fmla="*/ 315849 h 756343"/>
                <a:gd name="connsiteX12" fmla="*/ 1533976 w 2490858"/>
                <a:gd name="connsiteY12" fmla="*/ 350520 h 756343"/>
                <a:gd name="connsiteX13" fmla="*/ 1466444 w 2490858"/>
                <a:gd name="connsiteY13" fmla="*/ 312325 h 756343"/>
                <a:gd name="connsiteX14" fmla="*/ 1469206 w 2490858"/>
                <a:gd name="connsiteY14" fmla="*/ 290417 h 756343"/>
                <a:gd name="connsiteX15" fmla="*/ 1378433 w 2490858"/>
                <a:gd name="connsiteY15" fmla="*/ 199644 h 756343"/>
                <a:gd name="connsiteX16" fmla="*/ 1289374 w 2490858"/>
                <a:gd name="connsiteY16" fmla="*/ 273367 h 756343"/>
                <a:gd name="connsiteX17" fmla="*/ 1221461 w 2490858"/>
                <a:gd name="connsiteY17" fmla="*/ 240792 h 756343"/>
                <a:gd name="connsiteX18" fmla="*/ 1135260 w 2490858"/>
                <a:gd name="connsiteY18" fmla="*/ 315277 h 756343"/>
                <a:gd name="connsiteX19" fmla="*/ 1103637 w 2490858"/>
                <a:gd name="connsiteY19" fmla="*/ 309372 h 756343"/>
                <a:gd name="connsiteX20" fmla="*/ 1025532 w 2490858"/>
                <a:gd name="connsiteY20" fmla="*/ 356235 h 756343"/>
                <a:gd name="connsiteX21" fmla="*/ 920376 w 2490858"/>
                <a:gd name="connsiteY21" fmla="*/ 304419 h 756343"/>
                <a:gd name="connsiteX22" fmla="*/ 847129 w 2490858"/>
                <a:gd name="connsiteY22" fmla="*/ 326517 h 756343"/>
                <a:gd name="connsiteX23" fmla="*/ 856177 w 2490858"/>
                <a:gd name="connsiteY23" fmla="*/ 274510 h 756343"/>
                <a:gd name="connsiteX24" fmla="*/ 699205 w 2490858"/>
                <a:gd name="connsiteY24" fmla="*/ 117538 h 756343"/>
                <a:gd name="connsiteX25" fmla="*/ 610813 w 2490858"/>
                <a:gd name="connsiteY25" fmla="*/ 144780 h 756343"/>
                <a:gd name="connsiteX26" fmla="*/ 410788 w 2490858"/>
                <a:gd name="connsiteY26" fmla="*/ 0 h 756343"/>
                <a:gd name="connsiteX27" fmla="*/ 200095 w 2490858"/>
                <a:gd name="connsiteY27" fmla="*/ 210693 h 756343"/>
                <a:gd name="connsiteX28" fmla="*/ 201143 w 2490858"/>
                <a:gd name="connsiteY28" fmla="*/ 230600 h 756343"/>
                <a:gd name="connsiteX29" fmla="*/ 178378 w 2490858"/>
                <a:gd name="connsiteY29" fmla="*/ 228886 h 756343"/>
                <a:gd name="connsiteX30" fmla="*/ 7976 w 2490858"/>
                <a:gd name="connsiteY30" fmla="*/ 399288 h 756343"/>
                <a:gd name="connsiteX31" fmla="*/ 415959 w 2490858"/>
                <a:gd name="connsiteY31" fmla="*/ 563929 h 756343"/>
                <a:gd name="connsiteX32" fmla="*/ 922948 w 2490858"/>
                <a:gd name="connsiteY32" fmla="*/ 525018 h 756343"/>
                <a:gd name="connsiteX33" fmla="*/ 1036459 w 2490858"/>
                <a:gd name="connsiteY33" fmla="*/ 634072 h 756343"/>
                <a:gd name="connsiteX34" fmla="*/ 1412313 w 2490858"/>
                <a:gd name="connsiteY34" fmla="*/ 755606 h 756343"/>
                <a:gd name="connsiteX35" fmla="*/ 1762005 w 2490858"/>
                <a:gd name="connsiteY35" fmla="*/ 574453 h 756343"/>
                <a:gd name="connsiteX36" fmla="*/ 1949266 w 2490858"/>
                <a:gd name="connsiteY36" fmla="*/ 544449 h 756343"/>
                <a:gd name="connsiteX37" fmla="*/ 2455330 w 2490858"/>
                <a:gd name="connsiteY37" fmla="*/ 544449 h 756343"/>
                <a:gd name="connsiteX38" fmla="*/ 2490858 w 2490858"/>
                <a:gd name="connsiteY38" fmla="*/ 463105 h 756343"/>
                <a:gd name="connsiteX39" fmla="*/ 2381606 w 2490858"/>
                <a:gd name="connsiteY39" fmla="*/ 351758 h 756343"/>
                <a:gd name="connsiteX40" fmla="*/ 2381511 w 2490858"/>
                <a:gd name="connsiteY40" fmla="*/ 351853 h 756343"/>
                <a:gd name="connsiteX0" fmla="*/ 2381511 w 2490858"/>
                <a:gd name="connsiteY0" fmla="*/ 351853 h 755924"/>
                <a:gd name="connsiteX1" fmla="*/ 2395513 w 2490858"/>
                <a:gd name="connsiteY1" fmla="*/ 306324 h 755924"/>
                <a:gd name="connsiteX2" fmla="*/ 2314360 w 2490858"/>
                <a:gd name="connsiteY2" fmla="*/ 225171 h 755924"/>
                <a:gd name="connsiteX3" fmla="*/ 2290452 w 2490858"/>
                <a:gd name="connsiteY3" fmla="*/ 228791 h 755924"/>
                <a:gd name="connsiteX4" fmla="*/ 2300834 w 2490858"/>
                <a:gd name="connsiteY4" fmla="*/ 173926 h 755924"/>
                <a:gd name="connsiteX5" fmla="*/ 2148625 w 2490858"/>
                <a:gd name="connsiteY5" fmla="*/ 21717 h 755924"/>
                <a:gd name="connsiteX6" fmla="*/ 1996891 w 2490858"/>
                <a:gd name="connsiteY6" fmla="*/ 164973 h 755924"/>
                <a:gd name="connsiteX7" fmla="*/ 1951838 w 2490858"/>
                <a:gd name="connsiteY7" fmla="*/ 154305 h 755924"/>
                <a:gd name="connsiteX8" fmla="*/ 1850778 w 2490858"/>
                <a:gd name="connsiteY8" fmla="*/ 247459 h 755924"/>
                <a:gd name="connsiteX9" fmla="*/ 1762100 w 2490858"/>
                <a:gd name="connsiteY9" fmla="*/ 211741 h 755924"/>
                <a:gd name="connsiteX10" fmla="*/ 1635322 w 2490858"/>
                <a:gd name="connsiteY10" fmla="*/ 319659 h 755924"/>
                <a:gd name="connsiteX11" fmla="*/ 1608271 w 2490858"/>
                <a:gd name="connsiteY11" fmla="*/ 315849 h 755924"/>
                <a:gd name="connsiteX12" fmla="*/ 1533976 w 2490858"/>
                <a:gd name="connsiteY12" fmla="*/ 350520 h 755924"/>
                <a:gd name="connsiteX13" fmla="*/ 1466444 w 2490858"/>
                <a:gd name="connsiteY13" fmla="*/ 312325 h 755924"/>
                <a:gd name="connsiteX14" fmla="*/ 1469206 w 2490858"/>
                <a:gd name="connsiteY14" fmla="*/ 290417 h 755924"/>
                <a:gd name="connsiteX15" fmla="*/ 1378433 w 2490858"/>
                <a:gd name="connsiteY15" fmla="*/ 199644 h 755924"/>
                <a:gd name="connsiteX16" fmla="*/ 1289374 w 2490858"/>
                <a:gd name="connsiteY16" fmla="*/ 273367 h 755924"/>
                <a:gd name="connsiteX17" fmla="*/ 1221461 w 2490858"/>
                <a:gd name="connsiteY17" fmla="*/ 240792 h 755924"/>
                <a:gd name="connsiteX18" fmla="*/ 1135260 w 2490858"/>
                <a:gd name="connsiteY18" fmla="*/ 315277 h 755924"/>
                <a:gd name="connsiteX19" fmla="*/ 1103637 w 2490858"/>
                <a:gd name="connsiteY19" fmla="*/ 309372 h 755924"/>
                <a:gd name="connsiteX20" fmla="*/ 1025532 w 2490858"/>
                <a:gd name="connsiteY20" fmla="*/ 356235 h 755924"/>
                <a:gd name="connsiteX21" fmla="*/ 920376 w 2490858"/>
                <a:gd name="connsiteY21" fmla="*/ 304419 h 755924"/>
                <a:gd name="connsiteX22" fmla="*/ 847129 w 2490858"/>
                <a:gd name="connsiteY22" fmla="*/ 326517 h 755924"/>
                <a:gd name="connsiteX23" fmla="*/ 856177 w 2490858"/>
                <a:gd name="connsiteY23" fmla="*/ 274510 h 755924"/>
                <a:gd name="connsiteX24" fmla="*/ 699205 w 2490858"/>
                <a:gd name="connsiteY24" fmla="*/ 117538 h 755924"/>
                <a:gd name="connsiteX25" fmla="*/ 610813 w 2490858"/>
                <a:gd name="connsiteY25" fmla="*/ 144780 h 755924"/>
                <a:gd name="connsiteX26" fmla="*/ 410788 w 2490858"/>
                <a:gd name="connsiteY26" fmla="*/ 0 h 755924"/>
                <a:gd name="connsiteX27" fmla="*/ 200095 w 2490858"/>
                <a:gd name="connsiteY27" fmla="*/ 210693 h 755924"/>
                <a:gd name="connsiteX28" fmla="*/ 201143 w 2490858"/>
                <a:gd name="connsiteY28" fmla="*/ 230600 h 755924"/>
                <a:gd name="connsiteX29" fmla="*/ 178378 w 2490858"/>
                <a:gd name="connsiteY29" fmla="*/ 228886 h 755924"/>
                <a:gd name="connsiteX30" fmla="*/ 7976 w 2490858"/>
                <a:gd name="connsiteY30" fmla="*/ 399288 h 755924"/>
                <a:gd name="connsiteX31" fmla="*/ 415959 w 2490858"/>
                <a:gd name="connsiteY31" fmla="*/ 563929 h 755924"/>
                <a:gd name="connsiteX32" fmla="*/ 922948 w 2490858"/>
                <a:gd name="connsiteY32" fmla="*/ 525018 h 755924"/>
                <a:gd name="connsiteX33" fmla="*/ 1412313 w 2490858"/>
                <a:gd name="connsiteY33" fmla="*/ 755606 h 755924"/>
                <a:gd name="connsiteX34" fmla="*/ 1762005 w 2490858"/>
                <a:gd name="connsiteY34" fmla="*/ 574453 h 755924"/>
                <a:gd name="connsiteX35" fmla="*/ 1949266 w 2490858"/>
                <a:gd name="connsiteY35" fmla="*/ 544449 h 755924"/>
                <a:gd name="connsiteX36" fmla="*/ 2455330 w 2490858"/>
                <a:gd name="connsiteY36" fmla="*/ 544449 h 755924"/>
                <a:gd name="connsiteX37" fmla="*/ 2490858 w 2490858"/>
                <a:gd name="connsiteY37" fmla="*/ 463105 h 755924"/>
                <a:gd name="connsiteX38" fmla="*/ 2381606 w 2490858"/>
                <a:gd name="connsiteY38" fmla="*/ 351758 h 755924"/>
                <a:gd name="connsiteX39" fmla="*/ 2381511 w 2490858"/>
                <a:gd name="connsiteY39" fmla="*/ 351853 h 755924"/>
                <a:gd name="connsiteX0" fmla="*/ 2381511 w 2490858"/>
                <a:gd name="connsiteY0" fmla="*/ 351853 h 755924"/>
                <a:gd name="connsiteX1" fmla="*/ 2395513 w 2490858"/>
                <a:gd name="connsiteY1" fmla="*/ 306324 h 755924"/>
                <a:gd name="connsiteX2" fmla="*/ 2314360 w 2490858"/>
                <a:gd name="connsiteY2" fmla="*/ 225171 h 755924"/>
                <a:gd name="connsiteX3" fmla="*/ 2290452 w 2490858"/>
                <a:gd name="connsiteY3" fmla="*/ 228791 h 755924"/>
                <a:gd name="connsiteX4" fmla="*/ 2300834 w 2490858"/>
                <a:gd name="connsiteY4" fmla="*/ 173926 h 755924"/>
                <a:gd name="connsiteX5" fmla="*/ 2148625 w 2490858"/>
                <a:gd name="connsiteY5" fmla="*/ 21717 h 755924"/>
                <a:gd name="connsiteX6" fmla="*/ 1996891 w 2490858"/>
                <a:gd name="connsiteY6" fmla="*/ 164973 h 755924"/>
                <a:gd name="connsiteX7" fmla="*/ 1951838 w 2490858"/>
                <a:gd name="connsiteY7" fmla="*/ 154305 h 755924"/>
                <a:gd name="connsiteX8" fmla="*/ 1850778 w 2490858"/>
                <a:gd name="connsiteY8" fmla="*/ 247459 h 755924"/>
                <a:gd name="connsiteX9" fmla="*/ 1762100 w 2490858"/>
                <a:gd name="connsiteY9" fmla="*/ 211741 h 755924"/>
                <a:gd name="connsiteX10" fmla="*/ 1635322 w 2490858"/>
                <a:gd name="connsiteY10" fmla="*/ 319659 h 755924"/>
                <a:gd name="connsiteX11" fmla="*/ 1608271 w 2490858"/>
                <a:gd name="connsiteY11" fmla="*/ 315849 h 755924"/>
                <a:gd name="connsiteX12" fmla="*/ 1533976 w 2490858"/>
                <a:gd name="connsiteY12" fmla="*/ 350520 h 755924"/>
                <a:gd name="connsiteX13" fmla="*/ 1466444 w 2490858"/>
                <a:gd name="connsiteY13" fmla="*/ 312325 h 755924"/>
                <a:gd name="connsiteX14" fmla="*/ 1469206 w 2490858"/>
                <a:gd name="connsiteY14" fmla="*/ 290417 h 755924"/>
                <a:gd name="connsiteX15" fmla="*/ 1378433 w 2490858"/>
                <a:gd name="connsiteY15" fmla="*/ 199644 h 755924"/>
                <a:gd name="connsiteX16" fmla="*/ 1289374 w 2490858"/>
                <a:gd name="connsiteY16" fmla="*/ 273367 h 755924"/>
                <a:gd name="connsiteX17" fmla="*/ 1221461 w 2490858"/>
                <a:gd name="connsiteY17" fmla="*/ 240792 h 755924"/>
                <a:gd name="connsiteX18" fmla="*/ 1135260 w 2490858"/>
                <a:gd name="connsiteY18" fmla="*/ 315277 h 755924"/>
                <a:gd name="connsiteX19" fmla="*/ 1103637 w 2490858"/>
                <a:gd name="connsiteY19" fmla="*/ 309372 h 755924"/>
                <a:gd name="connsiteX20" fmla="*/ 1025532 w 2490858"/>
                <a:gd name="connsiteY20" fmla="*/ 356235 h 755924"/>
                <a:gd name="connsiteX21" fmla="*/ 920376 w 2490858"/>
                <a:gd name="connsiteY21" fmla="*/ 304419 h 755924"/>
                <a:gd name="connsiteX22" fmla="*/ 847129 w 2490858"/>
                <a:gd name="connsiteY22" fmla="*/ 326517 h 755924"/>
                <a:gd name="connsiteX23" fmla="*/ 856177 w 2490858"/>
                <a:gd name="connsiteY23" fmla="*/ 274510 h 755924"/>
                <a:gd name="connsiteX24" fmla="*/ 699205 w 2490858"/>
                <a:gd name="connsiteY24" fmla="*/ 117538 h 755924"/>
                <a:gd name="connsiteX25" fmla="*/ 610813 w 2490858"/>
                <a:gd name="connsiteY25" fmla="*/ 144780 h 755924"/>
                <a:gd name="connsiteX26" fmla="*/ 410788 w 2490858"/>
                <a:gd name="connsiteY26" fmla="*/ 0 h 755924"/>
                <a:gd name="connsiteX27" fmla="*/ 200095 w 2490858"/>
                <a:gd name="connsiteY27" fmla="*/ 210693 h 755924"/>
                <a:gd name="connsiteX28" fmla="*/ 201143 w 2490858"/>
                <a:gd name="connsiteY28" fmla="*/ 230600 h 755924"/>
                <a:gd name="connsiteX29" fmla="*/ 178378 w 2490858"/>
                <a:gd name="connsiteY29" fmla="*/ 228886 h 755924"/>
                <a:gd name="connsiteX30" fmla="*/ 7976 w 2490858"/>
                <a:gd name="connsiteY30" fmla="*/ 399288 h 755924"/>
                <a:gd name="connsiteX31" fmla="*/ 415959 w 2490858"/>
                <a:gd name="connsiteY31" fmla="*/ 563929 h 755924"/>
                <a:gd name="connsiteX32" fmla="*/ 922948 w 2490858"/>
                <a:gd name="connsiteY32" fmla="*/ 525018 h 755924"/>
                <a:gd name="connsiteX33" fmla="*/ 1412313 w 2490858"/>
                <a:gd name="connsiteY33" fmla="*/ 755606 h 755924"/>
                <a:gd name="connsiteX34" fmla="*/ 1762005 w 2490858"/>
                <a:gd name="connsiteY34" fmla="*/ 574453 h 755924"/>
                <a:gd name="connsiteX35" fmla="*/ 1949266 w 2490858"/>
                <a:gd name="connsiteY35" fmla="*/ 544449 h 755924"/>
                <a:gd name="connsiteX36" fmla="*/ 2455330 w 2490858"/>
                <a:gd name="connsiteY36" fmla="*/ 544449 h 755924"/>
                <a:gd name="connsiteX37" fmla="*/ 2490858 w 2490858"/>
                <a:gd name="connsiteY37" fmla="*/ 463105 h 755924"/>
                <a:gd name="connsiteX38" fmla="*/ 2381606 w 2490858"/>
                <a:gd name="connsiteY38" fmla="*/ 351758 h 755924"/>
                <a:gd name="connsiteX39" fmla="*/ 2381511 w 2490858"/>
                <a:gd name="connsiteY39" fmla="*/ 351853 h 755924"/>
                <a:gd name="connsiteX0" fmla="*/ 2381511 w 2490858"/>
                <a:gd name="connsiteY0" fmla="*/ 351853 h 755663"/>
                <a:gd name="connsiteX1" fmla="*/ 2395513 w 2490858"/>
                <a:gd name="connsiteY1" fmla="*/ 306324 h 755663"/>
                <a:gd name="connsiteX2" fmla="*/ 2314360 w 2490858"/>
                <a:gd name="connsiteY2" fmla="*/ 225171 h 755663"/>
                <a:gd name="connsiteX3" fmla="*/ 2290452 w 2490858"/>
                <a:gd name="connsiteY3" fmla="*/ 228791 h 755663"/>
                <a:gd name="connsiteX4" fmla="*/ 2300834 w 2490858"/>
                <a:gd name="connsiteY4" fmla="*/ 173926 h 755663"/>
                <a:gd name="connsiteX5" fmla="*/ 2148625 w 2490858"/>
                <a:gd name="connsiteY5" fmla="*/ 21717 h 755663"/>
                <a:gd name="connsiteX6" fmla="*/ 1996891 w 2490858"/>
                <a:gd name="connsiteY6" fmla="*/ 164973 h 755663"/>
                <a:gd name="connsiteX7" fmla="*/ 1951838 w 2490858"/>
                <a:gd name="connsiteY7" fmla="*/ 154305 h 755663"/>
                <a:gd name="connsiteX8" fmla="*/ 1850778 w 2490858"/>
                <a:gd name="connsiteY8" fmla="*/ 247459 h 755663"/>
                <a:gd name="connsiteX9" fmla="*/ 1762100 w 2490858"/>
                <a:gd name="connsiteY9" fmla="*/ 211741 h 755663"/>
                <a:gd name="connsiteX10" fmla="*/ 1635322 w 2490858"/>
                <a:gd name="connsiteY10" fmla="*/ 319659 h 755663"/>
                <a:gd name="connsiteX11" fmla="*/ 1608271 w 2490858"/>
                <a:gd name="connsiteY11" fmla="*/ 315849 h 755663"/>
                <a:gd name="connsiteX12" fmla="*/ 1533976 w 2490858"/>
                <a:gd name="connsiteY12" fmla="*/ 350520 h 755663"/>
                <a:gd name="connsiteX13" fmla="*/ 1466444 w 2490858"/>
                <a:gd name="connsiteY13" fmla="*/ 312325 h 755663"/>
                <a:gd name="connsiteX14" fmla="*/ 1469206 w 2490858"/>
                <a:gd name="connsiteY14" fmla="*/ 290417 h 755663"/>
                <a:gd name="connsiteX15" fmla="*/ 1378433 w 2490858"/>
                <a:gd name="connsiteY15" fmla="*/ 199644 h 755663"/>
                <a:gd name="connsiteX16" fmla="*/ 1289374 w 2490858"/>
                <a:gd name="connsiteY16" fmla="*/ 273367 h 755663"/>
                <a:gd name="connsiteX17" fmla="*/ 1221461 w 2490858"/>
                <a:gd name="connsiteY17" fmla="*/ 240792 h 755663"/>
                <a:gd name="connsiteX18" fmla="*/ 1135260 w 2490858"/>
                <a:gd name="connsiteY18" fmla="*/ 315277 h 755663"/>
                <a:gd name="connsiteX19" fmla="*/ 1103637 w 2490858"/>
                <a:gd name="connsiteY19" fmla="*/ 309372 h 755663"/>
                <a:gd name="connsiteX20" fmla="*/ 1025532 w 2490858"/>
                <a:gd name="connsiteY20" fmla="*/ 356235 h 755663"/>
                <a:gd name="connsiteX21" fmla="*/ 920376 w 2490858"/>
                <a:gd name="connsiteY21" fmla="*/ 304419 h 755663"/>
                <a:gd name="connsiteX22" fmla="*/ 847129 w 2490858"/>
                <a:gd name="connsiteY22" fmla="*/ 326517 h 755663"/>
                <a:gd name="connsiteX23" fmla="*/ 856177 w 2490858"/>
                <a:gd name="connsiteY23" fmla="*/ 274510 h 755663"/>
                <a:gd name="connsiteX24" fmla="*/ 699205 w 2490858"/>
                <a:gd name="connsiteY24" fmla="*/ 117538 h 755663"/>
                <a:gd name="connsiteX25" fmla="*/ 610813 w 2490858"/>
                <a:gd name="connsiteY25" fmla="*/ 144780 h 755663"/>
                <a:gd name="connsiteX26" fmla="*/ 410788 w 2490858"/>
                <a:gd name="connsiteY26" fmla="*/ 0 h 755663"/>
                <a:gd name="connsiteX27" fmla="*/ 200095 w 2490858"/>
                <a:gd name="connsiteY27" fmla="*/ 210693 h 755663"/>
                <a:gd name="connsiteX28" fmla="*/ 201143 w 2490858"/>
                <a:gd name="connsiteY28" fmla="*/ 230600 h 755663"/>
                <a:gd name="connsiteX29" fmla="*/ 178378 w 2490858"/>
                <a:gd name="connsiteY29" fmla="*/ 228886 h 755663"/>
                <a:gd name="connsiteX30" fmla="*/ 7976 w 2490858"/>
                <a:gd name="connsiteY30" fmla="*/ 399288 h 755663"/>
                <a:gd name="connsiteX31" fmla="*/ 415959 w 2490858"/>
                <a:gd name="connsiteY31" fmla="*/ 563929 h 755663"/>
                <a:gd name="connsiteX32" fmla="*/ 922948 w 2490858"/>
                <a:gd name="connsiteY32" fmla="*/ 525018 h 755663"/>
                <a:gd name="connsiteX33" fmla="*/ 1412313 w 2490858"/>
                <a:gd name="connsiteY33" fmla="*/ 755606 h 755663"/>
                <a:gd name="connsiteX34" fmla="*/ 1762005 w 2490858"/>
                <a:gd name="connsiteY34" fmla="*/ 574453 h 755663"/>
                <a:gd name="connsiteX35" fmla="*/ 1949266 w 2490858"/>
                <a:gd name="connsiteY35" fmla="*/ 544449 h 755663"/>
                <a:gd name="connsiteX36" fmla="*/ 2455330 w 2490858"/>
                <a:gd name="connsiteY36" fmla="*/ 544449 h 755663"/>
                <a:gd name="connsiteX37" fmla="*/ 2490858 w 2490858"/>
                <a:gd name="connsiteY37" fmla="*/ 463105 h 755663"/>
                <a:gd name="connsiteX38" fmla="*/ 2381606 w 2490858"/>
                <a:gd name="connsiteY38" fmla="*/ 351758 h 755663"/>
                <a:gd name="connsiteX39" fmla="*/ 2381511 w 2490858"/>
                <a:gd name="connsiteY39" fmla="*/ 351853 h 755663"/>
                <a:gd name="connsiteX0" fmla="*/ 2381511 w 2490858"/>
                <a:gd name="connsiteY0" fmla="*/ 351853 h 755663"/>
                <a:gd name="connsiteX1" fmla="*/ 2395513 w 2490858"/>
                <a:gd name="connsiteY1" fmla="*/ 306324 h 755663"/>
                <a:gd name="connsiteX2" fmla="*/ 2314360 w 2490858"/>
                <a:gd name="connsiteY2" fmla="*/ 225171 h 755663"/>
                <a:gd name="connsiteX3" fmla="*/ 2290452 w 2490858"/>
                <a:gd name="connsiteY3" fmla="*/ 228791 h 755663"/>
                <a:gd name="connsiteX4" fmla="*/ 2300834 w 2490858"/>
                <a:gd name="connsiteY4" fmla="*/ 173926 h 755663"/>
                <a:gd name="connsiteX5" fmla="*/ 2148625 w 2490858"/>
                <a:gd name="connsiteY5" fmla="*/ 21717 h 755663"/>
                <a:gd name="connsiteX6" fmla="*/ 1996891 w 2490858"/>
                <a:gd name="connsiteY6" fmla="*/ 164973 h 755663"/>
                <a:gd name="connsiteX7" fmla="*/ 1951838 w 2490858"/>
                <a:gd name="connsiteY7" fmla="*/ 154305 h 755663"/>
                <a:gd name="connsiteX8" fmla="*/ 1850778 w 2490858"/>
                <a:gd name="connsiteY8" fmla="*/ 247459 h 755663"/>
                <a:gd name="connsiteX9" fmla="*/ 1762100 w 2490858"/>
                <a:gd name="connsiteY9" fmla="*/ 211741 h 755663"/>
                <a:gd name="connsiteX10" fmla="*/ 1635322 w 2490858"/>
                <a:gd name="connsiteY10" fmla="*/ 319659 h 755663"/>
                <a:gd name="connsiteX11" fmla="*/ 1608271 w 2490858"/>
                <a:gd name="connsiteY11" fmla="*/ 315849 h 755663"/>
                <a:gd name="connsiteX12" fmla="*/ 1533976 w 2490858"/>
                <a:gd name="connsiteY12" fmla="*/ 350520 h 755663"/>
                <a:gd name="connsiteX13" fmla="*/ 1466444 w 2490858"/>
                <a:gd name="connsiteY13" fmla="*/ 312325 h 755663"/>
                <a:gd name="connsiteX14" fmla="*/ 1469206 w 2490858"/>
                <a:gd name="connsiteY14" fmla="*/ 290417 h 755663"/>
                <a:gd name="connsiteX15" fmla="*/ 1378433 w 2490858"/>
                <a:gd name="connsiteY15" fmla="*/ 199644 h 755663"/>
                <a:gd name="connsiteX16" fmla="*/ 1289374 w 2490858"/>
                <a:gd name="connsiteY16" fmla="*/ 273367 h 755663"/>
                <a:gd name="connsiteX17" fmla="*/ 1221461 w 2490858"/>
                <a:gd name="connsiteY17" fmla="*/ 240792 h 755663"/>
                <a:gd name="connsiteX18" fmla="*/ 1135260 w 2490858"/>
                <a:gd name="connsiteY18" fmla="*/ 315277 h 755663"/>
                <a:gd name="connsiteX19" fmla="*/ 1103637 w 2490858"/>
                <a:gd name="connsiteY19" fmla="*/ 309372 h 755663"/>
                <a:gd name="connsiteX20" fmla="*/ 1025532 w 2490858"/>
                <a:gd name="connsiteY20" fmla="*/ 356235 h 755663"/>
                <a:gd name="connsiteX21" fmla="*/ 920376 w 2490858"/>
                <a:gd name="connsiteY21" fmla="*/ 304419 h 755663"/>
                <a:gd name="connsiteX22" fmla="*/ 847129 w 2490858"/>
                <a:gd name="connsiteY22" fmla="*/ 326517 h 755663"/>
                <a:gd name="connsiteX23" fmla="*/ 856177 w 2490858"/>
                <a:gd name="connsiteY23" fmla="*/ 274510 h 755663"/>
                <a:gd name="connsiteX24" fmla="*/ 699205 w 2490858"/>
                <a:gd name="connsiteY24" fmla="*/ 117538 h 755663"/>
                <a:gd name="connsiteX25" fmla="*/ 610813 w 2490858"/>
                <a:gd name="connsiteY25" fmla="*/ 144780 h 755663"/>
                <a:gd name="connsiteX26" fmla="*/ 410788 w 2490858"/>
                <a:gd name="connsiteY26" fmla="*/ 0 h 755663"/>
                <a:gd name="connsiteX27" fmla="*/ 200095 w 2490858"/>
                <a:gd name="connsiteY27" fmla="*/ 210693 h 755663"/>
                <a:gd name="connsiteX28" fmla="*/ 201143 w 2490858"/>
                <a:gd name="connsiteY28" fmla="*/ 230600 h 755663"/>
                <a:gd name="connsiteX29" fmla="*/ 178378 w 2490858"/>
                <a:gd name="connsiteY29" fmla="*/ 228886 h 755663"/>
                <a:gd name="connsiteX30" fmla="*/ 7976 w 2490858"/>
                <a:gd name="connsiteY30" fmla="*/ 399288 h 755663"/>
                <a:gd name="connsiteX31" fmla="*/ 415959 w 2490858"/>
                <a:gd name="connsiteY31" fmla="*/ 563929 h 755663"/>
                <a:gd name="connsiteX32" fmla="*/ 922948 w 2490858"/>
                <a:gd name="connsiteY32" fmla="*/ 525018 h 755663"/>
                <a:gd name="connsiteX33" fmla="*/ 1412313 w 2490858"/>
                <a:gd name="connsiteY33" fmla="*/ 755606 h 755663"/>
                <a:gd name="connsiteX34" fmla="*/ 1762005 w 2490858"/>
                <a:gd name="connsiteY34" fmla="*/ 574453 h 755663"/>
                <a:gd name="connsiteX35" fmla="*/ 2455330 w 2490858"/>
                <a:gd name="connsiteY35" fmla="*/ 544449 h 755663"/>
                <a:gd name="connsiteX36" fmla="*/ 2490858 w 2490858"/>
                <a:gd name="connsiteY36" fmla="*/ 463105 h 755663"/>
                <a:gd name="connsiteX37" fmla="*/ 2381606 w 2490858"/>
                <a:gd name="connsiteY37" fmla="*/ 351758 h 755663"/>
                <a:gd name="connsiteX38" fmla="*/ 2381511 w 2490858"/>
                <a:gd name="connsiteY38" fmla="*/ 351853 h 755663"/>
                <a:gd name="connsiteX0" fmla="*/ 2381511 w 2490858"/>
                <a:gd name="connsiteY0" fmla="*/ 351853 h 756756"/>
                <a:gd name="connsiteX1" fmla="*/ 2395513 w 2490858"/>
                <a:gd name="connsiteY1" fmla="*/ 306324 h 756756"/>
                <a:gd name="connsiteX2" fmla="*/ 2314360 w 2490858"/>
                <a:gd name="connsiteY2" fmla="*/ 225171 h 756756"/>
                <a:gd name="connsiteX3" fmla="*/ 2290452 w 2490858"/>
                <a:gd name="connsiteY3" fmla="*/ 228791 h 756756"/>
                <a:gd name="connsiteX4" fmla="*/ 2300834 w 2490858"/>
                <a:gd name="connsiteY4" fmla="*/ 173926 h 756756"/>
                <a:gd name="connsiteX5" fmla="*/ 2148625 w 2490858"/>
                <a:gd name="connsiteY5" fmla="*/ 21717 h 756756"/>
                <a:gd name="connsiteX6" fmla="*/ 1996891 w 2490858"/>
                <a:gd name="connsiteY6" fmla="*/ 164973 h 756756"/>
                <a:gd name="connsiteX7" fmla="*/ 1951838 w 2490858"/>
                <a:gd name="connsiteY7" fmla="*/ 154305 h 756756"/>
                <a:gd name="connsiteX8" fmla="*/ 1850778 w 2490858"/>
                <a:gd name="connsiteY8" fmla="*/ 247459 h 756756"/>
                <a:gd name="connsiteX9" fmla="*/ 1762100 w 2490858"/>
                <a:gd name="connsiteY9" fmla="*/ 211741 h 756756"/>
                <a:gd name="connsiteX10" fmla="*/ 1635322 w 2490858"/>
                <a:gd name="connsiteY10" fmla="*/ 319659 h 756756"/>
                <a:gd name="connsiteX11" fmla="*/ 1608271 w 2490858"/>
                <a:gd name="connsiteY11" fmla="*/ 315849 h 756756"/>
                <a:gd name="connsiteX12" fmla="*/ 1533976 w 2490858"/>
                <a:gd name="connsiteY12" fmla="*/ 350520 h 756756"/>
                <a:gd name="connsiteX13" fmla="*/ 1466444 w 2490858"/>
                <a:gd name="connsiteY13" fmla="*/ 312325 h 756756"/>
                <a:gd name="connsiteX14" fmla="*/ 1469206 w 2490858"/>
                <a:gd name="connsiteY14" fmla="*/ 290417 h 756756"/>
                <a:gd name="connsiteX15" fmla="*/ 1378433 w 2490858"/>
                <a:gd name="connsiteY15" fmla="*/ 199644 h 756756"/>
                <a:gd name="connsiteX16" fmla="*/ 1289374 w 2490858"/>
                <a:gd name="connsiteY16" fmla="*/ 273367 h 756756"/>
                <a:gd name="connsiteX17" fmla="*/ 1221461 w 2490858"/>
                <a:gd name="connsiteY17" fmla="*/ 240792 h 756756"/>
                <a:gd name="connsiteX18" fmla="*/ 1135260 w 2490858"/>
                <a:gd name="connsiteY18" fmla="*/ 315277 h 756756"/>
                <a:gd name="connsiteX19" fmla="*/ 1103637 w 2490858"/>
                <a:gd name="connsiteY19" fmla="*/ 309372 h 756756"/>
                <a:gd name="connsiteX20" fmla="*/ 1025532 w 2490858"/>
                <a:gd name="connsiteY20" fmla="*/ 356235 h 756756"/>
                <a:gd name="connsiteX21" fmla="*/ 920376 w 2490858"/>
                <a:gd name="connsiteY21" fmla="*/ 304419 h 756756"/>
                <a:gd name="connsiteX22" fmla="*/ 847129 w 2490858"/>
                <a:gd name="connsiteY22" fmla="*/ 326517 h 756756"/>
                <a:gd name="connsiteX23" fmla="*/ 856177 w 2490858"/>
                <a:gd name="connsiteY23" fmla="*/ 274510 h 756756"/>
                <a:gd name="connsiteX24" fmla="*/ 699205 w 2490858"/>
                <a:gd name="connsiteY24" fmla="*/ 117538 h 756756"/>
                <a:gd name="connsiteX25" fmla="*/ 610813 w 2490858"/>
                <a:gd name="connsiteY25" fmla="*/ 144780 h 756756"/>
                <a:gd name="connsiteX26" fmla="*/ 410788 w 2490858"/>
                <a:gd name="connsiteY26" fmla="*/ 0 h 756756"/>
                <a:gd name="connsiteX27" fmla="*/ 200095 w 2490858"/>
                <a:gd name="connsiteY27" fmla="*/ 210693 h 756756"/>
                <a:gd name="connsiteX28" fmla="*/ 201143 w 2490858"/>
                <a:gd name="connsiteY28" fmla="*/ 230600 h 756756"/>
                <a:gd name="connsiteX29" fmla="*/ 178378 w 2490858"/>
                <a:gd name="connsiteY29" fmla="*/ 228886 h 756756"/>
                <a:gd name="connsiteX30" fmla="*/ 7976 w 2490858"/>
                <a:gd name="connsiteY30" fmla="*/ 399288 h 756756"/>
                <a:gd name="connsiteX31" fmla="*/ 415959 w 2490858"/>
                <a:gd name="connsiteY31" fmla="*/ 563929 h 756756"/>
                <a:gd name="connsiteX32" fmla="*/ 922948 w 2490858"/>
                <a:gd name="connsiteY32" fmla="*/ 525018 h 756756"/>
                <a:gd name="connsiteX33" fmla="*/ 1412313 w 2490858"/>
                <a:gd name="connsiteY33" fmla="*/ 755606 h 756756"/>
                <a:gd name="connsiteX34" fmla="*/ 1847349 w 2490858"/>
                <a:gd name="connsiteY34" fmla="*/ 611029 h 756756"/>
                <a:gd name="connsiteX35" fmla="*/ 2455330 w 2490858"/>
                <a:gd name="connsiteY35" fmla="*/ 544449 h 756756"/>
                <a:gd name="connsiteX36" fmla="*/ 2490858 w 2490858"/>
                <a:gd name="connsiteY36" fmla="*/ 463105 h 756756"/>
                <a:gd name="connsiteX37" fmla="*/ 2381606 w 2490858"/>
                <a:gd name="connsiteY37" fmla="*/ 351758 h 756756"/>
                <a:gd name="connsiteX38" fmla="*/ 2381511 w 2490858"/>
                <a:gd name="connsiteY38" fmla="*/ 351853 h 756756"/>
                <a:gd name="connsiteX0" fmla="*/ 2381511 w 2490858"/>
                <a:gd name="connsiteY0" fmla="*/ 351853 h 756756"/>
                <a:gd name="connsiteX1" fmla="*/ 2395513 w 2490858"/>
                <a:gd name="connsiteY1" fmla="*/ 306324 h 756756"/>
                <a:gd name="connsiteX2" fmla="*/ 2314360 w 2490858"/>
                <a:gd name="connsiteY2" fmla="*/ 225171 h 756756"/>
                <a:gd name="connsiteX3" fmla="*/ 2290452 w 2490858"/>
                <a:gd name="connsiteY3" fmla="*/ 228791 h 756756"/>
                <a:gd name="connsiteX4" fmla="*/ 2300834 w 2490858"/>
                <a:gd name="connsiteY4" fmla="*/ 173926 h 756756"/>
                <a:gd name="connsiteX5" fmla="*/ 2148625 w 2490858"/>
                <a:gd name="connsiteY5" fmla="*/ 21717 h 756756"/>
                <a:gd name="connsiteX6" fmla="*/ 1996891 w 2490858"/>
                <a:gd name="connsiteY6" fmla="*/ 164973 h 756756"/>
                <a:gd name="connsiteX7" fmla="*/ 1951838 w 2490858"/>
                <a:gd name="connsiteY7" fmla="*/ 154305 h 756756"/>
                <a:gd name="connsiteX8" fmla="*/ 1850778 w 2490858"/>
                <a:gd name="connsiteY8" fmla="*/ 247459 h 756756"/>
                <a:gd name="connsiteX9" fmla="*/ 1762100 w 2490858"/>
                <a:gd name="connsiteY9" fmla="*/ 211741 h 756756"/>
                <a:gd name="connsiteX10" fmla="*/ 1635322 w 2490858"/>
                <a:gd name="connsiteY10" fmla="*/ 319659 h 756756"/>
                <a:gd name="connsiteX11" fmla="*/ 1608271 w 2490858"/>
                <a:gd name="connsiteY11" fmla="*/ 315849 h 756756"/>
                <a:gd name="connsiteX12" fmla="*/ 1533976 w 2490858"/>
                <a:gd name="connsiteY12" fmla="*/ 350520 h 756756"/>
                <a:gd name="connsiteX13" fmla="*/ 1466444 w 2490858"/>
                <a:gd name="connsiteY13" fmla="*/ 312325 h 756756"/>
                <a:gd name="connsiteX14" fmla="*/ 1469206 w 2490858"/>
                <a:gd name="connsiteY14" fmla="*/ 290417 h 756756"/>
                <a:gd name="connsiteX15" fmla="*/ 1378433 w 2490858"/>
                <a:gd name="connsiteY15" fmla="*/ 199644 h 756756"/>
                <a:gd name="connsiteX16" fmla="*/ 1289374 w 2490858"/>
                <a:gd name="connsiteY16" fmla="*/ 273367 h 756756"/>
                <a:gd name="connsiteX17" fmla="*/ 1221461 w 2490858"/>
                <a:gd name="connsiteY17" fmla="*/ 240792 h 756756"/>
                <a:gd name="connsiteX18" fmla="*/ 1135260 w 2490858"/>
                <a:gd name="connsiteY18" fmla="*/ 315277 h 756756"/>
                <a:gd name="connsiteX19" fmla="*/ 1103637 w 2490858"/>
                <a:gd name="connsiteY19" fmla="*/ 309372 h 756756"/>
                <a:gd name="connsiteX20" fmla="*/ 1025532 w 2490858"/>
                <a:gd name="connsiteY20" fmla="*/ 356235 h 756756"/>
                <a:gd name="connsiteX21" fmla="*/ 920376 w 2490858"/>
                <a:gd name="connsiteY21" fmla="*/ 304419 h 756756"/>
                <a:gd name="connsiteX22" fmla="*/ 847129 w 2490858"/>
                <a:gd name="connsiteY22" fmla="*/ 326517 h 756756"/>
                <a:gd name="connsiteX23" fmla="*/ 856177 w 2490858"/>
                <a:gd name="connsiteY23" fmla="*/ 274510 h 756756"/>
                <a:gd name="connsiteX24" fmla="*/ 699205 w 2490858"/>
                <a:gd name="connsiteY24" fmla="*/ 117538 h 756756"/>
                <a:gd name="connsiteX25" fmla="*/ 610813 w 2490858"/>
                <a:gd name="connsiteY25" fmla="*/ 144780 h 756756"/>
                <a:gd name="connsiteX26" fmla="*/ 410788 w 2490858"/>
                <a:gd name="connsiteY26" fmla="*/ 0 h 756756"/>
                <a:gd name="connsiteX27" fmla="*/ 200095 w 2490858"/>
                <a:gd name="connsiteY27" fmla="*/ 210693 h 756756"/>
                <a:gd name="connsiteX28" fmla="*/ 201143 w 2490858"/>
                <a:gd name="connsiteY28" fmla="*/ 230600 h 756756"/>
                <a:gd name="connsiteX29" fmla="*/ 178378 w 2490858"/>
                <a:gd name="connsiteY29" fmla="*/ 228886 h 756756"/>
                <a:gd name="connsiteX30" fmla="*/ 7976 w 2490858"/>
                <a:gd name="connsiteY30" fmla="*/ 399288 h 756756"/>
                <a:gd name="connsiteX31" fmla="*/ 415959 w 2490858"/>
                <a:gd name="connsiteY31" fmla="*/ 563929 h 756756"/>
                <a:gd name="connsiteX32" fmla="*/ 922948 w 2490858"/>
                <a:gd name="connsiteY32" fmla="*/ 525018 h 756756"/>
                <a:gd name="connsiteX33" fmla="*/ 1412313 w 2490858"/>
                <a:gd name="connsiteY33" fmla="*/ 755606 h 756756"/>
                <a:gd name="connsiteX34" fmla="*/ 1847349 w 2490858"/>
                <a:gd name="connsiteY34" fmla="*/ 611029 h 756756"/>
                <a:gd name="connsiteX35" fmla="*/ 2455330 w 2490858"/>
                <a:gd name="connsiteY35" fmla="*/ 544449 h 756756"/>
                <a:gd name="connsiteX36" fmla="*/ 2490858 w 2490858"/>
                <a:gd name="connsiteY36" fmla="*/ 463105 h 756756"/>
                <a:gd name="connsiteX37" fmla="*/ 2381606 w 2490858"/>
                <a:gd name="connsiteY37" fmla="*/ 351758 h 756756"/>
                <a:gd name="connsiteX38" fmla="*/ 2381511 w 2490858"/>
                <a:gd name="connsiteY38" fmla="*/ 351853 h 756756"/>
                <a:gd name="connsiteX0" fmla="*/ 2381511 w 2490858"/>
                <a:gd name="connsiteY0" fmla="*/ 351853 h 756756"/>
                <a:gd name="connsiteX1" fmla="*/ 2395513 w 2490858"/>
                <a:gd name="connsiteY1" fmla="*/ 306324 h 756756"/>
                <a:gd name="connsiteX2" fmla="*/ 2314360 w 2490858"/>
                <a:gd name="connsiteY2" fmla="*/ 225171 h 756756"/>
                <a:gd name="connsiteX3" fmla="*/ 2290452 w 2490858"/>
                <a:gd name="connsiteY3" fmla="*/ 228791 h 756756"/>
                <a:gd name="connsiteX4" fmla="*/ 2300834 w 2490858"/>
                <a:gd name="connsiteY4" fmla="*/ 173926 h 756756"/>
                <a:gd name="connsiteX5" fmla="*/ 2148625 w 2490858"/>
                <a:gd name="connsiteY5" fmla="*/ 21717 h 756756"/>
                <a:gd name="connsiteX6" fmla="*/ 1996891 w 2490858"/>
                <a:gd name="connsiteY6" fmla="*/ 164973 h 756756"/>
                <a:gd name="connsiteX7" fmla="*/ 1951838 w 2490858"/>
                <a:gd name="connsiteY7" fmla="*/ 154305 h 756756"/>
                <a:gd name="connsiteX8" fmla="*/ 1850778 w 2490858"/>
                <a:gd name="connsiteY8" fmla="*/ 247459 h 756756"/>
                <a:gd name="connsiteX9" fmla="*/ 1762100 w 2490858"/>
                <a:gd name="connsiteY9" fmla="*/ 211741 h 756756"/>
                <a:gd name="connsiteX10" fmla="*/ 1635322 w 2490858"/>
                <a:gd name="connsiteY10" fmla="*/ 319659 h 756756"/>
                <a:gd name="connsiteX11" fmla="*/ 1608271 w 2490858"/>
                <a:gd name="connsiteY11" fmla="*/ 315849 h 756756"/>
                <a:gd name="connsiteX12" fmla="*/ 1533976 w 2490858"/>
                <a:gd name="connsiteY12" fmla="*/ 350520 h 756756"/>
                <a:gd name="connsiteX13" fmla="*/ 1466444 w 2490858"/>
                <a:gd name="connsiteY13" fmla="*/ 312325 h 756756"/>
                <a:gd name="connsiteX14" fmla="*/ 1469206 w 2490858"/>
                <a:gd name="connsiteY14" fmla="*/ 290417 h 756756"/>
                <a:gd name="connsiteX15" fmla="*/ 1378433 w 2490858"/>
                <a:gd name="connsiteY15" fmla="*/ 199644 h 756756"/>
                <a:gd name="connsiteX16" fmla="*/ 1289374 w 2490858"/>
                <a:gd name="connsiteY16" fmla="*/ 273367 h 756756"/>
                <a:gd name="connsiteX17" fmla="*/ 1221461 w 2490858"/>
                <a:gd name="connsiteY17" fmla="*/ 240792 h 756756"/>
                <a:gd name="connsiteX18" fmla="*/ 1135260 w 2490858"/>
                <a:gd name="connsiteY18" fmla="*/ 315277 h 756756"/>
                <a:gd name="connsiteX19" fmla="*/ 1103637 w 2490858"/>
                <a:gd name="connsiteY19" fmla="*/ 309372 h 756756"/>
                <a:gd name="connsiteX20" fmla="*/ 1025532 w 2490858"/>
                <a:gd name="connsiteY20" fmla="*/ 356235 h 756756"/>
                <a:gd name="connsiteX21" fmla="*/ 920376 w 2490858"/>
                <a:gd name="connsiteY21" fmla="*/ 304419 h 756756"/>
                <a:gd name="connsiteX22" fmla="*/ 847129 w 2490858"/>
                <a:gd name="connsiteY22" fmla="*/ 326517 h 756756"/>
                <a:gd name="connsiteX23" fmla="*/ 856177 w 2490858"/>
                <a:gd name="connsiteY23" fmla="*/ 274510 h 756756"/>
                <a:gd name="connsiteX24" fmla="*/ 699205 w 2490858"/>
                <a:gd name="connsiteY24" fmla="*/ 117538 h 756756"/>
                <a:gd name="connsiteX25" fmla="*/ 610813 w 2490858"/>
                <a:gd name="connsiteY25" fmla="*/ 144780 h 756756"/>
                <a:gd name="connsiteX26" fmla="*/ 410788 w 2490858"/>
                <a:gd name="connsiteY26" fmla="*/ 0 h 756756"/>
                <a:gd name="connsiteX27" fmla="*/ 200095 w 2490858"/>
                <a:gd name="connsiteY27" fmla="*/ 210693 h 756756"/>
                <a:gd name="connsiteX28" fmla="*/ 201143 w 2490858"/>
                <a:gd name="connsiteY28" fmla="*/ 230600 h 756756"/>
                <a:gd name="connsiteX29" fmla="*/ 178378 w 2490858"/>
                <a:gd name="connsiteY29" fmla="*/ 228886 h 756756"/>
                <a:gd name="connsiteX30" fmla="*/ 7976 w 2490858"/>
                <a:gd name="connsiteY30" fmla="*/ 399288 h 756756"/>
                <a:gd name="connsiteX31" fmla="*/ 415959 w 2490858"/>
                <a:gd name="connsiteY31" fmla="*/ 563929 h 756756"/>
                <a:gd name="connsiteX32" fmla="*/ 922948 w 2490858"/>
                <a:gd name="connsiteY32" fmla="*/ 525018 h 756756"/>
                <a:gd name="connsiteX33" fmla="*/ 1412313 w 2490858"/>
                <a:gd name="connsiteY33" fmla="*/ 755606 h 756756"/>
                <a:gd name="connsiteX34" fmla="*/ 1847349 w 2490858"/>
                <a:gd name="connsiteY34" fmla="*/ 611029 h 756756"/>
                <a:gd name="connsiteX35" fmla="*/ 2455330 w 2490858"/>
                <a:gd name="connsiteY35" fmla="*/ 544449 h 756756"/>
                <a:gd name="connsiteX36" fmla="*/ 2490858 w 2490858"/>
                <a:gd name="connsiteY36" fmla="*/ 463105 h 756756"/>
                <a:gd name="connsiteX37" fmla="*/ 2381606 w 2490858"/>
                <a:gd name="connsiteY37" fmla="*/ 351758 h 756756"/>
                <a:gd name="connsiteX38" fmla="*/ 2381511 w 2490858"/>
                <a:gd name="connsiteY38" fmla="*/ 351853 h 756756"/>
                <a:gd name="connsiteX0" fmla="*/ 2381511 w 2490858"/>
                <a:gd name="connsiteY0" fmla="*/ 351853 h 756756"/>
                <a:gd name="connsiteX1" fmla="*/ 2395513 w 2490858"/>
                <a:gd name="connsiteY1" fmla="*/ 306324 h 756756"/>
                <a:gd name="connsiteX2" fmla="*/ 2314360 w 2490858"/>
                <a:gd name="connsiteY2" fmla="*/ 225171 h 756756"/>
                <a:gd name="connsiteX3" fmla="*/ 2290452 w 2490858"/>
                <a:gd name="connsiteY3" fmla="*/ 228791 h 756756"/>
                <a:gd name="connsiteX4" fmla="*/ 2300834 w 2490858"/>
                <a:gd name="connsiteY4" fmla="*/ 173926 h 756756"/>
                <a:gd name="connsiteX5" fmla="*/ 2148625 w 2490858"/>
                <a:gd name="connsiteY5" fmla="*/ 21717 h 756756"/>
                <a:gd name="connsiteX6" fmla="*/ 1996891 w 2490858"/>
                <a:gd name="connsiteY6" fmla="*/ 164973 h 756756"/>
                <a:gd name="connsiteX7" fmla="*/ 1951838 w 2490858"/>
                <a:gd name="connsiteY7" fmla="*/ 154305 h 756756"/>
                <a:gd name="connsiteX8" fmla="*/ 1850778 w 2490858"/>
                <a:gd name="connsiteY8" fmla="*/ 247459 h 756756"/>
                <a:gd name="connsiteX9" fmla="*/ 1762100 w 2490858"/>
                <a:gd name="connsiteY9" fmla="*/ 211741 h 756756"/>
                <a:gd name="connsiteX10" fmla="*/ 1635322 w 2490858"/>
                <a:gd name="connsiteY10" fmla="*/ 319659 h 756756"/>
                <a:gd name="connsiteX11" fmla="*/ 1608271 w 2490858"/>
                <a:gd name="connsiteY11" fmla="*/ 315849 h 756756"/>
                <a:gd name="connsiteX12" fmla="*/ 1533976 w 2490858"/>
                <a:gd name="connsiteY12" fmla="*/ 350520 h 756756"/>
                <a:gd name="connsiteX13" fmla="*/ 1466444 w 2490858"/>
                <a:gd name="connsiteY13" fmla="*/ 312325 h 756756"/>
                <a:gd name="connsiteX14" fmla="*/ 1469206 w 2490858"/>
                <a:gd name="connsiteY14" fmla="*/ 290417 h 756756"/>
                <a:gd name="connsiteX15" fmla="*/ 1378433 w 2490858"/>
                <a:gd name="connsiteY15" fmla="*/ 199644 h 756756"/>
                <a:gd name="connsiteX16" fmla="*/ 1289374 w 2490858"/>
                <a:gd name="connsiteY16" fmla="*/ 273367 h 756756"/>
                <a:gd name="connsiteX17" fmla="*/ 1221461 w 2490858"/>
                <a:gd name="connsiteY17" fmla="*/ 240792 h 756756"/>
                <a:gd name="connsiteX18" fmla="*/ 1135260 w 2490858"/>
                <a:gd name="connsiteY18" fmla="*/ 315277 h 756756"/>
                <a:gd name="connsiteX19" fmla="*/ 1103637 w 2490858"/>
                <a:gd name="connsiteY19" fmla="*/ 309372 h 756756"/>
                <a:gd name="connsiteX20" fmla="*/ 1025532 w 2490858"/>
                <a:gd name="connsiteY20" fmla="*/ 356235 h 756756"/>
                <a:gd name="connsiteX21" fmla="*/ 920376 w 2490858"/>
                <a:gd name="connsiteY21" fmla="*/ 304419 h 756756"/>
                <a:gd name="connsiteX22" fmla="*/ 847129 w 2490858"/>
                <a:gd name="connsiteY22" fmla="*/ 326517 h 756756"/>
                <a:gd name="connsiteX23" fmla="*/ 856177 w 2490858"/>
                <a:gd name="connsiteY23" fmla="*/ 274510 h 756756"/>
                <a:gd name="connsiteX24" fmla="*/ 699205 w 2490858"/>
                <a:gd name="connsiteY24" fmla="*/ 117538 h 756756"/>
                <a:gd name="connsiteX25" fmla="*/ 610813 w 2490858"/>
                <a:gd name="connsiteY25" fmla="*/ 144780 h 756756"/>
                <a:gd name="connsiteX26" fmla="*/ 410788 w 2490858"/>
                <a:gd name="connsiteY26" fmla="*/ 0 h 756756"/>
                <a:gd name="connsiteX27" fmla="*/ 200095 w 2490858"/>
                <a:gd name="connsiteY27" fmla="*/ 210693 h 756756"/>
                <a:gd name="connsiteX28" fmla="*/ 201143 w 2490858"/>
                <a:gd name="connsiteY28" fmla="*/ 230600 h 756756"/>
                <a:gd name="connsiteX29" fmla="*/ 178378 w 2490858"/>
                <a:gd name="connsiteY29" fmla="*/ 228886 h 756756"/>
                <a:gd name="connsiteX30" fmla="*/ 7976 w 2490858"/>
                <a:gd name="connsiteY30" fmla="*/ 399288 h 756756"/>
                <a:gd name="connsiteX31" fmla="*/ 415959 w 2490858"/>
                <a:gd name="connsiteY31" fmla="*/ 563929 h 756756"/>
                <a:gd name="connsiteX32" fmla="*/ 1412313 w 2490858"/>
                <a:gd name="connsiteY32" fmla="*/ 755606 h 756756"/>
                <a:gd name="connsiteX33" fmla="*/ 1847349 w 2490858"/>
                <a:gd name="connsiteY33" fmla="*/ 611029 h 756756"/>
                <a:gd name="connsiteX34" fmla="*/ 2455330 w 2490858"/>
                <a:gd name="connsiteY34" fmla="*/ 544449 h 756756"/>
                <a:gd name="connsiteX35" fmla="*/ 2490858 w 2490858"/>
                <a:gd name="connsiteY35" fmla="*/ 463105 h 756756"/>
                <a:gd name="connsiteX36" fmla="*/ 2381606 w 2490858"/>
                <a:gd name="connsiteY36" fmla="*/ 351758 h 756756"/>
                <a:gd name="connsiteX37" fmla="*/ 2381511 w 2490858"/>
                <a:gd name="connsiteY37" fmla="*/ 351853 h 756756"/>
                <a:gd name="connsiteX0" fmla="*/ 2381511 w 2490858"/>
                <a:gd name="connsiteY0" fmla="*/ 351853 h 756756"/>
                <a:gd name="connsiteX1" fmla="*/ 2395513 w 2490858"/>
                <a:gd name="connsiteY1" fmla="*/ 306324 h 756756"/>
                <a:gd name="connsiteX2" fmla="*/ 2314360 w 2490858"/>
                <a:gd name="connsiteY2" fmla="*/ 225171 h 756756"/>
                <a:gd name="connsiteX3" fmla="*/ 2290452 w 2490858"/>
                <a:gd name="connsiteY3" fmla="*/ 228791 h 756756"/>
                <a:gd name="connsiteX4" fmla="*/ 2300834 w 2490858"/>
                <a:gd name="connsiteY4" fmla="*/ 173926 h 756756"/>
                <a:gd name="connsiteX5" fmla="*/ 2148625 w 2490858"/>
                <a:gd name="connsiteY5" fmla="*/ 21717 h 756756"/>
                <a:gd name="connsiteX6" fmla="*/ 1996891 w 2490858"/>
                <a:gd name="connsiteY6" fmla="*/ 164973 h 756756"/>
                <a:gd name="connsiteX7" fmla="*/ 1951838 w 2490858"/>
                <a:gd name="connsiteY7" fmla="*/ 154305 h 756756"/>
                <a:gd name="connsiteX8" fmla="*/ 1850778 w 2490858"/>
                <a:gd name="connsiteY8" fmla="*/ 247459 h 756756"/>
                <a:gd name="connsiteX9" fmla="*/ 1762100 w 2490858"/>
                <a:gd name="connsiteY9" fmla="*/ 211741 h 756756"/>
                <a:gd name="connsiteX10" fmla="*/ 1635322 w 2490858"/>
                <a:gd name="connsiteY10" fmla="*/ 319659 h 756756"/>
                <a:gd name="connsiteX11" fmla="*/ 1608271 w 2490858"/>
                <a:gd name="connsiteY11" fmla="*/ 315849 h 756756"/>
                <a:gd name="connsiteX12" fmla="*/ 1533976 w 2490858"/>
                <a:gd name="connsiteY12" fmla="*/ 350520 h 756756"/>
                <a:gd name="connsiteX13" fmla="*/ 1466444 w 2490858"/>
                <a:gd name="connsiteY13" fmla="*/ 312325 h 756756"/>
                <a:gd name="connsiteX14" fmla="*/ 1469206 w 2490858"/>
                <a:gd name="connsiteY14" fmla="*/ 290417 h 756756"/>
                <a:gd name="connsiteX15" fmla="*/ 1378433 w 2490858"/>
                <a:gd name="connsiteY15" fmla="*/ 199644 h 756756"/>
                <a:gd name="connsiteX16" fmla="*/ 1289374 w 2490858"/>
                <a:gd name="connsiteY16" fmla="*/ 273367 h 756756"/>
                <a:gd name="connsiteX17" fmla="*/ 1221461 w 2490858"/>
                <a:gd name="connsiteY17" fmla="*/ 240792 h 756756"/>
                <a:gd name="connsiteX18" fmla="*/ 1135260 w 2490858"/>
                <a:gd name="connsiteY18" fmla="*/ 315277 h 756756"/>
                <a:gd name="connsiteX19" fmla="*/ 1103637 w 2490858"/>
                <a:gd name="connsiteY19" fmla="*/ 309372 h 756756"/>
                <a:gd name="connsiteX20" fmla="*/ 1025532 w 2490858"/>
                <a:gd name="connsiteY20" fmla="*/ 356235 h 756756"/>
                <a:gd name="connsiteX21" fmla="*/ 920376 w 2490858"/>
                <a:gd name="connsiteY21" fmla="*/ 304419 h 756756"/>
                <a:gd name="connsiteX22" fmla="*/ 847129 w 2490858"/>
                <a:gd name="connsiteY22" fmla="*/ 326517 h 756756"/>
                <a:gd name="connsiteX23" fmla="*/ 856177 w 2490858"/>
                <a:gd name="connsiteY23" fmla="*/ 274510 h 756756"/>
                <a:gd name="connsiteX24" fmla="*/ 699205 w 2490858"/>
                <a:gd name="connsiteY24" fmla="*/ 117538 h 756756"/>
                <a:gd name="connsiteX25" fmla="*/ 610813 w 2490858"/>
                <a:gd name="connsiteY25" fmla="*/ 144780 h 756756"/>
                <a:gd name="connsiteX26" fmla="*/ 410788 w 2490858"/>
                <a:gd name="connsiteY26" fmla="*/ 0 h 756756"/>
                <a:gd name="connsiteX27" fmla="*/ 200095 w 2490858"/>
                <a:gd name="connsiteY27" fmla="*/ 210693 h 756756"/>
                <a:gd name="connsiteX28" fmla="*/ 201143 w 2490858"/>
                <a:gd name="connsiteY28" fmla="*/ 230600 h 756756"/>
                <a:gd name="connsiteX29" fmla="*/ 178378 w 2490858"/>
                <a:gd name="connsiteY29" fmla="*/ 228886 h 756756"/>
                <a:gd name="connsiteX30" fmla="*/ 7976 w 2490858"/>
                <a:gd name="connsiteY30" fmla="*/ 399288 h 756756"/>
                <a:gd name="connsiteX31" fmla="*/ 415959 w 2490858"/>
                <a:gd name="connsiteY31" fmla="*/ 563929 h 756756"/>
                <a:gd name="connsiteX32" fmla="*/ 1412313 w 2490858"/>
                <a:gd name="connsiteY32" fmla="*/ 755606 h 756756"/>
                <a:gd name="connsiteX33" fmla="*/ 1847349 w 2490858"/>
                <a:gd name="connsiteY33" fmla="*/ 611029 h 756756"/>
                <a:gd name="connsiteX34" fmla="*/ 2455330 w 2490858"/>
                <a:gd name="connsiteY34" fmla="*/ 544449 h 756756"/>
                <a:gd name="connsiteX35" fmla="*/ 2490858 w 2490858"/>
                <a:gd name="connsiteY35" fmla="*/ 463105 h 756756"/>
                <a:gd name="connsiteX36" fmla="*/ 2381606 w 2490858"/>
                <a:gd name="connsiteY36" fmla="*/ 351758 h 756756"/>
                <a:gd name="connsiteX37" fmla="*/ 2381511 w 2490858"/>
                <a:gd name="connsiteY37" fmla="*/ 351853 h 756756"/>
                <a:gd name="connsiteX0" fmla="*/ 2381511 w 2490858"/>
                <a:gd name="connsiteY0" fmla="*/ 351853 h 756029"/>
                <a:gd name="connsiteX1" fmla="*/ 2395513 w 2490858"/>
                <a:gd name="connsiteY1" fmla="*/ 306324 h 756029"/>
                <a:gd name="connsiteX2" fmla="*/ 2314360 w 2490858"/>
                <a:gd name="connsiteY2" fmla="*/ 225171 h 756029"/>
                <a:gd name="connsiteX3" fmla="*/ 2290452 w 2490858"/>
                <a:gd name="connsiteY3" fmla="*/ 228791 h 756029"/>
                <a:gd name="connsiteX4" fmla="*/ 2300834 w 2490858"/>
                <a:gd name="connsiteY4" fmla="*/ 173926 h 756029"/>
                <a:gd name="connsiteX5" fmla="*/ 2148625 w 2490858"/>
                <a:gd name="connsiteY5" fmla="*/ 21717 h 756029"/>
                <a:gd name="connsiteX6" fmla="*/ 1996891 w 2490858"/>
                <a:gd name="connsiteY6" fmla="*/ 164973 h 756029"/>
                <a:gd name="connsiteX7" fmla="*/ 1951838 w 2490858"/>
                <a:gd name="connsiteY7" fmla="*/ 154305 h 756029"/>
                <a:gd name="connsiteX8" fmla="*/ 1850778 w 2490858"/>
                <a:gd name="connsiteY8" fmla="*/ 247459 h 756029"/>
                <a:gd name="connsiteX9" fmla="*/ 1762100 w 2490858"/>
                <a:gd name="connsiteY9" fmla="*/ 211741 h 756029"/>
                <a:gd name="connsiteX10" fmla="*/ 1635322 w 2490858"/>
                <a:gd name="connsiteY10" fmla="*/ 319659 h 756029"/>
                <a:gd name="connsiteX11" fmla="*/ 1608271 w 2490858"/>
                <a:gd name="connsiteY11" fmla="*/ 315849 h 756029"/>
                <a:gd name="connsiteX12" fmla="*/ 1533976 w 2490858"/>
                <a:gd name="connsiteY12" fmla="*/ 350520 h 756029"/>
                <a:gd name="connsiteX13" fmla="*/ 1466444 w 2490858"/>
                <a:gd name="connsiteY13" fmla="*/ 312325 h 756029"/>
                <a:gd name="connsiteX14" fmla="*/ 1469206 w 2490858"/>
                <a:gd name="connsiteY14" fmla="*/ 290417 h 756029"/>
                <a:gd name="connsiteX15" fmla="*/ 1378433 w 2490858"/>
                <a:gd name="connsiteY15" fmla="*/ 199644 h 756029"/>
                <a:gd name="connsiteX16" fmla="*/ 1289374 w 2490858"/>
                <a:gd name="connsiteY16" fmla="*/ 273367 h 756029"/>
                <a:gd name="connsiteX17" fmla="*/ 1221461 w 2490858"/>
                <a:gd name="connsiteY17" fmla="*/ 240792 h 756029"/>
                <a:gd name="connsiteX18" fmla="*/ 1135260 w 2490858"/>
                <a:gd name="connsiteY18" fmla="*/ 315277 h 756029"/>
                <a:gd name="connsiteX19" fmla="*/ 1103637 w 2490858"/>
                <a:gd name="connsiteY19" fmla="*/ 309372 h 756029"/>
                <a:gd name="connsiteX20" fmla="*/ 1025532 w 2490858"/>
                <a:gd name="connsiteY20" fmla="*/ 356235 h 756029"/>
                <a:gd name="connsiteX21" fmla="*/ 920376 w 2490858"/>
                <a:gd name="connsiteY21" fmla="*/ 304419 h 756029"/>
                <a:gd name="connsiteX22" fmla="*/ 847129 w 2490858"/>
                <a:gd name="connsiteY22" fmla="*/ 326517 h 756029"/>
                <a:gd name="connsiteX23" fmla="*/ 856177 w 2490858"/>
                <a:gd name="connsiteY23" fmla="*/ 274510 h 756029"/>
                <a:gd name="connsiteX24" fmla="*/ 699205 w 2490858"/>
                <a:gd name="connsiteY24" fmla="*/ 117538 h 756029"/>
                <a:gd name="connsiteX25" fmla="*/ 610813 w 2490858"/>
                <a:gd name="connsiteY25" fmla="*/ 144780 h 756029"/>
                <a:gd name="connsiteX26" fmla="*/ 410788 w 2490858"/>
                <a:gd name="connsiteY26" fmla="*/ 0 h 756029"/>
                <a:gd name="connsiteX27" fmla="*/ 200095 w 2490858"/>
                <a:gd name="connsiteY27" fmla="*/ 210693 h 756029"/>
                <a:gd name="connsiteX28" fmla="*/ 201143 w 2490858"/>
                <a:gd name="connsiteY28" fmla="*/ 230600 h 756029"/>
                <a:gd name="connsiteX29" fmla="*/ 178378 w 2490858"/>
                <a:gd name="connsiteY29" fmla="*/ 228886 h 756029"/>
                <a:gd name="connsiteX30" fmla="*/ 7976 w 2490858"/>
                <a:gd name="connsiteY30" fmla="*/ 399288 h 756029"/>
                <a:gd name="connsiteX31" fmla="*/ 415959 w 2490858"/>
                <a:gd name="connsiteY31" fmla="*/ 563929 h 756029"/>
                <a:gd name="connsiteX32" fmla="*/ 1412313 w 2490858"/>
                <a:gd name="connsiteY32" fmla="*/ 755606 h 756029"/>
                <a:gd name="connsiteX33" fmla="*/ 1847349 w 2490858"/>
                <a:gd name="connsiteY33" fmla="*/ 611029 h 756029"/>
                <a:gd name="connsiteX34" fmla="*/ 2455330 w 2490858"/>
                <a:gd name="connsiteY34" fmla="*/ 544449 h 756029"/>
                <a:gd name="connsiteX35" fmla="*/ 2490858 w 2490858"/>
                <a:gd name="connsiteY35" fmla="*/ 463105 h 756029"/>
                <a:gd name="connsiteX36" fmla="*/ 2381606 w 2490858"/>
                <a:gd name="connsiteY36" fmla="*/ 351758 h 756029"/>
                <a:gd name="connsiteX37" fmla="*/ 2381511 w 2490858"/>
                <a:gd name="connsiteY37" fmla="*/ 351853 h 75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90858" h="756029">
                  <a:moveTo>
                    <a:pt x="2381511" y="351853"/>
                  </a:moveTo>
                  <a:cubicBezTo>
                    <a:pt x="2390369" y="338900"/>
                    <a:pt x="2395513" y="323183"/>
                    <a:pt x="2395513" y="306324"/>
                  </a:cubicBezTo>
                  <a:cubicBezTo>
                    <a:pt x="2395513" y="261461"/>
                    <a:pt x="2359222" y="225171"/>
                    <a:pt x="2314360" y="225171"/>
                  </a:cubicBezTo>
                  <a:cubicBezTo>
                    <a:pt x="2306073" y="225171"/>
                    <a:pt x="2297977" y="226409"/>
                    <a:pt x="2290452" y="228791"/>
                  </a:cubicBezTo>
                  <a:cubicBezTo>
                    <a:pt x="2297024" y="211741"/>
                    <a:pt x="2300834" y="193262"/>
                    <a:pt x="2300834" y="173926"/>
                  </a:cubicBezTo>
                  <a:cubicBezTo>
                    <a:pt x="2300834" y="89916"/>
                    <a:pt x="2232730" y="21717"/>
                    <a:pt x="2148625" y="21717"/>
                  </a:cubicBezTo>
                  <a:cubicBezTo>
                    <a:pt x="2064519" y="21717"/>
                    <a:pt x="2001559" y="85153"/>
                    <a:pt x="1996891" y="164973"/>
                  </a:cubicBezTo>
                  <a:cubicBezTo>
                    <a:pt x="1983271" y="158210"/>
                    <a:pt x="1968031" y="154305"/>
                    <a:pt x="1951838" y="154305"/>
                  </a:cubicBezTo>
                  <a:cubicBezTo>
                    <a:pt x="1898593" y="154305"/>
                    <a:pt x="1855064" y="195262"/>
                    <a:pt x="1850778" y="247459"/>
                  </a:cubicBezTo>
                  <a:cubicBezTo>
                    <a:pt x="1827727" y="225361"/>
                    <a:pt x="1796485" y="211741"/>
                    <a:pt x="1762100" y="211741"/>
                  </a:cubicBezTo>
                  <a:cubicBezTo>
                    <a:pt x="1698187" y="211741"/>
                    <a:pt x="1645133" y="258509"/>
                    <a:pt x="1635322" y="319659"/>
                  </a:cubicBezTo>
                  <a:cubicBezTo>
                    <a:pt x="1626750" y="317183"/>
                    <a:pt x="1617701" y="315849"/>
                    <a:pt x="1608271" y="315849"/>
                  </a:cubicBezTo>
                  <a:cubicBezTo>
                    <a:pt x="1578458" y="315849"/>
                    <a:pt x="1551788" y="329375"/>
                    <a:pt x="1533976" y="350520"/>
                  </a:cubicBezTo>
                  <a:cubicBezTo>
                    <a:pt x="1519689" y="328041"/>
                    <a:pt x="1494924" y="312896"/>
                    <a:pt x="1466444" y="312325"/>
                  </a:cubicBezTo>
                  <a:cubicBezTo>
                    <a:pt x="1468159" y="305276"/>
                    <a:pt x="1469206" y="297942"/>
                    <a:pt x="1469206" y="290417"/>
                  </a:cubicBezTo>
                  <a:cubicBezTo>
                    <a:pt x="1469206" y="240316"/>
                    <a:pt x="1428534" y="199644"/>
                    <a:pt x="1378433" y="199644"/>
                  </a:cubicBezTo>
                  <a:cubicBezTo>
                    <a:pt x="1334142" y="199644"/>
                    <a:pt x="1297280" y="231362"/>
                    <a:pt x="1289374" y="273367"/>
                  </a:cubicBezTo>
                  <a:cubicBezTo>
                    <a:pt x="1273372" y="253555"/>
                    <a:pt x="1248893" y="240792"/>
                    <a:pt x="1221461" y="240792"/>
                  </a:cubicBezTo>
                  <a:cubicBezTo>
                    <a:pt x="1177646" y="240792"/>
                    <a:pt x="1141451" y="273177"/>
                    <a:pt x="1135260" y="315277"/>
                  </a:cubicBezTo>
                  <a:cubicBezTo>
                    <a:pt x="1125449" y="311467"/>
                    <a:pt x="1114781" y="309372"/>
                    <a:pt x="1103637" y="309372"/>
                  </a:cubicBezTo>
                  <a:cubicBezTo>
                    <a:pt x="1069823" y="309372"/>
                    <a:pt x="1040486" y="328422"/>
                    <a:pt x="1025532" y="356235"/>
                  </a:cubicBezTo>
                  <a:cubicBezTo>
                    <a:pt x="1001243" y="324707"/>
                    <a:pt x="963238" y="304419"/>
                    <a:pt x="920376" y="304419"/>
                  </a:cubicBezTo>
                  <a:cubicBezTo>
                    <a:pt x="893325" y="304419"/>
                    <a:pt x="868179" y="312610"/>
                    <a:pt x="847129" y="326517"/>
                  </a:cubicBezTo>
                  <a:cubicBezTo>
                    <a:pt x="852844" y="310229"/>
                    <a:pt x="856177" y="292799"/>
                    <a:pt x="856177" y="274510"/>
                  </a:cubicBezTo>
                  <a:cubicBezTo>
                    <a:pt x="856177" y="187833"/>
                    <a:pt x="785883" y="117538"/>
                    <a:pt x="699205" y="117538"/>
                  </a:cubicBezTo>
                  <a:cubicBezTo>
                    <a:pt x="666439" y="117538"/>
                    <a:pt x="635959" y="127635"/>
                    <a:pt x="610813" y="144780"/>
                  </a:cubicBezTo>
                  <a:cubicBezTo>
                    <a:pt x="583096" y="60769"/>
                    <a:pt x="504038" y="0"/>
                    <a:pt x="410788" y="0"/>
                  </a:cubicBezTo>
                  <a:cubicBezTo>
                    <a:pt x="294393" y="0"/>
                    <a:pt x="200095" y="94393"/>
                    <a:pt x="200095" y="210693"/>
                  </a:cubicBezTo>
                  <a:cubicBezTo>
                    <a:pt x="200095" y="217456"/>
                    <a:pt x="200476" y="224028"/>
                    <a:pt x="201143" y="230600"/>
                  </a:cubicBezTo>
                  <a:cubicBezTo>
                    <a:pt x="193714" y="229648"/>
                    <a:pt x="186189" y="228886"/>
                    <a:pt x="178378" y="228886"/>
                  </a:cubicBezTo>
                  <a:cubicBezTo>
                    <a:pt x="84271" y="228886"/>
                    <a:pt x="-31621" y="343448"/>
                    <a:pt x="7976" y="399288"/>
                  </a:cubicBezTo>
                  <a:cubicBezTo>
                    <a:pt x="47573" y="455129"/>
                    <a:pt x="120943" y="736191"/>
                    <a:pt x="415959" y="563929"/>
                  </a:cubicBezTo>
                  <a:cubicBezTo>
                    <a:pt x="710975" y="391667"/>
                    <a:pt x="1173748" y="747756"/>
                    <a:pt x="1412313" y="755606"/>
                  </a:cubicBezTo>
                  <a:cubicBezTo>
                    <a:pt x="1871180" y="769941"/>
                    <a:pt x="1466249" y="414574"/>
                    <a:pt x="1847349" y="611029"/>
                  </a:cubicBezTo>
                  <a:cubicBezTo>
                    <a:pt x="2228449" y="807484"/>
                    <a:pt x="2333855" y="563007"/>
                    <a:pt x="2455330" y="544449"/>
                  </a:cubicBezTo>
                  <a:cubicBezTo>
                    <a:pt x="2477142" y="524066"/>
                    <a:pt x="2490858" y="495205"/>
                    <a:pt x="2490858" y="463105"/>
                  </a:cubicBezTo>
                  <a:cubicBezTo>
                    <a:pt x="2490858" y="402336"/>
                    <a:pt x="2442185" y="352996"/>
                    <a:pt x="2381606" y="351758"/>
                  </a:cubicBezTo>
                  <a:lnTo>
                    <a:pt x="2381511" y="351853"/>
                  </a:lnTo>
                  <a:close/>
                </a:path>
              </a:pathLst>
            </a:custGeom>
            <a:solidFill>
              <a:srgbClr val="F4F4F4"/>
            </a:solidFill>
            <a:ln w="0" cap="flat">
              <a:noFill/>
              <a:prstDash val="solid"/>
              <a:miter/>
            </a:ln>
          </p:spPr>
          <p:txBody>
            <a:bodyPr rtlCol="0" anchor="ctr"/>
            <a:lstStyle/>
            <a:p>
              <a:endParaRPr lang="en-GB" dirty="0"/>
            </a:p>
          </p:txBody>
        </p:sp>
        <p:grpSp>
          <p:nvGrpSpPr>
            <p:cNvPr id="17" name="Graphic 11">
              <a:extLst>
                <a:ext uri="{FF2B5EF4-FFF2-40B4-BE49-F238E27FC236}">
                  <a16:creationId xmlns:a16="http://schemas.microsoft.com/office/drawing/2014/main" id="{9B98A40D-8C03-6CAA-EA60-E9E3C4197986}"/>
                </a:ext>
              </a:extLst>
            </p:cNvPr>
            <p:cNvGrpSpPr/>
            <p:nvPr/>
          </p:nvGrpSpPr>
          <p:grpSpPr>
            <a:xfrm>
              <a:off x="4833289" y="3874992"/>
              <a:ext cx="2482786" cy="477773"/>
              <a:chOff x="4724375" y="3874992"/>
              <a:chExt cx="2482786" cy="477773"/>
            </a:xfrm>
            <a:solidFill>
              <a:srgbClr val="D7EBEB"/>
            </a:solidFill>
          </p:grpSpPr>
          <p:sp>
            <p:nvSpPr>
              <p:cNvPr id="18" name="Vrije vorm: vorm 17">
                <a:extLst>
                  <a:ext uri="{FF2B5EF4-FFF2-40B4-BE49-F238E27FC236}">
                    <a16:creationId xmlns:a16="http://schemas.microsoft.com/office/drawing/2014/main" id="{54CF4713-EF10-B1CD-D344-3806B278DB22}"/>
                  </a:ext>
                </a:extLst>
              </p:cNvPr>
              <p:cNvSpPr/>
              <p:nvPr/>
            </p:nvSpPr>
            <p:spPr>
              <a:xfrm>
                <a:off x="6183033" y="3896423"/>
                <a:ext cx="834390" cy="358139"/>
              </a:xfrm>
              <a:custGeom>
                <a:avLst/>
                <a:gdLst>
                  <a:gd name="connsiteX0" fmla="*/ 2762 w 834390"/>
                  <a:gd name="connsiteY0" fmla="*/ 298037 h 358139"/>
                  <a:gd name="connsiteX1" fmla="*/ 0 w 834390"/>
                  <a:gd name="connsiteY1" fmla="*/ 319945 h 358139"/>
                  <a:gd name="connsiteX2" fmla="*/ 67532 w 834390"/>
                  <a:gd name="connsiteY2" fmla="*/ 358140 h 358139"/>
                  <a:gd name="connsiteX3" fmla="*/ 141827 w 834390"/>
                  <a:gd name="connsiteY3" fmla="*/ 323469 h 358139"/>
                  <a:gd name="connsiteX4" fmla="*/ 168878 w 834390"/>
                  <a:gd name="connsiteY4" fmla="*/ 327279 h 358139"/>
                  <a:gd name="connsiteX5" fmla="*/ 295656 w 834390"/>
                  <a:gd name="connsiteY5" fmla="*/ 219361 h 358139"/>
                  <a:gd name="connsiteX6" fmla="*/ 384334 w 834390"/>
                  <a:gd name="connsiteY6" fmla="*/ 255079 h 358139"/>
                  <a:gd name="connsiteX7" fmla="*/ 485394 w 834390"/>
                  <a:gd name="connsiteY7" fmla="*/ 161925 h 358139"/>
                  <a:gd name="connsiteX8" fmla="*/ 530447 w 834390"/>
                  <a:gd name="connsiteY8" fmla="*/ 172593 h 358139"/>
                  <a:gd name="connsiteX9" fmla="*/ 682180 w 834390"/>
                  <a:gd name="connsiteY9" fmla="*/ 29337 h 358139"/>
                  <a:gd name="connsiteX10" fmla="*/ 833628 w 834390"/>
                  <a:gd name="connsiteY10" fmla="*/ 166783 h 358139"/>
                  <a:gd name="connsiteX11" fmla="*/ 834390 w 834390"/>
                  <a:gd name="connsiteY11" fmla="*/ 152209 h 358139"/>
                  <a:gd name="connsiteX12" fmla="*/ 682180 w 834390"/>
                  <a:gd name="connsiteY12" fmla="*/ 0 h 358139"/>
                  <a:gd name="connsiteX13" fmla="*/ 530447 w 834390"/>
                  <a:gd name="connsiteY13" fmla="*/ 143256 h 358139"/>
                  <a:gd name="connsiteX14" fmla="*/ 485394 w 834390"/>
                  <a:gd name="connsiteY14" fmla="*/ 132588 h 358139"/>
                  <a:gd name="connsiteX15" fmla="*/ 384334 w 834390"/>
                  <a:gd name="connsiteY15" fmla="*/ 225742 h 358139"/>
                  <a:gd name="connsiteX16" fmla="*/ 295656 w 834390"/>
                  <a:gd name="connsiteY16" fmla="*/ 190024 h 358139"/>
                  <a:gd name="connsiteX17" fmla="*/ 168878 w 834390"/>
                  <a:gd name="connsiteY17" fmla="*/ 297942 h 358139"/>
                  <a:gd name="connsiteX18" fmla="*/ 141827 w 834390"/>
                  <a:gd name="connsiteY18" fmla="*/ 294132 h 358139"/>
                  <a:gd name="connsiteX19" fmla="*/ 67532 w 834390"/>
                  <a:gd name="connsiteY19" fmla="*/ 328803 h 358139"/>
                  <a:gd name="connsiteX20" fmla="*/ 2476 w 834390"/>
                  <a:gd name="connsiteY20" fmla="*/ 290703 h 358139"/>
                  <a:gd name="connsiteX21" fmla="*/ 2762 w 834390"/>
                  <a:gd name="connsiteY21" fmla="*/ 297942 h 35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4390" h="358139">
                    <a:moveTo>
                      <a:pt x="2762" y="298037"/>
                    </a:moveTo>
                    <a:cubicBezTo>
                      <a:pt x="2762" y="305657"/>
                      <a:pt x="1715" y="312896"/>
                      <a:pt x="0" y="319945"/>
                    </a:cubicBezTo>
                    <a:cubicBezTo>
                      <a:pt x="28480" y="320611"/>
                      <a:pt x="53340" y="335661"/>
                      <a:pt x="67532" y="358140"/>
                    </a:cubicBezTo>
                    <a:cubicBezTo>
                      <a:pt x="85344" y="336994"/>
                      <a:pt x="112014" y="323469"/>
                      <a:pt x="141827" y="323469"/>
                    </a:cubicBezTo>
                    <a:cubicBezTo>
                      <a:pt x="151257" y="323469"/>
                      <a:pt x="160306" y="324802"/>
                      <a:pt x="168878" y="327279"/>
                    </a:cubicBezTo>
                    <a:cubicBezTo>
                      <a:pt x="178689" y="266128"/>
                      <a:pt x="231743" y="219361"/>
                      <a:pt x="295656" y="219361"/>
                    </a:cubicBezTo>
                    <a:cubicBezTo>
                      <a:pt x="330137" y="219361"/>
                      <a:pt x="361283" y="232982"/>
                      <a:pt x="384334" y="255079"/>
                    </a:cubicBezTo>
                    <a:cubicBezTo>
                      <a:pt x="388620" y="202978"/>
                      <a:pt x="432149" y="161925"/>
                      <a:pt x="485394" y="161925"/>
                    </a:cubicBezTo>
                    <a:cubicBezTo>
                      <a:pt x="501587" y="161925"/>
                      <a:pt x="516826" y="165830"/>
                      <a:pt x="530447" y="172593"/>
                    </a:cubicBezTo>
                    <a:cubicBezTo>
                      <a:pt x="535115" y="92678"/>
                      <a:pt x="601123" y="29337"/>
                      <a:pt x="682180" y="29337"/>
                    </a:cubicBezTo>
                    <a:cubicBezTo>
                      <a:pt x="763238" y="29337"/>
                      <a:pt x="826294" y="89630"/>
                      <a:pt x="833628" y="166783"/>
                    </a:cubicBezTo>
                    <a:cubicBezTo>
                      <a:pt x="834104" y="162020"/>
                      <a:pt x="834390" y="157067"/>
                      <a:pt x="834390" y="152209"/>
                    </a:cubicBezTo>
                    <a:cubicBezTo>
                      <a:pt x="834390" y="68199"/>
                      <a:pt x="766286" y="0"/>
                      <a:pt x="682180" y="0"/>
                    </a:cubicBezTo>
                    <a:cubicBezTo>
                      <a:pt x="598075" y="0"/>
                      <a:pt x="535115" y="63436"/>
                      <a:pt x="530447" y="143256"/>
                    </a:cubicBezTo>
                    <a:cubicBezTo>
                      <a:pt x="516826" y="136493"/>
                      <a:pt x="501587" y="132588"/>
                      <a:pt x="485394" y="132588"/>
                    </a:cubicBezTo>
                    <a:cubicBezTo>
                      <a:pt x="432149" y="132588"/>
                      <a:pt x="388620" y="173545"/>
                      <a:pt x="384334" y="225742"/>
                    </a:cubicBezTo>
                    <a:cubicBezTo>
                      <a:pt x="361283" y="203644"/>
                      <a:pt x="330041" y="190024"/>
                      <a:pt x="295656" y="190024"/>
                    </a:cubicBezTo>
                    <a:cubicBezTo>
                      <a:pt x="231743" y="190024"/>
                      <a:pt x="178689" y="236696"/>
                      <a:pt x="168878" y="297942"/>
                    </a:cubicBezTo>
                    <a:cubicBezTo>
                      <a:pt x="160306" y="295466"/>
                      <a:pt x="151257" y="294132"/>
                      <a:pt x="141827" y="294132"/>
                    </a:cubicBezTo>
                    <a:cubicBezTo>
                      <a:pt x="112014" y="294132"/>
                      <a:pt x="85344" y="307658"/>
                      <a:pt x="67532" y="328803"/>
                    </a:cubicBezTo>
                    <a:cubicBezTo>
                      <a:pt x="53721" y="306991"/>
                      <a:pt x="29908" y="292132"/>
                      <a:pt x="2476" y="290703"/>
                    </a:cubicBezTo>
                    <a:cubicBezTo>
                      <a:pt x="2667" y="293084"/>
                      <a:pt x="2762" y="295466"/>
                      <a:pt x="2762" y="297942"/>
                    </a:cubicBezTo>
                    <a:close/>
                  </a:path>
                </a:pathLst>
              </a:custGeom>
              <a:solidFill>
                <a:srgbClr val="CCDAE8"/>
              </a:solidFill>
              <a:ln w="0" cap="flat">
                <a:noFill/>
                <a:prstDash val="solid"/>
                <a:miter/>
              </a:ln>
            </p:spPr>
            <p:txBody>
              <a:bodyPr rtlCol="0" anchor="ctr"/>
              <a:lstStyle/>
              <a:p>
                <a:endParaRPr lang="en-GB" dirty="0"/>
              </a:p>
            </p:txBody>
          </p:sp>
          <p:sp>
            <p:nvSpPr>
              <p:cNvPr id="19" name="Vrije vorm: vorm 18">
                <a:extLst>
                  <a:ext uri="{FF2B5EF4-FFF2-40B4-BE49-F238E27FC236}">
                    <a16:creationId xmlns:a16="http://schemas.microsoft.com/office/drawing/2014/main" id="{F1D2246E-271B-A721-2690-36208A34AF87}"/>
                  </a:ext>
                </a:extLst>
              </p:cNvPr>
              <p:cNvSpPr/>
              <p:nvPr/>
            </p:nvSpPr>
            <p:spPr>
              <a:xfrm>
                <a:off x="7097910" y="4227702"/>
                <a:ext cx="109251" cy="125063"/>
              </a:xfrm>
              <a:custGeom>
                <a:avLst/>
                <a:gdLst>
                  <a:gd name="connsiteX0" fmla="*/ 95 w 109251"/>
                  <a:gd name="connsiteY0" fmla="*/ 28385 h 125063"/>
                  <a:gd name="connsiteX1" fmla="*/ 108299 w 109251"/>
                  <a:gd name="connsiteY1" fmla="*/ 125063 h 125063"/>
                  <a:gd name="connsiteX2" fmla="*/ 109252 w 109251"/>
                  <a:gd name="connsiteY2" fmla="*/ 110395 h 125063"/>
                  <a:gd name="connsiteX3" fmla="*/ 12192 w 109251"/>
                  <a:gd name="connsiteY3" fmla="*/ 0 h 125063"/>
                  <a:gd name="connsiteX4" fmla="*/ 0 w 109251"/>
                  <a:gd name="connsiteY4" fmla="*/ 28385 h 125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51" h="125063">
                    <a:moveTo>
                      <a:pt x="95" y="28385"/>
                    </a:moveTo>
                    <a:cubicBezTo>
                      <a:pt x="55626" y="29528"/>
                      <a:pt x="101251" y="71152"/>
                      <a:pt x="108299" y="125063"/>
                    </a:cubicBezTo>
                    <a:cubicBezTo>
                      <a:pt x="108966" y="120301"/>
                      <a:pt x="109252" y="115348"/>
                      <a:pt x="109252" y="110395"/>
                    </a:cubicBezTo>
                    <a:cubicBezTo>
                      <a:pt x="109252" y="53721"/>
                      <a:pt x="66961" y="7049"/>
                      <a:pt x="12192" y="0"/>
                    </a:cubicBezTo>
                    <a:cubicBezTo>
                      <a:pt x="10001" y="10287"/>
                      <a:pt x="5810" y="19907"/>
                      <a:pt x="0" y="28385"/>
                    </a:cubicBezTo>
                    <a:close/>
                  </a:path>
                </a:pathLst>
              </a:custGeom>
              <a:solidFill>
                <a:srgbClr val="D7EBEB"/>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6D9E08AC-6994-64E0-9CE1-B66A71CC6EF3}"/>
                  </a:ext>
                </a:extLst>
              </p:cNvPr>
              <p:cNvSpPr/>
              <p:nvPr/>
            </p:nvSpPr>
            <p:spPr>
              <a:xfrm>
                <a:off x="7007041" y="4100067"/>
                <a:ext cx="105060" cy="95821"/>
              </a:xfrm>
              <a:custGeom>
                <a:avLst/>
                <a:gdLst>
                  <a:gd name="connsiteX0" fmla="*/ 0 w 105060"/>
                  <a:gd name="connsiteY0" fmla="*/ 32956 h 95821"/>
                  <a:gd name="connsiteX1" fmla="*/ 23908 w 105060"/>
                  <a:gd name="connsiteY1" fmla="*/ 29337 h 95821"/>
                  <a:gd name="connsiteX2" fmla="*/ 103727 w 105060"/>
                  <a:gd name="connsiteY2" fmla="*/ 95821 h 95821"/>
                  <a:gd name="connsiteX3" fmla="*/ 105061 w 105060"/>
                  <a:gd name="connsiteY3" fmla="*/ 81153 h 95821"/>
                  <a:gd name="connsiteX4" fmla="*/ 23908 w 105060"/>
                  <a:gd name="connsiteY4" fmla="*/ 0 h 95821"/>
                  <a:gd name="connsiteX5" fmla="*/ 8477 w 105060"/>
                  <a:gd name="connsiteY5" fmla="*/ 1429 h 95821"/>
                  <a:gd name="connsiteX6" fmla="*/ 0 w 105060"/>
                  <a:gd name="connsiteY6" fmla="*/ 32861 h 9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060" h="95821">
                    <a:moveTo>
                      <a:pt x="0" y="32956"/>
                    </a:moveTo>
                    <a:cubicBezTo>
                      <a:pt x="7525" y="30671"/>
                      <a:pt x="15526" y="29337"/>
                      <a:pt x="23908" y="29337"/>
                    </a:cubicBezTo>
                    <a:cubicBezTo>
                      <a:pt x="63722" y="29337"/>
                      <a:pt x="96869" y="58007"/>
                      <a:pt x="103727" y="95821"/>
                    </a:cubicBezTo>
                    <a:cubicBezTo>
                      <a:pt x="104585" y="91059"/>
                      <a:pt x="105061" y="86106"/>
                      <a:pt x="105061" y="81153"/>
                    </a:cubicBezTo>
                    <a:cubicBezTo>
                      <a:pt x="105061" y="36290"/>
                      <a:pt x="68771" y="0"/>
                      <a:pt x="23908" y="0"/>
                    </a:cubicBezTo>
                    <a:cubicBezTo>
                      <a:pt x="18669" y="0"/>
                      <a:pt x="13526" y="476"/>
                      <a:pt x="8477" y="1429"/>
                    </a:cubicBezTo>
                    <a:cubicBezTo>
                      <a:pt x="6763" y="12287"/>
                      <a:pt x="3905" y="22860"/>
                      <a:pt x="0" y="32861"/>
                    </a:cubicBezTo>
                    <a:close/>
                  </a:path>
                </a:pathLst>
              </a:custGeom>
              <a:solidFill>
                <a:srgbClr val="D7EBEB"/>
              </a:solidFill>
              <a:ln w="0" cap="flat">
                <a:noFill/>
                <a:prstDash val="solid"/>
                <a:miter/>
              </a:ln>
            </p:spPr>
            <p:txBody>
              <a:bodyPr rtlCol="0" anchor="ctr"/>
              <a:lstStyle/>
              <a:p>
                <a:endParaRPr lang="en-GB"/>
              </a:p>
            </p:txBody>
          </p:sp>
          <p:sp>
            <p:nvSpPr>
              <p:cNvPr id="21" name="Vrije vorm: vorm 20">
                <a:extLst>
                  <a:ext uri="{FF2B5EF4-FFF2-40B4-BE49-F238E27FC236}">
                    <a16:creationId xmlns:a16="http://schemas.microsoft.com/office/drawing/2014/main" id="{E8BF1F9C-78C0-A23D-C2FD-9B50683FA1AC}"/>
                  </a:ext>
                </a:extLst>
              </p:cNvPr>
              <p:cNvSpPr/>
              <p:nvPr/>
            </p:nvSpPr>
            <p:spPr>
              <a:xfrm>
                <a:off x="4916494" y="3874992"/>
                <a:ext cx="656082" cy="289083"/>
              </a:xfrm>
              <a:custGeom>
                <a:avLst/>
                <a:gdLst>
                  <a:gd name="connsiteX0" fmla="*/ 210788 w 656082"/>
                  <a:gd name="connsiteY0" fmla="*/ 29337 h 289083"/>
                  <a:gd name="connsiteX1" fmla="*/ 410813 w 656082"/>
                  <a:gd name="connsiteY1" fmla="*/ 174117 h 289083"/>
                  <a:gd name="connsiteX2" fmla="*/ 499205 w 656082"/>
                  <a:gd name="connsiteY2" fmla="*/ 146875 h 289083"/>
                  <a:gd name="connsiteX3" fmla="*/ 655415 w 656082"/>
                  <a:gd name="connsiteY3" fmla="*/ 289084 h 289083"/>
                  <a:gd name="connsiteX4" fmla="*/ 656082 w 656082"/>
                  <a:gd name="connsiteY4" fmla="*/ 274510 h 289083"/>
                  <a:gd name="connsiteX5" fmla="*/ 499110 w 656082"/>
                  <a:gd name="connsiteY5" fmla="*/ 117538 h 289083"/>
                  <a:gd name="connsiteX6" fmla="*/ 410718 w 656082"/>
                  <a:gd name="connsiteY6" fmla="*/ 144780 h 289083"/>
                  <a:gd name="connsiteX7" fmla="*/ 210693 w 656082"/>
                  <a:gd name="connsiteY7" fmla="*/ 0 h 289083"/>
                  <a:gd name="connsiteX8" fmla="*/ 0 w 656082"/>
                  <a:gd name="connsiteY8" fmla="*/ 210693 h 289083"/>
                  <a:gd name="connsiteX9" fmla="*/ 571 w 656082"/>
                  <a:gd name="connsiteY9" fmla="*/ 224980 h 289083"/>
                  <a:gd name="connsiteX10" fmla="*/ 210788 w 656082"/>
                  <a:gd name="connsiteY10" fmla="*/ 29337 h 28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6082" h="289083">
                    <a:moveTo>
                      <a:pt x="210788" y="29337"/>
                    </a:moveTo>
                    <a:cubicBezTo>
                      <a:pt x="304133" y="29337"/>
                      <a:pt x="383095" y="90011"/>
                      <a:pt x="410813" y="174117"/>
                    </a:cubicBezTo>
                    <a:cubicBezTo>
                      <a:pt x="435959" y="156877"/>
                      <a:pt x="466439" y="146875"/>
                      <a:pt x="499205" y="146875"/>
                    </a:cubicBezTo>
                    <a:cubicBezTo>
                      <a:pt x="580930" y="146875"/>
                      <a:pt x="647986" y="209264"/>
                      <a:pt x="655415" y="289084"/>
                    </a:cubicBezTo>
                    <a:cubicBezTo>
                      <a:pt x="655892" y="284321"/>
                      <a:pt x="656082" y="279463"/>
                      <a:pt x="656082" y="274510"/>
                    </a:cubicBezTo>
                    <a:cubicBezTo>
                      <a:pt x="656082" y="187833"/>
                      <a:pt x="585787" y="117538"/>
                      <a:pt x="499110" y="117538"/>
                    </a:cubicBezTo>
                    <a:cubicBezTo>
                      <a:pt x="466344" y="117538"/>
                      <a:pt x="435864" y="127635"/>
                      <a:pt x="410718" y="144780"/>
                    </a:cubicBezTo>
                    <a:cubicBezTo>
                      <a:pt x="383000" y="60769"/>
                      <a:pt x="303943" y="0"/>
                      <a:pt x="210693" y="0"/>
                    </a:cubicBezTo>
                    <a:cubicBezTo>
                      <a:pt x="94297" y="0"/>
                      <a:pt x="0" y="94393"/>
                      <a:pt x="0" y="210693"/>
                    </a:cubicBezTo>
                    <a:cubicBezTo>
                      <a:pt x="0" y="215455"/>
                      <a:pt x="190" y="220218"/>
                      <a:pt x="571" y="224980"/>
                    </a:cubicBezTo>
                    <a:cubicBezTo>
                      <a:pt x="8287" y="115633"/>
                      <a:pt x="99441" y="29337"/>
                      <a:pt x="210788" y="29337"/>
                    </a:cubicBezTo>
                    <a:close/>
                  </a:path>
                </a:pathLst>
              </a:custGeom>
              <a:solidFill>
                <a:srgbClr val="CCDAE8"/>
              </a:solidFill>
              <a:ln w="0" cap="flat">
                <a:noFill/>
                <a:prstDash val="solid"/>
                <a:miter/>
              </a:ln>
            </p:spPr>
            <p:txBody>
              <a:bodyPr rtlCol="0" anchor="ctr"/>
              <a:lstStyle/>
              <a:p>
                <a:endParaRPr lang="en-GB"/>
              </a:p>
            </p:txBody>
          </p:sp>
          <p:sp>
            <p:nvSpPr>
              <p:cNvPr id="23" name="Vrije vorm: vorm 22">
                <a:extLst>
                  <a:ext uri="{FF2B5EF4-FFF2-40B4-BE49-F238E27FC236}">
                    <a16:creationId xmlns:a16="http://schemas.microsoft.com/office/drawing/2014/main" id="{D0268350-1EFF-169E-05F3-D50FF128EF80}"/>
                  </a:ext>
                </a:extLst>
              </p:cNvPr>
              <p:cNvSpPr/>
              <p:nvPr/>
            </p:nvSpPr>
            <p:spPr>
              <a:xfrm>
                <a:off x="5563622" y="4074445"/>
                <a:ext cx="622077" cy="185928"/>
              </a:xfrm>
              <a:custGeom>
                <a:avLst/>
                <a:gdLst>
                  <a:gd name="connsiteX0" fmla="*/ 0 w 622077"/>
                  <a:gd name="connsiteY0" fmla="*/ 156210 h 185928"/>
                  <a:gd name="connsiteX1" fmla="*/ 73247 w 622077"/>
                  <a:gd name="connsiteY1" fmla="*/ 134112 h 185928"/>
                  <a:gd name="connsiteX2" fmla="*/ 178403 w 622077"/>
                  <a:gd name="connsiteY2" fmla="*/ 185928 h 185928"/>
                  <a:gd name="connsiteX3" fmla="*/ 256508 w 622077"/>
                  <a:gd name="connsiteY3" fmla="*/ 139065 h 185928"/>
                  <a:gd name="connsiteX4" fmla="*/ 288131 w 622077"/>
                  <a:gd name="connsiteY4" fmla="*/ 144971 h 185928"/>
                  <a:gd name="connsiteX5" fmla="*/ 374333 w 622077"/>
                  <a:gd name="connsiteY5" fmla="*/ 70485 h 185928"/>
                  <a:gd name="connsiteX6" fmla="*/ 442246 w 622077"/>
                  <a:gd name="connsiteY6" fmla="*/ 103061 h 185928"/>
                  <a:gd name="connsiteX7" fmla="*/ 531305 w 622077"/>
                  <a:gd name="connsiteY7" fmla="*/ 29337 h 185928"/>
                  <a:gd name="connsiteX8" fmla="*/ 620840 w 622077"/>
                  <a:gd name="connsiteY8" fmla="*/ 105156 h 185928"/>
                  <a:gd name="connsiteX9" fmla="*/ 622078 w 622077"/>
                  <a:gd name="connsiteY9" fmla="*/ 90773 h 185928"/>
                  <a:gd name="connsiteX10" fmla="*/ 531305 w 622077"/>
                  <a:gd name="connsiteY10" fmla="*/ 0 h 185928"/>
                  <a:gd name="connsiteX11" fmla="*/ 442246 w 622077"/>
                  <a:gd name="connsiteY11" fmla="*/ 73724 h 185928"/>
                  <a:gd name="connsiteX12" fmla="*/ 374333 w 622077"/>
                  <a:gd name="connsiteY12" fmla="*/ 41148 h 185928"/>
                  <a:gd name="connsiteX13" fmla="*/ 288131 w 622077"/>
                  <a:gd name="connsiteY13" fmla="*/ 115634 h 185928"/>
                  <a:gd name="connsiteX14" fmla="*/ 256508 w 622077"/>
                  <a:gd name="connsiteY14" fmla="*/ 109728 h 185928"/>
                  <a:gd name="connsiteX15" fmla="*/ 178403 w 622077"/>
                  <a:gd name="connsiteY15" fmla="*/ 156591 h 185928"/>
                  <a:gd name="connsiteX16" fmla="*/ 73247 w 622077"/>
                  <a:gd name="connsiteY16" fmla="*/ 104775 h 185928"/>
                  <a:gd name="connsiteX17" fmla="*/ 7906 w 622077"/>
                  <a:gd name="connsiteY17" fmla="*/ 122015 h 185928"/>
                  <a:gd name="connsiteX18" fmla="*/ 0 w 622077"/>
                  <a:gd name="connsiteY18" fmla="*/ 156210 h 18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2077" h="185928">
                    <a:moveTo>
                      <a:pt x="0" y="156210"/>
                    </a:moveTo>
                    <a:cubicBezTo>
                      <a:pt x="20955" y="142304"/>
                      <a:pt x="46196" y="134112"/>
                      <a:pt x="73247" y="134112"/>
                    </a:cubicBezTo>
                    <a:cubicBezTo>
                      <a:pt x="116110" y="134112"/>
                      <a:pt x="154115" y="154400"/>
                      <a:pt x="178403" y="185928"/>
                    </a:cubicBezTo>
                    <a:cubicBezTo>
                      <a:pt x="193358" y="158020"/>
                      <a:pt x="222694" y="139065"/>
                      <a:pt x="256508" y="139065"/>
                    </a:cubicBezTo>
                    <a:cubicBezTo>
                      <a:pt x="267653" y="139065"/>
                      <a:pt x="278321" y="141256"/>
                      <a:pt x="288131" y="144971"/>
                    </a:cubicBezTo>
                    <a:cubicBezTo>
                      <a:pt x="294323" y="102870"/>
                      <a:pt x="330517" y="70485"/>
                      <a:pt x="374333" y="70485"/>
                    </a:cubicBezTo>
                    <a:cubicBezTo>
                      <a:pt x="401765" y="70485"/>
                      <a:pt x="426244" y="83249"/>
                      <a:pt x="442246" y="103061"/>
                    </a:cubicBezTo>
                    <a:cubicBezTo>
                      <a:pt x="450247" y="61055"/>
                      <a:pt x="487013" y="29337"/>
                      <a:pt x="531305" y="29337"/>
                    </a:cubicBezTo>
                    <a:cubicBezTo>
                      <a:pt x="575596" y="29337"/>
                      <a:pt x="613696" y="62103"/>
                      <a:pt x="620840" y="105156"/>
                    </a:cubicBezTo>
                    <a:cubicBezTo>
                      <a:pt x="621601" y="100489"/>
                      <a:pt x="622078" y="95726"/>
                      <a:pt x="622078" y="90773"/>
                    </a:cubicBezTo>
                    <a:cubicBezTo>
                      <a:pt x="622078" y="40672"/>
                      <a:pt x="581406" y="0"/>
                      <a:pt x="531305" y="0"/>
                    </a:cubicBezTo>
                    <a:cubicBezTo>
                      <a:pt x="487013" y="0"/>
                      <a:pt x="450151" y="31813"/>
                      <a:pt x="442246" y="73724"/>
                    </a:cubicBezTo>
                    <a:cubicBezTo>
                      <a:pt x="426244" y="53912"/>
                      <a:pt x="401765" y="41148"/>
                      <a:pt x="374333" y="41148"/>
                    </a:cubicBezTo>
                    <a:cubicBezTo>
                      <a:pt x="330517" y="41148"/>
                      <a:pt x="294323" y="73533"/>
                      <a:pt x="288131" y="115634"/>
                    </a:cubicBezTo>
                    <a:cubicBezTo>
                      <a:pt x="278321" y="111824"/>
                      <a:pt x="267653" y="109728"/>
                      <a:pt x="256508" y="109728"/>
                    </a:cubicBezTo>
                    <a:cubicBezTo>
                      <a:pt x="222694" y="109728"/>
                      <a:pt x="193358" y="128778"/>
                      <a:pt x="178403" y="156591"/>
                    </a:cubicBezTo>
                    <a:cubicBezTo>
                      <a:pt x="154115" y="125063"/>
                      <a:pt x="116110" y="104775"/>
                      <a:pt x="73247" y="104775"/>
                    </a:cubicBezTo>
                    <a:cubicBezTo>
                      <a:pt x="49530" y="104775"/>
                      <a:pt x="27242" y="111062"/>
                      <a:pt x="7906" y="122015"/>
                    </a:cubicBezTo>
                    <a:cubicBezTo>
                      <a:pt x="6477" y="133826"/>
                      <a:pt x="3810" y="145256"/>
                      <a:pt x="0" y="156210"/>
                    </a:cubicBezTo>
                    <a:close/>
                  </a:path>
                </a:pathLst>
              </a:custGeom>
              <a:solidFill>
                <a:srgbClr val="CCDAE8"/>
              </a:solidFill>
              <a:ln w="0" cap="flat">
                <a:noFill/>
                <a:prstDash val="solid"/>
                <a:miter/>
              </a:ln>
            </p:spPr>
            <p:txBody>
              <a:bodyPr rtlCol="0" anchor="ctr"/>
              <a:lstStyle/>
              <a:p>
                <a:endParaRPr lang="en-GB"/>
              </a:p>
            </p:txBody>
          </p:sp>
          <p:sp>
            <p:nvSpPr>
              <p:cNvPr id="24" name="Vrije vorm: vorm 23">
                <a:extLst>
                  <a:ext uri="{FF2B5EF4-FFF2-40B4-BE49-F238E27FC236}">
                    <a16:creationId xmlns:a16="http://schemas.microsoft.com/office/drawing/2014/main" id="{887AE30B-FE38-2C50-2835-4F8E743C094B}"/>
                  </a:ext>
                </a:extLst>
              </p:cNvPr>
              <p:cNvSpPr/>
              <p:nvPr/>
            </p:nvSpPr>
            <p:spPr>
              <a:xfrm>
                <a:off x="4724375" y="4103973"/>
                <a:ext cx="193166" cy="185070"/>
              </a:xfrm>
              <a:custGeom>
                <a:avLst/>
                <a:gdLst>
                  <a:gd name="connsiteX0" fmla="*/ 170402 w 193166"/>
                  <a:gd name="connsiteY0" fmla="*/ 29337 h 185070"/>
                  <a:gd name="connsiteX1" fmla="*/ 193167 w 193166"/>
                  <a:gd name="connsiteY1" fmla="*/ 31052 h 185070"/>
                  <a:gd name="connsiteX2" fmla="*/ 192119 w 193166"/>
                  <a:gd name="connsiteY2" fmla="*/ 11144 h 185070"/>
                  <a:gd name="connsiteX3" fmla="*/ 192310 w 193166"/>
                  <a:gd name="connsiteY3" fmla="*/ 1619 h 185070"/>
                  <a:gd name="connsiteX4" fmla="*/ 170402 w 193166"/>
                  <a:gd name="connsiteY4" fmla="*/ 0 h 185070"/>
                  <a:gd name="connsiteX5" fmla="*/ 0 w 193166"/>
                  <a:gd name="connsiteY5" fmla="*/ 170402 h 185070"/>
                  <a:gd name="connsiteX6" fmla="*/ 667 w 193166"/>
                  <a:gd name="connsiteY6" fmla="*/ 185071 h 185070"/>
                  <a:gd name="connsiteX7" fmla="*/ 170402 w 193166"/>
                  <a:gd name="connsiteY7" fmla="*/ 29337 h 1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166" h="185070">
                    <a:moveTo>
                      <a:pt x="170402" y="29337"/>
                    </a:moveTo>
                    <a:cubicBezTo>
                      <a:pt x="178118" y="29337"/>
                      <a:pt x="185642" y="30004"/>
                      <a:pt x="193167" y="31052"/>
                    </a:cubicBezTo>
                    <a:cubicBezTo>
                      <a:pt x="192596" y="24479"/>
                      <a:pt x="192119" y="17812"/>
                      <a:pt x="192119" y="11144"/>
                    </a:cubicBezTo>
                    <a:cubicBezTo>
                      <a:pt x="192119" y="8001"/>
                      <a:pt x="192119" y="4763"/>
                      <a:pt x="192310" y="1619"/>
                    </a:cubicBezTo>
                    <a:cubicBezTo>
                      <a:pt x="185071" y="667"/>
                      <a:pt x="177832" y="0"/>
                      <a:pt x="170402" y="0"/>
                    </a:cubicBezTo>
                    <a:cubicBezTo>
                      <a:pt x="76295" y="0"/>
                      <a:pt x="0" y="76295"/>
                      <a:pt x="0" y="170402"/>
                    </a:cubicBezTo>
                    <a:cubicBezTo>
                      <a:pt x="0" y="175355"/>
                      <a:pt x="190" y="180213"/>
                      <a:pt x="667" y="185071"/>
                    </a:cubicBezTo>
                    <a:cubicBezTo>
                      <a:pt x="8096" y="97822"/>
                      <a:pt x="81248" y="29337"/>
                      <a:pt x="170402" y="29337"/>
                    </a:cubicBezTo>
                    <a:close/>
                  </a:path>
                </a:pathLst>
              </a:custGeom>
              <a:solidFill>
                <a:srgbClr val="CCDAE8"/>
              </a:solidFill>
              <a:ln w="0" cap="flat">
                <a:noFill/>
                <a:prstDash val="solid"/>
                <a:miter/>
              </a:ln>
            </p:spPr>
            <p:txBody>
              <a:bodyPr rtlCol="0" anchor="ctr"/>
              <a:lstStyle/>
              <a:p>
                <a:endParaRPr lang="en-GB"/>
              </a:p>
            </p:txBody>
          </p:sp>
        </p:grpSp>
        <p:sp>
          <p:nvSpPr>
            <p:cNvPr id="25" name="Vrije vorm: vorm 24">
              <a:extLst>
                <a:ext uri="{FF2B5EF4-FFF2-40B4-BE49-F238E27FC236}">
                  <a16:creationId xmlns:a16="http://schemas.microsoft.com/office/drawing/2014/main" id="{D1946F8F-4223-04F8-616C-04AFB3F771ED}"/>
                </a:ext>
              </a:extLst>
            </p:cNvPr>
            <p:cNvSpPr/>
            <p:nvPr/>
          </p:nvSpPr>
          <p:spPr>
            <a:xfrm>
              <a:off x="5784260" y="3307207"/>
              <a:ext cx="247369" cy="776097"/>
            </a:xfrm>
            <a:custGeom>
              <a:avLst/>
              <a:gdLst>
                <a:gd name="connsiteX0" fmla="*/ 247369 w 247369"/>
                <a:gd name="connsiteY0" fmla="*/ 0 h 776097"/>
                <a:gd name="connsiteX1" fmla="*/ 100 w 247369"/>
                <a:gd name="connsiteY1" fmla="*/ 775811 h 776097"/>
                <a:gd name="connsiteX2" fmla="*/ 207650 w 247369"/>
                <a:gd name="connsiteY2" fmla="*/ 0 h 776097"/>
                <a:gd name="connsiteX3" fmla="*/ 247369 w 247369"/>
                <a:gd name="connsiteY3" fmla="*/ 0 h 776097"/>
              </a:gdLst>
              <a:ahLst/>
              <a:cxnLst>
                <a:cxn ang="0">
                  <a:pos x="connsiteX0" y="connsiteY0"/>
                </a:cxn>
                <a:cxn ang="0">
                  <a:pos x="connsiteX1" y="connsiteY1"/>
                </a:cxn>
                <a:cxn ang="0">
                  <a:pos x="connsiteX2" y="connsiteY2"/>
                </a:cxn>
                <a:cxn ang="0">
                  <a:pos x="connsiteX3" y="connsiteY3"/>
                </a:cxn>
              </a:cxnLst>
              <a:rect l="l" t="t" r="r" b="b"/>
              <a:pathLst>
                <a:path w="247369" h="776097">
                  <a:moveTo>
                    <a:pt x="247369" y="0"/>
                  </a:moveTo>
                  <a:cubicBezTo>
                    <a:pt x="238416" y="257651"/>
                    <a:pt x="94874" y="651034"/>
                    <a:pt x="100" y="775811"/>
                  </a:cubicBezTo>
                  <a:cubicBezTo>
                    <a:pt x="-4853" y="788670"/>
                    <a:pt x="175455" y="366331"/>
                    <a:pt x="207650" y="0"/>
                  </a:cubicBezTo>
                  <a:lnTo>
                    <a:pt x="247369" y="0"/>
                  </a:lnTo>
                  <a:close/>
                </a:path>
              </a:pathLst>
            </a:custGeom>
            <a:solidFill>
              <a:srgbClr val="CCDAE8"/>
            </a:solidFill>
            <a:ln w="0" cap="flat">
              <a:noFill/>
              <a:prstDash val="solid"/>
              <a:miter/>
            </a:ln>
          </p:spPr>
          <p:txBody>
            <a:bodyPr rtlCol="0" anchor="ctr"/>
            <a:lstStyle/>
            <a:p>
              <a:endParaRPr lang="en-GB"/>
            </a:p>
          </p:txBody>
        </p:sp>
        <p:sp>
          <p:nvSpPr>
            <p:cNvPr id="26" name="Vrije vorm: vorm 25">
              <a:extLst>
                <a:ext uri="{FF2B5EF4-FFF2-40B4-BE49-F238E27FC236}">
                  <a16:creationId xmlns:a16="http://schemas.microsoft.com/office/drawing/2014/main" id="{31A239B1-F9F6-BE73-BBAD-65C6AA55F94E}"/>
                </a:ext>
              </a:extLst>
            </p:cNvPr>
            <p:cNvSpPr/>
            <p:nvPr/>
          </p:nvSpPr>
          <p:spPr>
            <a:xfrm>
              <a:off x="6335095" y="3307302"/>
              <a:ext cx="196119" cy="775811"/>
            </a:xfrm>
            <a:custGeom>
              <a:avLst/>
              <a:gdLst>
                <a:gd name="connsiteX0" fmla="*/ 196120 w 196119"/>
                <a:gd name="connsiteY0" fmla="*/ 775811 h 775811"/>
                <a:gd name="connsiteX1" fmla="*/ 0 w 196119"/>
                <a:gd name="connsiteY1" fmla="*/ 0 h 775811"/>
                <a:gd name="connsiteX2" fmla="*/ 33242 w 196119"/>
                <a:gd name="connsiteY2" fmla="*/ 0 h 775811"/>
                <a:gd name="connsiteX3" fmla="*/ 196120 w 196119"/>
                <a:gd name="connsiteY3" fmla="*/ 775811 h 775811"/>
              </a:gdLst>
              <a:ahLst/>
              <a:cxnLst>
                <a:cxn ang="0">
                  <a:pos x="connsiteX0" y="connsiteY0"/>
                </a:cxn>
                <a:cxn ang="0">
                  <a:pos x="connsiteX1" y="connsiteY1"/>
                </a:cxn>
                <a:cxn ang="0">
                  <a:pos x="connsiteX2" y="connsiteY2"/>
                </a:cxn>
                <a:cxn ang="0">
                  <a:pos x="connsiteX3" y="connsiteY3"/>
                </a:cxn>
              </a:cxnLst>
              <a:rect l="l" t="t" r="r" b="b"/>
              <a:pathLst>
                <a:path w="196119" h="775811">
                  <a:moveTo>
                    <a:pt x="196120" y="775811"/>
                  </a:moveTo>
                  <a:cubicBezTo>
                    <a:pt x="178213" y="759143"/>
                    <a:pt x="34957" y="424148"/>
                    <a:pt x="0" y="0"/>
                  </a:cubicBezTo>
                  <a:lnTo>
                    <a:pt x="33242" y="0"/>
                  </a:lnTo>
                  <a:cubicBezTo>
                    <a:pt x="44767" y="153924"/>
                    <a:pt x="169736" y="644462"/>
                    <a:pt x="196120" y="775811"/>
                  </a:cubicBezTo>
                  <a:close/>
                </a:path>
              </a:pathLst>
            </a:custGeom>
            <a:solidFill>
              <a:srgbClr val="CCDAE8"/>
            </a:solidFill>
            <a:ln w="0" cap="flat">
              <a:noFill/>
              <a:prstDash val="solid"/>
              <a:miter/>
            </a:ln>
          </p:spPr>
          <p:txBody>
            <a:bodyPr rtlCol="0" anchor="ctr"/>
            <a:lstStyle/>
            <a:p>
              <a:endParaRPr lang="en-GB"/>
            </a:p>
          </p:txBody>
        </p:sp>
        <p:grpSp>
          <p:nvGrpSpPr>
            <p:cNvPr id="27" name="Graphic 11">
              <a:extLst>
                <a:ext uri="{FF2B5EF4-FFF2-40B4-BE49-F238E27FC236}">
                  <a16:creationId xmlns:a16="http://schemas.microsoft.com/office/drawing/2014/main" id="{1256E32E-BB75-5B1D-7D06-91326C67AAD9}"/>
                </a:ext>
              </a:extLst>
            </p:cNvPr>
            <p:cNvGrpSpPr/>
            <p:nvPr/>
          </p:nvGrpSpPr>
          <p:grpSpPr>
            <a:xfrm>
              <a:off x="5722924" y="1565275"/>
              <a:ext cx="914399" cy="2137314"/>
              <a:chOff x="5614010" y="1565275"/>
              <a:chExt cx="914399" cy="2137314"/>
            </a:xfrm>
          </p:grpSpPr>
          <p:sp>
            <p:nvSpPr>
              <p:cNvPr id="28" name="Vrije vorm: vorm 27">
                <a:extLst>
                  <a:ext uri="{FF2B5EF4-FFF2-40B4-BE49-F238E27FC236}">
                    <a16:creationId xmlns:a16="http://schemas.microsoft.com/office/drawing/2014/main" id="{A62F0869-EE12-750C-FD57-8F2DA40B1A04}"/>
                  </a:ext>
                </a:extLst>
              </p:cNvPr>
              <p:cNvSpPr/>
              <p:nvPr/>
            </p:nvSpPr>
            <p:spPr>
              <a:xfrm>
                <a:off x="5614010" y="2628741"/>
                <a:ext cx="370713" cy="778478"/>
              </a:xfrm>
              <a:custGeom>
                <a:avLst/>
                <a:gdLst>
                  <a:gd name="connsiteX0" fmla="*/ 370713 w 370713"/>
                  <a:gd name="connsiteY0" fmla="*/ 389191 h 778478"/>
                  <a:gd name="connsiteX1" fmla="*/ 370618 w 370713"/>
                  <a:gd name="connsiteY1" fmla="*/ 389287 h 778478"/>
                  <a:gd name="connsiteX2" fmla="*/ 0 w 370713"/>
                  <a:gd name="connsiteY2" fmla="*/ 778478 h 778478"/>
                  <a:gd name="connsiteX3" fmla="*/ 0 w 370713"/>
                  <a:gd name="connsiteY3" fmla="*/ 292418 h 778478"/>
                  <a:gd name="connsiteX4" fmla="*/ 222409 w 370713"/>
                  <a:gd name="connsiteY4" fmla="*/ 0 h 778478"/>
                  <a:gd name="connsiteX5" fmla="*/ 333756 w 370713"/>
                  <a:gd name="connsiteY5" fmla="*/ 292322 h 778478"/>
                  <a:gd name="connsiteX6" fmla="*/ 370713 w 370713"/>
                  <a:gd name="connsiteY6" fmla="*/ 389191 h 7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713" h="778478">
                    <a:moveTo>
                      <a:pt x="370713" y="389191"/>
                    </a:moveTo>
                    <a:lnTo>
                      <a:pt x="370618" y="389287"/>
                    </a:lnTo>
                    <a:lnTo>
                      <a:pt x="0" y="778478"/>
                    </a:lnTo>
                    <a:lnTo>
                      <a:pt x="0" y="292418"/>
                    </a:lnTo>
                    <a:lnTo>
                      <a:pt x="222409" y="0"/>
                    </a:lnTo>
                    <a:lnTo>
                      <a:pt x="333756" y="292322"/>
                    </a:lnTo>
                    <a:lnTo>
                      <a:pt x="370713" y="389191"/>
                    </a:lnTo>
                    <a:close/>
                  </a:path>
                </a:pathLst>
              </a:custGeom>
              <a:solidFill>
                <a:srgbClr val="00B8C8"/>
              </a:solidFill>
              <a:ln w="0"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94E65C0C-688D-A366-136F-9994AAD03F50}"/>
                  </a:ext>
                </a:extLst>
              </p:cNvPr>
              <p:cNvSpPr/>
              <p:nvPr/>
            </p:nvSpPr>
            <p:spPr>
              <a:xfrm>
                <a:off x="5614010" y="2917158"/>
                <a:ext cx="370713" cy="490061"/>
              </a:xfrm>
              <a:custGeom>
                <a:avLst/>
                <a:gdLst>
                  <a:gd name="connsiteX0" fmla="*/ 370713 w 370713"/>
                  <a:gd name="connsiteY0" fmla="*/ 100775 h 490061"/>
                  <a:gd name="connsiteX1" fmla="*/ 370618 w 370713"/>
                  <a:gd name="connsiteY1" fmla="*/ 100870 h 490061"/>
                  <a:gd name="connsiteX2" fmla="*/ 0 w 370713"/>
                  <a:gd name="connsiteY2" fmla="*/ 490061 h 490061"/>
                  <a:gd name="connsiteX3" fmla="*/ 0 w 370713"/>
                  <a:gd name="connsiteY3" fmla="*/ 376904 h 490061"/>
                  <a:gd name="connsiteX4" fmla="*/ 333756 w 370713"/>
                  <a:gd name="connsiteY4" fmla="*/ 3905 h 490061"/>
                  <a:gd name="connsiteX5" fmla="*/ 337280 w 370713"/>
                  <a:gd name="connsiteY5" fmla="*/ 0 h 490061"/>
                  <a:gd name="connsiteX6" fmla="*/ 370713 w 370713"/>
                  <a:gd name="connsiteY6" fmla="*/ 100775 h 49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713" h="490061">
                    <a:moveTo>
                      <a:pt x="370713" y="100775"/>
                    </a:moveTo>
                    <a:lnTo>
                      <a:pt x="370618" y="100870"/>
                    </a:lnTo>
                    <a:lnTo>
                      <a:pt x="0" y="490061"/>
                    </a:lnTo>
                    <a:lnTo>
                      <a:pt x="0" y="376904"/>
                    </a:lnTo>
                    <a:lnTo>
                      <a:pt x="333756" y="3905"/>
                    </a:lnTo>
                    <a:lnTo>
                      <a:pt x="337280" y="0"/>
                    </a:lnTo>
                    <a:lnTo>
                      <a:pt x="370713" y="100775"/>
                    </a:lnTo>
                    <a:close/>
                  </a:path>
                </a:pathLst>
              </a:custGeom>
              <a:solidFill>
                <a:schemeClr val="accent1"/>
              </a:solidFill>
              <a:ln w="0" cap="flat">
                <a:noFill/>
                <a:prstDash val="solid"/>
                <a:miter/>
              </a:ln>
            </p:spPr>
            <p:txBody>
              <a:bodyPr rtlCol="0" anchor="ctr"/>
              <a:lstStyle/>
              <a:p>
                <a:endParaRPr lang="en-GB"/>
              </a:p>
            </p:txBody>
          </p:sp>
          <p:sp>
            <p:nvSpPr>
              <p:cNvPr id="30" name="Vrije vorm: vorm 29">
                <a:extLst>
                  <a:ext uri="{FF2B5EF4-FFF2-40B4-BE49-F238E27FC236}">
                    <a16:creationId xmlns:a16="http://schemas.microsoft.com/office/drawing/2014/main" id="{FDE1DD2D-625D-43C0-2303-C38F71BAA212}"/>
                  </a:ext>
                </a:extLst>
              </p:cNvPr>
              <p:cNvSpPr/>
              <p:nvPr/>
            </p:nvSpPr>
            <p:spPr>
              <a:xfrm>
                <a:off x="6157697" y="2628741"/>
                <a:ext cx="370712" cy="778478"/>
              </a:xfrm>
              <a:custGeom>
                <a:avLst/>
                <a:gdLst>
                  <a:gd name="connsiteX0" fmla="*/ 0 w 370712"/>
                  <a:gd name="connsiteY0" fmla="*/ 389191 h 778478"/>
                  <a:gd name="connsiteX1" fmla="*/ 0 w 370712"/>
                  <a:gd name="connsiteY1" fmla="*/ 389287 h 778478"/>
                  <a:gd name="connsiteX2" fmla="*/ 370713 w 370712"/>
                  <a:gd name="connsiteY2" fmla="*/ 778478 h 778478"/>
                  <a:gd name="connsiteX3" fmla="*/ 370713 w 370712"/>
                  <a:gd name="connsiteY3" fmla="*/ 292418 h 778478"/>
                  <a:gd name="connsiteX4" fmla="*/ 148304 w 370712"/>
                  <a:gd name="connsiteY4" fmla="*/ 0 h 778478"/>
                  <a:gd name="connsiteX5" fmla="*/ 36862 w 370712"/>
                  <a:gd name="connsiteY5" fmla="*/ 292322 h 778478"/>
                  <a:gd name="connsiteX6" fmla="*/ 0 w 370712"/>
                  <a:gd name="connsiteY6" fmla="*/ 389191 h 7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712" h="778478">
                    <a:moveTo>
                      <a:pt x="0" y="389191"/>
                    </a:moveTo>
                    <a:lnTo>
                      <a:pt x="0" y="389287"/>
                    </a:lnTo>
                    <a:lnTo>
                      <a:pt x="370713" y="778478"/>
                    </a:lnTo>
                    <a:lnTo>
                      <a:pt x="370713" y="292418"/>
                    </a:lnTo>
                    <a:lnTo>
                      <a:pt x="148304" y="0"/>
                    </a:lnTo>
                    <a:lnTo>
                      <a:pt x="36862" y="292322"/>
                    </a:lnTo>
                    <a:lnTo>
                      <a:pt x="0" y="389191"/>
                    </a:lnTo>
                    <a:close/>
                  </a:path>
                </a:pathLst>
              </a:custGeom>
              <a:solidFill>
                <a:srgbClr val="00B8C8"/>
              </a:solidFill>
              <a:ln w="0" cap="flat">
                <a:noFill/>
                <a:prstDash val="solid"/>
                <a:miter/>
              </a:ln>
            </p:spPr>
            <p:txBody>
              <a:bodyPr rtlCol="0" anchor="ctr"/>
              <a:lstStyle/>
              <a:p>
                <a:endParaRPr lang="en-GB"/>
              </a:p>
            </p:txBody>
          </p:sp>
          <p:sp>
            <p:nvSpPr>
              <p:cNvPr id="31" name="Vrije vorm: vorm 30">
                <a:extLst>
                  <a:ext uri="{FF2B5EF4-FFF2-40B4-BE49-F238E27FC236}">
                    <a16:creationId xmlns:a16="http://schemas.microsoft.com/office/drawing/2014/main" id="{C0B00E61-0D93-9E63-9FE1-B801A92559EA}"/>
                  </a:ext>
                </a:extLst>
              </p:cNvPr>
              <p:cNvSpPr/>
              <p:nvPr/>
            </p:nvSpPr>
            <p:spPr>
              <a:xfrm>
                <a:off x="6157697" y="2917158"/>
                <a:ext cx="370712" cy="490061"/>
              </a:xfrm>
              <a:custGeom>
                <a:avLst/>
                <a:gdLst>
                  <a:gd name="connsiteX0" fmla="*/ 0 w 370712"/>
                  <a:gd name="connsiteY0" fmla="*/ 100775 h 490061"/>
                  <a:gd name="connsiteX1" fmla="*/ 0 w 370712"/>
                  <a:gd name="connsiteY1" fmla="*/ 100870 h 490061"/>
                  <a:gd name="connsiteX2" fmla="*/ 370713 w 370712"/>
                  <a:gd name="connsiteY2" fmla="*/ 490061 h 490061"/>
                  <a:gd name="connsiteX3" fmla="*/ 370713 w 370712"/>
                  <a:gd name="connsiteY3" fmla="*/ 376904 h 490061"/>
                  <a:gd name="connsiteX4" fmla="*/ 36862 w 370712"/>
                  <a:gd name="connsiteY4" fmla="*/ 3905 h 490061"/>
                  <a:gd name="connsiteX5" fmla="*/ 33433 w 370712"/>
                  <a:gd name="connsiteY5" fmla="*/ 0 h 490061"/>
                  <a:gd name="connsiteX6" fmla="*/ 0 w 370712"/>
                  <a:gd name="connsiteY6" fmla="*/ 100775 h 49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712" h="490061">
                    <a:moveTo>
                      <a:pt x="0" y="100775"/>
                    </a:moveTo>
                    <a:lnTo>
                      <a:pt x="0" y="100870"/>
                    </a:lnTo>
                    <a:lnTo>
                      <a:pt x="370713" y="490061"/>
                    </a:lnTo>
                    <a:lnTo>
                      <a:pt x="370713" y="376904"/>
                    </a:lnTo>
                    <a:lnTo>
                      <a:pt x="36862" y="3905"/>
                    </a:lnTo>
                    <a:lnTo>
                      <a:pt x="33433" y="0"/>
                    </a:lnTo>
                    <a:lnTo>
                      <a:pt x="0" y="100775"/>
                    </a:lnTo>
                    <a:close/>
                  </a:path>
                </a:pathLst>
              </a:custGeom>
              <a:solidFill>
                <a:schemeClr val="accent1"/>
              </a:solidFill>
              <a:ln w="0" cap="flat">
                <a:noFill/>
                <a:prstDash val="solid"/>
                <a:miter/>
              </a:ln>
            </p:spPr>
            <p:txBody>
              <a:bodyPr rtlCol="0" anchor="ctr"/>
              <a:lstStyle/>
              <a:p>
                <a:endParaRPr lang="en-GB"/>
              </a:p>
            </p:txBody>
          </p:sp>
          <p:sp>
            <p:nvSpPr>
              <p:cNvPr id="32" name="Vrije vorm: vorm 31">
                <a:extLst>
                  <a:ext uri="{FF2B5EF4-FFF2-40B4-BE49-F238E27FC236}">
                    <a16:creationId xmlns:a16="http://schemas.microsoft.com/office/drawing/2014/main" id="{43896D48-E603-0314-FE9F-5EE5BF07511D}"/>
                  </a:ext>
                </a:extLst>
              </p:cNvPr>
              <p:cNvSpPr/>
              <p:nvPr/>
            </p:nvSpPr>
            <p:spPr>
              <a:xfrm>
                <a:off x="5882890" y="3153283"/>
                <a:ext cx="376639" cy="549211"/>
              </a:xfrm>
              <a:custGeom>
                <a:avLst/>
                <a:gdLst>
                  <a:gd name="connsiteX0" fmla="*/ 342815 w 376639"/>
                  <a:gd name="connsiteY0" fmla="*/ 3429 h 549211"/>
                  <a:gd name="connsiteX1" fmla="*/ 188320 w 376639"/>
                  <a:gd name="connsiteY1" fmla="*/ 0 h 549211"/>
                  <a:gd name="connsiteX2" fmla="*/ 33824 w 376639"/>
                  <a:gd name="connsiteY2" fmla="*/ 3429 h 549211"/>
                  <a:gd name="connsiteX3" fmla="*/ 33824 w 376639"/>
                  <a:gd name="connsiteY3" fmla="*/ 319945 h 549211"/>
                  <a:gd name="connsiteX4" fmla="*/ 92213 w 376639"/>
                  <a:gd name="connsiteY4" fmla="*/ 247174 h 549211"/>
                  <a:gd name="connsiteX5" fmla="*/ 188320 w 376639"/>
                  <a:gd name="connsiteY5" fmla="*/ 549212 h 549211"/>
                  <a:gd name="connsiteX6" fmla="*/ 284427 w 376639"/>
                  <a:gd name="connsiteY6" fmla="*/ 247174 h 549211"/>
                  <a:gd name="connsiteX7" fmla="*/ 342815 w 376639"/>
                  <a:gd name="connsiteY7" fmla="*/ 319945 h 549211"/>
                  <a:gd name="connsiteX8" fmla="*/ 342815 w 376639"/>
                  <a:gd name="connsiteY8" fmla="*/ 3429 h 54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639" h="549211">
                    <a:moveTo>
                      <a:pt x="342815" y="3429"/>
                    </a:moveTo>
                    <a:lnTo>
                      <a:pt x="188320" y="0"/>
                    </a:lnTo>
                    <a:lnTo>
                      <a:pt x="33824" y="3429"/>
                    </a:lnTo>
                    <a:cubicBezTo>
                      <a:pt x="-42280" y="240792"/>
                      <a:pt x="33824" y="185166"/>
                      <a:pt x="33824" y="319945"/>
                    </a:cubicBezTo>
                    <a:cubicBezTo>
                      <a:pt x="83354" y="313468"/>
                      <a:pt x="68876" y="268796"/>
                      <a:pt x="92213" y="247174"/>
                    </a:cubicBezTo>
                    <a:cubicBezTo>
                      <a:pt x="76687" y="471392"/>
                      <a:pt x="158983" y="436626"/>
                      <a:pt x="188320" y="549212"/>
                    </a:cubicBezTo>
                    <a:cubicBezTo>
                      <a:pt x="217562" y="436626"/>
                      <a:pt x="299953" y="471392"/>
                      <a:pt x="284427" y="247174"/>
                    </a:cubicBezTo>
                    <a:cubicBezTo>
                      <a:pt x="307763" y="268796"/>
                      <a:pt x="293381" y="313372"/>
                      <a:pt x="342815" y="319945"/>
                    </a:cubicBezTo>
                    <a:cubicBezTo>
                      <a:pt x="342815" y="185166"/>
                      <a:pt x="418920" y="240792"/>
                      <a:pt x="342815" y="3429"/>
                    </a:cubicBezTo>
                    <a:close/>
                  </a:path>
                </a:pathLst>
              </a:custGeom>
              <a:solidFill>
                <a:schemeClr val="accent4"/>
              </a:solidFill>
              <a:ln w="0" cap="flat">
                <a:noFill/>
                <a:prstDash val="solid"/>
                <a:miter/>
              </a:ln>
            </p:spPr>
            <p:txBody>
              <a:bodyPr rtlCol="0" anchor="ctr"/>
              <a:lstStyle/>
              <a:p>
                <a:endParaRPr lang="en-GB"/>
              </a:p>
            </p:txBody>
          </p:sp>
          <p:sp>
            <p:nvSpPr>
              <p:cNvPr id="33" name="Vrije vorm: vorm 32">
                <a:extLst>
                  <a:ext uri="{FF2B5EF4-FFF2-40B4-BE49-F238E27FC236}">
                    <a16:creationId xmlns:a16="http://schemas.microsoft.com/office/drawing/2014/main" id="{7E172580-6591-7163-A673-7A40D9D561B9}"/>
                  </a:ext>
                </a:extLst>
              </p:cNvPr>
              <p:cNvSpPr/>
              <p:nvPr/>
            </p:nvSpPr>
            <p:spPr>
              <a:xfrm>
                <a:off x="5763647" y="1565370"/>
                <a:ext cx="615124" cy="1589341"/>
              </a:xfrm>
              <a:custGeom>
                <a:avLst/>
                <a:gdLst>
                  <a:gd name="connsiteX0" fmla="*/ 615125 w 615124"/>
                  <a:gd name="connsiteY0" fmla="*/ 794671 h 1589341"/>
                  <a:gd name="connsiteX1" fmla="*/ 394049 w 615124"/>
                  <a:gd name="connsiteY1" fmla="*/ 1544955 h 1589341"/>
                  <a:gd name="connsiteX2" fmla="*/ 328136 w 615124"/>
                  <a:gd name="connsiteY2" fmla="*/ 1589342 h 1589341"/>
                  <a:gd name="connsiteX3" fmla="*/ 307562 w 615124"/>
                  <a:gd name="connsiteY3" fmla="*/ 1584293 h 1589341"/>
                  <a:gd name="connsiteX4" fmla="*/ 286988 w 615124"/>
                  <a:gd name="connsiteY4" fmla="*/ 1589342 h 1589341"/>
                  <a:gd name="connsiteX5" fmla="*/ 194596 w 615124"/>
                  <a:gd name="connsiteY5" fmla="*/ 1507808 h 1589341"/>
                  <a:gd name="connsiteX6" fmla="*/ 0 w 615124"/>
                  <a:gd name="connsiteY6" fmla="*/ 794671 h 1589341"/>
                  <a:gd name="connsiteX7" fmla="*/ 145161 w 615124"/>
                  <a:gd name="connsiteY7" fmla="*/ 226505 h 1589341"/>
                  <a:gd name="connsiteX8" fmla="*/ 182785 w 615124"/>
                  <a:gd name="connsiteY8" fmla="*/ 149638 h 1589341"/>
                  <a:gd name="connsiteX9" fmla="*/ 307562 w 615124"/>
                  <a:gd name="connsiteY9" fmla="*/ 0 h 1589341"/>
                  <a:gd name="connsiteX10" fmla="*/ 444246 w 615124"/>
                  <a:gd name="connsiteY10" fmla="*/ 172688 h 1589341"/>
                  <a:gd name="connsiteX11" fmla="*/ 469963 w 615124"/>
                  <a:gd name="connsiteY11" fmla="*/ 226505 h 1589341"/>
                  <a:gd name="connsiteX12" fmla="*/ 615125 w 615124"/>
                  <a:gd name="connsiteY12" fmla="*/ 794671 h 158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5124" h="1589341">
                    <a:moveTo>
                      <a:pt x="615125" y="794671"/>
                    </a:moveTo>
                    <a:cubicBezTo>
                      <a:pt x="615125" y="1047179"/>
                      <a:pt x="497776" y="1418177"/>
                      <a:pt x="394049" y="1544955"/>
                    </a:cubicBezTo>
                    <a:cubicBezTo>
                      <a:pt x="370904" y="1573244"/>
                      <a:pt x="348520" y="1589342"/>
                      <a:pt x="328136" y="1589342"/>
                    </a:cubicBezTo>
                    <a:cubicBezTo>
                      <a:pt x="321469" y="1589342"/>
                      <a:pt x="314611" y="1587627"/>
                      <a:pt x="307562" y="1584293"/>
                    </a:cubicBezTo>
                    <a:cubicBezTo>
                      <a:pt x="300514" y="1587627"/>
                      <a:pt x="293656" y="1589342"/>
                      <a:pt x="286988" y="1589342"/>
                    </a:cubicBezTo>
                    <a:cubicBezTo>
                      <a:pt x="258985" y="1589342"/>
                      <a:pt x="226886" y="1558671"/>
                      <a:pt x="194596" y="1507808"/>
                    </a:cubicBezTo>
                    <a:cubicBezTo>
                      <a:pt x="98393" y="1356265"/>
                      <a:pt x="0" y="1025843"/>
                      <a:pt x="0" y="794671"/>
                    </a:cubicBezTo>
                    <a:cubicBezTo>
                      <a:pt x="0" y="621983"/>
                      <a:pt x="69056" y="393954"/>
                      <a:pt x="145161" y="226505"/>
                    </a:cubicBezTo>
                    <a:cubicBezTo>
                      <a:pt x="157639" y="199073"/>
                      <a:pt x="170212" y="173260"/>
                      <a:pt x="182785" y="149638"/>
                    </a:cubicBezTo>
                    <a:cubicBezTo>
                      <a:pt x="230696" y="59341"/>
                      <a:pt x="277368" y="0"/>
                      <a:pt x="307562" y="0"/>
                    </a:cubicBezTo>
                    <a:cubicBezTo>
                      <a:pt x="340233" y="0"/>
                      <a:pt x="392240" y="69533"/>
                      <a:pt x="444246" y="172688"/>
                    </a:cubicBezTo>
                    <a:cubicBezTo>
                      <a:pt x="452818" y="189833"/>
                      <a:pt x="461486" y="207740"/>
                      <a:pt x="469963" y="226505"/>
                    </a:cubicBezTo>
                    <a:cubicBezTo>
                      <a:pt x="546068" y="393954"/>
                      <a:pt x="615125" y="621983"/>
                      <a:pt x="615125" y="794671"/>
                    </a:cubicBezTo>
                    <a:close/>
                  </a:path>
                </a:pathLst>
              </a:custGeom>
              <a:solidFill>
                <a:srgbClr val="CCDAE8"/>
              </a:solidFill>
              <a:ln w="0" cap="flat">
                <a:noFill/>
                <a:prstDash val="solid"/>
                <a:miter/>
              </a:ln>
            </p:spPr>
            <p:txBody>
              <a:bodyPr rtlCol="0" anchor="ctr"/>
              <a:lstStyle/>
              <a:p>
                <a:endParaRPr lang="en-GB" dirty="0"/>
              </a:p>
            </p:txBody>
          </p:sp>
          <p:sp>
            <p:nvSpPr>
              <p:cNvPr id="34" name="Vrije vorm: vorm 33">
                <a:extLst>
                  <a:ext uri="{FF2B5EF4-FFF2-40B4-BE49-F238E27FC236}">
                    <a16:creationId xmlns:a16="http://schemas.microsoft.com/office/drawing/2014/main" id="{D5B7B9CB-E598-9B82-78A2-F1C5B49D5976}"/>
                  </a:ext>
                </a:extLst>
              </p:cNvPr>
              <p:cNvSpPr/>
              <p:nvPr/>
            </p:nvSpPr>
            <p:spPr>
              <a:xfrm>
                <a:off x="5914714" y="2145633"/>
                <a:ext cx="312991" cy="312991"/>
              </a:xfrm>
              <a:custGeom>
                <a:avLst/>
                <a:gdLst>
                  <a:gd name="connsiteX0" fmla="*/ 312992 w 312991"/>
                  <a:gd name="connsiteY0" fmla="*/ 156496 h 312991"/>
                  <a:gd name="connsiteX1" fmla="*/ 156496 w 312991"/>
                  <a:gd name="connsiteY1" fmla="*/ 312992 h 312991"/>
                  <a:gd name="connsiteX2" fmla="*/ 0 w 312991"/>
                  <a:gd name="connsiteY2" fmla="*/ 156496 h 312991"/>
                  <a:gd name="connsiteX3" fmla="*/ 156496 w 312991"/>
                  <a:gd name="connsiteY3" fmla="*/ 0 h 312991"/>
                  <a:gd name="connsiteX4" fmla="*/ 312992 w 312991"/>
                  <a:gd name="connsiteY4" fmla="*/ 156496 h 312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91" h="312991">
                    <a:moveTo>
                      <a:pt x="312992" y="156496"/>
                    </a:moveTo>
                    <a:cubicBezTo>
                      <a:pt x="312992" y="242926"/>
                      <a:pt x="242926" y="312992"/>
                      <a:pt x="156496" y="312992"/>
                    </a:cubicBezTo>
                    <a:cubicBezTo>
                      <a:pt x="70066" y="312992"/>
                      <a:pt x="0" y="242926"/>
                      <a:pt x="0" y="156496"/>
                    </a:cubicBezTo>
                    <a:cubicBezTo>
                      <a:pt x="0" y="70066"/>
                      <a:pt x="70066" y="0"/>
                      <a:pt x="156496" y="0"/>
                    </a:cubicBezTo>
                    <a:cubicBezTo>
                      <a:pt x="242926" y="0"/>
                      <a:pt x="312992" y="70066"/>
                      <a:pt x="312992" y="156496"/>
                    </a:cubicBezTo>
                    <a:close/>
                  </a:path>
                </a:pathLst>
              </a:custGeom>
              <a:solidFill>
                <a:schemeClr val="accent1"/>
              </a:solidFill>
              <a:ln w="0" cap="flat">
                <a:noFill/>
                <a:prstDash val="solid"/>
                <a:miter/>
              </a:ln>
            </p:spPr>
            <p:txBody>
              <a:bodyPr rtlCol="0" anchor="ctr"/>
              <a:lstStyle/>
              <a:p>
                <a:endParaRPr lang="en-GB"/>
              </a:p>
            </p:txBody>
          </p:sp>
          <p:sp>
            <p:nvSpPr>
              <p:cNvPr id="35" name="Vrije vorm: vorm 34">
                <a:extLst>
                  <a:ext uri="{FF2B5EF4-FFF2-40B4-BE49-F238E27FC236}">
                    <a16:creationId xmlns:a16="http://schemas.microsoft.com/office/drawing/2014/main" id="{2399B342-A42D-E617-0756-F791AFAE980F}"/>
                  </a:ext>
                </a:extLst>
              </p:cNvPr>
              <p:cNvSpPr/>
              <p:nvPr/>
            </p:nvSpPr>
            <p:spPr>
              <a:xfrm>
                <a:off x="5939955" y="2170874"/>
                <a:ext cx="287750" cy="287750"/>
              </a:xfrm>
              <a:custGeom>
                <a:avLst/>
                <a:gdLst>
                  <a:gd name="connsiteX0" fmla="*/ 216503 w 287750"/>
                  <a:gd name="connsiteY0" fmla="*/ 0 h 287750"/>
                  <a:gd name="connsiteX1" fmla="*/ 241745 w 287750"/>
                  <a:gd name="connsiteY1" fmla="*/ 85249 h 287750"/>
                  <a:gd name="connsiteX2" fmla="*/ 85249 w 287750"/>
                  <a:gd name="connsiteY2" fmla="*/ 241744 h 287750"/>
                  <a:gd name="connsiteX3" fmla="*/ 0 w 287750"/>
                  <a:gd name="connsiteY3" fmla="*/ 216503 h 287750"/>
                  <a:gd name="connsiteX4" fmla="*/ 131254 w 287750"/>
                  <a:gd name="connsiteY4" fmla="*/ 287750 h 287750"/>
                  <a:gd name="connsiteX5" fmla="*/ 287750 w 287750"/>
                  <a:gd name="connsiteY5" fmla="*/ 131254 h 287750"/>
                  <a:gd name="connsiteX6" fmla="*/ 216503 w 287750"/>
                  <a:gd name="connsiteY6" fmla="*/ 0 h 28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750" h="287750">
                    <a:moveTo>
                      <a:pt x="216503" y="0"/>
                    </a:moveTo>
                    <a:cubicBezTo>
                      <a:pt x="232505" y="24575"/>
                      <a:pt x="241745" y="53816"/>
                      <a:pt x="241745" y="85249"/>
                    </a:cubicBezTo>
                    <a:cubicBezTo>
                      <a:pt x="241745" y="171736"/>
                      <a:pt x="171641" y="241744"/>
                      <a:pt x="85249" y="241744"/>
                    </a:cubicBezTo>
                    <a:cubicBezTo>
                      <a:pt x="53816" y="241744"/>
                      <a:pt x="24575" y="232410"/>
                      <a:pt x="0" y="216503"/>
                    </a:cubicBezTo>
                    <a:cubicBezTo>
                      <a:pt x="27908" y="259366"/>
                      <a:pt x="76295" y="287750"/>
                      <a:pt x="131254" y="287750"/>
                    </a:cubicBezTo>
                    <a:cubicBezTo>
                      <a:pt x="217742" y="287750"/>
                      <a:pt x="287750" y="217646"/>
                      <a:pt x="287750" y="131254"/>
                    </a:cubicBezTo>
                    <a:cubicBezTo>
                      <a:pt x="287750" y="76295"/>
                      <a:pt x="259366" y="27908"/>
                      <a:pt x="216503" y="0"/>
                    </a:cubicBezTo>
                    <a:close/>
                  </a:path>
                </a:pathLst>
              </a:custGeom>
              <a:solidFill>
                <a:srgbClr val="0076C2"/>
              </a:solidFill>
              <a:ln w="0" cap="flat">
                <a:noFill/>
                <a:prstDash val="solid"/>
                <a:miter/>
              </a:ln>
            </p:spPr>
            <p:txBody>
              <a:bodyPr rtlCol="0" anchor="ctr"/>
              <a:lstStyle/>
              <a:p>
                <a:endParaRPr lang="en-GB"/>
              </a:p>
            </p:txBody>
          </p:sp>
          <p:sp>
            <p:nvSpPr>
              <p:cNvPr id="40" name="Vrije vorm: vorm 39">
                <a:extLst>
                  <a:ext uri="{FF2B5EF4-FFF2-40B4-BE49-F238E27FC236}">
                    <a16:creationId xmlns:a16="http://schemas.microsoft.com/office/drawing/2014/main" id="{C2D0648E-32C9-B64E-EB02-C6772602BD69}"/>
                  </a:ext>
                </a:extLst>
              </p:cNvPr>
              <p:cNvSpPr/>
              <p:nvPr/>
            </p:nvSpPr>
            <p:spPr>
              <a:xfrm>
                <a:off x="5916619" y="1565275"/>
                <a:ext cx="309759" cy="277082"/>
              </a:xfrm>
              <a:custGeom>
                <a:avLst/>
                <a:gdLst>
                  <a:gd name="connsiteX0" fmla="*/ 114885 w 230722"/>
                  <a:gd name="connsiteY0" fmla="*/ 206383 h 206382"/>
                  <a:gd name="connsiteX1" fmla="*/ 17539 w 230722"/>
                  <a:gd name="connsiteY1" fmla="*/ 190762 h 206382"/>
                  <a:gd name="connsiteX2" fmla="*/ 2681 w 230722"/>
                  <a:gd name="connsiteY2" fmla="*/ 155996 h 206382"/>
                  <a:gd name="connsiteX3" fmla="*/ 97454 w 230722"/>
                  <a:gd name="connsiteY3" fmla="*/ 7787 h 206382"/>
                  <a:gd name="connsiteX4" fmla="*/ 133268 w 230722"/>
                  <a:gd name="connsiteY4" fmla="*/ 7787 h 206382"/>
                  <a:gd name="connsiteX5" fmla="*/ 228042 w 230722"/>
                  <a:gd name="connsiteY5" fmla="*/ 155996 h 206382"/>
                  <a:gd name="connsiteX6" fmla="*/ 213183 w 230722"/>
                  <a:gd name="connsiteY6" fmla="*/ 190762 h 206382"/>
                  <a:gd name="connsiteX7" fmla="*/ 115837 w 230722"/>
                  <a:gd name="connsiteY7" fmla="*/ 206383 h 206382"/>
                  <a:gd name="connsiteX8" fmla="*/ 114885 w 230722"/>
                  <a:gd name="connsiteY8" fmla="*/ 206383 h 20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722" h="206382">
                    <a:moveTo>
                      <a:pt x="114885" y="206383"/>
                    </a:moveTo>
                    <a:cubicBezTo>
                      <a:pt x="84024" y="206383"/>
                      <a:pt x="52496" y="201430"/>
                      <a:pt x="17539" y="190762"/>
                    </a:cubicBezTo>
                    <a:cubicBezTo>
                      <a:pt x="2871" y="186285"/>
                      <a:pt x="-4273" y="169712"/>
                      <a:pt x="2681" y="155996"/>
                    </a:cubicBezTo>
                    <a:cubicBezTo>
                      <a:pt x="43828" y="75414"/>
                      <a:pt x="76594" y="30361"/>
                      <a:pt x="97454" y="7787"/>
                    </a:cubicBezTo>
                    <a:cubicBezTo>
                      <a:pt x="107074" y="-2596"/>
                      <a:pt x="123648" y="-2596"/>
                      <a:pt x="133268" y="7787"/>
                    </a:cubicBezTo>
                    <a:cubicBezTo>
                      <a:pt x="154128" y="30361"/>
                      <a:pt x="186799" y="75414"/>
                      <a:pt x="228042" y="155996"/>
                    </a:cubicBezTo>
                    <a:cubicBezTo>
                      <a:pt x="234995" y="169616"/>
                      <a:pt x="227852" y="186285"/>
                      <a:pt x="213183" y="190762"/>
                    </a:cubicBezTo>
                    <a:cubicBezTo>
                      <a:pt x="178226" y="201430"/>
                      <a:pt x="146794" y="206383"/>
                      <a:pt x="115837" y="206383"/>
                    </a:cubicBezTo>
                    <a:lnTo>
                      <a:pt x="114885" y="206383"/>
                    </a:lnTo>
                    <a:close/>
                  </a:path>
                </a:pathLst>
              </a:custGeom>
              <a:solidFill>
                <a:srgbClr val="00B8C8"/>
              </a:solidFill>
              <a:ln w="0" cap="flat">
                <a:noFill/>
                <a:prstDash val="solid"/>
                <a:miter/>
              </a:ln>
            </p:spPr>
            <p:txBody>
              <a:bodyPr rtlCol="0" anchor="ctr"/>
              <a:lstStyle/>
              <a:p>
                <a:endParaRPr lang="en-GB"/>
              </a:p>
            </p:txBody>
          </p:sp>
          <p:sp>
            <p:nvSpPr>
              <p:cNvPr id="41" name="Vrije vorm: vorm 40">
                <a:extLst>
                  <a:ext uri="{FF2B5EF4-FFF2-40B4-BE49-F238E27FC236}">
                    <a16:creationId xmlns:a16="http://schemas.microsoft.com/office/drawing/2014/main" id="{D75FF7AE-0EAE-9F6E-63D2-6B28E250DB07}"/>
                  </a:ext>
                </a:extLst>
              </p:cNvPr>
              <p:cNvSpPr/>
              <p:nvPr/>
            </p:nvSpPr>
            <p:spPr>
              <a:xfrm>
                <a:off x="5908808" y="1791779"/>
                <a:ext cx="324802" cy="40766"/>
              </a:xfrm>
              <a:custGeom>
                <a:avLst/>
                <a:gdLst>
                  <a:gd name="connsiteX0" fmla="*/ 324803 w 324802"/>
                  <a:gd name="connsiteY0" fmla="*/ 0 h 40766"/>
                  <a:gd name="connsiteX1" fmla="*/ 162401 w 324802"/>
                  <a:gd name="connsiteY1" fmla="*/ 40767 h 40766"/>
                  <a:gd name="connsiteX2" fmla="*/ 0 w 324802"/>
                  <a:gd name="connsiteY2" fmla="*/ 0 h 40766"/>
                </a:gdLst>
                <a:ahLst/>
                <a:cxnLst>
                  <a:cxn ang="0">
                    <a:pos x="connsiteX0" y="connsiteY0"/>
                  </a:cxn>
                  <a:cxn ang="0">
                    <a:pos x="connsiteX1" y="connsiteY1"/>
                  </a:cxn>
                  <a:cxn ang="0">
                    <a:pos x="connsiteX2" y="connsiteY2"/>
                  </a:cxn>
                </a:cxnLst>
                <a:rect l="l" t="t" r="r" b="b"/>
                <a:pathLst>
                  <a:path w="324802" h="40766">
                    <a:moveTo>
                      <a:pt x="324803" y="0"/>
                    </a:moveTo>
                    <a:cubicBezTo>
                      <a:pt x="263652" y="27527"/>
                      <a:pt x="212598" y="40767"/>
                      <a:pt x="162401" y="40767"/>
                    </a:cubicBezTo>
                    <a:cubicBezTo>
                      <a:pt x="112205" y="40767"/>
                      <a:pt x="61246" y="27622"/>
                      <a:pt x="0" y="0"/>
                    </a:cubicBezTo>
                  </a:path>
                </a:pathLst>
              </a:custGeom>
              <a:solidFill>
                <a:srgbClr val="0076C2"/>
              </a:solidFill>
              <a:ln w="95250" cap="flat">
                <a:solidFill>
                  <a:schemeClr val="accent1"/>
                </a:solidFill>
                <a:prstDash val="solid"/>
                <a:miter/>
              </a:ln>
            </p:spPr>
            <p:txBody>
              <a:bodyPr rtlCol="0" anchor="ctr"/>
              <a:lstStyle/>
              <a:p>
                <a:endParaRPr lang="en-GB"/>
              </a:p>
            </p:txBody>
          </p:sp>
          <p:grpSp>
            <p:nvGrpSpPr>
              <p:cNvPr id="42" name="Graphic 11">
                <a:extLst>
                  <a:ext uri="{FF2B5EF4-FFF2-40B4-BE49-F238E27FC236}">
                    <a16:creationId xmlns:a16="http://schemas.microsoft.com/office/drawing/2014/main" id="{DA8FFA41-3050-B9ED-21CB-CA73DB07087D}"/>
                  </a:ext>
                </a:extLst>
              </p:cNvPr>
              <p:cNvGrpSpPr/>
              <p:nvPr/>
            </p:nvGrpSpPr>
            <p:grpSpPr>
              <a:xfrm>
                <a:off x="5882865" y="3307207"/>
                <a:ext cx="376689" cy="395382"/>
                <a:chOff x="5882865" y="3307207"/>
                <a:chExt cx="376689" cy="395382"/>
              </a:xfrm>
              <a:solidFill>
                <a:srgbClr val="D88103"/>
              </a:solidFill>
            </p:grpSpPr>
            <p:sp>
              <p:nvSpPr>
                <p:cNvPr id="43" name="Vrije vorm: vorm 42">
                  <a:extLst>
                    <a:ext uri="{FF2B5EF4-FFF2-40B4-BE49-F238E27FC236}">
                      <a16:creationId xmlns:a16="http://schemas.microsoft.com/office/drawing/2014/main" id="{20B33E4F-2CD1-6691-3579-5799AB1CE9F8}"/>
                    </a:ext>
                  </a:extLst>
                </p:cNvPr>
                <p:cNvSpPr/>
                <p:nvPr/>
              </p:nvSpPr>
              <p:spPr>
                <a:xfrm>
                  <a:off x="5882865" y="3307207"/>
                  <a:ext cx="92237" cy="166020"/>
                </a:xfrm>
                <a:custGeom>
                  <a:avLst/>
                  <a:gdLst>
                    <a:gd name="connsiteX0" fmla="*/ 92237 w 92237"/>
                    <a:gd name="connsiteY0" fmla="*/ 75819 h 166020"/>
                    <a:gd name="connsiteX1" fmla="*/ 33849 w 92237"/>
                    <a:gd name="connsiteY1" fmla="*/ 145447 h 166020"/>
                    <a:gd name="connsiteX2" fmla="*/ 131 w 92237"/>
                    <a:gd name="connsiteY2" fmla="*/ 0 h 166020"/>
                    <a:gd name="connsiteX3" fmla="*/ 33849 w 92237"/>
                    <a:gd name="connsiteY3" fmla="*/ 166021 h 166020"/>
                    <a:gd name="connsiteX4" fmla="*/ 91094 w 92237"/>
                    <a:gd name="connsiteY4" fmla="*/ 94393 h 166020"/>
                    <a:gd name="connsiteX5" fmla="*/ 92237 w 92237"/>
                    <a:gd name="connsiteY5" fmla="*/ 75819 h 16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37" h="166020">
                      <a:moveTo>
                        <a:pt x="92237" y="75819"/>
                      </a:moveTo>
                      <a:cubicBezTo>
                        <a:pt x="68901" y="96488"/>
                        <a:pt x="83284" y="139255"/>
                        <a:pt x="33849" y="145447"/>
                      </a:cubicBezTo>
                      <a:cubicBezTo>
                        <a:pt x="33849" y="62675"/>
                        <a:pt x="2512" y="54959"/>
                        <a:pt x="131" y="0"/>
                      </a:cubicBezTo>
                      <a:cubicBezTo>
                        <a:pt x="-2441" y="70675"/>
                        <a:pt x="33849" y="72961"/>
                        <a:pt x="33849" y="166021"/>
                      </a:cubicBezTo>
                      <a:cubicBezTo>
                        <a:pt x="82522" y="159639"/>
                        <a:pt x="69472" y="116396"/>
                        <a:pt x="91094" y="94393"/>
                      </a:cubicBezTo>
                      <a:cubicBezTo>
                        <a:pt x="91380" y="88392"/>
                        <a:pt x="91761" y="82201"/>
                        <a:pt x="92237" y="75819"/>
                      </a:cubicBezTo>
                      <a:close/>
                    </a:path>
                  </a:pathLst>
                </a:custGeom>
                <a:solidFill>
                  <a:srgbClr val="D88103"/>
                </a:solidFill>
                <a:ln w="0" cap="flat">
                  <a:noFill/>
                  <a:prstDash val="solid"/>
                  <a:miter/>
                </a:ln>
              </p:spPr>
              <p:txBody>
                <a:bodyPr rtlCol="0" anchor="ctr"/>
                <a:lstStyle/>
                <a:p>
                  <a:endParaRPr lang="en-GB"/>
                </a:p>
              </p:txBody>
            </p:sp>
            <p:sp>
              <p:nvSpPr>
                <p:cNvPr id="44" name="Vrije vorm: vorm 43">
                  <a:extLst>
                    <a:ext uri="{FF2B5EF4-FFF2-40B4-BE49-F238E27FC236}">
                      <a16:creationId xmlns:a16="http://schemas.microsoft.com/office/drawing/2014/main" id="{D75A2BD2-AF9C-B509-FB3B-B695D8B52ADA}"/>
                    </a:ext>
                  </a:extLst>
                </p:cNvPr>
                <p:cNvSpPr/>
                <p:nvPr/>
              </p:nvSpPr>
              <p:spPr>
                <a:xfrm>
                  <a:off x="6167317" y="3307302"/>
                  <a:ext cx="92237" cy="166020"/>
                </a:xfrm>
                <a:custGeom>
                  <a:avLst/>
                  <a:gdLst>
                    <a:gd name="connsiteX0" fmla="*/ 58388 w 92237"/>
                    <a:gd name="connsiteY0" fmla="*/ 145447 h 166020"/>
                    <a:gd name="connsiteX1" fmla="*/ 0 w 92237"/>
                    <a:gd name="connsiteY1" fmla="*/ 75819 h 166020"/>
                    <a:gd name="connsiteX2" fmla="*/ 1143 w 92237"/>
                    <a:gd name="connsiteY2" fmla="*/ 94393 h 166020"/>
                    <a:gd name="connsiteX3" fmla="*/ 58388 w 92237"/>
                    <a:gd name="connsiteY3" fmla="*/ 166021 h 166020"/>
                    <a:gd name="connsiteX4" fmla="*/ 92107 w 92237"/>
                    <a:gd name="connsiteY4" fmla="*/ 0 h 166020"/>
                    <a:gd name="connsiteX5" fmla="*/ 58388 w 92237"/>
                    <a:gd name="connsiteY5" fmla="*/ 145447 h 16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37" h="166020">
                      <a:moveTo>
                        <a:pt x="58388" y="145447"/>
                      </a:moveTo>
                      <a:cubicBezTo>
                        <a:pt x="8858" y="139160"/>
                        <a:pt x="23336" y="96488"/>
                        <a:pt x="0" y="75819"/>
                      </a:cubicBezTo>
                      <a:cubicBezTo>
                        <a:pt x="476" y="82201"/>
                        <a:pt x="857" y="88392"/>
                        <a:pt x="1143" y="94393"/>
                      </a:cubicBezTo>
                      <a:cubicBezTo>
                        <a:pt x="22860" y="116396"/>
                        <a:pt x="9811" y="159639"/>
                        <a:pt x="58388" y="166021"/>
                      </a:cubicBezTo>
                      <a:cubicBezTo>
                        <a:pt x="58388" y="72962"/>
                        <a:pt x="94679" y="70675"/>
                        <a:pt x="92107" y="0"/>
                      </a:cubicBezTo>
                      <a:cubicBezTo>
                        <a:pt x="89725" y="54959"/>
                        <a:pt x="58388" y="62675"/>
                        <a:pt x="58388" y="145447"/>
                      </a:cubicBezTo>
                      <a:close/>
                    </a:path>
                  </a:pathLst>
                </a:custGeom>
                <a:solidFill>
                  <a:srgbClr val="D88103"/>
                </a:solidFill>
                <a:ln w="0" cap="flat">
                  <a:noFill/>
                  <a:prstDash val="solid"/>
                  <a:miter/>
                </a:ln>
              </p:spPr>
              <p:txBody>
                <a:bodyPr rtlCol="0" anchor="ctr"/>
                <a:lstStyle/>
                <a:p>
                  <a:endParaRPr lang="en-GB"/>
                </a:p>
              </p:txBody>
            </p:sp>
            <p:sp>
              <p:nvSpPr>
                <p:cNvPr id="45" name="Vrije vorm: vorm 44">
                  <a:extLst>
                    <a:ext uri="{FF2B5EF4-FFF2-40B4-BE49-F238E27FC236}">
                      <a16:creationId xmlns:a16="http://schemas.microsoft.com/office/drawing/2014/main" id="{9992B672-4C4C-D98E-942F-C62B29D8D982}"/>
                    </a:ext>
                  </a:extLst>
                </p:cNvPr>
                <p:cNvSpPr/>
                <p:nvPr/>
              </p:nvSpPr>
              <p:spPr>
                <a:xfrm>
                  <a:off x="5973206" y="3442080"/>
                  <a:ext cx="196006" cy="260508"/>
                </a:xfrm>
                <a:custGeom>
                  <a:avLst/>
                  <a:gdLst>
                    <a:gd name="connsiteX0" fmla="*/ 98003 w 196006"/>
                    <a:gd name="connsiteY0" fmla="*/ 230124 h 260508"/>
                    <a:gd name="connsiteX1" fmla="*/ 86 w 196006"/>
                    <a:gd name="connsiteY1" fmla="*/ 0 h 260508"/>
                    <a:gd name="connsiteX2" fmla="*/ 98003 w 196006"/>
                    <a:gd name="connsiteY2" fmla="*/ 260509 h 260508"/>
                    <a:gd name="connsiteX3" fmla="*/ 195921 w 196006"/>
                    <a:gd name="connsiteY3" fmla="*/ 0 h 260508"/>
                    <a:gd name="connsiteX4" fmla="*/ 98003 w 196006"/>
                    <a:gd name="connsiteY4" fmla="*/ 230124 h 260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06" h="260508">
                      <a:moveTo>
                        <a:pt x="98003" y="230124"/>
                      </a:moveTo>
                      <a:cubicBezTo>
                        <a:pt x="71714" y="133445"/>
                        <a:pt x="2753" y="150209"/>
                        <a:pt x="86" y="0"/>
                      </a:cubicBezTo>
                      <a:cubicBezTo>
                        <a:pt x="-2866" y="178689"/>
                        <a:pt x="70667" y="155448"/>
                        <a:pt x="98003" y="260509"/>
                      </a:cubicBezTo>
                      <a:cubicBezTo>
                        <a:pt x="125340" y="155448"/>
                        <a:pt x="198873" y="178689"/>
                        <a:pt x="195921" y="0"/>
                      </a:cubicBezTo>
                      <a:cubicBezTo>
                        <a:pt x="193158" y="150305"/>
                        <a:pt x="124197" y="133541"/>
                        <a:pt x="98003" y="230124"/>
                      </a:cubicBezTo>
                      <a:close/>
                    </a:path>
                  </a:pathLst>
                </a:custGeom>
                <a:solidFill>
                  <a:srgbClr val="D88103"/>
                </a:solidFill>
                <a:ln w="0" cap="flat">
                  <a:noFill/>
                  <a:prstDash val="solid"/>
                  <a:miter/>
                </a:ln>
              </p:spPr>
              <p:txBody>
                <a:bodyPr rtlCol="0" anchor="ctr"/>
                <a:lstStyle/>
                <a:p>
                  <a:endParaRPr lang="en-GB"/>
                </a:p>
              </p:txBody>
            </p:sp>
          </p:grpSp>
          <p:sp>
            <p:nvSpPr>
              <p:cNvPr id="46" name="Vrije vorm: vorm 45">
                <a:extLst>
                  <a:ext uri="{FF2B5EF4-FFF2-40B4-BE49-F238E27FC236}">
                    <a16:creationId xmlns:a16="http://schemas.microsoft.com/office/drawing/2014/main" id="{6FB2B16D-430F-E7DE-8148-92ADD113BB97}"/>
                  </a:ext>
                </a:extLst>
              </p:cNvPr>
              <p:cNvSpPr/>
              <p:nvPr/>
            </p:nvSpPr>
            <p:spPr>
              <a:xfrm>
                <a:off x="5951174" y="3170808"/>
                <a:ext cx="239691" cy="349662"/>
              </a:xfrm>
              <a:custGeom>
                <a:avLst/>
                <a:gdLst>
                  <a:gd name="connsiteX0" fmla="*/ 218334 w 239691"/>
                  <a:gd name="connsiteY0" fmla="*/ 2191 h 349662"/>
                  <a:gd name="connsiteX1" fmla="*/ 119941 w 239691"/>
                  <a:gd name="connsiteY1" fmla="*/ 0 h 349662"/>
                  <a:gd name="connsiteX2" fmla="*/ 21548 w 239691"/>
                  <a:gd name="connsiteY2" fmla="*/ 2191 h 349662"/>
                  <a:gd name="connsiteX3" fmla="*/ 21548 w 239691"/>
                  <a:gd name="connsiteY3" fmla="*/ 203645 h 349662"/>
                  <a:gd name="connsiteX4" fmla="*/ 58695 w 239691"/>
                  <a:gd name="connsiteY4" fmla="*/ 157353 h 349662"/>
                  <a:gd name="connsiteX5" fmla="*/ 119846 w 239691"/>
                  <a:gd name="connsiteY5" fmla="*/ 349663 h 349662"/>
                  <a:gd name="connsiteX6" fmla="*/ 180996 w 239691"/>
                  <a:gd name="connsiteY6" fmla="*/ 157353 h 349662"/>
                  <a:gd name="connsiteX7" fmla="*/ 218144 w 239691"/>
                  <a:gd name="connsiteY7" fmla="*/ 203645 h 349662"/>
                  <a:gd name="connsiteX8" fmla="*/ 218144 w 239691"/>
                  <a:gd name="connsiteY8" fmla="*/ 2191 h 34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691" h="349662">
                    <a:moveTo>
                      <a:pt x="218334" y="2191"/>
                    </a:moveTo>
                    <a:lnTo>
                      <a:pt x="119941" y="0"/>
                    </a:lnTo>
                    <a:lnTo>
                      <a:pt x="21548" y="2191"/>
                    </a:lnTo>
                    <a:cubicBezTo>
                      <a:pt x="-26935" y="153257"/>
                      <a:pt x="21548" y="117920"/>
                      <a:pt x="21548" y="203645"/>
                    </a:cubicBezTo>
                    <a:cubicBezTo>
                      <a:pt x="53075" y="199454"/>
                      <a:pt x="43836" y="171069"/>
                      <a:pt x="58695" y="157353"/>
                    </a:cubicBezTo>
                    <a:cubicBezTo>
                      <a:pt x="48789" y="300133"/>
                      <a:pt x="101272" y="277940"/>
                      <a:pt x="119846" y="349663"/>
                    </a:cubicBezTo>
                    <a:cubicBezTo>
                      <a:pt x="138515" y="278035"/>
                      <a:pt x="190902" y="300133"/>
                      <a:pt x="180996" y="157353"/>
                    </a:cubicBezTo>
                    <a:cubicBezTo>
                      <a:pt x="195855" y="171164"/>
                      <a:pt x="186711" y="199549"/>
                      <a:pt x="218144" y="203645"/>
                    </a:cubicBezTo>
                    <a:cubicBezTo>
                      <a:pt x="218144" y="117824"/>
                      <a:pt x="266626" y="153257"/>
                      <a:pt x="218144" y="2191"/>
                    </a:cubicBezTo>
                    <a:close/>
                  </a:path>
                </a:pathLst>
              </a:custGeom>
              <a:solidFill>
                <a:schemeClr val="accent5"/>
              </a:solidFill>
              <a:ln w="0" cap="flat">
                <a:noFill/>
                <a:prstDash val="solid"/>
                <a:miter/>
              </a:ln>
            </p:spPr>
            <p:txBody>
              <a:bodyPr rtlCol="0" anchor="ctr"/>
              <a:lstStyle/>
              <a:p>
                <a:endParaRPr lang="en-GB"/>
              </a:p>
            </p:txBody>
          </p:sp>
          <p:sp>
            <p:nvSpPr>
              <p:cNvPr id="47" name="Vrije vorm: vorm 46">
                <a:extLst>
                  <a:ext uri="{FF2B5EF4-FFF2-40B4-BE49-F238E27FC236}">
                    <a16:creationId xmlns:a16="http://schemas.microsoft.com/office/drawing/2014/main" id="{D8511216-1371-212A-1D6E-9EAFAA6EB851}"/>
                  </a:ext>
                </a:extLst>
              </p:cNvPr>
              <p:cNvSpPr/>
              <p:nvPr/>
            </p:nvSpPr>
            <p:spPr>
              <a:xfrm>
                <a:off x="5916714" y="3083083"/>
                <a:ext cx="309086" cy="113665"/>
              </a:xfrm>
              <a:custGeom>
                <a:avLst/>
                <a:gdLst>
                  <a:gd name="connsiteX0" fmla="*/ 308991 w 309086"/>
                  <a:gd name="connsiteY0" fmla="*/ 73628 h 113665"/>
                  <a:gd name="connsiteX1" fmla="*/ 154495 w 309086"/>
                  <a:gd name="connsiteY1" fmla="*/ 112776 h 113665"/>
                  <a:gd name="connsiteX2" fmla="*/ 79534 w 309086"/>
                  <a:gd name="connsiteY2" fmla="*/ 107537 h 113665"/>
                  <a:gd name="connsiteX3" fmla="*/ 0 w 309086"/>
                  <a:gd name="connsiteY3" fmla="*/ 73628 h 113665"/>
                  <a:gd name="connsiteX4" fmla="*/ 48387 w 309086"/>
                  <a:gd name="connsiteY4" fmla="*/ 0 h 113665"/>
                  <a:gd name="connsiteX5" fmla="*/ 109823 w 309086"/>
                  <a:gd name="connsiteY5" fmla="*/ 23622 h 113665"/>
                  <a:gd name="connsiteX6" fmla="*/ 109823 w 309086"/>
                  <a:gd name="connsiteY6" fmla="*/ 23622 h 113665"/>
                  <a:gd name="connsiteX7" fmla="*/ 154591 w 309086"/>
                  <a:gd name="connsiteY7" fmla="*/ 24193 h 113665"/>
                  <a:gd name="connsiteX8" fmla="*/ 260699 w 309086"/>
                  <a:gd name="connsiteY8" fmla="*/ 0 h 113665"/>
                  <a:gd name="connsiteX9" fmla="*/ 309086 w 309086"/>
                  <a:gd name="connsiteY9" fmla="*/ 73628 h 11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086" h="113665">
                    <a:moveTo>
                      <a:pt x="308991" y="73628"/>
                    </a:moveTo>
                    <a:cubicBezTo>
                      <a:pt x="262318" y="104299"/>
                      <a:pt x="207835" y="117348"/>
                      <a:pt x="154495" y="112776"/>
                    </a:cubicBezTo>
                    <a:cubicBezTo>
                      <a:pt x="129445" y="114871"/>
                      <a:pt x="104108" y="113157"/>
                      <a:pt x="79534" y="107537"/>
                    </a:cubicBezTo>
                    <a:cubicBezTo>
                      <a:pt x="51721" y="101155"/>
                      <a:pt x="24765" y="89821"/>
                      <a:pt x="0" y="73628"/>
                    </a:cubicBezTo>
                    <a:cubicBezTo>
                      <a:pt x="16097" y="49149"/>
                      <a:pt x="32194" y="24574"/>
                      <a:pt x="48387" y="0"/>
                    </a:cubicBezTo>
                    <a:cubicBezTo>
                      <a:pt x="67342" y="12478"/>
                      <a:pt x="88297" y="20288"/>
                      <a:pt x="109823" y="23622"/>
                    </a:cubicBezTo>
                    <a:lnTo>
                      <a:pt x="109823" y="23622"/>
                    </a:lnTo>
                    <a:cubicBezTo>
                      <a:pt x="124587" y="26003"/>
                      <a:pt x="139732" y="26194"/>
                      <a:pt x="154591" y="24193"/>
                    </a:cubicBezTo>
                    <a:cubicBezTo>
                      <a:pt x="190976" y="29051"/>
                      <a:pt x="228790" y="20955"/>
                      <a:pt x="260699" y="0"/>
                    </a:cubicBezTo>
                    <a:cubicBezTo>
                      <a:pt x="276796" y="24479"/>
                      <a:pt x="292989" y="49054"/>
                      <a:pt x="309086" y="73628"/>
                    </a:cubicBezTo>
                    <a:close/>
                  </a:path>
                </a:pathLst>
              </a:custGeom>
              <a:solidFill>
                <a:schemeClr val="accent1"/>
              </a:solidFill>
              <a:ln w="0" cap="flat">
                <a:noFill/>
                <a:prstDash val="solid"/>
                <a:miter/>
              </a:ln>
            </p:spPr>
            <p:txBody>
              <a:bodyPr rtlCol="0" anchor="ctr"/>
              <a:lstStyle/>
              <a:p>
                <a:endParaRPr lang="en-GB"/>
              </a:p>
            </p:txBody>
          </p:sp>
          <p:sp>
            <p:nvSpPr>
              <p:cNvPr id="48" name="Vrije vorm: vorm 47">
                <a:extLst>
                  <a:ext uri="{FF2B5EF4-FFF2-40B4-BE49-F238E27FC236}">
                    <a16:creationId xmlns:a16="http://schemas.microsoft.com/office/drawing/2014/main" id="{F9FA8B38-EA4D-14F3-CDCF-AC8DFF6CFDCB}"/>
                  </a:ext>
                </a:extLst>
              </p:cNvPr>
              <p:cNvSpPr/>
              <p:nvPr/>
            </p:nvSpPr>
            <p:spPr>
              <a:xfrm>
                <a:off x="5916619" y="3083083"/>
                <a:ext cx="109823" cy="107537"/>
              </a:xfrm>
              <a:custGeom>
                <a:avLst/>
                <a:gdLst>
                  <a:gd name="connsiteX0" fmla="*/ 109823 w 109823"/>
                  <a:gd name="connsiteY0" fmla="*/ 23717 h 107537"/>
                  <a:gd name="connsiteX1" fmla="*/ 109823 w 109823"/>
                  <a:gd name="connsiteY1" fmla="*/ 23717 h 107537"/>
                  <a:gd name="connsiteX2" fmla="*/ 79534 w 109823"/>
                  <a:gd name="connsiteY2" fmla="*/ 107537 h 107537"/>
                  <a:gd name="connsiteX3" fmla="*/ 0 w 109823"/>
                  <a:gd name="connsiteY3" fmla="*/ 73628 h 107537"/>
                  <a:gd name="connsiteX4" fmla="*/ 48387 w 109823"/>
                  <a:gd name="connsiteY4" fmla="*/ 0 h 107537"/>
                  <a:gd name="connsiteX5" fmla="*/ 109823 w 109823"/>
                  <a:gd name="connsiteY5" fmla="*/ 23622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823" h="107537">
                    <a:moveTo>
                      <a:pt x="109823" y="23717"/>
                    </a:moveTo>
                    <a:lnTo>
                      <a:pt x="109823" y="23717"/>
                    </a:lnTo>
                    <a:cubicBezTo>
                      <a:pt x="109823" y="23717"/>
                      <a:pt x="79534" y="107537"/>
                      <a:pt x="79534" y="107537"/>
                    </a:cubicBezTo>
                    <a:cubicBezTo>
                      <a:pt x="51721" y="101155"/>
                      <a:pt x="24765" y="89821"/>
                      <a:pt x="0" y="73628"/>
                    </a:cubicBezTo>
                    <a:cubicBezTo>
                      <a:pt x="16097" y="49149"/>
                      <a:pt x="32195" y="24574"/>
                      <a:pt x="48387" y="0"/>
                    </a:cubicBezTo>
                    <a:cubicBezTo>
                      <a:pt x="67342" y="12478"/>
                      <a:pt x="88297" y="20288"/>
                      <a:pt x="109823" y="23622"/>
                    </a:cubicBezTo>
                    <a:close/>
                  </a:path>
                </a:pathLst>
              </a:custGeom>
              <a:solidFill>
                <a:schemeClr val="accent1"/>
              </a:solidFill>
              <a:ln w="0" cap="flat">
                <a:noFill/>
                <a:prstDash val="solid"/>
                <a:miter/>
              </a:ln>
            </p:spPr>
            <p:txBody>
              <a:bodyPr rtlCol="0" anchor="ctr"/>
              <a:lstStyle/>
              <a:p>
                <a:endParaRPr lang="en-GB"/>
              </a:p>
            </p:txBody>
          </p:sp>
          <p:sp>
            <p:nvSpPr>
              <p:cNvPr id="49" name="Vrije vorm: vorm 48">
                <a:extLst>
                  <a:ext uri="{FF2B5EF4-FFF2-40B4-BE49-F238E27FC236}">
                    <a16:creationId xmlns:a16="http://schemas.microsoft.com/office/drawing/2014/main" id="{5EEAA644-5AD8-3270-FA14-EF332DC52071}"/>
                  </a:ext>
                </a:extLst>
              </p:cNvPr>
              <p:cNvSpPr/>
              <p:nvPr/>
            </p:nvSpPr>
            <p:spPr>
              <a:xfrm>
                <a:off x="6115882" y="3083083"/>
                <a:ext cx="109823" cy="107537"/>
              </a:xfrm>
              <a:custGeom>
                <a:avLst/>
                <a:gdLst>
                  <a:gd name="connsiteX0" fmla="*/ 0 w 109823"/>
                  <a:gd name="connsiteY0" fmla="*/ 23717 h 107537"/>
                  <a:gd name="connsiteX1" fmla="*/ 0 w 109823"/>
                  <a:gd name="connsiteY1" fmla="*/ 23717 h 107537"/>
                  <a:gd name="connsiteX2" fmla="*/ 30290 w 109823"/>
                  <a:gd name="connsiteY2" fmla="*/ 107537 h 107537"/>
                  <a:gd name="connsiteX3" fmla="*/ 109823 w 109823"/>
                  <a:gd name="connsiteY3" fmla="*/ 73628 h 107537"/>
                  <a:gd name="connsiteX4" fmla="*/ 61436 w 109823"/>
                  <a:gd name="connsiteY4" fmla="*/ 0 h 107537"/>
                  <a:gd name="connsiteX5" fmla="*/ 0 w 109823"/>
                  <a:gd name="connsiteY5" fmla="*/ 23622 h 1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823" h="107537">
                    <a:moveTo>
                      <a:pt x="0" y="23717"/>
                    </a:moveTo>
                    <a:lnTo>
                      <a:pt x="0" y="23717"/>
                    </a:lnTo>
                    <a:cubicBezTo>
                      <a:pt x="0" y="23717"/>
                      <a:pt x="30290" y="107537"/>
                      <a:pt x="30290" y="107537"/>
                    </a:cubicBezTo>
                    <a:cubicBezTo>
                      <a:pt x="58103" y="101155"/>
                      <a:pt x="85058" y="89821"/>
                      <a:pt x="109823" y="73628"/>
                    </a:cubicBezTo>
                    <a:cubicBezTo>
                      <a:pt x="93726" y="49149"/>
                      <a:pt x="77629" y="24574"/>
                      <a:pt x="61436" y="0"/>
                    </a:cubicBezTo>
                    <a:cubicBezTo>
                      <a:pt x="42482" y="12478"/>
                      <a:pt x="21527" y="20288"/>
                      <a:pt x="0" y="23622"/>
                    </a:cubicBezTo>
                    <a:close/>
                  </a:path>
                </a:pathLst>
              </a:custGeom>
              <a:solidFill>
                <a:schemeClr val="accent1"/>
              </a:solidFill>
              <a:ln w="0" cap="flat">
                <a:noFill/>
                <a:prstDash val="solid"/>
                <a:miter/>
              </a:ln>
            </p:spPr>
            <p:txBody>
              <a:bodyPr rtlCol="0" anchor="ctr"/>
              <a:lstStyle/>
              <a:p>
                <a:endParaRPr lang="en-GB"/>
              </a:p>
            </p:txBody>
          </p:sp>
          <p:sp>
            <p:nvSpPr>
              <p:cNvPr id="50" name="Vrije vorm: vorm 49">
                <a:extLst>
                  <a:ext uri="{FF2B5EF4-FFF2-40B4-BE49-F238E27FC236}">
                    <a16:creationId xmlns:a16="http://schemas.microsoft.com/office/drawing/2014/main" id="{98C4F89F-FB1A-770A-3B86-959F0FF79184}"/>
                  </a:ext>
                </a:extLst>
              </p:cNvPr>
              <p:cNvSpPr/>
              <p:nvPr/>
            </p:nvSpPr>
            <p:spPr>
              <a:xfrm>
                <a:off x="6046445" y="2795047"/>
                <a:ext cx="49434" cy="550640"/>
              </a:xfrm>
              <a:custGeom>
                <a:avLst/>
                <a:gdLst>
                  <a:gd name="connsiteX0" fmla="*/ 49435 w 49434"/>
                  <a:gd name="connsiteY0" fmla="*/ 512159 h 550640"/>
                  <a:gd name="connsiteX1" fmla="*/ 24479 w 49434"/>
                  <a:gd name="connsiteY1" fmla="*/ 550640 h 550640"/>
                  <a:gd name="connsiteX2" fmla="*/ 0 w 49434"/>
                  <a:gd name="connsiteY2" fmla="*/ 512159 h 550640"/>
                  <a:gd name="connsiteX3" fmla="*/ 0 w 49434"/>
                  <a:gd name="connsiteY3" fmla="*/ 35242 h 550640"/>
                  <a:gd name="connsiteX4" fmla="*/ 24955 w 49434"/>
                  <a:gd name="connsiteY4" fmla="*/ 0 h 550640"/>
                  <a:gd name="connsiteX5" fmla="*/ 49435 w 49434"/>
                  <a:gd name="connsiteY5" fmla="*/ 35242 h 550640"/>
                  <a:gd name="connsiteX6" fmla="*/ 49435 w 49434"/>
                  <a:gd name="connsiteY6" fmla="*/ 512159 h 5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4" h="550640">
                    <a:moveTo>
                      <a:pt x="49435" y="512159"/>
                    </a:moveTo>
                    <a:lnTo>
                      <a:pt x="24479" y="550640"/>
                    </a:lnTo>
                    <a:lnTo>
                      <a:pt x="0" y="512159"/>
                    </a:lnTo>
                    <a:lnTo>
                      <a:pt x="0" y="35242"/>
                    </a:lnTo>
                    <a:lnTo>
                      <a:pt x="24955" y="0"/>
                    </a:lnTo>
                    <a:lnTo>
                      <a:pt x="49435" y="35242"/>
                    </a:lnTo>
                    <a:lnTo>
                      <a:pt x="49435" y="512159"/>
                    </a:lnTo>
                    <a:close/>
                  </a:path>
                </a:pathLst>
              </a:custGeom>
              <a:solidFill>
                <a:srgbClr val="0076C2"/>
              </a:solidFill>
              <a:ln w="0" cap="flat">
                <a:noFill/>
                <a:prstDash val="solid"/>
                <a:miter/>
              </a:ln>
            </p:spPr>
            <p:txBody>
              <a:bodyPr rtlCol="0" anchor="ctr"/>
              <a:lstStyle/>
              <a:p>
                <a:endParaRPr lang="en-GB"/>
              </a:p>
            </p:txBody>
          </p:sp>
          <p:sp>
            <p:nvSpPr>
              <p:cNvPr id="52" name="Vrije vorm: vorm 51">
                <a:extLst>
                  <a:ext uri="{FF2B5EF4-FFF2-40B4-BE49-F238E27FC236}">
                    <a16:creationId xmlns:a16="http://schemas.microsoft.com/office/drawing/2014/main" id="{2EFB86BE-AFCC-8D76-BE82-A6C7F76C6D3D}"/>
                  </a:ext>
                </a:extLst>
              </p:cNvPr>
              <p:cNvSpPr/>
              <p:nvPr/>
            </p:nvSpPr>
            <p:spPr>
              <a:xfrm>
                <a:off x="5999868" y="2202497"/>
                <a:ext cx="13144" cy="8953"/>
              </a:xfrm>
              <a:custGeom>
                <a:avLst/>
                <a:gdLst>
                  <a:gd name="connsiteX0" fmla="*/ 0 w 13144"/>
                  <a:gd name="connsiteY0" fmla="*/ 8953 h 8953"/>
                  <a:gd name="connsiteX1" fmla="*/ 13145 w 13144"/>
                  <a:gd name="connsiteY1" fmla="*/ 0 h 8953"/>
                </a:gdLst>
                <a:ahLst/>
                <a:cxnLst>
                  <a:cxn ang="0">
                    <a:pos x="connsiteX0" y="connsiteY0"/>
                  </a:cxn>
                  <a:cxn ang="0">
                    <a:pos x="connsiteX1" y="connsiteY1"/>
                  </a:cxn>
                </a:cxnLst>
                <a:rect l="l" t="t" r="r" b="b"/>
                <a:pathLst>
                  <a:path w="13144" h="8953">
                    <a:moveTo>
                      <a:pt x="0" y="8953"/>
                    </a:moveTo>
                    <a:cubicBezTo>
                      <a:pt x="4191" y="5715"/>
                      <a:pt x="8477" y="2667"/>
                      <a:pt x="13145" y="0"/>
                    </a:cubicBezTo>
                  </a:path>
                </a:pathLst>
              </a:custGeom>
              <a:solidFill>
                <a:srgbClr val="3B83C4"/>
              </a:solidFill>
              <a:ln w="0" cap="flat">
                <a:noFill/>
                <a:prstDash val="solid"/>
                <a:miter/>
              </a:ln>
            </p:spPr>
            <p:txBody>
              <a:bodyPr rtlCol="0" anchor="ctr"/>
              <a:lstStyle/>
              <a:p>
                <a:endParaRPr lang="en-GB"/>
              </a:p>
            </p:txBody>
          </p:sp>
        </p:grpSp>
      </p:grpSp>
      <p:grpSp>
        <p:nvGrpSpPr>
          <p:cNvPr id="86" name="Groep 85">
            <a:extLst>
              <a:ext uri="{FF2B5EF4-FFF2-40B4-BE49-F238E27FC236}">
                <a16:creationId xmlns:a16="http://schemas.microsoft.com/office/drawing/2014/main" id="{6D562F2B-A8B3-652F-D35A-C7B6CA2C5EE0}"/>
              </a:ext>
            </a:extLst>
          </p:cNvPr>
          <p:cNvGrpSpPr>
            <a:grpSpLocks noGrp="1" noUngrp="1" noRot="1" noMove="1" noResize="1"/>
          </p:cNvGrpSpPr>
          <p:nvPr/>
        </p:nvGrpSpPr>
        <p:grpSpPr>
          <a:xfrm>
            <a:off x="721079" y="6216736"/>
            <a:ext cx="961200" cy="381600"/>
            <a:chOff x="2807303" y="2354764"/>
            <a:chExt cx="944974" cy="368527"/>
          </a:xfrm>
        </p:grpSpPr>
        <p:sp>
          <p:nvSpPr>
            <p:cNvPr id="87" name="Vrije vorm: vorm 86">
              <a:extLst>
                <a:ext uri="{FF2B5EF4-FFF2-40B4-BE49-F238E27FC236}">
                  <a16:creationId xmlns:a16="http://schemas.microsoft.com/office/drawing/2014/main" id="{0B83A1AE-1ED8-939A-2E57-9FFB8FDFEEB8}"/>
                </a:ext>
              </a:extLst>
            </p:cNvPr>
            <p:cNvSpPr>
              <a:spLocks noGrp="1" noRot="1" noMove="1" noResize="1" noEditPoints="1" noAdjustHandles="1" noChangeArrowheads="1" noChangeShapeType="1"/>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solidFill>
              <a:srgbClr val="00A6D6"/>
            </a:solidFill>
            <a:ln w="9525" cap="flat">
              <a:noFill/>
              <a:prstDash val="solid"/>
              <a:miter/>
            </a:ln>
          </p:spPr>
          <p:txBody>
            <a:bodyPr rtlCol="0" anchor="ctr"/>
            <a:lstStyle/>
            <a:p>
              <a:endParaRPr lang="en-GB"/>
            </a:p>
          </p:txBody>
        </p:sp>
        <p:sp>
          <p:nvSpPr>
            <p:cNvPr id="88" name="Vrije vorm: vorm 87">
              <a:extLst>
                <a:ext uri="{FF2B5EF4-FFF2-40B4-BE49-F238E27FC236}">
                  <a16:creationId xmlns:a16="http://schemas.microsoft.com/office/drawing/2014/main" id="{735E146B-6783-F2F6-6091-BFB0FADA6175}"/>
                </a:ext>
              </a:extLst>
            </p:cNvPr>
            <p:cNvSpPr>
              <a:spLocks noGrp="1" noRot="1" noMove="1" noResize="1" noEditPoints="1" noAdjustHandles="1" noChangeArrowheads="1" noChangeShapeType="1"/>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solidFill>
              <a:srgbClr val="000000"/>
            </a:solidFill>
            <a:ln w="9525" cap="flat">
              <a:noFill/>
              <a:prstDash val="solid"/>
              <a:miter/>
            </a:ln>
          </p:spPr>
          <p:txBody>
            <a:bodyPr rtlCol="0" anchor="ctr"/>
            <a:lstStyle/>
            <a:p>
              <a:endParaRPr lang="en-GB"/>
            </a:p>
          </p:txBody>
        </p:sp>
        <p:sp>
          <p:nvSpPr>
            <p:cNvPr id="89" name="Vrije vorm: vorm 88">
              <a:extLst>
                <a:ext uri="{FF2B5EF4-FFF2-40B4-BE49-F238E27FC236}">
                  <a16:creationId xmlns:a16="http://schemas.microsoft.com/office/drawing/2014/main" id="{B6A95B11-FF0B-0A9F-F9A6-60A60B3890A1}"/>
                </a:ext>
              </a:extLst>
            </p:cNvPr>
            <p:cNvSpPr>
              <a:spLocks noGrp="1" noRot="1" noMove="1" noResize="1" noEditPoints="1" noAdjustHandles="1" noChangeArrowheads="1" noChangeShapeType="1"/>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solidFill>
              <a:srgbClr val="000000"/>
            </a:solidFill>
            <a:ln w="9525" cap="flat">
              <a:noFill/>
              <a:prstDash val="solid"/>
              <a:miter/>
            </a:ln>
          </p:spPr>
          <p:txBody>
            <a:bodyPr rtlCol="0" anchor="ctr"/>
            <a:lstStyle/>
            <a:p>
              <a:endParaRPr lang="en-GB" dirty="0"/>
            </a:p>
          </p:txBody>
        </p:sp>
        <p:sp>
          <p:nvSpPr>
            <p:cNvPr id="90" name="Vrije vorm: vorm 89">
              <a:extLst>
                <a:ext uri="{FF2B5EF4-FFF2-40B4-BE49-F238E27FC236}">
                  <a16:creationId xmlns:a16="http://schemas.microsoft.com/office/drawing/2014/main" id="{C63A0F38-3E3B-D17C-7962-BB8D42AFE9E8}"/>
                </a:ext>
              </a:extLst>
            </p:cNvPr>
            <p:cNvSpPr>
              <a:spLocks noGrp="1" noRot="1" noMove="1" noResize="1" noEditPoints="1" noAdjustHandles="1" noChangeArrowheads="1" noChangeShapeType="1"/>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solidFill>
              <a:srgbClr val="000000"/>
            </a:solidFill>
            <a:ln w="9525" cap="flat">
              <a:noFill/>
              <a:prstDash val="solid"/>
              <a:miter/>
            </a:ln>
          </p:spPr>
          <p:txBody>
            <a:bodyPr rtlCol="0" anchor="ctr"/>
            <a:lstStyle/>
            <a:p>
              <a:endParaRPr lang="en-GB"/>
            </a:p>
          </p:txBody>
        </p:sp>
        <p:sp>
          <p:nvSpPr>
            <p:cNvPr id="91" name="Vrije vorm: vorm 90">
              <a:extLst>
                <a:ext uri="{FF2B5EF4-FFF2-40B4-BE49-F238E27FC236}">
                  <a16:creationId xmlns:a16="http://schemas.microsoft.com/office/drawing/2014/main" id="{2FC3F779-757A-BCA5-4FFB-48DC9D59FF15}"/>
                </a:ext>
              </a:extLst>
            </p:cNvPr>
            <p:cNvSpPr>
              <a:spLocks noGrp="1" noRot="1" noMove="1" noResize="1" noEditPoints="1" noAdjustHandles="1" noChangeArrowheads="1" noChangeShapeType="1"/>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solidFill>
              <a:srgbClr val="000000"/>
            </a:solidFill>
            <a:ln w="9525" cap="flat">
              <a:noFill/>
              <a:prstDash val="solid"/>
              <a:miter/>
            </a:ln>
          </p:spPr>
          <p:txBody>
            <a:bodyPr rtlCol="0" anchor="ctr"/>
            <a:lstStyle/>
            <a:p>
              <a:endParaRPr lang="en-GB"/>
            </a:p>
          </p:txBody>
        </p:sp>
        <p:sp>
          <p:nvSpPr>
            <p:cNvPr id="92" name="Vrije vorm: vorm 91">
              <a:extLst>
                <a:ext uri="{FF2B5EF4-FFF2-40B4-BE49-F238E27FC236}">
                  <a16:creationId xmlns:a16="http://schemas.microsoft.com/office/drawing/2014/main" id="{A6217C1A-0236-8DDD-E758-249C1F14881F}"/>
                </a:ext>
              </a:extLst>
            </p:cNvPr>
            <p:cNvSpPr>
              <a:spLocks noGrp="1" noRot="1" noMove="1" noResize="1" noEditPoints="1" noAdjustHandles="1" noChangeArrowheads="1" noChangeShapeType="1"/>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solidFill>
              <a:srgbClr val="000000"/>
            </a:solidFill>
            <a:ln w="9525" cap="flat">
              <a:noFill/>
              <a:prstDash val="solid"/>
              <a:miter/>
            </a:ln>
          </p:spPr>
          <p:txBody>
            <a:bodyPr rtlCol="0" anchor="ctr"/>
            <a:lstStyle/>
            <a:p>
              <a:endParaRPr lang="en-GB"/>
            </a:p>
          </p:txBody>
        </p:sp>
        <p:sp>
          <p:nvSpPr>
            <p:cNvPr id="93" name="Vrije vorm: vorm 92">
              <a:extLst>
                <a:ext uri="{FF2B5EF4-FFF2-40B4-BE49-F238E27FC236}">
                  <a16:creationId xmlns:a16="http://schemas.microsoft.com/office/drawing/2014/main" id="{83928C3F-52BF-3712-2A4F-98EDAEFD67AD}"/>
                </a:ext>
              </a:extLst>
            </p:cNvPr>
            <p:cNvSpPr>
              <a:spLocks noGrp="1" noRot="1" noMove="1" noResize="1" noEditPoints="1" noAdjustHandles="1" noChangeArrowheads="1" noChangeShapeType="1"/>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solidFill>
              <a:srgbClr val="000000"/>
            </a:solidFill>
            <a:ln w="9525" cap="flat">
              <a:noFill/>
              <a:prstDash val="solid"/>
              <a:miter/>
            </a:ln>
          </p:spPr>
          <p:txBody>
            <a:bodyPr rtlCol="0" anchor="ctr"/>
            <a:lstStyle/>
            <a:p>
              <a:endParaRPr lang="en-GB"/>
            </a:p>
          </p:txBody>
        </p:sp>
        <p:sp>
          <p:nvSpPr>
            <p:cNvPr id="94" name="Vrije vorm: vorm 93">
              <a:extLst>
                <a:ext uri="{FF2B5EF4-FFF2-40B4-BE49-F238E27FC236}">
                  <a16:creationId xmlns:a16="http://schemas.microsoft.com/office/drawing/2014/main" id="{09667EF4-6396-EB5C-A2F2-1D7151BA28A4}"/>
                </a:ext>
              </a:extLst>
            </p:cNvPr>
            <p:cNvSpPr>
              <a:spLocks noGrp="1" noRot="1" noMove="1" noResize="1" noEditPoints="1" noAdjustHandles="1" noChangeArrowheads="1" noChangeShapeType="1"/>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solidFill>
              <a:srgbClr val="000000"/>
            </a:solidFill>
            <a:ln w="9525" cap="flat">
              <a:noFill/>
              <a:prstDash val="solid"/>
              <a:miter/>
            </a:ln>
          </p:spPr>
          <p:txBody>
            <a:bodyPr rtlCol="0" anchor="ctr"/>
            <a:lstStyle/>
            <a:p>
              <a:endParaRPr lang="en-GB"/>
            </a:p>
          </p:txBody>
        </p:sp>
      </p:grpSp>
      <p:grpSp>
        <p:nvGrpSpPr>
          <p:cNvPr id="95" name="Icoon_1_4">
            <a:extLst>
              <a:ext uri="{FF2B5EF4-FFF2-40B4-BE49-F238E27FC236}">
                <a16:creationId xmlns:a16="http://schemas.microsoft.com/office/drawing/2014/main" id="{4B47FB7F-490F-ACFB-B0B4-1EB3DC249812}"/>
              </a:ext>
            </a:extLst>
          </p:cNvPr>
          <p:cNvGrpSpPr/>
          <p:nvPr/>
        </p:nvGrpSpPr>
        <p:grpSpPr>
          <a:xfrm>
            <a:off x="838410" y="1655393"/>
            <a:ext cx="510858" cy="516639"/>
            <a:chOff x="5115336" y="2200372"/>
            <a:chExt cx="510858" cy="516639"/>
          </a:xfrm>
        </p:grpSpPr>
        <p:sp>
          <p:nvSpPr>
            <p:cNvPr id="96" name="Vrije vorm: vorm 95">
              <a:extLst>
                <a:ext uri="{FF2B5EF4-FFF2-40B4-BE49-F238E27FC236}">
                  <a16:creationId xmlns:a16="http://schemas.microsoft.com/office/drawing/2014/main" id="{D607E0BE-71B1-29B1-9ED8-D2A3EE8871FD}"/>
                </a:ext>
              </a:extLst>
            </p:cNvPr>
            <p:cNvSpPr/>
            <p:nvPr/>
          </p:nvSpPr>
          <p:spPr>
            <a:xfrm>
              <a:off x="5182194" y="2200372"/>
              <a:ext cx="444000" cy="444000"/>
            </a:xfrm>
            <a:custGeom>
              <a:avLst/>
              <a:gdLst>
                <a:gd name="connsiteX0" fmla="*/ 0 w 444000"/>
                <a:gd name="connsiteY0" fmla="*/ 0 h 444000"/>
                <a:gd name="connsiteX1" fmla="*/ 444000 w 444000"/>
                <a:gd name="connsiteY1" fmla="*/ 0 h 444000"/>
                <a:gd name="connsiteX2" fmla="*/ 444000 w 444000"/>
                <a:gd name="connsiteY2" fmla="*/ 444000 h 444000"/>
                <a:gd name="connsiteX3" fmla="*/ 102059 w 444000"/>
                <a:gd name="connsiteY3" fmla="*/ 444000 h 444000"/>
                <a:gd name="connsiteX4" fmla="*/ 0 w 444000"/>
                <a:gd name="connsiteY4" fmla="*/ 341941 h 444000"/>
                <a:gd name="connsiteX5" fmla="*/ 0 w 444000"/>
                <a:gd name="connsiteY5" fmla="*/ 0 h 444000"/>
                <a:gd name="connsiteX6" fmla="*/ 0 w 444000"/>
                <a:gd name="connsiteY6" fmla="*/ 0 h 4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000" h="444000">
                  <a:moveTo>
                    <a:pt x="0" y="0"/>
                  </a:moveTo>
                  <a:lnTo>
                    <a:pt x="444000" y="0"/>
                  </a:lnTo>
                  <a:lnTo>
                    <a:pt x="444000" y="444000"/>
                  </a:lnTo>
                  <a:lnTo>
                    <a:pt x="102059" y="444000"/>
                  </a:lnTo>
                  <a:cubicBezTo>
                    <a:pt x="45731" y="444000"/>
                    <a:pt x="0" y="398269"/>
                    <a:pt x="0" y="341941"/>
                  </a:cubicBezTo>
                  <a:lnTo>
                    <a:pt x="0" y="0"/>
                  </a:lnTo>
                  <a:lnTo>
                    <a:pt x="0" y="0"/>
                  </a:lnTo>
                  <a:close/>
                </a:path>
              </a:pathLst>
            </a:custGeom>
            <a:solidFill>
              <a:srgbClr val="FFB81C"/>
            </a:solidFill>
            <a:ln w="59690" cap="flat">
              <a:solidFill>
                <a:srgbClr val="FFB81C"/>
              </a:solidFill>
              <a:prstDash val="solid"/>
              <a:round/>
            </a:ln>
          </p:spPr>
          <p:txBody>
            <a:bodyPr rtlCol="0" anchor="ctr"/>
            <a:lstStyle/>
            <a:p>
              <a:endParaRPr lang="en-GB"/>
            </a:p>
          </p:txBody>
        </p:sp>
        <p:sp>
          <p:nvSpPr>
            <p:cNvPr id="97" name="Vrije vorm: vorm 96">
              <a:extLst>
                <a:ext uri="{FF2B5EF4-FFF2-40B4-BE49-F238E27FC236}">
                  <a16:creationId xmlns:a16="http://schemas.microsoft.com/office/drawing/2014/main" id="{A69993EF-1F75-0B42-D15E-E77DC215966E}"/>
                </a:ext>
              </a:extLst>
            </p:cNvPr>
            <p:cNvSpPr/>
            <p:nvPr/>
          </p:nvSpPr>
          <p:spPr>
            <a:xfrm>
              <a:off x="5115336" y="2543896"/>
              <a:ext cx="167707" cy="173115"/>
            </a:xfrm>
            <a:custGeom>
              <a:avLst/>
              <a:gdLst>
                <a:gd name="connsiteX0" fmla="*/ 167708 w 167707"/>
                <a:gd name="connsiteY0" fmla="*/ 173116 h 173115"/>
                <a:gd name="connsiteX1" fmla="*/ 167708 w 167707"/>
                <a:gd name="connsiteY1" fmla="*/ 33630 h 173115"/>
                <a:gd name="connsiteX2" fmla="*/ 134078 w 167707"/>
                <a:gd name="connsiteY2" fmla="*/ 0 h 173115"/>
                <a:gd name="connsiteX3" fmla="*/ 0 w 167707"/>
                <a:gd name="connsiteY3" fmla="*/ 0 h 173115"/>
                <a:gd name="connsiteX4" fmla="*/ 167708 w 167707"/>
                <a:gd name="connsiteY4" fmla="*/ 173116 h 173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07" h="173115">
                  <a:moveTo>
                    <a:pt x="167708" y="173116"/>
                  </a:moveTo>
                  <a:lnTo>
                    <a:pt x="167708" y="33630"/>
                  </a:lnTo>
                  <a:cubicBezTo>
                    <a:pt x="167708" y="15056"/>
                    <a:pt x="152651" y="0"/>
                    <a:pt x="134078" y="0"/>
                  </a:cubicBezTo>
                  <a:lnTo>
                    <a:pt x="0" y="0"/>
                  </a:lnTo>
                  <a:lnTo>
                    <a:pt x="167708" y="173116"/>
                  </a:lnTo>
                  <a:close/>
                </a:path>
              </a:pathLst>
            </a:custGeom>
            <a:solidFill>
              <a:srgbClr val="09A5D5"/>
            </a:solidFill>
            <a:ln w="29845" cap="flat">
              <a:solidFill>
                <a:srgbClr val="FFFFFF"/>
              </a:solidFill>
              <a:prstDash val="solid"/>
              <a:miter/>
            </a:ln>
          </p:spPr>
          <p:txBody>
            <a:bodyPr rtlCol="0" anchor="ctr"/>
            <a:lstStyle/>
            <a:p>
              <a:endParaRPr lang="en-GB"/>
            </a:p>
          </p:txBody>
        </p:sp>
        <p:sp>
          <p:nvSpPr>
            <p:cNvPr id="98" name="Vrije vorm: vorm 97">
              <a:extLst>
                <a:ext uri="{FF2B5EF4-FFF2-40B4-BE49-F238E27FC236}">
                  <a16:creationId xmlns:a16="http://schemas.microsoft.com/office/drawing/2014/main" id="{4AD4D295-8FDC-D6CF-8596-49DA68DC4B53}"/>
                </a:ext>
              </a:extLst>
            </p:cNvPr>
            <p:cNvSpPr/>
            <p:nvPr/>
          </p:nvSpPr>
          <p:spPr>
            <a:xfrm>
              <a:off x="5219577" y="2424244"/>
              <a:ext cx="270546" cy="6000"/>
            </a:xfrm>
            <a:custGeom>
              <a:avLst/>
              <a:gdLst>
                <a:gd name="connsiteX0" fmla="*/ 270546 w 270546"/>
                <a:gd name="connsiteY0" fmla="*/ 0 h 6000"/>
                <a:gd name="connsiteX1" fmla="*/ 0 w 270546"/>
                <a:gd name="connsiteY1" fmla="*/ 0 h 6000"/>
              </a:gdLst>
              <a:ahLst/>
              <a:cxnLst>
                <a:cxn ang="0">
                  <a:pos x="connsiteX0" y="connsiteY0"/>
                </a:cxn>
                <a:cxn ang="0">
                  <a:pos x="connsiteX1" y="connsiteY1"/>
                </a:cxn>
              </a:cxnLst>
              <a:rect l="l" t="t" r="r" b="b"/>
              <a:pathLst>
                <a:path w="270546" h="6000">
                  <a:moveTo>
                    <a:pt x="270546" y="0"/>
                  </a:moveTo>
                  <a:lnTo>
                    <a:pt x="0" y="0"/>
                  </a:lnTo>
                </a:path>
              </a:pathLst>
            </a:custGeom>
            <a:ln w="29845" cap="flat">
              <a:solidFill>
                <a:srgbClr val="FFFFFF"/>
              </a:solidFill>
              <a:prstDash val="solid"/>
              <a:round/>
            </a:ln>
          </p:spPr>
          <p:txBody>
            <a:bodyPr rtlCol="0" anchor="ctr"/>
            <a:lstStyle/>
            <a:p>
              <a:endParaRPr lang="en-GB"/>
            </a:p>
          </p:txBody>
        </p:sp>
        <p:sp>
          <p:nvSpPr>
            <p:cNvPr id="99" name="Vrije vorm: vorm 98">
              <a:extLst>
                <a:ext uri="{FF2B5EF4-FFF2-40B4-BE49-F238E27FC236}">
                  <a16:creationId xmlns:a16="http://schemas.microsoft.com/office/drawing/2014/main" id="{D49D0135-7A02-D8A1-5442-E9633FAD08B1}"/>
                </a:ext>
              </a:extLst>
            </p:cNvPr>
            <p:cNvSpPr/>
            <p:nvPr/>
          </p:nvSpPr>
          <p:spPr>
            <a:xfrm>
              <a:off x="5219577" y="2352629"/>
              <a:ext cx="302375" cy="6000"/>
            </a:xfrm>
            <a:custGeom>
              <a:avLst/>
              <a:gdLst>
                <a:gd name="connsiteX0" fmla="*/ 302375 w 302375"/>
                <a:gd name="connsiteY0" fmla="*/ 0 h 6000"/>
                <a:gd name="connsiteX1" fmla="*/ 0 w 302375"/>
                <a:gd name="connsiteY1" fmla="*/ 0 h 6000"/>
              </a:gdLst>
              <a:ahLst/>
              <a:cxnLst>
                <a:cxn ang="0">
                  <a:pos x="connsiteX0" y="connsiteY0"/>
                </a:cxn>
                <a:cxn ang="0">
                  <a:pos x="connsiteX1" y="connsiteY1"/>
                </a:cxn>
              </a:cxnLst>
              <a:rect l="l" t="t" r="r" b="b"/>
              <a:pathLst>
                <a:path w="302375" h="6000">
                  <a:moveTo>
                    <a:pt x="302375" y="0"/>
                  </a:moveTo>
                  <a:lnTo>
                    <a:pt x="0" y="0"/>
                  </a:lnTo>
                </a:path>
              </a:pathLst>
            </a:custGeom>
            <a:ln w="29845" cap="flat">
              <a:solidFill>
                <a:srgbClr val="FFFFFF"/>
              </a:solidFill>
              <a:prstDash val="solid"/>
              <a:round/>
            </a:ln>
          </p:spPr>
          <p:txBody>
            <a:bodyPr rtlCol="0" anchor="ctr"/>
            <a:lstStyle/>
            <a:p>
              <a:endParaRPr lang="en-GB"/>
            </a:p>
          </p:txBody>
        </p:sp>
        <p:sp>
          <p:nvSpPr>
            <p:cNvPr id="100" name="Vrije vorm: vorm 99">
              <a:extLst>
                <a:ext uri="{FF2B5EF4-FFF2-40B4-BE49-F238E27FC236}">
                  <a16:creationId xmlns:a16="http://schemas.microsoft.com/office/drawing/2014/main" id="{3C96BA28-349F-147C-3682-E22F97E38D29}"/>
                </a:ext>
              </a:extLst>
            </p:cNvPr>
            <p:cNvSpPr/>
            <p:nvPr/>
          </p:nvSpPr>
          <p:spPr>
            <a:xfrm>
              <a:off x="5219577" y="2281013"/>
              <a:ext cx="246674" cy="6000"/>
            </a:xfrm>
            <a:custGeom>
              <a:avLst/>
              <a:gdLst>
                <a:gd name="connsiteX0" fmla="*/ 246675 w 246674"/>
                <a:gd name="connsiteY0" fmla="*/ 0 h 6000"/>
                <a:gd name="connsiteX1" fmla="*/ 0 w 246674"/>
                <a:gd name="connsiteY1" fmla="*/ 0 h 6000"/>
              </a:gdLst>
              <a:ahLst/>
              <a:cxnLst>
                <a:cxn ang="0">
                  <a:pos x="connsiteX0" y="connsiteY0"/>
                </a:cxn>
                <a:cxn ang="0">
                  <a:pos x="connsiteX1" y="connsiteY1"/>
                </a:cxn>
              </a:cxnLst>
              <a:rect l="l" t="t" r="r" b="b"/>
              <a:pathLst>
                <a:path w="246674" h="6000">
                  <a:moveTo>
                    <a:pt x="246675" y="0"/>
                  </a:moveTo>
                  <a:lnTo>
                    <a:pt x="0" y="0"/>
                  </a:lnTo>
                </a:path>
              </a:pathLst>
            </a:custGeom>
            <a:ln w="29845" cap="flat">
              <a:solidFill>
                <a:srgbClr val="FFFFFF"/>
              </a:solidFill>
              <a:prstDash val="solid"/>
              <a:round/>
            </a:ln>
          </p:spPr>
          <p:txBody>
            <a:bodyPr rtlCol="0" anchor="ctr"/>
            <a:lstStyle/>
            <a:p>
              <a:endParaRPr lang="en-GB"/>
            </a:p>
          </p:txBody>
        </p:sp>
      </p:grpSp>
      <p:grpSp>
        <p:nvGrpSpPr>
          <p:cNvPr id="101" name="Icoon_2_5">
            <a:extLst>
              <a:ext uri="{FF2B5EF4-FFF2-40B4-BE49-F238E27FC236}">
                <a16:creationId xmlns:a16="http://schemas.microsoft.com/office/drawing/2014/main" id="{C5372715-4732-B29C-3C44-F2EFA9638F3E}"/>
              </a:ext>
            </a:extLst>
          </p:cNvPr>
          <p:cNvGrpSpPr/>
          <p:nvPr/>
        </p:nvGrpSpPr>
        <p:grpSpPr>
          <a:xfrm>
            <a:off x="771567" y="3058706"/>
            <a:ext cx="644545" cy="678824"/>
            <a:chOff x="6446710" y="3359198"/>
            <a:chExt cx="644545" cy="678824"/>
          </a:xfrm>
        </p:grpSpPr>
        <p:sp>
          <p:nvSpPr>
            <p:cNvPr id="102" name="Vrije vorm: vorm 101">
              <a:extLst>
                <a:ext uri="{FF2B5EF4-FFF2-40B4-BE49-F238E27FC236}">
                  <a16:creationId xmlns:a16="http://schemas.microsoft.com/office/drawing/2014/main" id="{B7B0CA9C-D309-3D8C-F87F-72B943C21985}"/>
                </a:ext>
              </a:extLst>
            </p:cNvPr>
            <p:cNvSpPr/>
            <p:nvPr/>
          </p:nvSpPr>
          <p:spPr>
            <a:xfrm>
              <a:off x="6540808" y="3359198"/>
              <a:ext cx="460225" cy="471566"/>
            </a:xfrm>
            <a:custGeom>
              <a:avLst/>
              <a:gdLst>
                <a:gd name="connsiteX0" fmla="*/ 68115 w 460225"/>
                <a:gd name="connsiteY0" fmla="*/ 382598 h 471566"/>
                <a:gd name="connsiteX1" fmla="*/ 157210 w 460225"/>
                <a:gd name="connsiteY1" fmla="*/ 471566 h 471566"/>
                <a:gd name="connsiteX2" fmla="*/ 230114 w 460225"/>
                <a:gd name="connsiteY2" fmla="*/ 433763 h 471566"/>
                <a:gd name="connsiteX3" fmla="*/ 303039 w 460225"/>
                <a:gd name="connsiteY3" fmla="*/ 471566 h 471566"/>
                <a:gd name="connsiteX4" fmla="*/ 392113 w 460225"/>
                <a:gd name="connsiteY4" fmla="*/ 382598 h 471566"/>
                <a:gd name="connsiteX5" fmla="*/ 460225 w 460225"/>
                <a:gd name="connsiteY5" fmla="*/ 288179 h 471566"/>
                <a:gd name="connsiteX6" fmla="*/ 440497 w 460225"/>
                <a:gd name="connsiteY6" fmla="*/ 228699 h 471566"/>
                <a:gd name="connsiteX7" fmla="*/ 460225 w 460225"/>
                <a:gd name="connsiteY7" fmla="*/ 172907 h 471566"/>
                <a:gd name="connsiteX8" fmla="*/ 392071 w 460225"/>
                <a:gd name="connsiteY8" fmla="*/ 86391 h 471566"/>
                <a:gd name="connsiteX9" fmla="*/ 303039 w 460225"/>
                <a:gd name="connsiteY9" fmla="*/ 0 h 471566"/>
                <a:gd name="connsiteX10" fmla="*/ 230114 w 460225"/>
                <a:gd name="connsiteY10" fmla="*/ 37803 h 471566"/>
                <a:gd name="connsiteX11" fmla="*/ 157210 w 460225"/>
                <a:gd name="connsiteY11" fmla="*/ 0 h 471566"/>
                <a:gd name="connsiteX12" fmla="*/ 68178 w 460225"/>
                <a:gd name="connsiteY12" fmla="*/ 86391 h 471566"/>
                <a:gd name="connsiteX13" fmla="*/ 0 w 460225"/>
                <a:gd name="connsiteY13" fmla="*/ 172907 h 471566"/>
                <a:gd name="connsiteX14" fmla="*/ 19730 w 460225"/>
                <a:gd name="connsiteY14" fmla="*/ 228699 h 471566"/>
                <a:gd name="connsiteX15" fmla="*/ 0 w 460225"/>
                <a:gd name="connsiteY15" fmla="*/ 288179 h 471566"/>
                <a:gd name="connsiteX16" fmla="*/ 68115 w 460225"/>
                <a:gd name="connsiteY16" fmla="*/ 382598 h 4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225" h="471566">
                  <a:moveTo>
                    <a:pt x="68115" y="382598"/>
                  </a:moveTo>
                  <a:cubicBezTo>
                    <a:pt x="68177" y="431657"/>
                    <a:pt x="108108" y="471566"/>
                    <a:pt x="157210" y="471566"/>
                  </a:cubicBezTo>
                  <a:cubicBezTo>
                    <a:pt x="187215" y="471566"/>
                    <a:pt x="213965" y="456789"/>
                    <a:pt x="230114" y="433763"/>
                  </a:cubicBezTo>
                  <a:cubicBezTo>
                    <a:pt x="246283" y="456789"/>
                    <a:pt x="273013" y="471566"/>
                    <a:pt x="303039" y="471566"/>
                  </a:cubicBezTo>
                  <a:cubicBezTo>
                    <a:pt x="352120" y="471566"/>
                    <a:pt x="392047" y="431655"/>
                    <a:pt x="392113" y="382598"/>
                  </a:cubicBezTo>
                  <a:cubicBezTo>
                    <a:pt x="432313" y="369314"/>
                    <a:pt x="460225" y="331634"/>
                    <a:pt x="460225" y="288179"/>
                  </a:cubicBezTo>
                  <a:cubicBezTo>
                    <a:pt x="460225" y="266423"/>
                    <a:pt x="453307" y="245792"/>
                    <a:pt x="440497" y="228699"/>
                  </a:cubicBezTo>
                  <a:cubicBezTo>
                    <a:pt x="453169" y="212980"/>
                    <a:pt x="460225" y="193331"/>
                    <a:pt x="460225" y="172907"/>
                  </a:cubicBezTo>
                  <a:cubicBezTo>
                    <a:pt x="460225" y="131236"/>
                    <a:pt x="431329" y="95848"/>
                    <a:pt x="392071" y="86391"/>
                  </a:cubicBezTo>
                  <a:cubicBezTo>
                    <a:pt x="390637" y="38518"/>
                    <a:pt x="351259" y="0"/>
                    <a:pt x="303039" y="0"/>
                  </a:cubicBezTo>
                  <a:cubicBezTo>
                    <a:pt x="273013" y="0"/>
                    <a:pt x="246283" y="14777"/>
                    <a:pt x="230114" y="37803"/>
                  </a:cubicBezTo>
                  <a:cubicBezTo>
                    <a:pt x="213945" y="14777"/>
                    <a:pt x="187214" y="0"/>
                    <a:pt x="157210" y="0"/>
                  </a:cubicBezTo>
                  <a:cubicBezTo>
                    <a:pt x="108989" y="0"/>
                    <a:pt x="69587" y="38519"/>
                    <a:pt x="68178" y="86391"/>
                  </a:cubicBezTo>
                  <a:cubicBezTo>
                    <a:pt x="28901" y="95847"/>
                    <a:pt x="0" y="131235"/>
                    <a:pt x="0" y="172907"/>
                  </a:cubicBezTo>
                  <a:cubicBezTo>
                    <a:pt x="0" y="193334"/>
                    <a:pt x="7061" y="212983"/>
                    <a:pt x="19730" y="228699"/>
                  </a:cubicBezTo>
                  <a:cubicBezTo>
                    <a:pt x="6918" y="245789"/>
                    <a:pt x="0" y="266441"/>
                    <a:pt x="0" y="288179"/>
                  </a:cubicBezTo>
                  <a:cubicBezTo>
                    <a:pt x="0" y="331632"/>
                    <a:pt x="27917" y="369289"/>
                    <a:pt x="68115" y="382598"/>
                  </a:cubicBezTo>
                  <a:close/>
                </a:path>
              </a:pathLst>
            </a:custGeom>
            <a:solidFill>
              <a:srgbClr val="00A6D6"/>
            </a:solidFill>
            <a:ln w="5969" cap="flat">
              <a:noFill/>
              <a:prstDash val="solid"/>
              <a:miter/>
            </a:ln>
          </p:spPr>
          <p:txBody>
            <a:bodyPr rtlCol="0" anchor="ctr"/>
            <a:lstStyle/>
            <a:p>
              <a:endParaRPr lang="en-GB"/>
            </a:p>
          </p:txBody>
        </p:sp>
        <p:sp>
          <p:nvSpPr>
            <p:cNvPr id="103" name="Vrije vorm: vorm 102">
              <a:extLst>
                <a:ext uri="{FF2B5EF4-FFF2-40B4-BE49-F238E27FC236}">
                  <a16:creationId xmlns:a16="http://schemas.microsoft.com/office/drawing/2014/main" id="{41D831CB-8635-9C2E-568C-6D21D9335B3C}"/>
                </a:ext>
              </a:extLst>
            </p:cNvPr>
            <p:cNvSpPr/>
            <p:nvPr/>
          </p:nvSpPr>
          <p:spPr>
            <a:xfrm>
              <a:off x="6770922" y="3457323"/>
              <a:ext cx="6000" cy="286767"/>
            </a:xfrm>
            <a:custGeom>
              <a:avLst/>
              <a:gdLst>
                <a:gd name="connsiteX0" fmla="*/ 0 w 6000"/>
                <a:gd name="connsiteY0" fmla="*/ 0 h 286767"/>
                <a:gd name="connsiteX1" fmla="*/ 0 w 6000"/>
                <a:gd name="connsiteY1" fmla="*/ 286767 h 286767"/>
              </a:gdLst>
              <a:ahLst/>
              <a:cxnLst>
                <a:cxn ang="0">
                  <a:pos x="connsiteX0" y="connsiteY0"/>
                </a:cxn>
                <a:cxn ang="0">
                  <a:pos x="connsiteX1" y="connsiteY1"/>
                </a:cxn>
              </a:cxnLst>
              <a:rect l="l" t="t" r="r" b="b"/>
              <a:pathLst>
                <a:path w="6000" h="286767">
                  <a:moveTo>
                    <a:pt x="0" y="0"/>
                  </a:moveTo>
                  <a:lnTo>
                    <a:pt x="0" y="286767"/>
                  </a:lnTo>
                </a:path>
              </a:pathLst>
            </a:custGeom>
            <a:ln w="29845" cap="flat">
              <a:solidFill>
                <a:srgbClr val="FFFFFF"/>
              </a:solidFill>
              <a:prstDash val="solid"/>
              <a:round/>
            </a:ln>
          </p:spPr>
          <p:txBody>
            <a:bodyPr rtlCol="0" anchor="ctr"/>
            <a:lstStyle/>
            <a:p>
              <a:endParaRPr lang="en-GB"/>
            </a:p>
          </p:txBody>
        </p:sp>
        <p:sp>
          <p:nvSpPr>
            <p:cNvPr id="104" name="Vrije vorm: vorm 103">
              <a:extLst>
                <a:ext uri="{FF2B5EF4-FFF2-40B4-BE49-F238E27FC236}">
                  <a16:creationId xmlns:a16="http://schemas.microsoft.com/office/drawing/2014/main" id="{8A1AF0AD-C5B3-A3D0-7030-64D9687E1285}"/>
                </a:ext>
              </a:extLst>
            </p:cNvPr>
            <p:cNvSpPr/>
            <p:nvPr/>
          </p:nvSpPr>
          <p:spPr>
            <a:xfrm>
              <a:off x="6780433" y="3494733"/>
              <a:ext cx="86367" cy="149285"/>
            </a:xfrm>
            <a:custGeom>
              <a:avLst/>
              <a:gdLst>
                <a:gd name="connsiteX0" fmla="*/ 84847 w 86367"/>
                <a:gd name="connsiteY0" fmla="*/ 149285 h 149285"/>
                <a:gd name="connsiteX1" fmla="*/ 2616 w 86367"/>
                <a:gd name="connsiteY1" fmla="*/ 93906 h 149285"/>
                <a:gd name="connsiteX2" fmla="*/ 86368 w 86367"/>
                <a:gd name="connsiteY2" fmla="*/ 0 h 149285"/>
              </a:gdLst>
              <a:ahLst/>
              <a:cxnLst>
                <a:cxn ang="0">
                  <a:pos x="connsiteX0" y="connsiteY0"/>
                </a:cxn>
                <a:cxn ang="0">
                  <a:pos x="connsiteX1" y="connsiteY1"/>
                </a:cxn>
                <a:cxn ang="0">
                  <a:pos x="connsiteX2" y="connsiteY2"/>
                </a:cxn>
              </a:cxnLst>
              <a:rect l="l" t="t" r="r" b="b"/>
              <a:pathLst>
                <a:path w="86367" h="149285">
                  <a:moveTo>
                    <a:pt x="84847" y="149285"/>
                  </a:moveTo>
                  <a:cubicBezTo>
                    <a:pt x="84847" y="149285"/>
                    <a:pt x="16120" y="146068"/>
                    <a:pt x="2616" y="93906"/>
                  </a:cubicBezTo>
                  <a:cubicBezTo>
                    <a:pt x="-14859" y="26407"/>
                    <a:pt x="59961" y="0"/>
                    <a:pt x="86368" y="0"/>
                  </a:cubicBezTo>
                </a:path>
              </a:pathLst>
            </a:custGeom>
            <a:noFill/>
            <a:ln w="29845" cap="flat">
              <a:solidFill>
                <a:srgbClr val="FFFFFF"/>
              </a:solidFill>
              <a:prstDash val="solid"/>
              <a:round/>
            </a:ln>
          </p:spPr>
          <p:txBody>
            <a:bodyPr rtlCol="0" anchor="ctr"/>
            <a:lstStyle/>
            <a:p>
              <a:endParaRPr lang="en-GB"/>
            </a:p>
          </p:txBody>
        </p:sp>
        <p:sp>
          <p:nvSpPr>
            <p:cNvPr id="105" name="Vrije vorm: vorm 104">
              <a:extLst>
                <a:ext uri="{FF2B5EF4-FFF2-40B4-BE49-F238E27FC236}">
                  <a16:creationId xmlns:a16="http://schemas.microsoft.com/office/drawing/2014/main" id="{6BDE0C75-2113-281A-93D5-CC11E98E9958}"/>
                </a:ext>
              </a:extLst>
            </p:cNvPr>
            <p:cNvSpPr/>
            <p:nvPr/>
          </p:nvSpPr>
          <p:spPr>
            <a:xfrm>
              <a:off x="6676289" y="3550034"/>
              <a:ext cx="86368" cy="149284"/>
            </a:xfrm>
            <a:custGeom>
              <a:avLst/>
              <a:gdLst>
                <a:gd name="connsiteX0" fmla="*/ 1520 w 86368"/>
                <a:gd name="connsiteY0" fmla="*/ 0 h 149284"/>
                <a:gd name="connsiteX1" fmla="*/ 83752 w 86368"/>
                <a:gd name="connsiteY1" fmla="*/ 55379 h 149284"/>
                <a:gd name="connsiteX2" fmla="*/ 0 w 86368"/>
                <a:gd name="connsiteY2" fmla="*/ 149285 h 149284"/>
              </a:gdLst>
              <a:ahLst/>
              <a:cxnLst>
                <a:cxn ang="0">
                  <a:pos x="connsiteX0" y="connsiteY0"/>
                </a:cxn>
                <a:cxn ang="0">
                  <a:pos x="connsiteX1" y="connsiteY1"/>
                </a:cxn>
                <a:cxn ang="0">
                  <a:pos x="connsiteX2" y="connsiteY2"/>
                </a:cxn>
              </a:cxnLst>
              <a:rect l="l" t="t" r="r" b="b"/>
              <a:pathLst>
                <a:path w="86368" h="149284">
                  <a:moveTo>
                    <a:pt x="1520" y="0"/>
                  </a:moveTo>
                  <a:cubicBezTo>
                    <a:pt x="1520" y="0"/>
                    <a:pt x="70248" y="3218"/>
                    <a:pt x="83752" y="55379"/>
                  </a:cubicBezTo>
                  <a:cubicBezTo>
                    <a:pt x="101227" y="122878"/>
                    <a:pt x="26407" y="149285"/>
                    <a:pt x="0" y="149285"/>
                  </a:cubicBezTo>
                </a:path>
              </a:pathLst>
            </a:custGeom>
            <a:noFill/>
            <a:ln w="29845" cap="flat">
              <a:solidFill>
                <a:srgbClr val="FFFFFF"/>
              </a:solidFill>
              <a:prstDash val="solid"/>
              <a:round/>
            </a:ln>
          </p:spPr>
          <p:txBody>
            <a:bodyPr rtlCol="0" anchor="ctr"/>
            <a:lstStyle/>
            <a:p>
              <a:endParaRPr lang="en-GB"/>
            </a:p>
          </p:txBody>
        </p:sp>
        <p:sp>
          <p:nvSpPr>
            <p:cNvPr id="106" name="Vrije vorm: vorm 105">
              <a:extLst>
                <a:ext uri="{FF2B5EF4-FFF2-40B4-BE49-F238E27FC236}">
                  <a16:creationId xmlns:a16="http://schemas.microsoft.com/office/drawing/2014/main" id="{68400F9B-C502-FEAB-EA40-65B2974014FD}"/>
                </a:ext>
              </a:extLst>
            </p:cNvPr>
            <p:cNvSpPr/>
            <p:nvPr/>
          </p:nvSpPr>
          <p:spPr>
            <a:xfrm>
              <a:off x="6884710" y="3657417"/>
              <a:ext cx="206545" cy="380605"/>
            </a:xfrm>
            <a:custGeom>
              <a:avLst/>
              <a:gdLst>
                <a:gd name="connsiteX0" fmla="*/ 83635 w 206545"/>
                <a:gd name="connsiteY0" fmla="*/ 260605 h 380605"/>
                <a:gd name="connsiteX1" fmla="*/ 146905 w 206545"/>
                <a:gd name="connsiteY1" fmla="*/ 197039 h 380605"/>
                <a:gd name="connsiteX2" fmla="*/ 162607 w 206545"/>
                <a:gd name="connsiteY2" fmla="*/ 159007 h 380605"/>
                <a:gd name="connsiteX3" fmla="*/ 162607 w 206545"/>
                <a:gd name="connsiteY3" fmla="*/ 21971 h 380605"/>
                <a:gd name="connsiteX4" fmla="*/ 184579 w 206545"/>
                <a:gd name="connsiteY4" fmla="*/ 0 h 380605"/>
                <a:gd name="connsiteX5" fmla="*/ 184579 w 206545"/>
                <a:gd name="connsiteY5" fmla="*/ 0 h 380605"/>
                <a:gd name="connsiteX6" fmla="*/ 206545 w 206545"/>
                <a:gd name="connsiteY6" fmla="*/ 21971 h 380605"/>
                <a:gd name="connsiteX7" fmla="*/ 206545 w 206545"/>
                <a:gd name="connsiteY7" fmla="*/ 204341 h 380605"/>
                <a:gd name="connsiteX8" fmla="*/ 187093 w 206545"/>
                <a:gd name="connsiteY8" fmla="*/ 251311 h 380605"/>
                <a:gd name="connsiteX9" fmla="*/ 126865 w 206545"/>
                <a:gd name="connsiteY9" fmla="*/ 311539 h 380605"/>
                <a:gd name="connsiteX10" fmla="*/ 108601 w 206545"/>
                <a:gd name="connsiteY10" fmla="*/ 355627 h 380605"/>
                <a:gd name="connsiteX11" fmla="*/ 108601 w 206545"/>
                <a:gd name="connsiteY11" fmla="*/ 380605 h 380605"/>
                <a:gd name="connsiteX12" fmla="*/ 0 w 206545"/>
                <a:gd name="connsiteY12" fmla="*/ 380605 h 380605"/>
                <a:gd name="connsiteX13" fmla="*/ 0 w 206545"/>
                <a:gd name="connsiteY13" fmla="*/ 272401 h 380605"/>
                <a:gd name="connsiteX14" fmla="*/ 14173 w 206545"/>
                <a:gd name="connsiteY14" fmla="*/ 238189 h 380605"/>
                <a:gd name="connsiteX15" fmla="*/ 85237 w 206545"/>
                <a:gd name="connsiteY15" fmla="*/ 167122 h 380605"/>
                <a:gd name="connsiteX16" fmla="*/ 112855 w 206545"/>
                <a:gd name="connsiteY16" fmla="*/ 167122 h 380605"/>
                <a:gd name="connsiteX17" fmla="*/ 112855 w 206545"/>
                <a:gd name="connsiteY17" fmla="*/ 167122 h 380605"/>
                <a:gd name="connsiteX18" fmla="*/ 112855 w 206545"/>
                <a:gd name="connsiteY18" fmla="*/ 194742 h 380605"/>
                <a:gd name="connsiteX19" fmla="*/ 65635 w 206545"/>
                <a:gd name="connsiteY19" fmla="*/ 242605 h 380605"/>
                <a:gd name="connsiteX20" fmla="*/ 83635 w 206545"/>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5" h="380605">
                  <a:moveTo>
                    <a:pt x="83635" y="260605"/>
                  </a:moveTo>
                  <a:lnTo>
                    <a:pt x="146905" y="197039"/>
                  </a:lnTo>
                  <a:cubicBezTo>
                    <a:pt x="156961" y="186935"/>
                    <a:pt x="162607" y="173261"/>
                    <a:pt x="162607" y="159007"/>
                  </a:cubicBezTo>
                  <a:lnTo>
                    <a:pt x="162607" y="21971"/>
                  </a:lnTo>
                  <a:cubicBezTo>
                    <a:pt x="162607" y="9837"/>
                    <a:pt x="172441" y="0"/>
                    <a:pt x="184579" y="0"/>
                  </a:cubicBezTo>
                  <a:lnTo>
                    <a:pt x="184579" y="0"/>
                  </a:lnTo>
                  <a:cubicBezTo>
                    <a:pt x="196711" y="0"/>
                    <a:pt x="206545" y="9837"/>
                    <a:pt x="206545" y="21971"/>
                  </a:cubicBezTo>
                  <a:lnTo>
                    <a:pt x="206545" y="204341"/>
                  </a:lnTo>
                  <a:cubicBezTo>
                    <a:pt x="206545" y="221959"/>
                    <a:pt x="199549" y="238855"/>
                    <a:pt x="187093" y="251311"/>
                  </a:cubicBezTo>
                  <a:lnTo>
                    <a:pt x="126865" y="311539"/>
                  </a:lnTo>
                  <a:cubicBezTo>
                    <a:pt x="115171" y="323233"/>
                    <a:pt x="108601" y="339091"/>
                    <a:pt x="108601" y="355627"/>
                  </a:cubicBezTo>
                  <a:lnTo>
                    <a:pt x="108601" y="380605"/>
                  </a:lnTo>
                  <a:lnTo>
                    <a:pt x="0" y="380605"/>
                  </a:lnTo>
                  <a:lnTo>
                    <a:pt x="0" y="272401"/>
                  </a:lnTo>
                  <a:cubicBezTo>
                    <a:pt x="0" y="259567"/>
                    <a:pt x="5098" y="247261"/>
                    <a:pt x="14173" y="238189"/>
                  </a:cubicBezTo>
                  <a:lnTo>
                    <a:pt x="85237" y="167122"/>
                  </a:lnTo>
                  <a:cubicBezTo>
                    <a:pt x="92863" y="159495"/>
                    <a:pt x="105229" y="159495"/>
                    <a:pt x="112855" y="167122"/>
                  </a:cubicBezTo>
                  <a:lnTo>
                    <a:pt x="112855" y="167122"/>
                  </a:lnTo>
                  <a:cubicBezTo>
                    <a:pt x="120487" y="174749"/>
                    <a:pt x="120487" y="187115"/>
                    <a:pt x="112855" y="194742"/>
                  </a:cubicBezTo>
                  <a:lnTo>
                    <a:pt x="65635" y="242605"/>
                  </a:lnTo>
                  <a:lnTo>
                    <a:pt x="83635" y="260605"/>
                  </a:lnTo>
                  <a:close/>
                </a:path>
              </a:pathLst>
            </a:custGeom>
            <a:solidFill>
              <a:srgbClr val="0076C2"/>
            </a:solidFill>
            <a:ln w="5969" cap="flat">
              <a:noFill/>
              <a:prstDash val="solid"/>
              <a:miter/>
            </a:ln>
          </p:spPr>
          <p:txBody>
            <a:bodyPr rtlCol="0" anchor="ctr"/>
            <a:lstStyle/>
            <a:p>
              <a:endParaRPr lang="en-GB"/>
            </a:p>
          </p:txBody>
        </p:sp>
        <p:sp>
          <p:nvSpPr>
            <p:cNvPr id="107" name="Vrije vorm: vorm 106">
              <a:extLst>
                <a:ext uri="{FF2B5EF4-FFF2-40B4-BE49-F238E27FC236}">
                  <a16:creationId xmlns:a16="http://schemas.microsoft.com/office/drawing/2014/main" id="{B9284718-8E64-D36C-3F3C-26525AD5F70D}"/>
                </a:ext>
              </a:extLst>
            </p:cNvPr>
            <p:cNvSpPr/>
            <p:nvPr/>
          </p:nvSpPr>
          <p:spPr>
            <a:xfrm>
              <a:off x="6446710" y="3657417"/>
              <a:ext cx="206547" cy="380605"/>
            </a:xfrm>
            <a:custGeom>
              <a:avLst/>
              <a:gdLst>
                <a:gd name="connsiteX0" fmla="*/ 122913 w 206547"/>
                <a:gd name="connsiteY0" fmla="*/ 260605 h 380605"/>
                <a:gd name="connsiteX1" fmla="*/ 59643 w 206547"/>
                <a:gd name="connsiteY1" fmla="*/ 197039 h 380605"/>
                <a:gd name="connsiteX2" fmla="*/ 43942 w 206547"/>
                <a:gd name="connsiteY2" fmla="*/ 159007 h 380605"/>
                <a:gd name="connsiteX3" fmla="*/ 43942 w 206547"/>
                <a:gd name="connsiteY3" fmla="*/ 21971 h 380605"/>
                <a:gd name="connsiteX4" fmla="*/ 21971 w 206547"/>
                <a:gd name="connsiteY4" fmla="*/ 0 h 380605"/>
                <a:gd name="connsiteX5" fmla="*/ 21971 w 206547"/>
                <a:gd name="connsiteY5" fmla="*/ 0 h 380605"/>
                <a:gd name="connsiteX6" fmla="*/ 0 w 206547"/>
                <a:gd name="connsiteY6" fmla="*/ 21971 h 380605"/>
                <a:gd name="connsiteX7" fmla="*/ 0 w 206547"/>
                <a:gd name="connsiteY7" fmla="*/ 204341 h 380605"/>
                <a:gd name="connsiteX8" fmla="*/ 19456 w 206547"/>
                <a:gd name="connsiteY8" fmla="*/ 251311 h 380605"/>
                <a:gd name="connsiteX9" fmla="*/ 79685 w 206547"/>
                <a:gd name="connsiteY9" fmla="*/ 311539 h 380605"/>
                <a:gd name="connsiteX10" fmla="*/ 97946 w 206547"/>
                <a:gd name="connsiteY10" fmla="*/ 355627 h 380605"/>
                <a:gd name="connsiteX11" fmla="*/ 97946 w 206547"/>
                <a:gd name="connsiteY11" fmla="*/ 380605 h 380605"/>
                <a:gd name="connsiteX12" fmla="*/ 206548 w 206547"/>
                <a:gd name="connsiteY12" fmla="*/ 380605 h 380605"/>
                <a:gd name="connsiteX13" fmla="*/ 206548 w 206547"/>
                <a:gd name="connsiteY13" fmla="*/ 272401 h 380605"/>
                <a:gd name="connsiteX14" fmla="*/ 192374 w 206547"/>
                <a:gd name="connsiteY14" fmla="*/ 238189 h 380605"/>
                <a:gd name="connsiteX15" fmla="*/ 121310 w 206547"/>
                <a:gd name="connsiteY15" fmla="*/ 167122 h 380605"/>
                <a:gd name="connsiteX16" fmla="*/ 93690 w 206547"/>
                <a:gd name="connsiteY16" fmla="*/ 167122 h 380605"/>
                <a:gd name="connsiteX17" fmla="*/ 93690 w 206547"/>
                <a:gd name="connsiteY17" fmla="*/ 167122 h 380605"/>
                <a:gd name="connsiteX18" fmla="*/ 93690 w 206547"/>
                <a:gd name="connsiteY18" fmla="*/ 194742 h 380605"/>
                <a:gd name="connsiteX19" fmla="*/ 140913 w 206547"/>
                <a:gd name="connsiteY19" fmla="*/ 242605 h 380605"/>
                <a:gd name="connsiteX20" fmla="*/ 122913 w 206547"/>
                <a:gd name="connsiteY20" fmla="*/ 260605 h 38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547" h="380605">
                  <a:moveTo>
                    <a:pt x="122913" y="260605"/>
                  </a:moveTo>
                  <a:lnTo>
                    <a:pt x="59643" y="197039"/>
                  </a:lnTo>
                  <a:cubicBezTo>
                    <a:pt x="49587" y="186935"/>
                    <a:pt x="43942" y="173261"/>
                    <a:pt x="43942" y="159007"/>
                  </a:cubicBezTo>
                  <a:lnTo>
                    <a:pt x="43942" y="21971"/>
                  </a:lnTo>
                  <a:cubicBezTo>
                    <a:pt x="43942" y="9837"/>
                    <a:pt x="34105" y="0"/>
                    <a:pt x="21971" y="0"/>
                  </a:cubicBezTo>
                  <a:lnTo>
                    <a:pt x="21971" y="0"/>
                  </a:lnTo>
                  <a:cubicBezTo>
                    <a:pt x="9837" y="0"/>
                    <a:pt x="0" y="9837"/>
                    <a:pt x="0" y="21971"/>
                  </a:cubicBezTo>
                  <a:lnTo>
                    <a:pt x="0" y="204341"/>
                  </a:lnTo>
                  <a:cubicBezTo>
                    <a:pt x="0" y="221959"/>
                    <a:pt x="6999" y="238855"/>
                    <a:pt x="19456" y="251311"/>
                  </a:cubicBezTo>
                  <a:lnTo>
                    <a:pt x="79685" y="311539"/>
                  </a:lnTo>
                  <a:cubicBezTo>
                    <a:pt x="91377" y="323233"/>
                    <a:pt x="97946" y="339091"/>
                    <a:pt x="97946" y="355627"/>
                  </a:cubicBezTo>
                  <a:lnTo>
                    <a:pt x="97946" y="380605"/>
                  </a:lnTo>
                  <a:lnTo>
                    <a:pt x="206548" y="380605"/>
                  </a:lnTo>
                  <a:lnTo>
                    <a:pt x="206548" y="272401"/>
                  </a:lnTo>
                  <a:cubicBezTo>
                    <a:pt x="206548" y="259567"/>
                    <a:pt x="201449" y="247261"/>
                    <a:pt x="192374" y="238189"/>
                  </a:cubicBezTo>
                  <a:lnTo>
                    <a:pt x="121310" y="167122"/>
                  </a:lnTo>
                  <a:cubicBezTo>
                    <a:pt x="113683" y="159495"/>
                    <a:pt x="101317" y="159495"/>
                    <a:pt x="93690" y="167122"/>
                  </a:cubicBezTo>
                  <a:lnTo>
                    <a:pt x="93690" y="167122"/>
                  </a:lnTo>
                  <a:cubicBezTo>
                    <a:pt x="86063" y="174749"/>
                    <a:pt x="86063" y="187115"/>
                    <a:pt x="93690" y="194742"/>
                  </a:cubicBezTo>
                  <a:lnTo>
                    <a:pt x="140913" y="242605"/>
                  </a:lnTo>
                  <a:lnTo>
                    <a:pt x="122913" y="260605"/>
                  </a:lnTo>
                  <a:close/>
                </a:path>
              </a:pathLst>
            </a:custGeom>
            <a:solidFill>
              <a:srgbClr val="0076C2"/>
            </a:solidFill>
            <a:ln w="5969" cap="flat">
              <a:noFill/>
              <a:prstDash val="solid"/>
              <a:miter/>
            </a:ln>
          </p:spPr>
          <p:txBody>
            <a:bodyPr rtlCol="0" anchor="ctr"/>
            <a:lstStyle/>
            <a:p>
              <a:endParaRPr lang="en-GB"/>
            </a:p>
          </p:txBody>
        </p:sp>
      </p:grpSp>
      <p:sp>
        <p:nvSpPr>
          <p:cNvPr id="108" name="Tekstvak 107">
            <a:extLst>
              <a:ext uri="{FF2B5EF4-FFF2-40B4-BE49-F238E27FC236}">
                <a16:creationId xmlns:a16="http://schemas.microsoft.com/office/drawing/2014/main" id="{F6A2F19D-7901-9FBE-1102-E5CC7D5FF236}"/>
              </a:ext>
            </a:extLst>
          </p:cNvPr>
          <p:cNvSpPr txBox="1"/>
          <p:nvPr/>
        </p:nvSpPr>
        <p:spPr>
          <a:xfrm>
            <a:off x="1729725" y="3083377"/>
            <a:ext cx="2802036"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109" name="Tekstvak 108">
            <a:extLst>
              <a:ext uri="{FF2B5EF4-FFF2-40B4-BE49-F238E27FC236}">
                <a16:creationId xmlns:a16="http://schemas.microsoft.com/office/drawing/2014/main" id="{3FE504C0-9289-4F51-6B62-CE24ED76B5A0}"/>
              </a:ext>
            </a:extLst>
          </p:cNvPr>
          <p:cNvSpPr txBox="1"/>
          <p:nvPr/>
        </p:nvSpPr>
        <p:spPr>
          <a:xfrm>
            <a:off x="1729725" y="1565275"/>
            <a:ext cx="2802036" cy="1024896"/>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123" name="Tekstvak 122">
            <a:extLst>
              <a:ext uri="{FF2B5EF4-FFF2-40B4-BE49-F238E27FC236}">
                <a16:creationId xmlns:a16="http://schemas.microsoft.com/office/drawing/2014/main" id="{88C353FF-C042-0A77-8020-22F5E62DA896}"/>
              </a:ext>
            </a:extLst>
          </p:cNvPr>
          <p:cNvSpPr txBox="1"/>
          <p:nvPr/>
        </p:nvSpPr>
        <p:spPr>
          <a:xfrm>
            <a:off x="7704570" y="3083377"/>
            <a:ext cx="2802036" cy="1024896"/>
          </a:xfrm>
          <a:prstGeom prst="rect">
            <a:avLst/>
          </a:prstGeom>
          <a:noFill/>
        </p:spPr>
        <p:txBody>
          <a:bodyPr wrap="square" lIns="0" tIns="0" rIns="0" bIns="0" rtlCol="0">
            <a:spAutoFit/>
          </a:bodyPr>
          <a:lstStyle/>
          <a:p>
            <a:pPr algn="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sp>
        <p:nvSpPr>
          <p:cNvPr id="124" name="Tekstvak 123">
            <a:extLst>
              <a:ext uri="{FF2B5EF4-FFF2-40B4-BE49-F238E27FC236}">
                <a16:creationId xmlns:a16="http://schemas.microsoft.com/office/drawing/2014/main" id="{6AD2C35F-A5F6-42DF-00CA-68A5E22309DF}"/>
              </a:ext>
            </a:extLst>
          </p:cNvPr>
          <p:cNvSpPr txBox="1"/>
          <p:nvPr/>
        </p:nvSpPr>
        <p:spPr>
          <a:xfrm>
            <a:off x="7704570" y="1565275"/>
            <a:ext cx="2802036" cy="1024896"/>
          </a:xfrm>
          <a:prstGeom prst="rect">
            <a:avLst/>
          </a:prstGeom>
          <a:noFill/>
        </p:spPr>
        <p:txBody>
          <a:bodyPr wrap="square" lIns="0" tIns="0" rIns="0" bIns="0" rtlCol="0">
            <a:spAutoFit/>
          </a:bodyPr>
          <a:lstStyle/>
          <a:p>
            <a:pPr algn="r">
              <a:lnSpc>
                <a:spcPct val="90000"/>
              </a:lnSpc>
              <a:spcBef>
                <a:spcPts val="600"/>
              </a:spcBef>
              <a:spcAft>
                <a:spcPts val="600"/>
              </a:spcAft>
            </a:pPr>
            <a:r>
              <a:rPr lang="en-US" sz="2000" dirty="0">
                <a:solidFill>
                  <a:schemeClr val="accent1"/>
                </a:solidFill>
              </a:rPr>
              <a:t>Lorem ipsum dolor</a:t>
            </a:r>
            <a:br>
              <a:rPr lang="en-US" sz="2400" dirty="0">
                <a:solidFill>
                  <a:schemeClr val="accent1"/>
                </a:solidFill>
              </a:rPr>
            </a:br>
            <a:r>
              <a:rPr lang="en-US" dirty="0"/>
              <a:t>Sit amet consectetur adipiscing elit sed do eiusmod tempor</a:t>
            </a:r>
            <a:endParaRPr lang="en-GB" sz="2400" dirty="0"/>
          </a:p>
        </p:txBody>
      </p:sp>
      <p:grpSp>
        <p:nvGrpSpPr>
          <p:cNvPr id="125" name="Icoon_1_4">
            <a:extLst>
              <a:ext uri="{FF2B5EF4-FFF2-40B4-BE49-F238E27FC236}">
                <a16:creationId xmlns:a16="http://schemas.microsoft.com/office/drawing/2014/main" id="{A587171B-0F02-7219-FD63-CB1CDD55CF63}"/>
              </a:ext>
            </a:extLst>
          </p:cNvPr>
          <p:cNvGrpSpPr/>
          <p:nvPr/>
        </p:nvGrpSpPr>
        <p:grpSpPr>
          <a:xfrm>
            <a:off x="10831280" y="1623598"/>
            <a:ext cx="568502" cy="511334"/>
            <a:chOff x="5105691" y="2167939"/>
            <a:chExt cx="568502" cy="511334"/>
          </a:xfrm>
        </p:grpSpPr>
        <p:sp>
          <p:nvSpPr>
            <p:cNvPr id="126" name="Vrije vorm: vorm 125">
              <a:extLst>
                <a:ext uri="{FF2B5EF4-FFF2-40B4-BE49-F238E27FC236}">
                  <a16:creationId xmlns:a16="http://schemas.microsoft.com/office/drawing/2014/main" id="{480FD242-39DB-D4C7-6326-332709B33101}"/>
                </a:ext>
              </a:extLst>
            </p:cNvPr>
            <p:cNvSpPr/>
            <p:nvPr/>
          </p:nvSpPr>
          <p:spPr>
            <a:xfrm>
              <a:off x="5105691" y="2167939"/>
              <a:ext cx="568502" cy="511334"/>
            </a:xfrm>
            <a:custGeom>
              <a:avLst/>
              <a:gdLst>
                <a:gd name="connsiteX0" fmla="*/ 568503 w 568502"/>
                <a:gd name="connsiteY0" fmla="*/ 119078 h 511334"/>
                <a:gd name="connsiteX1" fmla="*/ 494295 w 568502"/>
                <a:gd name="connsiteY1" fmla="*/ 119078 h 511334"/>
                <a:gd name="connsiteX2" fmla="*/ 442420 w 568502"/>
                <a:gd name="connsiteY2" fmla="*/ 67201 h 511334"/>
                <a:gd name="connsiteX3" fmla="*/ 442420 w 568502"/>
                <a:gd name="connsiteY3" fmla="*/ 0 h 511334"/>
                <a:gd name="connsiteX4" fmla="*/ 23858 w 568502"/>
                <a:gd name="connsiteY4" fmla="*/ 0 h 511334"/>
                <a:gd name="connsiteX5" fmla="*/ 0 w 568502"/>
                <a:gd name="connsiteY5" fmla="*/ 23858 h 511334"/>
                <a:gd name="connsiteX6" fmla="*/ 0 w 568502"/>
                <a:gd name="connsiteY6" fmla="*/ 487478 h 511334"/>
                <a:gd name="connsiteX7" fmla="*/ 23858 w 568502"/>
                <a:gd name="connsiteY7" fmla="*/ 511334 h 511334"/>
                <a:gd name="connsiteX8" fmla="*/ 544647 w 568502"/>
                <a:gd name="connsiteY8" fmla="*/ 511334 h 511334"/>
                <a:gd name="connsiteX9" fmla="*/ 568503 w 568502"/>
                <a:gd name="connsiteY9" fmla="*/ 487478 h 511334"/>
                <a:gd name="connsiteX10" fmla="*/ 568503 w 568502"/>
                <a:gd name="connsiteY10" fmla="*/ 119078 h 511334"/>
                <a:gd name="connsiteX11" fmla="*/ 568503 w 568502"/>
                <a:gd name="connsiteY11" fmla="*/ 119078 h 5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8502" h="511334">
                  <a:moveTo>
                    <a:pt x="568503" y="119078"/>
                  </a:moveTo>
                  <a:lnTo>
                    <a:pt x="494295" y="119078"/>
                  </a:lnTo>
                  <a:cubicBezTo>
                    <a:pt x="465693" y="119078"/>
                    <a:pt x="442420" y="95806"/>
                    <a:pt x="442420" y="67201"/>
                  </a:cubicBezTo>
                  <a:lnTo>
                    <a:pt x="442420" y="0"/>
                  </a:lnTo>
                  <a:lnTo>
                    <a:pt x="23858" y="0"/>
                  </a:lnTo>
                  <a:cubicBezTo>
                    <a:pt x="10682" y="0"/>
                    <a:pt x="0" y="10681"/>
                    <a:pt x="0" y="23858"/>
                  </a:cubicBezTo>
                  <a:lnTo>
                    <a:pt x="0" y="487478"/>
                  </a:lnTo>
                  <a:cubicBezTo>
                    <a:pt x="0" y="500654"/>
                    <a:pt x="10682" y="511334"/>
                    <a:pt x="23858" y="511334"/>
                  </a:cubicBezTo>
                  <a:lnTo>
                    <a:pt x="544647" y="511334"/>
                  </a:lnTo>
                  <a:cubicBezTo>
                    <a:pt x="557823" y="511334"/>
                    <a:pt x="568503" y="500654"/>
                    <a:pt x="568503" y="487478"/>
                  </a:cubicBezTo>
                  <a:lnTo>
                    <a:pt x="568503" y="119078"/>
                  </a:lnTo>
                  <a:lnTo>
                    <a:pt x="568503" y="119078"/>
                  </a:lnTo>
                  <a:close/>
                </a:path>
              </a:pathLst>
            </a:custGeom>
            <a:solidFill>
              <a:srgbClr val="CCDAE8"/>
            </a:solidFill>
            <a:ln w="5969" cap="flat">
              <a:noFill/>
              <a:prstDash val="solid"/>
              <a:miter/>
            </a:ln>
          </p:spPr>
          <p:txBody>
            <a:bodyPr rtlCol="0" anchor="ctr"/>
            <a:lstStyle/>
            <a:p>
              <a:endParaRPr lang="en-GB"/>
            </a:p>
          </p:txBody>
        </p:sp>
        <p:sp>
          <p:nvSpPr>
            <p:cNvPr id="127" name="Vrije vorm: vorm 126">
              <a:extLst>
                <a:ext uri="{FF2B5EF4-FFF2-40B4-BE49-F238E27FC236}">
                  <a16:creationId xmlns:a16="http://schemas.microsoft.com/office/drawing/2014/main" id="{E0223356-C635-213F-AD8F-F8B2624E69E8}"/>
                </a:ext>
              </a:extLst>
            </p:cNvPr>
            <p:cNvSpPr/>
            <p:nvPr/>
          </p:nvSpPr>
          <p:spPr>
            <a:xfrm>
              <a:off x="5576129" y="2167939"/>
              <a:ext cx="98064" cy="91060"/>
            </a:xfrm>
            <a:custGeom>
              <a:avLst/>
              <a:gdLst>
                <a:gd name="connsiteX0" fmla="*/ 98064 w 98064"/>
                <a:gd name="connsiteY0" fmla="*/ 91060 h 91060"/>
                <a:gd name="connsiteX1" fmla="*/ 23856 w 98064"/>
                <a:gd name="connsiteY1" fmla="*/ 91060 h 91060"/>
                <a:gd name="connsiteX2" fmla="*/ 0 w 98064"/>
                <a:gd name="connsiteY2" fmla="*/ 67201 h 91060"/>
                <a:gd name="connsiteX3" fmla="*/ 0 w 98064"/>
                <a:gd name="connsiteY3" fmla="*/ 0 h 91060"/>
                <a:gd name="connsiteX4" fmla="*/ 98064 w 98064"/>
                <a:gd name="connsiteY4" fmla="*/ 91060 h 9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4" h="91060">
                  <a:moveTo>
                    <a:pt x="98064" y="91060"/>
                  </a:moveTo>
                  <a:lnTo>
                    <a:pt x="23856" y="91060"/>
                  </a:lnTo>
                  <a:cubicBezTo>
                    <a:pt x="10680" y="91060"/>
                    <a:pt x="0" y="80378"/>
                    <a:pt x="0" y="67201"/>
                  </a:cubicBezTo>
                  <a:lnTo>
                    <a:pt x="0" y="0"/>
                  </a:lnTo>
                  <a:lnTo>
                    <a:pt x="98064" y="91060"/>
                  </a:lnTo>
                  <a:close/>
                </a:path>
              </a:pathLst>
            </a:custGeom>
            <a:solidFill>
              <a:srgbClr val="00A6D6"/>
            </a:solidFill>
            <a:ln w="5969" cap="flat">
              <a:noFill/>
              <a:prstDash val="solid"/>
              <a:miter/>
            </a:ln>
          </p:spPr>
          <p:txBody>
            <a:bodyPr rtlCol="0" anchor="ctr"/>
            <a:lstStyle/>
            <a:p>
              <a:endParaRPr lang="en-GB"/>
            </a:p>
          </p:txBody>
        </p:sp>
        <p:sp>
          <p:nvSpPr>
            <p:cNvPr id="128" name="Vrije vorm: vorm 127">
              <a:extLst>
                <a:ext uri="{FF2B5EF4-FFF2-40B4-BE49-F238E27FC236}">
                  <a16:creationId xmlns:a16="http://schemas.microsoft.com/office/drawing/2014/main" id="{69C35678-E44A-8C9E-AAF2-E44AD0B911C4}"/>
                </a:ext>
              </a:extLst>
            </p:cNvPr>
            <p:cNvSpPr/>
            <p:nvPr/>
          </p:nvSpPr>
          <p:spPr>
            <a:xfrm>
              <a:off x="5204056" y="2200688"/>
              <a:ext cx="6000" cy="443659"/>
            </a:xfrm>
            <a:custGeom>
              <a:avLst/>
              <a:gdLst>
                <a:gd name="connsiteX0" fmla="*/ 0 w 6000"/>
                <a:gd name="connsiteY0" fmla="*/ 0 h 443659"/>
                <a:gd name="connsiteX1" fmla="*/ 0 w 6000"/>
                <a:gd name="connsiteY1" fmla="*/ 443659 h 443659"/>
              </a:gdLst>
              <a:ahLst/>
              <a:cxnLst>
                <a:cxn ang="0">
                  <a:pos x="connsiteX0" y="connsiteY0"/>
                </a:cxn>
                <a:cxn ang="0">
                  <a:pos x="connsiteX1" y="connsiteY1"/>
                </a:cxn>
              </a:cxnLst>
              <a:rect l="l" t="t" r="r" b="b"/>
              <a:pathLst>
                <a:path w="6000" h="443659">
                  <a:moveTo>
                    <a:pt x="0" y="0"/>
                  </a:moveTo>
                  <a:lnTo>
                    <a:pt x="0" y="443659"/>
                  </a:lnTo>
                </a:path>
              </a:pathLst>
            </a:custGeom>
            <a:ln w="35814" cap="flat">
              <a:solidFill>
                <a:srgbClr val="FFFFFF"/>
              </a:solidFill>
              <a:prstDash val="solid"/>
              <a:miter/>
            </a:ln>
          </p:spPr>
          <p:txBody>
            <a:bodyPr rtlCol="0" anchor="ctr"/>
            <a:lstStyle/>
            <a:p>
              <a:endParaRPr lang="en-GB"/>
            </a:p>
          </p:txBody>
        </p:sp>
        <p:sp>
          <p:nvSpPr>
            <p:cNvPr id="129" name="Vrije vorm: vorm 128">
              <a:extLst>
                <a:ext uri="{FF2B5EF4-FFF2-40B4-BE49-F238E27FC236}">
                  <a16:creationId xmlns:a16="http://schemas.microsoft.com/office/drawing/2014/main" id="{AF288664-8C76-1812-7A2F-A1CF56512C62}"/>
                </a:ext>
              </a:extLst>
            </p:cNvPr>
            <p:cNvSpPr/>
            <p:nvPr/>
          </p:nvSpPr>
          <p:spPr>
            <a:xfrm>
              <a:off x="5145534" y="2551373"/>
              <a:ext cx="161011" cy="6000"/>
            </a:xfrm>
            <a:custGeom>
              <a:avLst/>
              <a:gdLst>
                <a:gd name="connsiteX0" fmla="*/ 161011 w 161011"/>
                <a:gd name="connsiteY0" fmla="*/ 0 h 6000"/>
                <a:gd name="connsiteX1" fmla="*/ 0 w 161011"/>
                <a:gd name="connsiteY1" fmla="*/ 0 h 6000"/>
              </a:gdLst>
              <a:ahLst/>
              <a:cxnLst>
                <a:cxn ang="0">
                  <a:pos x="connsiteX0" y="connsiteY0"/>
                </a:cxn>
                <a:cxn ang="0">
                  <a:pos x="connsiteX1" y="connsiteY1"/>
                </a:cxn>
              </a:cxnLst>
              <a:rect l="l" t="t" r="r" b="b"/>
              <a:pathLst>
                <a:path w="161011" h="6000">
                  <a:moveTo>
                    <a:pt x="161011" y="0"/>
                  </a:moveTo>
                  <a:lnTo>
                    <a:pt x="0" y="0"/>
                  </a:lnTo>
                </a:path>
              </a:pathLst>
            </a:custGeom>
            <a:ln w="35814" cap="flat">
              <a:solidFill>
                <a:srgbClr val="FFFFFF"/>
              </a:solidFill>
              <a:prstDash val="solid"/>
              <a:miter/>
            </a:ln>
          </p:spPr>
          <p:txBody>
            <a:bodyPr rtlCol="0" anchor="ctr"/>
            <a:lstStyle/>
            <a:p>
              <a:endParaRPr lang="en-GB"/>
            </a:p>
          </p:txBody>
        </p:sp>
        <p:sp>
          <p:nvSpPr>
            <p:cNvPr id="130" name="Vrije vorm: vorm 129">
              <a:extLst>
                <a:ext uri="{FF2B5EF4-FFF2-40B4-BE49-F238E27FC236}">
                  <a16:creationId xmlns:a16="http://schemas.microsoft.com/office/drawing/2014/main" id="{486F4E6C-C55A-0829-625D-1151BB7F9176}"/>
                </a:ext>
              </a:extLst>
            </p:cNvPr>
            <p:cNvSpPr/>
            <p:nvPr/>
          </p:nvSpPr>
          <p:spPr>
            <a:xfrm>
              <a:off x="5358040" y="2344868"/>
              <a:ext cx="6000" cy="161010"/>
            </a:xfrm>
            <a:custGeom>
              <a:avLst/>
              <a:gdLst>
                <a:gd name="connsiteX0" fmla="*/ 0 w 6000"/>
                <a:gd name="connsiteY0" fmla="*/ 161011 h 161010"/>
                <a:gd name="connsiteX1" fmla="*/ 0 w 6000"/>
                <a:gd name="connsiteY1" fmla="*/ 0 h 161010"/>
              </a:gdLst>
              <a:ahLst/>
              <a:cxnLst>
                <a:cxn ang="0">
                  <a:pos x="connsiteX0" y="connsiteY0"/>
                </a:cxn>
                <a:cxn ang="0">
                  <a:pos x="connsiteX1" y="connsiteY1"/>
                </a:cxn>
              </a:cxnLst>
              <a:rect l="l" t="t" r="r" b="b"/>
              <a:pathLst>
                <a:path w="6000" h="161010">
                  <a:moveTo>
                    <a:pt x="0" y="161011"/>
                  </a:moveTo>
                  <a:lnTo>
                    <a:pt x="0" y="0"/>
                  </a:lnTo>
                </a:path>
              </a:pathLst>
            </a:custGeom>
            <a:ln w="35814" cap="flat">
              <a:solidFill>
                <a:srgbClr val="FFFFFF"/>
              </a:solidFill>
              <a:prstDash val="solid"/>
              <a:miter/>
            </a:ln>
          </p:spPr>
          <p:txBody>
            <a:bodyPr rtlCol="0" anchor="ctr"/>
            <a:lstStyle/>
            <a:p>
              <a:endParaRPr lang="en-GB"/>
            </a:p>
          </p:txBody>
        </p:sp>
        <p:sp>
          <p:nvSpPr>
            <p:cNvPr id="131" name="Vrije vorm: vorm 130">
              <a:extLst>
                <a:ext uri="{FF2B5EF4-FFF2-40B4-BE49-F238E27FC236}">
                  <a16:creationId xmlns:a16="http://schemas.microsoft.com/office/drawing/2014/main" id="{515931A5-A7F2-E898-2184-93BB2EC576FB}"/>
                </a:ext>
              </a:extLst>
            </p:cNvPr>
            <p:cNvSpPr/>
            <p:nvPr/>
          </p:nvSpPr>
          <p:spPr>
            <a:xfrm>
              <a:off x="5144545" y="2330036"/>
              <a:ext cx="491998" cy="6000"/>
            </a:xfrm>
            <a:custGeom>
              <a:avLst/>
              <a:gdLst>
                <a:gd name="connsiteX0" fmla="*/ 0 w 491998"/>
                <a:gd name="connsiteY0" fmla="*/ 0 h 6000"/>
                <a:gd name="connsiteX1" fmla="*/ 491998 w 491998"/>
                <a:gd name="connsiteY1" fmla="*/ 0 h 6000"/>
              </a:gdLst>
              <a:ahLst/>
              <a:cxnLst>
                <a:cxn ang="0">
                  <a:pos x="connsiteX0" y="connsiteY0"/>
                </a:cxn>
                <a:cxn ang="0">
                  <a:pos x="connsiteX1" y="connsiteY1"/>
                </a:cxn>
              </a:cxnLst>
              <a:rect l="l" t="t" r="r" b="b"/>
              <a:pathLst>
                <a:path w="491998" h="6000">
                  <a:moveTo>
                    <a:pt x="0" y="0"/>
                  </a:moveTo>
                  <a:lnTo>
                    <a:pt x="491998" y="0"/>
                  </a:lnTo>
                </a:path>
              </a:pathLst>
            </a:custGeom>
            <a:ln w="35814" cap="flat">
              <a:solidFill>
                <a:srgbClr val="FFFFFF"/>
              </a:solidFill>
              <a:prstDash val="solid"/>
              <a:miter/>
            </a:ln>
          </p:spPr>
          <p:txBody>
            <a:bodyPr rtlCol="0" anchor="ctr"/>
            <a:lstStyle/>
            <a:p>
              <a:endParaRPr lang="en-GB"/>
            </a:p>
          </p:txBody>
        </p:sp>
        <p:sp>
          <p:nvSpPr>
            <p:cNvPr id="132" name="Vrije vorm: vorm 131">
              <a:extLst>
                <a:ext uri="{FF2B5EF4-FFF2-40B4-BE49-F238E27FC236}">
                  <a16:creationId xmlns:a16="http://schemas.microsoft.com/office/drawing/2014/main" id="{EAA8FFD3-D8B3-90DA-2F02-7EA1E71B8677}"/>
                </a:ext>
              </a:extLst>
            </p:cNvPr>
            <p:cNvSpPr/>
            <p:nvPr/>
          </p:nvSpPr>
          <p:spPr>
            <a:xfrm>
              <a:off x="5485033" y="2402615"/>
              <a:ext cx="114148" cy="177562"/>
            </a:xfrm>
            <a:custGeom>
              <a:avLst/>
              <a:gdLst>
                <a:gd name="connsiteX0" fmla="*/ 114149 w 114148"/>
                <a:gd name="connsiteY0" fmla="*/ 57073 h 177562"/>
                <a:gd name="connsiteX1" fmla="*/ 57073 w 114148"/>
                <a:gd name="connsiteY1" fmla="*/ 177562 h 177562"/>
                <a:gd name="connsiteX2" fmla="*/ 0 w 114148"/>
                <a:gd name="connsiteY2" fmla="*/ 57073 h 177562"/>
                <a:gd name="connsiteX3" fmla="*/ 57073 w 114148"/>
                <a:gd name="connsiteY3" fmla="*/ 0 h 177562"/>
                <a:gd name="connsiteX4" fmla="*/ 114149 w 114148"/>
                <a:gd name="connsiteY4" fmla="*/ 57073 h 17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48" h="177562">
                  <a:moveTo>
                    <a:pt x="114149" y="57073"/>
                  </a:moveTo>
                  <a:cubicBezTo>
                    <a:pt x="114149" y="88594"/>
                    <a:pt x="57073" y="177562"/>
                    <a:pt x="57073" y="177562"/>
                  </a:cubicBezTo>
                  <a:cubicBezTo>
                    <a:pt x="57073" y="177562"/>
                    <a:pt x="0" y="88594"/>
                    <a:pt x="0" y="57073"/>
                  </a:cubicBezTo>
                  <a:cubicBezTo>
                    <a:pt x="0" y="25553"/>
                    <a:pt x="25553" y="0"/>
                    <a:pt x="57073" y="0"/>
                  </a:cubicBezTo>
                  <a:cubicBezTo>
                    <a:pt x="88595" y="0"/>
                    <a:pt x="114149" y="25553"/>
                    <a:pt x="114149" y="57073"/>
                  </a:cubicBezTo>
                  <a:close/>
                </a:path>
              </a:pathLst>
            </a:custGeom>
            <a:solidFill>
              <a:srgbClr val="E03C31"/>
            </a:solidFill>
            <a:ln w="47752" cap="flat">
              <a:solidFill>
                <a:srgbClr val="E03C31"/>
              </a:solidFill>
              <a:prstDash val="solid"/>
              <a:miter/>
            </a:ln>
          </p:spPr>
          <p:txBody>
            <a:bodyPr rtlCol="0" anchor="ctr"/>
            <a:lstStyle/>
            <a:p>
              <a:endParaRPr lang="en-GB"/>
            </a:p>
          </p:txBody>
        </p:sp>
        <p:sp>
          <p:nvSpPr>
            <p:cNvPr id="133" name="Vrije vorm: vorm 132">
              <a:extLst>
                <a:ext uri="{FF2B5EF4-FFF2-40B4-BE49-F238E27FC236}">
                  <a16:creationId xmlns:a16="http://schemas.microsoft.com/office/drawing/2014/main" id="{015B7EFA-B07B-E65B-4AE2-D11A2AD492F5}"/>
                </a:ext>
              </a:extLst>
            </p:cNvPr>
            <p:cNvSpPr/>
            <p:nvPr/>
          </p:nvSpPr>
          <p:spPr>
            <a:xfrm>
              <a:off x="5510545" y="2428372"/>
              <a:ext cx="66000" cy="66000"/>
            </a:xfrm>
            <a:custGeom>
              <a:avLst/>
              <a:gdLst>
                <a:gd name="connsiteX0" fmla="*/ 66000 w 66000"/>
                <a:gd name="connsiteY0" fmla="*/ 33000 h 66000"/>
                <a:gd name="connsiteX1" fmla="*/ 33000 w 66000"/>
                <a:gd name="connsiteY1" fmla="*/ 66000 h 66000"/>
                <a:gd name="connsiteX2" fmla="*/ 0 w 66000"/>
                <a:gd name="connsiteY2" fmla="*/ 33000 h 66000"/>
                <a:gd name="connsiteX3" fmla="*/ 33000 w 66000"/>
                <a:gd name="connsiteY3" fmla="*/ 0 h 66000"/>
                <a:gd name="connsiteX4" fmla="*/ 66000 w 66000"/>
                <a:gd name="connsiteY4" fmla="*/ 33000 h 6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0" h="66000">
                  <a:moveTo>
                    <a:pt x="66000" y="33000"/>
                  </a:moveTo>
                  <a:cubicBezTo>
                    <a:pt x="66000" y="51225"/>
                    <a:pt x="51225" y="66000"/>
                    <a:pt x="33000" y="66000"/>
                  </a:cubicBezTo>
                  <a:cubicBezTo>
                    <a:pt x="14775" y="66000"/>
                    <a:pt x="0" y="51225"/>
                    <a:pt x="0" y="33000"/>
                  </a:cubicBezTo>
                  <a:cubicBezTo>
                    <a:pt x="0" y="14775"/>
                    <a:pt x="14775" y="0"/>
                    <a:pt x="33000" y="0"/>
                  </a:cubicBezTo>
                  <a:cubicBezTo>
                    <a:pt x="51225" y="0"/>
                    <a:pt x="66000" y="14775"/>
                    <a:pt x="66000" y="33000"/>
                  </a:cubicBezTo>
                  <a:close/>
                </a:path>
              </a:pathLst>
            </a:custGeom>
            <a:solidFill>
              <a:srgbClr val="FFFFFF"/>
            </a:solidFill>
            <a:ln w="5969" cap="flat">
              <a:noFill/>
              <a:prstDash val="solid"/>
              <a:miter/>
            </a:ln>
          </p:spPr>
          <p:txBody>
            <a:bodyPr rtlCol="0" anchor="ctr"/>
            <a:lstStyle/>
            <a:p>
              <a:endParaRPr lang="en-GB"/>
            </a:p>
          </p:txBody>
        </p:sp>
        <p:sp>
          <p:nvSpPr>
            <p:cNvPr id="134" name="Vrije vorm: vorm 133">
              <a:extLst>
                <a:ext uri="{FF2B5EF4-FFF2-40B4-BE49-F238E27FC236}">
                  <a16:creationId xmlns:a16="http://schemas.microsoft.com/office/drawing/2014/main" id="{CAC4E068-93AB-2BF9-7CDA-DA849508ECFF}"/>
                </a:ext>
              </a:extLst>
            </p:cNvPr>
            <p:cNvSpPr/>
            <p:nvPr/>
          </p:nvSpPr>
          <p:spPr>
            <a:xfrm>
              <a:off x="5306545" y="2500372"/>
              <a:ext cx="102000" cy="102000"/>
            </a:xfrm>
            <a:custGeom>
              <a:avLst/>
              <a:gdLst>
                <a:gd name="connsiteX0" fmla="*/ 102000 w 102000"/>
                <a:gd name="connsiteY0" fmla="*/ 51000 h 102000"/>
                <a:gd name="connsiteX1" fmla="*/ 51000 w 102000"/>
                <a:gd name="connsiteY1" fmla="*/ 102000 h 102000"/>
                <a:gd name="connsiteX2" fmla="*/ 0 w 102000"/>
                <a:gd name="connsiteY2" fmla="*/ 51000 h 102000"/>
                <a:gd name="connsiteX3" fmla="*/ 51000 w 102000"/>
                <a:gd name="connsiteY3" fmla="*/ 0 h 102000"/>
                <a:gd name="connsiteX4" fmla="*/ 102000 w 102000"/>
                <a:gd name="connsiteY4" fmla="*/ 51000 h 10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00" h="102000">
                  <a:moveTo>
                    <a:pt x="102000" y="51000"/>
                  </a:moveTo>
                  <a:cubicBezTo>
                    <a:pt x="102000" y="79167"/>
                    <a:pt x="79167" y="102000"/>
                    <a:pt x="51000" y="102000"/>
                  </a:cubicBezTo>
                  <a:cubicBezTo>
                    <a:pt x="22834" y="102000"/>
                    <a:pt x="0" y="79167"/>
                    <a:pt x="0" y="51000"/>
                  </a:cubicBezTo>
                  <a:cubicBezTo>
                    <a:pt x="0" y="22833"/>
                    <a:pt x="22834" y="0"/>
                    <a:pt x="51000" y="0"/>
                  </a:cubicBezTo>
                  <a:cubicBezTo>
                    <a:pt x="79167" y="0"/>
                    <a:pt x="102000" y="22833"/>
                    <a:pt x="102000" y="51000"/>
                  </a:cubicBezTo>
                  <a:close/>
                </a:path>
              </a:pathLst>
            </a:custGeom>
            <a:noFill/>
            <a:ln w="35814" cap="flat">
              <a:solidFill>
                <a:srgbClr val="FFFFFF"/>
              </a:solidFill>
              <a:prstDash val="solid"/>
              <a:miter/>
            </a:ln>
          </p:spPr>
          <p:txBody>
            <a:bodyPr rtlCol="0" anchor="ctr"/>
            <a:lstStyle/>
            <a:p>
              <a:endParaRPr lang="en-GB"/>
            </a:p>
          </p:txBody>
        </p:sp>
        <p:sp>
          <p:nvSpPr>
            <p:cNvPr id="135" name="Vrije vorm: vorm 134">
              <a:extLst>
                <a:ext uri="{FF2B5EF4-FFF2-40B4-BE49-F238E27FC236}">
                  <a16:creationId xmlns:a16="http://schemas.microsoft.com/office/drawing/2014/main" id="{CE2C7222-CC64-CA02-15F2-38A3F18F03A3}"/>
                </a:ext>
              </a:extLst>
            </p:cNvPr>
            <p:cNvSpPr/>
            <p:nvPr/>
          </p:nvSpPr>
          <p:spPr>
            <a:xfrm>
              <a:off x="5441545" y="2200688"/>
              <a:ext cx="6000" cy="121587"/>
            </a:xfrm>
            <a:custGeom>
              <a:avLst/>
              <a:gdLst>
                <a:gd name="connsiteX0" fmla="*/ 0 w 6000"/>
                <a:gd name="connsiteY0" fmla="*/ 121588 h 121587"/>
                <a:gd name="connsiteX1" fmla="*/ 0 w 6000"/>
                <a:gd name="connsiteY1" fmla="*/ 0 h 121587"/>
              </a:gdLst>
              <a:ahLst/>
              <a:cxnLst>
                <a:cxn ang="0">
                  <a:pos x="connsiteX0" y="connsiteY0"/>
                </a:cxn>
                <a:cxn ang="0">
                  <a:pos x="connsiteX1" y="connsiteY1"/>
                </a:cxn>
              </a:cxnLst>
              <a:rect l="l" t="t" r="r" b="b"/>
              <a:pathLst>
                <a:path w="6000" h="121587">
                  <a:moveTo>
                    <a:pt x="0" y="121588"/>
                  </a:moveTo>
                  <a:lnTo>
                    <a:pt x="0" y="0"/>
                  </a:lnTo>
                </a:path>
              </a:pathLst>
            </a:custGeom>
            <a:ln w="35814" cap="flat">
              <a:solidFill>
                <a:srgbClr val="FFFFFF"/>
              </a:solidFill>
              <a:prstDash val="solid"/>
              <a:miter/>
            </a:ln>
          </p:spPr>
          <p:txBody>
            <a:bodyPr rtlCol="0" anchor="ctr"/>
            <a:lstStyle/>
            <a:p>
              <a:endParaRPr lang="en-GB"/>
            </a:p>
          </p:txBody>
        </p:sp>
        <p:sp>
          <p:nvSpPr>
            <p:cNvPr id="136" name="Vrije vorm: vorm 135">
              <a:extLst>
                <a:ext uri="{FF2B5EF4-FFF2-40B4-BE49-F238E27FC236}">
                  <a16:creationId xmlns:a16="http://schemas.microsoft.com/office/drawing/2014/main" id="{49C9B5C4-066E-AA2A-E0AC-0A572DA07E95}"/>
                </a:ext>
              </a:extLst>
            </p:cNvPr>
            <p:cNvSpPr/>
            <p:nvPr/>
          </p:nvSpPr>
          <p:spPr>
            <a:xfrm>
              <a:off x="5358040" y="2608372"/>
              <a:ext cx="6000" cy="35975"/>
            </a:xfrm>
            <a:custGeom>
              <a:avLst/>
              <a:gdLst>
                <a:gd name="connsiteX0" fmla="*/ 0 w 6000"/>
                <a:gd name="connsiteY0" fmla="*/ 35976 h 35975"/>
                <a:gd name="connsiteX1" fmla="*/ 0 w 6000"/>
                <a:gd name="connsiteY1" fmla="*/ 0 h 35975"/>
              </a:gdLst>
              <a:ahLst/>
              <a:cxnLst>
                <a:cxn ang="0">
                  <a:pos x="connsiteX0" y="connsiteY0"/>
                </a:cxn>
                <a:cxn ang="0">
                  <a:pos x="connsiteX1" y="connsiteY1"/>
                </a:cxn>
              </a:cxnLst>
              <a:rect l="l" t="t" r="r" b="b"/>
              <a:pathLst>
                <a:path w="6000" h="35975">
                  <a:moveTo>
                    <a:pt x="0" y="35976"/>
                  </a:moveTo>
                  <a:lnTo>
                    <a:pt x="0" y="0"/>
                  </a:lnTo>
                </a:path>
              </a:pathLst>
            </a:custGeom>
            <a:ln w="35814" cap="flat">
              <a:solidFill>
                <a:srgbClr val="FFFFFF"/>
              </a:solidFill>
              <a:prstDash val="solid"/>
              <a:miter/>
            </a:ln>
          </p:spPr>
          <p:txBody>
            <a:bodyPr rtlCol="0" anchor="ctr"/>
            <a:lstStyle/>
            <a:p>
              <a:endParaRPr lang="en-GB"/>
            </a:p>
          </p:txBody>
        </p:sp>
      </p:grpSp>
      <p:grpSp>
        <p:nvGrpSpPr>
          <p:cNvPr id="137" name="Icoon_1_1">
            <a:extLst>
              <a:ext uri="{FF2B5EF4-FFF2-40B4-BE49-F238E27FC236}">
                <a16:creationId xmlns:a16="http://schemas.microsoft.com/office/drawing/2014/main" id="{97F41A4A-5E49-63D8-CE4E-1971F46E0863}"/>
              </a:ext>
            </a:extLst>
          </p:cNvPr>
          <p:cNvGrpSpPr/>
          <p:nvPr/>
        </p:nvGrpSpPr>
        <p:grpSpPr>
          <a:xfrm>
            <a:off x="10759926" y="3062846"/>
            <a:ext cx="709836" cy="775135"/>
            <a:chOff x="952260" y="2044372"/>
            <a:chExt cx="709836" cy="775135"/>
          </a:xfrm>
        </p:grpSpPr>
        <p:sp>
          <p:nvSpPr>
            <p:cNvPr id="138" name="Vrije vorm: vorm 137">
              <a:extLst>
                <a:ext uri="{FF2B5EF4-FFF2-40B4-BE49-F238E27FC236}">
                  <a16:creationId xmlns:a16="http://schemas.microsoft.com/office/drawing/2014/main" id="{EDB2F169-434B-6A6C-486D-CD222A2263CB}"/>
                </a:ext>
              </a:extLst>
            </p:cNvPr>
            <p:cNvSpPr/>
            <p:nvPr/>
          </p:nvSpPr>
          <p:spPr>
            <a:xfrm>
              <a:off x="1319630" y="2054398"/>
              <a:ext cx="220774" cy="370395"/>
            </a:xfrm>
            <a:custGeom>
              <a:avLst/>
              <a:gdLst>
                <a:gd name="connsiteX0" fmla="*/ 0 w 220774"/>
                <a:gd name="connsiteY0" fmla="*/ 370395 h 370395"/>
                <a:gd name="connsiteX1" fmla="*/ 926 w 220774"/>
                <a:gd name="connsiteY1" fmla="*/ 173394 h 370395"/>
                <a:gd name="connsiteX2" fmla="*/ 220774 w 220774"/>
                <a:gd name="connsiteY2" fmla="*/ 173394 h 370395"/>
                <a:gd name="connsiteX3" fmla="*/ 220774 w 220774"/>
                <a:gd name="connsiteY3" fmla="*/ 0 h 370395"/>
              </a:gdLst>
              <a:ahLst/>
              <a:cxnLst>
                <a:cxn ang="0">
                  <a:pos x="connsiteX0" y="connsiteY0"/>
                </a:cxn>
                <a:cxn ang="0">
                  <a:pos x="connsiteX1" y="connsiteY1"/>
                </a:cxn>
                <a:cxn ang="0">
                  <a:pos x="connsiteX2" y="connsiteY2"/>
                </a:cxn>
                <a:cxn ang="0">
                  <a:pos x="connsiteX3" y="connsiteY3"/>
                </a:cxn>
              </a:cxnLst>
              <a:rect l="l" t="t" r="r" b="b"/>
              <a:pathLst>
                <a:path w="220774" h="370395">
                  <a:moveTo>
                    <a:pt x="0" y="370395"/>
                  </a:moveTo>
                  <a:lnTo>
                    <a:pt x="926" y="173394"/>
                  </a:lnTo>
                  <a:lnTo>
                    <a:pt x="220774" y="173394"/>
                  </a:lnTo>
                  <a:lnTo>
                    <a:pt x="220774" y="0"/>
                  </a:lnTo>
                </a:path>
              </a:pathLst>
            </a:custGeom>
            <a:noFill/>
            <a:ln w="41783" cap="sq">
              <a:solidFill>
                <a:srgbClr val="CCDAE8"/>
              </a:solidFill>
              <a:prstDash val="solid"/>
              <a:round/>
            </a:ln>
          </p:spPr>
          <p:txBody>
            <a:bodyPr rtlCol="0" anchor="ctr"/>
            <a:lstStyle/>
            <a:p>
              <a:endParaRPr lang="en-GB"/>
            </a:p>
          </p:txBody>
        </p:sp>
        <p:sp>
          <p:nvSpPr>
            <p:cNvPr id="139" name="Vrije vorm: vorm 138">
              <a:extLst>
                <a:ext uri="{FF2B5EF4-FFF2-40B4-BE49-F238E27FC236}">
                  <a16:creationId xmlns:a16="http://schemas.microsoft.com/office/drawing/2014/main" id="{C4ADA3AC-4981-EA06-79C7-BC01D9E13614}"/>
                </a:ext>
              </a:extLst>
            </p:cNvPr>
            <p:cNvSpPr/>
            <p:nvPr/>
          </p:nvSpPr>
          <p:spPr>
            <a:xfrm>
              <a:off x="1288266" y="2479566"/>
              <a:ext cx="61257" cy="61257"/>
            </a:xfrm>
            <a:custGeom>
              <a:avLst/>
              <a:gdLst>
                <a:gd name="connsiteX0" fmla="*/ 61257 w 61257"/>
                <a:gd name="connsiteY0" fmla="*/ 30629 h 61257"/>
                <a:gd name="connsiteX1" fmla="*/ 30629 w 61257"/>
                <a:gd name="connsiteY1" fmla="*/ 61257 h 61257"/>
                <a:gd name="connsiteX2" fmla="*/ 0 w 61257"/>
                <a:gd name="connsiteY2" fmla="*/ 30629 h 61257"/>
                <a:gd name="connsiteX3" fmla="*/ 30629 w 61257"/>
                <a:gd name="connsiteY3" fmla="*/ 0 h 61257"/>
                <a:gd name="connsiteX4" fmla="*/ 61257 w 61257"/>
                <a:gd name="connsiteY4" fmla="*/ 30629 h 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7" h="61257">
                  <a:moveTo>
                    <a:pt x="61257" y="30629"/>
                  </a:moveTo>
                  <a:cubicBezTo>
                    <a:pt x="61257" y="47544"/>
                    <a:pt x="47544" y="61257"/>
                    <a:pt x="30629" y="61257"/>
                  </a:cubicBezTo>
                  <a:cubicBezTo>
                    <a:pt x="13713" y="61257"/>
                    <a:pt x="0" y="47544"/>
                    <a:pt x="0" y="30629"/>
                  </a:cubicBezTo>
                  <a:cubicBezTo>
                    <a:pt x="0" y="13713"/>
                    <a:pt x="13713" y="0"/>
                    <a:pt x="30629" y="0"/>
                  </a:cubicBezTo>
                  <a:cubicBezTo>
                    <a:pt x="47544" y="0"/>
                    <a:pt x="61257" y="13713"/>
                    <a:pt x="61257" y="30629"/>
                  </a:cubicBezTo>
                  <a:close/>
                </a:path>
              </a:pathLst>
            </a:custGeom>
            <a:solidFill>
              <a:srgbClr val="CCDAE8"/>
            </a:solidFill>
            <a:ln w="5969" cap="flat">
              <a:noFill/>
              <a:prstDash val="solid"/>
              <a:miter/>
            </a:ln>
          </p:spPr>
          <p:txBody>
            <a:bodyPr rtlCol="0" anchor="ctr"/>
            <a:lstStyle/>
            <a:p>
              <a:endParaRPr lang="en-GB"/>
            </a:p>
          </p:txBody>
        </p:sp>
        <p:sp>
          <p:nvSpPr>
            <p:cNvPr id="140" name="Vrije vorm: vorm 139">
              <a:extLst>
                <a:ext uri="{FF2B5EF4-FFF2-40B4-BE49-F238E27FC236}">
                  <a16:creationId xmlns:a16="http://schemas.microsoft.com/office/drawing/2014/main" id="{C6EBADF2-5B43-336C-E5A7-32C369A57619}"/>
                </a:ext>
              </a:extLst>
            </p:cNvPr>
            <p:cNvSpPr/>
            <p:nvPr/>
          </p:nvSpPr>
          <p:spPr>
            <a:xfrm>
              <a:off x="1492120" y="2044372"/>
              <a:ext cx="100238" cy="100238"/>
            </a:xfrm>
            <a:custGeom>
              <a:avLst/>
              <a:gdLst>
                <a:gd name="connsiteX0" fmla="*/ 100239 w 100238"/>
                <a:gd name="connsiteY0" fmla="*/ 50119 h 100238"/>
                <a:gd name="connsiteX1" fmla="*/ 50119 w 100238"/>
                <a:gd name="connsiteY1" fmla="*/ 100239 h 100238"/>
                <a:gd name="connsiteX2" fmla="*/ 0 w 100238"/>
                <a:gd name="connsiteY2" fmla="*/ 50119 h 100238"/>
                <a:gd name="connsiteX3" fmla="*/ 50119 w 100238"/>
                <a:gd name="connsiteY3" fmla="*/ 0 h 100238"/>
                <a:gd name="connsiteX4" fmla="*/ 100239 w 100238"/>
                <a:gd name="connsiteY4" fmla="*/ 50119 h 10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8" h="100238">
                  <a:moveTo>
                    <a:pt x="100239" y="50119"/>
                  </a:moveTo>
                  <a:cubicBezTo>
                    <a:pt x="100239" y="77800"/>
                    <a:pt x="77800" y="100239"/>
                    <a:pt x="50119" y="100239"/>
                  </a:cubicBezTo>
                  <a:cubicBezTo>
                    <a:pt x="22439" y="100239"/>
                    <a:pt x="0" y="77800"/>
                    <a:pt x="0" y="50119"/>
                  </a:cubicBezTo>
                  <a:cubicBezTo>
                    <a:pt x="0" y="22439"/>
                    <a:pt x="22439" y="0"/>
                    <a:pt x="50119" y="0"/>
                  </a:cubicBezTo>
                  <a:cubicBezTo>
                    <a:pt x="77800" y="0"/>
                    <a:pt x="100239" y="22439"/>
                    <a:pt x="100239" y="50119"/>
                  </a:cubicBezTo>
                  <a:close/>
                </a:path>
              </a:pathLst>
            </a:custGeom>
            <a:solidFill>
              <a:srgbClr val="FFFFFF"/>
            </a:solidFill>
            <a:ln w="47752" cap="flat">
              <a:solidFill>
                <a:srgbClr val="CCDAE8"/>
              </a:solidFill>
              <a:prstDash val="solid"/>
              <a:round/>
            </a:ln>
          </p:spPr>
          <p:txBody>
            <a:bodyPr rtlCol="0" anchor="ctr"/>
            <a:lstStyle/>
            <a:p>
              <a:endParaRPr lang="en-GB"/>
            </a:p>
          </p:txBody>
        </p:sp>
        <p:sp>
          <p:nvSpPr>
            <p:cNvPr id="141" name="Vrije vorm: vorm 140">
              <a:extLst>
                <a:ext uri="{FF2B5EF4-FFF2-40B4-BE49-F238E27FC236}">
                  <a16:creationId xmlns:a16="http://schemas.microsoft.com/office/drawing/2014/main" id="{B9CEB0C3-7B44-826A-1C53-1FCF0B259E7F}"/>
                </a:ext>
              </a:extLst>
            </p:cNvPr>
            <p:cNvSpPr/>
            <p:nvPr/>
          </p:nvSpPr>
          <p:spPr>
            <a:xfrm>
              <a:off x="986732" y="2512170"/>
              <a:ext cx="663606" cy="249268"/>
            </a:xfrm>
            <a:custGeom>
              <a:avLst/>
              <a:gdLst>
                <a:gd name="connsiteX0" fmla="*/ 0 w 663606"/>
                <a:gd name="connsiteY0" fmla="*/ 249268 h 249268"/>
                <a:gd name="connsiteX1" fmla="*/ 0 w 663606"/>
                <a:gd name="connsiteY1" fmla="*/ 198375 h 249268"/>
                <a:gd name="connsiteX2" fmla="*/ 23383 w 663606"/>
                <a:gd name="connsiteY2" fmla="*/ 126141 h 249268"/>
                <a:gd name="connsiteX3" fmla="*/ 89696 w 663606"/>
                <a:gd name="connsiteY3" fmla="*/ 34449 h 249268"/>
                <a:gd name="connsiteX4" fmla="*/ 157124 w 663606"/>
                <a:gd name="connsiteY4" fmla="*/ 0 h 249268"/>
                <a:gd name="connsiteX5" fmla="*/ 352371 w 663606"/>
                <a:gd name="connsiteY5" fmla="*/ 0 h 249268"/>
                <a:gd name="connsiteX6" fmla="*/ 415401 w 663606"/>
                <a:gd name="connsiteY6" fmla="*/ 25659 h 249268"/>
                <a:gd name="connsiteX7" fmla="*/ 506549 w 663606"/>
                <a:gd name="connsiteY7" fmla="*/ 114610 h 249268"/>
                <a:gd name="connsiteX8" fmla="*/ 615338 w 663606"/>
                <a:gd name="connsiteY8" fmla="*/ 135082 h 249268"/>
                <a:gd name="connsiteX9" fmla="*/ 663607 w 663606"/>
                <a:gd name="connsiteY9" fmla="*/ 193282 h 249268"/>
                <a:gd name="connsiteX10" fmla="*/ 663607 w 663606"/>
                <a:gd name="connsiteY10" fmla="*/ 249268 h 249268"/>
                <a:gd name="connsiteX11" fmla="*/ 0 w 663606"/>
                <a:gd name="connsiteY11" fmla="*/ 249268 h 24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3606" h="249268">
                  <a:moveTo>
                    <a:pt x="0" y="249268"/>
                  </a:moveTo>
                  <a:lnTo>
                    <a:pt x="0" y="198375"/>
                  </a:lnTo>
                  <a:cubicBezTo>
                    <a:pt x="0" y="172436"/>
                    <a:pt x="8183" y="147159"/>
                    <a:pt x="23383" y="126141"/>
                  </a:cubicBezTo>
                  <a:lnTo>
                    <a:pt x="89696" y="34449"/>
                  </a:lnTo>
                  <a:cubicBezTo>
                    <a:pt x="105344" y="12813"/>
                    <a:pt x="130423" y="0"/>
                    <a:pt x="157124" y="0"/>
                  </a:cubicBezTo>
                  <a:lnTo>
                    <a:pt x="352371" y="0"/>
                  </a:lnTo>
                  <a:cubicBezTo>
                    <a:pt x="375924" y="0"/>
                    <a:pt x="398544" y="9208"/>
                    <a:pt x="415401" y="25659"/>
                  </a:cubicBezTo>
                  <a:lnTo>
                    <a:pt x="506549" y="114610"/>
                  </a:lnTo>
                  <a:lnTo>
                    <a:pt x="615338" y="135082"/>
                  </a:lnTo>
                  <a:cubicBezTo>
                    <a:pt x="643330" y="140350"/>
                    <a:pt x="663607" y="164799"/>
                    <a:pt x="663607" y="193282"/>
                  </a:cubicBezTo>
                  <a:lnTo>
                    <a:pt x="663607" y="249268"/>
                  </a:lnTo>
                  <a:lnTo>
                    <a:pt x="0" y="249268"/>
                  </a:lnTo>
                  <a:close/>
                </a:path>
              </a:pathLst>
            </a:custGeom>
            <a:solidFill>
              <a:srgbClr val="00A6D6"/>
            </a:solidFill>
            <a:ln w="5969" cap="flat">
              <a:noFill/>
              <a:prstDash val="solid"/>
              <a:miter/>
            </a:ln>
          </p:spPr>
          <p:txBody>
            <a:bodyPr rtlCol="0" anchor="ctr"/>
            <a:lstStyle/>
            <a:p>
              <a:endParaRPr lang="en-GB"/>
            </a:p>
          </p:txBody>
        </p:sp>
        <p:sp>
          <p:nvSpPr>
            <p:cNvPr id="142" name="Vrije vorm: vorm 141">
              <a:extLst>
                <a:ext uri="{FF2B5EF4-FFF2-40B4-BE49-F238E27FC236}">
                  <a16:creationId xmlns:a16="http://schemas.microsoft.com/office/drawing/2014/main" id="{39E4D463-9ACB-9146-7F6C-15A12254478F}"/>
                </a:ext>
              </a:extLst>
            </p:cNvPr>
            <p:cNvSpPr/>
            <p:nvPr/>
          </p:nvSpPr>
          <p:spPr>
            <a:xfrm>
              <a:off x="1079235" y="2710898"/>
              <a:ext cx="108609" cy="108609"/>
            </a:xfrm>
            <a:custGeom>
              <a:avLst/>
              <a:gdLst>
                <a:gd name="connsiteX0" fmla="*/ 108610 w 108609"/>
                <a:gd name="connsiteY0" fmla="*/ 54305 h 108609"/>
                <a:gd name="connsiteX1" fmla="*/ 54305 w 108609"/>
                <a:gd name="connsiteY1" fmla="*/ 108610 h 108609"/>
                <a:gd name="connsiteX2" fmla="*/ 0 w 108609"/>
                <a:gd name="connsiteY2" fmla="*/ 54305 h 108609"/>
                <a:gd name="connsiteX3" fmla="*/ 54305 w 108609"/>
                <a:gd name="connsiteY3" fmla="*/ 0 h 108609"/>
                <a:gd name="connsiteX4" fmla="*/ 108610 w 108609"/>
                <a:gd name="connsiteY4" fmla="*/ 54305 h 10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09" h="108609">
                  <a:moveTo>
                    <a:pt x="108610" y="54305"/>
                  </a:moveTo>
                  <a:cubicBezTo>
                    <a:pt x="108610" y="84296"/>
                    <a:pt x="84297" y="108610"/>
                    <a:pt x="54305" y="108610"/>
                  </a:cubicBezTo>
                  <a:cubicBezTo>
                    <a:pt x="24313" y="108610"/>
                    <a:pt x="0" y="84296"/>
                    <a:pt x="0" y="54305"/>
                  </a:cubicBezTo>
                  <a:cubicBezTo>
                    <a:pt x="0" y="24313"/>
                    <a:pt x="24313" y="0"/>
                    <a:pt x="54305" y="0"/>
                  </a:cubicBezTo>
                  <a:cubicBezTo>
                    <a:pt x="84297" y="0"/>
                    <a:pt x="108610" y="24313"/>
                    <a:pt x="108610" y="54305"/>
                  </a:cubicBezTo>
                  <a:close/>
                </a:path>
              </a:pathLst>
            </a:custGeom>
            <a:solidFill>
              <a:srgbClr val="CCDAE8"/>
            </a:solidFill>
            <a:ln w="5969" cap="flat">
              <a:noFill/>
              <a:prstDash val="solid"/>
              <a:miter/>
            </a:ln>
          </p:spPr>
          <p:txBody>
            <a:bodyPr rtlCol="0" anchor="ctr"/>
            <a:lstStyle/>
            <a:p>
              <a:endParaRPr lang="en-GB"/>
            </a:p>
          </p:txBody>
        </p:sp>
        <p:sp>
          <p:nvSpPr>
            <p:cNvPr id="143" name="Vrije vorm: vorm 142">
              <a:extLst>
                <a:ext uri="{FF2B5EF4-FFF2-40B4-BE49-F238E27FC236}">
                  <a16:creationId xmlns:a16="http://schemas.microsoft.com/office/drawing/2014/main" id="{23816652-5C98-6861-80D1-550D892067A6}"/>
                </a:ext>
              </a:extLst>
            </p:cNvPr>
            <p:cNvSpPr/>
            <p:nvPr/>
          </p:nvSpPr>
          <p:spPr>
            <a:xfrm>
              <a:off x="1438744" y="2710898"/>
              <a:ext cx="108609" cy="108609"/>
            </a:xfrm>
            <a:custGeom>
              <a:avLst/>
              <a:gdLst>
                <a:gd name="connsiteX0" fmla="*/ 108610 w 108609"/>
                <a:gd name="connsiteY0" fmla="*/ 54305 h 108609"/>
                <a:gd name="connsiteX1" fmla="*/ 54305 w 108609"/>
                <a:gd name="connsiteY1" fmla="*/ 108610 h 108609"/>
                <a:gd name="connsiteX2" fmla="*/ 0 w 108609"/>
                <a:gd name="connsiteY2" fmla="*/ 54305 h 108609"/>
                <a:gd name="connsiteX3" fmla="*/ 54305 w 108609"/>
                <a:gd name="connsiteY3" fmla="*/ 0 h 108609"/>
                <a:gd name="connsiteX4" fmla="*/ 108610 w 108609"/>
                <a:gd name="connsiteY4" fmla="*/ 54305 h 10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09" h="108609">
                  <a:moveTo>
                    <a:pt x="108610" y="54305"/>
                  </a:moveTo>
                  <a:cubicBezTo>
                    <a:pt x="108610" y="84296"/>
                    <a:pt x="84297" y="108610"/>
                    <a:pt x="54305" y="108610"/>
                  </a:cubicBezTo>
                  <a:cubicBezTo>
                    <a:pt x="24313" y="108610"/>
                    <a:pt x="0" y="84296"/>
                    <a:pt x="0" y="54305"/>
                  </a:cubicBezTo>
                  <a:cubicBezTo>
                    <a:pt x="0" y="24313"/>
                    <a:pt x="24313" y="0"/>
                    <a:pt x="54305" y="0"/>
                  </a:cubicBezTo>
                  <a:cubicBezTo>
                    <a:pt x="84297" y="0"/>
                    <a:pt x="108610" y="24313"/>
                    <a:pt x="108610" y="54305"/>
                  </a:cubicBezTo>
                  <a:close/>
                </a:path>
              </a:pathLst>
            </a:custGeom>
            <a:solidFill>
              <a:srgbClr val="CCDAE8"/>
            </a:solidFill>
            <a:ln w="5969" cap="flat">
              <a:noFill/>
              <a:prstDash val="solid"/>
              <a:miter/>
            </a:ln>
          </p:spPr>
          <p:txBody>
            <a:bodyPr rtlCol="0" anchor="ctr"/>
            <a:lstStyle/>
            <a:p>
              <a:endParaRPr lang="en-GB"/>
            </a:p>
          </p:txBody>
        </p:sp>
        <p:sp>
          <p:nvSpPr>
            <p:cNvPr id="144" name="Vrije vorm: vorm 143">
              <a:extLst>
                <a:ext uri="{FF2B5EF4-FFF2-40B4-BE49-F238E27FC236}">
                  <a16:creationId xmlns:a16="http://schemas.microsoft.com/office/drawing/2014/main" id="{96CBA9B6-399C-7286-3FB6-BC324C579425}"/>
                </a:ext>
              </a:extLst>
            </p:cNvPr>
            <p:cNvSpPr/>
            <p:nvPr/>
          </p:nvSpPr>
          <p:spPr>
            <a:xfrm>
              <a:off x="1287938" y="2555224"/>
              <a:ext cx="129029" cy="87694"/>
            </a:xfrm>
            <a:custGeom>
              <a:avLst/>
              <a:gdLst>
                <a:gd name="connsiteX0" fmla="*/ 129030 w 129029"/>
                <a:gd name="connsiteY0" fmla="*/ 87694 h 87694"/>
                <a:gd name="connsiteX1" fmla="*/ 59755 w 129029"/>
                <a:gd name="connsiteY1" fmla="*/ 0 h 87694"/>
                <a:gd name="connsiteX2" fmla="*/ 0 w 129029"/>
                <a:gd name="connsiteY2" fmla="*/ 0 h 87694"/>
                <a:gd name="connsiteX3" fmla="*/ 0 w 129029"/>
                <a:gd name="connsiteY3" fmla="*/ 87694 h 87694"/>
                <a:gd name="connsiteX4" fmla="*/ 129030 w 129029"/>
                <a:gd name="connsiteY4" fmla="*/ 87694 h 8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29" h="87694">
                  <a:moveTo>
                    <a:pt x="129030" y="87694"/>
                  </a:moveTo>
                  <a:lnTo>
                    <a:pt x="59755" y="0"/>
                  </a:lnTo>
                  <a:lnTo>
                    <a:pt x="0" y="0"/>
                  </a:lnTo>
                  <a:lnTo>
                    <a:pt x="0" y="87694"/>
                  </a:lnTo>
                  <a:lnTo>
                    <a:pt x="129030" y="87694"/>
                  </a:lnTo>
                  <a:close/>
                </a:path>
              </a:pathLst>
            </a:custGeom>
            <a:solidFill>
              <a:srgbClr val="FFFFFF"/>
            </a:solidFill>
            <a:ln w="5969" cap="flat">
              <a:noFill/>
              <a:prstDash val="solid"/>
              <a:miter/>
            </a:ln>
          </p:spPr>
          <p:txBody>
            <a:bodyPr rtlCol="0" anchor="ctr"/>
            <a:lstStyle/>
            <a:p>
              <a:endParaRPr lang="en-GB"/>
            </a:p>
          </p:txBody>
        </p:sp>
        <p:sp>
          <p:nvSpPr>
            <p:cNvPr id="145" name="Vrije vorm: vorm 144">
              <a:extLst>
                <a:ext uri="{FF2B5EF4-FFF2-40B4-BE49-F238E27FC236}">
                  <a16:creationId xmlns:a16="http://schemas.microsoft.com/office/drawing/2014/main" id="{39D1E8F8-261E-6332-33BB-B5DAF9F521E1}"/>
                </a:ext>
              </a:extLst>
            </p:cNvPr>
            <p:cNvSpPr/>
            <p:nvPr/>
          </p:nvSpPr>
          <p:spPr>
            <a:xfrm>
              <a:off x="982032" y="2181184"/>
              <a:ext cx="244828" cy="244828"/>
            </a:xfrm>
            <a:custGeom>
              <a:avLst/>
              <a:gdLst>
                <a:gd name="connsiteX0" fmla="*/ 25894 w 244828"/>
                <a:gd name="connsiteY0" fmla="*/ 57362 h 244828"/>
                <a:gd name="connsiteX1" fmla="*/ 37011 w 244828"/>
                <a:gd name="connsiteY1" fmla="*/ 207817 h 244828"/>
                <a:gd name="connsiteX2" fmla="*/ 187467 w 244828"/>
                <a:gd name="connsiteY2" fmla="*/ 218935 h 244828"/>
                <a:gd name="connsiteX3" fmla="*/ 239516 w 244828"/>
                <a:gd name="connsiteY3" fmla="*/ 5312 h 244828"/>
                <a:gd name="connsiteX4" fmla="*/ 25894 w 244828"/>
                <a:gd name="connsiteY4" fmla="*/ 57362 h 2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8" h="244828">
                  <a:moveTo>
                    <a:pt x="25894" y="57362"/>
                  </a:moveTo>
                  <a:cubicBezTo>
                    <a:pt x="-12584" y="95839"/>
                    <a:pt x="-7606" y="163200"/>
                    <a:pt x="37011" y="207817"/>
                  </a:cubicBezTo>
                  <a:cubicBezTo>
                    <a:pt x="81628" y="252434"/>
                    <a:pt x="148989" y="257412"/>
                    <a:pt x="187467" y="218935"/>
                  </a:cubicBezTo>
                  <a:cubicBezTo>
                    <a:pt x="225944" y="180457"/>
                    <a:pt x="257827" y="23624"/>
                    <a:pt x="239516" y="5312"/>
                  </a:cubicBezTo>
                  <a:cubicBezTo>
                    <a:pt x="221204" y="-12999"/>
                    <a:pt x="64371" y="18884"/>
                    <a:pt x="25894" y="57362"/>
                  </a:cubicBezTo>
                  <a:close/>
                </a:path>
              </a:pathLst>
            </a:custGeom>
            <a:solidFill>
              <a:srgbClr val="6CC24A"/>
            </a:solidFill>
            <a:ln w="53721" cap="sq">
              <a:solidFill>
                <a:srgbClr val="6CC24A"/>
              </a:solidFill>
              <a:prstDash val="solid"/>
              <a:round/>
            </a:ln>
          </p:spPr>
          <p:txBody>
            <a:bodyPr rtlCol="0" anchor="ctr"/>
            <a:lstStyle/>
            <a:p>
              <a:endParaRPr lang="en-GB"/>
            </a:p>
          </p:txBody>
        </p:sp>
        <p:sp>
          <p:nvSpPr>
            <p:cNvPr id="146" name="Vrije vorm: vorm 145">
              <a:extLst>
                <a:ext uri="{FF2B5EF4-FFF2-40B4-BE49-F238E27FC236}">
                  <a16:creationId xmlns:a16="http://schemas.microsoft.com/office/drawing/2014/main" id="{5DAD0EF9-CE98-A44D-4D7D-84F66F6D4CC1}"/>
                </a:ext>
              </a:extLst>
            </p:cNvPr>
            <p:cNvSpPr/>
            <p:nvPr/>
          </p:nvSpPr>
          <p:spPr>
            <a:xfrm>
              <a:off x="952260" y="2289942"/>
              <a:ext cx="165842" cy="165842"/>
            </a:xfrm>
            <a:custGeom>
              <a:avLst/>
              <a:gdLst>
                <a:gd name="connsiteX0" fmla="*/ 165843 w 165842"/>
                <a:gd name="connsiteY0" fmla="*/ 0 h 165842"/>
                <a:gd name="connsiteX1" fmla="*/ 0 w 165842"/>
                <a:gd name="connsiteY1" fmla="*/ 165843 h 165842"/>
              </a:gdLst>
              <a:ahLst/>
              <a:cxnLst>
                <a:cxn ang="0">
                  <a:pos x="connsiteX0" y="connsiteY0"/>
                </a:cxn>
                <a:cxn ang="0">
                  <a:pos x="connsiteX1" y="connsiteY1"/>
                </a:cxn>
              </a:cxnLst>
              <a:rect l="l" t="t" r="r" b="b"/>
              <a:pathLst>
                <a:path w="165842" h="165842">
                  <a:moveTo>
                    <a:pt x="165843" y="0"/>
                  </a:moveTo>
                  <a:lnTo>
                    <a:pt x="0" y="165843"/>
                  </a:lnTo>
                </a:path>
              </a:pathLst>
            </a:custGeom>
            <a:ln w="41783" cap="sq">
              <a:solidFill>
                <a:srgbClr val="CCDAE8"/>
              </a:solidFill>
              <a:prstDash val="solid"/>
              <a:round/>
            </a:ln>
          </p:spPr>
          <p:txBody>
            <a:bodyPr rtlCol="0" anchor="ctr"/>
            <a:lstStyle/>
            <a:p>
              <a:endParaRPr lang="en-GB"/>
            </a:p>
          </p:txBody>
        </p:sp>
        <p:sp>
          <p:nvSpPr>
            <p:cNvPr id="147" name="Vrije vorm: vorm 146">
              <a:extLst>
                <a:ext uri="{FF2B5EF4-FFF2-40B4-BE49-F238E27FC236}">
                  <a16:creationId xmlns:a16="http://schemas.microsoft.com/office/drawing/2014/main" id="{0B226264-64A9-888E-D351-A8D406D66934}"/>
                </a:ext>
              </a:extLst>
            </p:cNvPr>
            <p:cNvSpPr/>
            <p:nvPr/>
          </p:nvSpPr>
          <p:spPr>
            <a:xfrm>
              <a:off x="1417836" y="2453332"/>
              <a:ext cx="104434" cy="105704"/>
            </a:xfrm>
            <a:custGeom>
              <a:avLst/>
              <a:gdLst>
                <a:gd name="connsiteX0" fmla="*/ 69551 w 104434"/>
                <a:gd name="connsiteY0" fmla="*/ 105451 h 105704"/>
                <a:gd name="connsiteX1" fmla="*/ 104432 w 104434"/>
                <a:gd name="connsiteY1" fmla="*/ 105704 h 105704"/>
                <a:gd name="connsiteX2" fmla="*/ 254 w 104434"/>
                <a:gd name="connsiteY2" fmla="*/ 0 h 105704"/>
                <a:gd name="connsiteX3" fmla="*/ 0 w 104434"/>
                <a:gd name="connsiteY3" fmla="*/ 34881 h 105704"/>
                <a:gd name="connsiteX4" fmla="*/ 69550 w 104434"/>
                <a:gd name="connsiteY4" fmla="*/ 105450 h 105704"/>
                <a:gd name="connsiteX5" fmla="*/ 69551 w 104434"/>
                <a:gd name="connsiteY5" fmla="*/ 105451 h 10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34" h="105704">
                  <a:moveTo>
                    <a:pt x="69551" y="105451"/>
                  </a:moveTo>
                  <a:lnTo>
                    <a:pt x="104432" y="105704"/>
                  </a:lnTo>
                  <a:cubicBezTo>
                    <a:pt x="104852" y="47908"/>
                    <a:pt x="58050" y="420"/>
                    <a:pt x="254" y="0"/>
                  </a:cubicBezTo>
                  <a:lnTo>
                    <a:pt x="0" y="34881"/>
                  </a:lnTo>
                  <a:cubicBezTo>
                    <a:pt x="38435" y="35437"/>
                    <a:pt x="69828" y="67290"/>
                    <a:pt x="69550" y="105450"/>
                  </a:cubicBezTo>
                  <a:lnTo>
                    <a:pt x="69551" y="105451"/>
                  </a:lnTo>
                  <a:close/>
                </a:path>
              </a:pathLst>
            </a:custGeom>
            <a:solidFill>
              <a:srgbClr val="CCDAE8"/>
            </a:solidFill>
            <a:ln w="5969" cap="flat">
              <a:noFill/>
              <a:prstDash val="solid"/>
              <a:miter/>
            </a:ln>
          </p:spPr>
          <p:txBody>
            <a:bodyPr rtlCol="0" anchor="ctr"/>
            <a:lstStyle/>
            <a:p>
              <a:endParaRPr lang="en-GB"/>
            </a:p>
          </p:txBody>
        </p:sp>
        <p:sp>
          <p:nvSpPr>
            <p:cNvPr id="148" name="Vrije vorm: vorm 147">
              <a:extLst>
                <a:ext uri="{FF2B5EF4-FFF2-40B4-BE49-F238E27FC236}">
                  <a16:creationId xmlns:a16="http://schemas.microsoft.com/office/drawing/2014/main" id="{917881EC-935D-D012-F1AE-1D0A54B183D1}"/>
                </a:ext>
              </a:extLst>
            </p:cNvPr>
            <p:cNvSpPr/>
            <p:nvPr/>
          </p:nvSpPr>
          <p:spPr>
            <a:xfrm>
              <a:off x="1418330" y="2383561"/>
              <a:ext cx="173976" cy="176262"/>
            </a:xfrm>
            <a:custGeom>
              <a:avLst/>
              <a:gdLst>
                <a:gd name="connsiteX0" fmla="*/ 139090 w 173976"/>
                <a:gd name="connsiteY0" fmla="*/ 176009 h 176262"/>
                <a:gd name="connsiteX1" fmla="*/ 173971 w 173976"/>
                <a:gd name="connsiteY1" fmla="*/ 176262 h 176262"/>
                <a:gd name="connsiteX2" fmla="*/ 254 w 173976"/>
                <a:gd name="connsiteY2" fmla="*/ 0 h 176262"/>
                <a:gd name="connsiteX3" fmla="*/ 0 w 173976"/>
                <a:gd name="connsiteY3" fmla="*/ 34881 h 176262"/>
                <a:gd name="connsiteX4" fmla="*/ 139090 w 173976"/>
                <a:gd name="connsiteY4" fmla="*/ 176008 h 176262"/>
                <a:gd name="connsiteX5" fmla="*/ 139090 w 173976"/>
                <a:gd name="connsiteY5" fmla="*/ 176009 h 1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76" h="176262">
                  <a:moveTo>
                    <a:pt x="139090" y="176009"/>
                  </a:moveTo>
                  <a:lnTo>
                    <a:pt x="173971" y="176262"/>
                  </a:lnTo>
                  <a:cubicBezTo>
                    <a:pt x="174673" y="79777"/>
                    <a:pt x="96740" y="702"/>
                    <a:pt x="254" y="0"/>
                  </a:cubicBezTo>
                  <a:lnTo>
                    <a:pt x="0" y="34881"/>
                  </a:lnTo>
                  <a:cubicBezTo>
                    <a:pt x="77427" y="35444"/>
                    <a:pt x="139664" y="98592"/>
                    <a:pt x="139090" y="176008"/>
                  </a:cubicBezTo>
                  <a:lnTo>
                    <a:pt x="139090" y="176009"/>
                  </a:lnTo>
                  <a:close/>
                </a:path>
              </a:pathLst>
            </a:custGeom>
            <a:solidFill>
              <a:srgbClr val="CCDAE8"/>
            </a:solidFill>
            <a:ln w="5969" cap="flat">
              <a:noFill/>
              <a:prstDash val="solid"/>
              <a:miter/>
            </a:ln>
          </p:spPr>
          <p:txBody>
            <a:bodyPr rtlCol="0" anchor="ctr"/>
            <a:lstStyle/>
            <a:p>
              <a:endParaRPr lang="en-GB"/>
            </a:p>
          </p:txBody>
        </p:sp>
        <p:sp>
          <p:nvSpPr>
            <p:cNvPr id="149" name="Vrije vorm: vorm 148">
              <a:extLst>
                <a:ext uri="{FF2B5EF4-FFF2-40B4-BE49-F238E27FC236}">
                  <a16:creationId xmlns:a16="http://schemas.microsoft.com/office/drawing/2014/main" id="{A81F9E09-0D82-3DB4-046D-E06F46C675A9}"/>
                </a:ext>
              </a:extLst>
            </p:cNvPr>
            <p:cNvSpPr/>
            <p:nvPr/>
          </p:nvSpPr>
          <p:spPr>
            <a:xfrm>
              <a:off x="1418853" y="2313236"/>
              <a:ext cx="243243" cy="247095"/>
            </a:xfrm>
            <a:custGeom>
              <a:avLst/>
              <a:gdLst>
                <a:gd name="connsiteX0" fmla="*/ 208351 w 243243"/>
                <a:gd name="connsiteY0" fmla="*/ 246842 h 247095"/>
                <a:gd name="connsiteX1" fmla="*/ 243232 w 243243"/>
                <a:gd name="connsiteY1" fmla="*/ 247096 h 247095"/>
                <a:gd name="connsiteX2" fmla="*/ 254 w 243243"/>
                <a:gd name="connsiteY2" fmla="*/ 0 h 247095"/>
                <a:gd name="connsiteX3" fmla="*/ 0 w 243243"/>
                <a:gd name="connsiteY3" fmla="*/ 34881 h 247095"/>
                <a:gd name="connsiteX4" fmla="*/ 208353 w 243243"/>
                <a:gd name="connsiteY4" fmla="*/ 246844 h 247095"/>
                <a:gd name="connsiteX5" fmla="*/ 208351 w 243243"/>
                <a:gd name="connsiteY5" fmla="*/ 246842 h 24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243" h="247095">
                  <a:moveTo>
                    <a:pt x="208351" y="246842"/>
                  </a:moveTo>
                  <a:lnTo>
                    <a:pt x="243232" y="247096"/>
                  </a:lnTo>
                  <a:cubicBezTo>
                    <a:pt x="244503" y="111631"/>
                    <a:pt x="135717" y="1251"/>
                    <a:pt x="254" y="0"/>
                  </a:cubicBezTo>
                  <a:lnTo>
                    <a:pt x="0" y="34881"/>
                  </a:lnTo>
                  <a:cubicBezTo>
                    <a:pt x="115842" y="36001"/>
                    <a:pt x="209470" y="131000"/>
                    <a:pt x="208353" y="246844"/>
                  </a:cubicBezTo>
                  <a:lnTo>
                    <a:pt x="208351" y="246842"/>
                  </a:lnTo>
                  <a:close/>
                </a:path>
              </a:pathLst>
            </a:custGeom>
            <a:solidFill>
              <a:srgbClr val="CCDAE8"/>
            </a:solidFill>
            <a:ln w="5969" cap="flat">
              <a:noFill/>
              <a:prstDash val="solid"/>
              <a:miter/>
            </a:ln>
          </p:spPr>
          <p:txBody>
            <a:bodyPr rtlCol="0" anchor="ctr"/>
            <a:lstStyle/>
            <a:p>
              <a:endParaRPr lang="en-GB"/>
            </a:p>
          </p:txBody>
        </p:sp>
      </p:grpSp>
    </p:spTree>
    <p:extLst>
      <p:ext uri="{BB962C8B-B14F-4D97-AF65-F5344CB8AC3E}">
        <p14:creationId xmlns:p14="http://schemas.microsoft.com/office/powerpoint/2010/main" val="372699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p:txBody>
          <a:bodyPr/>
          <a:lstStyle/>
          <a:p>
            <a:fld id="{A8D4D27F-87C3-4A4D-80BD-4AA3817339C4}" type="datetime1">
              <a:rPr lang="nl-NL" smtClean="0"/>
              <a:t>4-4-2024</a:t>
            </a:fld>
            <a:endParaRPr lang="en-GB" dirty="0"/>
          </a:p>
        </p:txBody>
      </p:sp>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dirty="0"/>
              <a:t>Steps | 4x</a:t>
            </a:r>
          </a:p>
        </p:txBody>
      </p:sp>
      <p:sp>
        <p:nvSpPr>
          <p:cNvPr id="2" name="Tijdelijke aanduiding voor dianummer 1">
            <a:extLst>
              <a:ext uri="{FF2B5EF4-FFF2-40B4-BE49-F238E27FC236}">
                <a16:creationId xmlns:a16="http://schemas.microsoft.com/office/drawing/2014/main" id="{54E54C59-B8FA-A0CB-F0DF-C431F1081CAE}"/>
              </a:ext>
            </a:extLst>
          </p:cNvPr>
          <p:cNvSpPr>
            <a:spLocks noGrp="1"/>
          </p:cNvSpPr>
          <p:nvPr>
            <p:ph type="sldNum" sz="quarter" idx="20"/>
          </p:nvPr>
        </p:nvSpPr>
        <p:spPr/>
        <p:txBody>
          <a:bodyPr/>
          <a:lstStyle/>
          <a:p>
            <a:fld id="{9E843DB9-9987-4157-AB9C-CEA8D7D910BB}" type="slidenum">
              <a:rPr lang="en-GB" smtClean="0"/>
              <a:pPr/>
              <a:t>37</a:t>
            </a:fld>
            <a:endParaRPr lang="en-GB" dirty="0"/>
          </a:p>
        </p:txBody>
      </p:sp>
      <p:grpSp>
        <p:nvGrpSpPr>
          <p:cNvPr id="8" name="Graphic 3">
            <a:extLst>
              <a:ext uri="{FF2B5EF4-FFF2-40B4-BE49-F238E27FC236}">
                <a16:creationId xmlns:a16="http://schemas.microsoft.com/office/drawing/2014/main" id="{29D72EC0-8DBB-FC22-E15B-689B870C0858}"/>
              </a:ext>
            </a:extLst>
          </p:cNvPr>
          <p:cNvGrpSpPr/>
          <p:nvPr/>
        </p:nvGrpSpPr>
        <p:grpSpPr>
          <a:xfrm>
            <a:off x="8148638" y="3433790"/>
            <a:ext cx="3322626" cy="694100"/>
            <a:chOff x="8148638" y="3433790"/>
            <a:chExt cx="3322626" cy="694100"/>
          </a:xfrm>
        </p:grpSpPr>
        <p:grpSp>
          <p:nvGrpSpPr>
            <p:cNvPr id="10" name="Graphic 3">
              <a:extLst>
                <a:ext uri="{FF2B5EF4-FFF2-40B4-BE49-F238E27FC236}">
                  <a16:creationId xmlns:a16="http://schemas.microsoft.com/office/drawing/2014/main" id="{9D00B51C-141A-4A45-F947-9C60D7CD49EC}"/>
                </a:ext>
              </a:extLst>
            </p:cNvPr>
            <p:cNvGrpSpPr/>
            <p:nvPr/>
          </p:nvGrpSpPr>
          <p:grpSpPr>
            <a:xfrm>
              <a:off x="9854042" y="3433790"/>
              <a:ext cx="1617222" cy="694100"/>
              <a:chOff x="9854042" y="3433790"/>
              <a:chExt cx="1617222" cy="694100"/>
            </a:xfrm>
          </p:grpSpPr>
          <p:grpSp>
            <p:nvGrpSpPr>
              <p:cNvPr id="11" name="Graphic 3">
                <a:extLst>
                  <a:ext uri="{FF2B5EF4-FFF2-40B4-BE49-F238E27FC236}">
                    <a16:creationId xmlns:a16="http://schemas.microsoft.com/office/drawing/2014/main" id="{293B99BC-E741-77E7-D912-3527078A7963}"/>
                  </a:ext>
                </a:extLst>
              </p:cNvPr>
              <p:cNvGrpSpPr/>
              <p:nvPr/>
            </p:nvGrpSpPr>
            <p:grpSpPr>
              <a:xfrm>
                <a:off x="9854042" y="3433790"/>
                <a:ext cx="1178526" cy="694100"/>
                <a:chOff x="9854042" y="3433790"/>
                <a:chExt cx="1178526" cy="694100"/>
              </a:xfrm>
            </p:grpSpPr>
            <p:sp>
              <p:nvSpPr>
                <p:cNvPr id="12" name="Vrije vorm: vorm 11">
                  <a:extLst>
                    <a:ext uri="{FF2B5EF4-FFF2-40B4-BE49-F238E27FC236}">
                      <a16:creationId xmlns:a16="http://schemas.microsoft.com/office/drawing/2014/main" id="{5466B65D-557E-53BF-A401-FFCC4489CEFF}"/>
                    </a:ext>
                  </a:extLst>
                </p:cNvPr>
                <p:cNvSpPr/>
                <p:nvPr/>
              </p:nvSpPr>
              <p:spPr>
                <a:xfrm>
                  <a:off x="9854042" y="3433790"/>
                  <a:ext cx="1178526" cy="694100"/>
                </a:xfrm>
                <a:custGeom>
                  <a:avLst/>
                  <a:gdLst>
                    <a:gd name="connsiteX0" fmla="*/ 206052 w 1178526"/>
                    <a:gd name="connsiteY0" fmla="*/ 0 h 694100"/>
                    <a:gd name="connsiteX1" fmla="*/ 0 w 1178526"/>
                    <a:gd name="connsiteY1" fmla="*/ 0 h 694100"/>
                    <a:gd name="connsiteX2" fmla="*/ 0 w 1178526"/>
                    <a:gd name="connsiteY2" fmla="*/ 694101 h 694100"/>
                    <a:gd name="connsiteX3" fmla="*/ 206052 w 1178526"/>
                    <a:gd name="connsiteY3" fmla="*/ 694101 h 694100"/>
                    <a:gd name="connsiteX4" fmla="*/ 1178527 w 1178526"/>
                    <a:gd name="connsiteY4" fmla="*/ 455433 h 694100"/>
                    <a:gd name="connsiteX5" fmla="*/ 1178527 w 1178526"/>
                    <a:gd name="connsiteY5" fmla="*/ 238588 h 694100"/>
                    <a:gd name="connsiteX6" fmla="*/ 206052 w 1178526"/>
                    <a:gd name="connsiteY6" fmla="*/ 0 h 69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26" h="694100">
                      <a:moveTo>
                        <a:pt x="206052" y="0"/>
                      </a:moveTo>
                      <a:lnTo>
                        <a:pt x="0" y="0"/>
                      </a:lnTo>
                      <a:lnTo>
                        <a:pt x="0" y="694101"/>
                      </a:lnTo>
                      <a:lnTo>
                        <a:pt x="206052" y="694101"/>
                      </a:lnTo>
                      <a:lnTo>
                        <a:pt x="1178527" y="455433"/>
                      </a:lnTo>
                      <a:lnTo>
                        <a:pt x="1178527" y="238588"/>
                      </a:lnTo>
                      <a:lnTo>
                        <a:pt x="206052" y="0"/>
                      </a:lnTo>
                      <a:close/>
                    </a:path>
                  </a:pathLst>
                </a:custGeom>
                <a:solidFill>
                  <a:srgbClr val="F5DBBA"/>
                </a:solidFill>
                <a:ln w="0"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979855C4-F201-0B2E-0502-C1E870EE4CAC}"/>
                    </a:ext>
                  </a:extLst>
                </p:cNvPr>
                <p:cNvSpPr/>
                <p:nvPr/>
              </p:nvSpPr>
              <p:spPr>
                <a:xfrm>
                  <a:off x="9854042" y="3832274"/>
                  <a:ext cx="1178526" cy="295617"/>
                </a:xfrm>
                <a:custGeom>
                  <a:avLst/>
                  <a:gdLst>
                    <a:gd name="connsiteX0" fmla="*/ 1178527 w 1178526"/>
                    <a:gd name="connsiteY0" fmla="*/ 56949 h 295617"/>
                    <a:gd name="connsiteX1" fmla="*/ 1178527 w 1178526"/>
                    <a:gd name="connsiteY1" fmla="*/ 0 h 295617"/>
                    <a:gd name="connsiteX2" fmla="*/ 208003 w 1178526"/>
                    <a:gd name="connsiteY2" fmla="*/ 118239 h 295617"/>
                    <a:gd name="connsiteX3" fmla="*/ 0 w 1178526"/>
                    <a:gd name="connsiteY3" fmla="*/ 118239 h 295617"/>
                    <a:gd name="connsiteX4" fmla="*/ 0 w 1178526"/>
                    <a:gd name="connsiteY4" fmla="*/ 295617 h 295617"/>
                    <a:gd name="connsiteX5" fmla="*/ 206052 w 1178526"/>
                    <a:gd name="connsiteY5" fmla="*/ 295617 h 295617"/>
                    <a:gd name="connsiteX6" fmla="*/ 1178527 w 1178526"/>
                    <a:gd name="connsiteY6" fmla="*/ 56949 h 29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26" h="295617">
                      <a:moveTo>
                        <a:pt x="1178527" y="56949"/>
                      </a:moveTo>
                      <a:lnTo>
                        <a:pt x="1178527" y="0"/>
                      </a:lnTo>
                      <a:lnTo>
                        <a:pt x="208003" y="118239"/>
                      </a:lnTo>
                      <a:lnTo>
                        <a:pt x="0" y="118239"/>
                      </a:lnTo>
                      <a:lnTo>
                        <a:pt x="0" y="295617"/>
                      </a:lnTo>
                      <a:lnTo>
                        <a:pt x="206052" y="295617"/>
                      </a:lnTo>
                      <a:lnTo>
                        <a:pt x="1178527" y="56949"/>
                      </a:lnTo>
                      <a:close/>
                    </a:path>
                  </a:pathLst>
                </a:custGeom>
                <a:solidFill>
                  <a:schemeClr val="tx2">
                    <a:alpha val="20000"/>
                  </a:schemeClr>
                </a:solidFill>
                <a:ln w="0"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BA964887-55BB-9F69-AAE1-90A57D71073A}"/>
                    </a:ext>
                  </a:extLst>
                </p:cNvPr>
                <p:cNvSpPr/>
                <p:nvPr/>
              </p:nvSpPr>
              <p:spPr>
                <a:xfrm>
                  <a:off x="9854042" y="3433790"/>
                  <a:ext cx="1178526" cy="295537"/>
                </a:xfrm>
                <a:custGeom>
                  <a:avLst/>
                  <a:gdLst>
                    <a:gd name="connsiteX0" fmla="*/ 1178527 w 1178526"/>
                    <a:gd name="connsiteY0" fmla="*/ 238588 h 295537"/>
                    <a:gd name="connsiteX1" fmla="*/ 1178527 w 1178526"/>
                    <a:gd name="connsiteY1" fmla="*/ 295537 h 295537"/>
                    <a:gd name="connsiteX2" fmla="*/ 208003 w 1178526"/>
                    <a:gd name="connsiteY2" fmla="*/ 177259 h 295537"/>
                    <a:gd name="connsiteX3" fmla="*/ 0 w 1178526"/>
                    <a:gd name="connsiteY3" fmla="*/ 177259 h 295537"/>
                    <a:gd name="connsiteX4" fmla="*/ 0 w 1178526"/>
                    <a:gd name="connsiteY4" fmla="*/ 0 h 295537"/>
                    <a:gd name="connsiteX5" fmla="*/ 206052 w 1178526"/>
                    <a:gd name="connsiteY5" fmla="*/ 0 h 295537"/>
                    <a:gd name="connsiteX6" fmla="*/ 1178527 w 1178526"/>
                    <a:gd name="connsiteY6" fmla="*/ 238588 h 29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26" h="295537">
                      <a:moveTo>
                        <a:pt x="1178527" y="238588"/>
                      </a:moveTo>
                      <a:lnTo>
                        <a:pt x="1178527" y="295537"/>
                      </a:lnTo>
                      <a:lnTo>
                        <a:pt x="208003" y="177259"/>
                      </a:lnTo>
                      <a:lnTo>
                        <a:pt x="0" y="177259"/>
                      </a:lnTo>
                      <a:lnTo>
                        <a:pt x="0" y="0"/>
                      </a:lnTo>
                      <a:lnTo>
                        <a:pt x="206052" y="0"/>
                      </a:lnTo>
                      <a:lnTo>
                        <a:pt x="1178527" y="238588"/>
                      </a:lnTo>
                      <a:close/>
                    </a:path>
                  </a:pathLst>
                </a:custGeom>
                <a:solidFill>
                  <a:srgbClr val="FFFFFF">
                    <a:alpha val="30000"/>
                  </a:srgbClr>
                </a:solidFill>
                <a:ln w="0" cap="flat">
                  <a:noFill/>
                  <a:prstDash val="solid"/>
                  <a:miter/>
                </a:ln>
              </p:spPr>
              <p:txBody>
                <a:bodyPr rtlCol="0" anchor="ctr"/>
                <a:lstStyle/>
                <a:p>
                  <a:endParaRPr lang="en-GB"/>
                </a:p>
              </p:txBody>
            </p:sp>
          </p:grpSp>
          <p:sp>
            <p:nvSpPr>
              <p:cNvPr id="15" name="Vrije vorm: vorm 14">
                <a:extLst>
                  <a:ext uri="{FF2B5EF4-FFF2-40B4-BE49-F238E27FC236}">
                    <a16:creationId xmlns:a16="http://schemas.microsoft.com/office/drawing/2014/main" id="{FD797549-3E87-EDFC-0DD1-E351C43C0588}"/>
                  </a:ext>
                </a:extLst>
              </p:cNvPr>
              <p:cNvSpPr/>
              <p:nvPr/>
            </p:nvSpPr>
            <p:spPr>
              <a:xfrm>
                <a:off x="10993500" y="3672418"/>
                <a:ext cx="477764" cy="216804"/>
              </a:xfrm>
              <a:custGeom>
                <a:avLst/>
                <a:gdLst>
                  <a:gd name="connsiteX0" fmla="*/ 474748 w 477764"/>
                  <a:gd name="connsiteY0" fmla="*/ 92473 h 216804"/>
                  <a:gd name="connsiteX1" fmla="*/ 39069 w 477764"/>
                  <a:gd name="connsiteY1" fmla="*/ 0 h 216804"/>
                  <a:gd name="connsiteX2" fmla="*/ 1 w 477764"/>
                  <a:gd name="connsiteY2" fmla="*/ 108402 h 216804"/>
                  <a:gd name="connsiteX3" fmla="*/ 39069 w 477764"/>
                  <a:gd name="connsiteY3" fmla="*/ 216804 h 216804"/>
                  <a:gd name="connsiteX4" fmla="*/ 474748 w 477764"/>
                  <a:gd name="connsiteY4" fmla="*/ 124332 h 216804"/>
                  <a:gd name="connsiteX5" fmla="*/ 474748 w 477764"/>
                  <a:gd name="connsiteY5" fmla="*/ 92473 h 21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764" h="216804">
                    <a:moveTo>
                      <a:pt x="474748" y="92473"/>
                    </a:moveTo>
                    <a:cubicBezTo>
                      <a:pt x="474151" y="92552"/>
                      <a:pt x="39069" y="0"/>
                      <a:pt x="39069" y="0"/>
                    </a:cubicBezTo>
                    <a:cubicBezTo>
                      <a:pt x="39069" y="0"/>
                      <a:pt x="-199" y="51533"/>
                      <a:pt x="1" y="108402"/>
                    </a:cubicBezTo>
                    <a:cubicBezTo>
                      <a:pt x="-199" y="165311"/>
                      <a:pt x="39069" y="216804"/>
                      <a:pt x="39069" y="216804"/>
                    </a:cubicBezTo>
                    <a:cubicBezTo>
                      <a:pt x="39069" y="216804"/>
                      <a:pt x="474151" y="124213"/>
                      <a:pt x="474748" y="124332"/>
                    </a:cubicBezTo>
                    <a:cubicBezTo>
                      <a:pt x="478771" y="113500"/>
                      <a:pt x="478771" y="103305"/>
                      <a:pt x="474748" y="92473"/>
                    </a:cubicBezTo>
                    <a:close/>
                  </a:path>
                </a:pathLst>
              </a:custGeom>
              <a:solidFill>
                <a:srgbClr val="454545"/>
              </a:solidFill>
              <a:ln w="0" cap="flat">
                <a:noFill/>
                <a:prstDash val="solid"/>
                <a:miter/>
              </a:ln>
            </p:spPr>
            <p:txBody>
              <a:bodyPr rtlCol="0" anchor="ctr"/>
              <a:lstStyle/>
              <a:p>
                <a:endParaRPr lang="en-GB"/>
              </a:p>
            </p:txBody>
          </p:sp>
        </p:grpSp>
        <p:grpSp>
          <p:nvGrpSpPr>
            <p:cNvPr id="16" name="Graphic 3">
              <a:extLst>
                <a:ext uri="{FF2B5EF4-FFF2-40B4-BE49-F238E27FC236}">
                  <a16:creationId xmlns:a16="http://schemas.microsoft.com/office/drawing/2014/main" id="{17C9F257-4063-4213-E56B-07D81E93476C}"/>
                </a:ext>
              </a:extLst>
            </p:cNvPr>
            <p:cNvGrpSpPr/>
            <p:nvPr/>
          </p:nvGrpSpPr>
          <p:grpSpPr>
            <a:xfrm>
              <a:off x="8148638" y="3433790"/>
              <a:ext cx="1910898" cy="694100"/>
              <a:chOff x="8148638" y="3433790"/>
              <a:chExt cx="1910898" cy="694100"/>
            </a:xfrm>
          </p:grpSpPr>
          <p:sp>
            <p:nvSpPr>
              <p:cNvPr id="17" name="Vrije vorm: vorm 16">
                <a:extLst>
                  <a:ext uri="{FF2B5EF4-FFF2-40B4-BE49-F238E27FC236}">
                    <a16:creationId xmlns:a16="http://schemas.microsoft.com/office/drawing/2014/main" id="{44ED28B5-2D13-E807-9979-A33B69B8B44C}"/>
                  </a:ext>
                </a:extLst>
              </p:cNvPr>
              <p:cNvSpPr/>
              <p:nvPr/>
            </p:nvSpPr>
            <p:spPr>
              <a:xfrm>
                <a:off x="8148638" y="3433790"/>
                <a:ext cx="1910898" cy="694100"/>
              </a:xfrm>
              <a:custGeom>
                <a:avLst/>
                <a:gdLst>
                  <a:gd name="connsiteX0" fmla="*/ 0 w 1910898"/>
                  <a:gd name="connsiteY0" fmla="*/ 0 h 694100"/>
                  <a:gd name="connsiteX1" fmla="*/ 1910898 w 1910898"/>
                  <a:gd name="connsiteY1" fmla="*/ 0 h 694100"/>
                  <a:gd name="connsiteX2" fmla="*/ 1910898 w 1910898"/>
                  <a:gd name="connsiteY2" fmla="*/ 694101 h 694100"/>
                  <a:gd name="connsiteX3" fmla="*/ 0 w 1910898"/>
                  <a:gd name="connsiteY3" fmla="*/ 694101 h 694100"/>
                </a:gdLst>
                <a:ahLst/>
                <a:cxnLst>
                  <a:cxn ang="0">
                    <a:pos x="connsiteX0" y="connsiteY0"/>
                  </a:cxn>
                  <a:cxn ang="0">
                    <a:pos x="connsiteX1" y="connsiteY1"/>
                  </a:cxn>
                  <a:cxn ang="0">
                    <a:pos x="connsiteX2" y="connsiteY2"/>
                  </a:cxn>
                  <a:cxn ang="0">
                    <a:pos x="connsiteX3" y="connsiteY3"/>
                  </a:cxn>
                </a:cxnLst>
                <a:rect l="l" t="t" r="r" b="b"/>
                <a:pathLst>
                  <a:path w="1910898" h="694100">
                    <a:moveTo>
                      <a:pt x="0" y="0"/>
                    </a:moveTo>
                    <a:lnTo>
                      <a:pt x="1910898" y="0"/>
                    </a:lnTo>
                    <a:lnTo>
                      <a:pt x="1910898" y="694101"/>
                    </a:lnTo>
                    <a:lnTo>
                      <a:pt x="0" y="694101"/>
                    </a:lnTo>
                    <a:close/>
                  </a:path>
                </a:pathLst>
              </a:custGeom>
              <a:solidFill>
                <a:schemeClr val="accent1"/>
              </a:solidFill>
              <a:ln w="0" cap="flat">
                <a:noFill/>
                <a:prstDash val="solid"/>
                <a:miter/>
              </a:ln>
            </p:spPr>
            <p:txBody>
              <a:bodyPr rtlCol="0" anchor="ctr"/>
              <a:lstStyle/>
              <a:p>
                <a:endParaRPr lang="en-GB">
                  <a:solidFill>
                    <a:srgbClr val="0076C2"/>
                  </a:solidFill>
                </a:endParaRPr>
              </a:p>
            </p:txBody>
          </p:sp>
          <p:grpSp>
            <p:nvGrpSpPr>
              <p:cNvPr id="18" name="Graphic 3">
                <a:extLst>
                  <a:ext uri="{FF2B5EF4-FFF2-40B4-BE49-F238E27FC236}">
                    <a16:creationId xmlns:a16="http://schemas.microsoft.com/office/drawing/2014/main" id="{7817969E-7AA1-7AAC-2CF2-C10968B8D968}"/>
                  </a:ext>
                </a:extLst>
              </p:cNvPr>
              <p:cNvGrpSpPr/>
              <p:nvPr/>
            </p:nvGrpSpPr>
            <p:grpSpPr>
              <a:xfrm>
                <a:off x="8148639" y="3433790"/>
                <a:ext cx="1910897" cy="694100"/>
                <a:chOff x="8148639" y="3433790"/>
                <a:chExt cx="1910897" cy="694100"/>
              </a:xfrm>
            </p:grpSpPr>
            <p:sp>
              <p:nvSpPr>
                <p:cNvPr id="19" name="Vrije vorm: vorm 18">
                  <a:extLst>
                    <a:ext uri="{FF2B5EF4-FFF2-40B4-BE49-F238E27FC236}">
                      <a16:creationId xmlns:a16="http://schemas.microsoft.com/office/drawing/2014/main" id="{B2527C16-2EFF-DB50-724B-22C33D1C3B6E}"/>
                    </a:ext>
                  </a:extLst>
                </p:cNvPr>
                <p:cNvSpPr/>
                <p:nvPr/>
              </p:nvSpPr>
              <p:spPr>
                <a:xfrm>
                  <a:off x="8148639" y="3950513"/>
                  <a:ext cx="1910897" cy="177378"/>
                </a:xfrm>
                <a:custGeom>
                  <a:avLst/>
                  <a:gdLst>
                    <a:gd name="connsiteX0" fmla="*/ 1910898 w 1910897"/>
                    <a:gd name="connsiteY0" fmla="*/ 1593 h 177378"/>
                    <a:gd name="connsiteX1" fmla="*/ 1910102 w 1910897"/>
                    <a:gd name="connsiteY1" fmla="*/ 0 h 177378"/>
                    <a:gd name="connsiteX2" fmla="*/ 0 w 1910897"/>
                    <a:gd name="connsiteY2" fmla="*/ 518 h 177378"/>
                    <a:gd name="connsiteX3" fmla="*/ 0 w 1910897"/>
                    <a:gd name="connsiteY3" fmla="*/ 177378 h 177378"/>
                    <a:gd name="connsiteX4" fmla="*/ 1910778 w 1910897"/>
                    <a:gd name="connsiteY4" fmla="*/ 177378 h 177378"/>
                    <a:gd name="connsiteX5" fmla="*/ 1910898 w 1910897"/>
                    <a:gd name="connsiteY5" fmla="*/ 1593 h 17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0897" h="177378">
                      <a:moveTo>
                        <a:pt x="1910898" y="1593"/>
                      </a:moveTo>
                      <a:cubicBezTo>
                        <a:pt x="1910898" y="1593"/>
                        <a:pt x="1910619" y="1035"/>
                        <a:pt x="1910102" y="0"/>
                      </a:cubicBezTo>
                      <a:lnTo>
                        <a:pt x="0" y="518"/>
                      </a:lnTo>
                      <a:lnTo>
                        <a:pt x="0" y="177378"/>
                      </a:lnTo>
                      <a:lnTo>
                        <a:pt x="1910778" y="177378"/>
                      </a:lnTo>
                      <a:lnTo>
                        <a:pt x="1910898" y="1593"/>
                      </a:lnTo>
                      <a:close/>
                    </a:path>
                  </a:pathLst>
                </a:custGeom>
                <a:solidFill>
                  <a:schemeClr val="tx2">
                    <a:alpha val="20000"/>
                  </a:schemeClr>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E3BBAE73-D44C-0A7B-749B-54DC141E1372}"/>
                    </a:ext>
                  </a:extLst>
                </p:cNvPr>
                <p:cNvSpPr/>
                <p:nvPr/>
              </p:nvSpPr>
              <p:spPr>
                <a:xfrm>
                  <a:off x="8148639" y="3433790"/>
                  <a:ext cx="1910897" cy="177218"/>
                </a:xfrm>
                <a:custGeom>
                  <a:avLst/>
                  <a:gdLst>
                    <a:gd name="connsiteX0" fmla="*/ 1910898 w 1910897"/>
                    <a:gd name="connsiteY0" fmla="*/ 0 h 177218"/>
                    <a:gd name="connsiteX1" fmla="*/ 1910102 w 1910897"/>
                    <a:gd name="connsiteY1" fmla="*/ 0 h 177218"/>
                    <a:gd name="connsiteX2" fmla="*/ 0 w 1910897"/>
                    <a:gd name="connsiteY2" fmla="*/ 0 h 177218"/>
                    <a:gd name="connsiteX3" fmla="*/ 0 w 1910897"/>
                    <a:gd name="connsiteY3" fmla="*/ 177219 h 177218"/>
                    <a:gd name="connsiteX4" fmla="*/ 1910778 w 1910897"/>
                    <a:gd name="connsiteY4" fmla="*/ 177219 h 177218"/>
                    <a:gd name="connsiteX5" fmla="*/ 1910898 w 1910897"/>
                    <a:gd name="connsiteY5" fmla="*/ 0 h 1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0897" h="177218">
                      <a:moveTo>
                        <a:pt x="1910898" y="0"/>
                      </a:moveTo>
                      <a:cubicBezTo>
                        <a:pt x="1910898" y="0"/>
                        <a:pt x="1910619" y="1075"/>
                        <a:pt x="1910102" y="0"/>
                      </a:cubicBezTo>
                      <a:lnTo>
                        <a:pt x="0" y="0"/>
                      </a:lnTo>
                      <a:lnTo>
                        <a:pt x="0" y="177219"/>
                      </a:lnTo>
                      <a:lnTo>
                        <a:pt x="1910778" y="177219"/>
                      </a:lnTo>
                      <a:lnTo>
                        <a:pt x="1910898" y="0"/>
                      </a:lnTo>
                      <a:close/>
                    </a:path>
                  </a:pathLst>
                </a:custGeom>
                <a:solidFill>
                  <a:srgbClr val="FFFFFF">
                    <a:alpha val="30000"/>
                  </a:srgbClr>
                </a:solidFill>
                <a:ln w="0" cap="flat">
                  <a:noFill/>
                  <a:prstDash val="solid"/>
                  <a:miter/>
                </a:ln>
              </p:spPr>
              <p:txBody>
                <a:bodyPr rtlCol="0" anchor="ctr"/>
                <a:lstStyle/>
                <a:p>
                  <a:endParaRPr lang="en-GB"/>
                </a:p>
              </p:txBody>
            </p:sp>
          </p:grpSp>
        </p:grpSp>
      </p:grpSp>
      <p:sp>
        <p:nvSpPr>
          <p:cNvPr id="145" name="Vrije vorm: vorm 144">
            <a:extLst>
              <a:ext uri="{FF2B5EF4-FFF2-40B4-BE49-F238E27FC236}">
                <a16:creationId xmlns:a16="http://schemas.microsoft.com/office/drawing/2014/main" id="{CCC1E88C-1412-705F-836A-F9C1F1D03002}"/>
              </a:ext>
            </a:extLst>
          </p:cNvPr>
          <p:cNvSpPr/>
          <p:nvPr/>
        </p:nvSpPr>
        <p:spPr>
          <a:xfrm>
            <a:off x="8920796" y="2232246"/>
            <a:ext cx="651647" cy="815764"/>
          </a:xfrm>
          <a:custGeom>
            <a:avLst/>
            <a:gdLst>
              <a:gd name="connsiteX0" fmla="*/ 423573 w 651647"/>
              <a:gd name="connsiteY0" fmla="*/ 0 h 815764"/>
              <a:gd name="connsiteX1" fmla="*/ 164077 w 651647"/>
              <a:gd name="connsiteY1" fmla="*/ 488766 h 815764"/>
              <a:gd name="connsiteX2" fmla="*/ 389841 w 651647"/>
              <a:gd name="connsiteY2" fmla="*/ 488766 h 815764"/>
              <a:gd name="connsiteX3" fmla="*/ 389841 w 651647"/>
              <a:gd name="connsiteY3" fmla="*/ 301432 h 815764"/>
              <a:gd name="connsiteX4" fmla="*/ 534125 w 651647"/>
              <a:gd name="connsiteY4" fmla="*/ 301432 h 815764"/>
              <a:gd name="connsiteX5" fmla="*/ 535281 w 651647"/>
              <a:gd name="connsiteY5" fmla="*/ 488766 h 815764"/>
              <a:gd name="connsiteX6" fmla="*/ 651648 w 651647"/>
              <a:gd name="connsiteY6" fmla="*/ 488766 h 815764"/>
              <a:gd name="connsiteX7" fmla="*/ 651648 w 651647"/>
              <a:gd name="connsiteY7" fmla="*/ 622576 h 815764"/>
              <a:gd name="connsiteX8" fmla="*/ 534125 w 651647"/>
              <a:gd name="connsiteY8" fmla="*/ 622576 h 815764"/>
              <a:gd name="connsiteX9" fmla="*/ 534125 w 651647"/>
              <a:gd name="connsiteY9" fmla="*/ 815765 h 815764"/>
              <a:gd name="connsiteX10" fmla="*/ 389841 w 651647"/>
              <a:gd name="connsiteY10" fmla="*/ 815765 h 815764"/>
              <a:gd name="connsiteX11" fmla="*/ 389841 w 651647"/>
              <a:gd name="connsiteY11" fmla="*/ 622576 h 815764"/>
              <a:gd name="connsiteX12" fmla="*/ 0 w 651647"/>
              <a:gd name="connsiteY12" fmla="*/ 622576 h 815764"/>
              <a:gd name="connsiteX13" fmla="*/ 0 w 651647"/>
              <a:gd name="connsiteY13" fmla="*/ 508519 h 815764"/>
              <a:gd name="connsiteX14" fmla="*/ 273474 w 651647"/>
              <a:gd name="connsiteY14" fmla="*/ 0 h 815764"/>
              <a:gd name="connsiteX15" fmla="*/ 423573 w 651647"/>
              <a:gd name="connsiteY15" fmla="*/ 0 h 81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1647" h="815764">
                <a:moveTo>
                  <a:pt x="423573" y="0"/>
                </a:moveTo>
                <a:lnTo>
                  <a:pt x="164077" y="488766"/>
                </a:lnTo>
                <a:lnTo>
                  <a:pt x="389841" y="488766"/>
                </a:lnTo>
                <a:lnTo>
                  <a:pt x="389841" y="301432"/>
                </a:lnTo>
                <a:lnTo>
                  <a:pt x="534125" y="301432"/>
                </a:lnTo>
                <a:lnTo>
                  <a:pt x="535281" y="488766"/>
                </a:lnTo>
                <a:lnTo>
                  <a:pt x="651648" y="488766"/>
                </a:lnTo>
                <a:lnTo>
                  <a:pt x="651648" y="622576"/>
                </a:lnTo>
                <a:lnTo>
                  <a:pt x="534125" y="622576"/>
                </a:lnTo>
                <a:lnTo>
                  <a:pt x="534125" y="815765"/>
                </a:lnTo>
                <a:lnTo>
                  <a:pt x="389841" y="815765"/>
                </a:lnTo>
                <a:lnTo>
                  <a:pt x="389841" y="622576"/>
                </a:lnTo>
                <a:lnTo>
                  <a:pt x="0" y="622576"/>
                </a:lnTo>
                <a:lnTo>
                  <a:pt x="0" y="508519"/>
                </a:lnTo>
                <a:lnTo>
                  <a:pt x="273474" y="0"/>
                </a:lnTo>
                <a:lnTo>
                  <a:pt x="423573" y="0"/>
                </a:lnTo>
                <a:close/>
              </a:path>
            </a:pathLst>
          </a:custGeom>
          <a:solidFill>
            <a:schemeClr val="accent1"/>
          </a:solidFill>
          <a:ln w="0" cap="flat">
            <a:noFill/>
            <a:prstDash val="solid"/>
            <a:miter/>
          </a:ln>
        </p:spPr>
        <p:txBody>
          <a:bodyPr rtlCol="0" anchor="ctr"/>
          <a:lstStyle/>
          <a:p>
            <a:endParaRPr lang="en-GB"/>
          </a:p>
        </p:txBody>
      </p:sp>
      <p:grpSp>
        <p:nvGrpSpPr>
          <p:cNvPr id="147" name="Graphic 3">
            <a:extLst>
              <a:ext uri="{FF2B5EF4-FFF2-40B4-BE49-F238E27FC236}">
                <a16:creationId xmlns:a16="http://schemas.microsoft.com/office/drawing/2014/main" id="{13F7D854-B883-0397-5F5C-20DF0770F49E}"/>
              </a:ext>
            </a:extLst>
          </p:cNvPr>
          <p:cNvGrpSpPr/>
          <p:nvPr/>
        </p:nvGrpSpPr>
        <p:grpSpPr>
          <a:xfrm>
            <a:off x="5800069" y="3433790"/>
            <a:ext cx="2348569" cy="694100"/>
            <a:chOff x="5800069" y="3433790"/>
            <a:chExt cx="2348569" cy="694100"/>
          </a:xfrm>
        </p:grpSpPr>
        <p:sp>
          <p:nvSpPr>
            <p:cNvPr id="148" name="Vrije vorm: vorm 147">
              <a:extLst>
                <a:ext uri="{FF2B5EF4-FFF2-40B4-BE49-F238E27FC236}">
                  <a16:creationId xmlns:a16="http://schemas.microsoft.com/office/drawing/2014/main" id="{C5EEA4CD-4D61-7BA1-9DBC-C8C543A480B3}"/>
                </a:ext>
              </a:extLst>
            </p:cNvPr>
            <p:cNvSpPr/>
            <p:nvPr/>
          </p:nvSpPr>
          <p:spPr>
            <a:xfrm>
              <a:off x="5800069" y="3433790"/>
              <a:ext cx="2348529" cy="694100"/>
            </a:xfrm>
            <a:custGeom>
              <a:avLst/>
              <a:gdLst>
                <a:gd name="connsiteX0" fmla="*/ 0 w 2348529"/>
                <a:gd name="connsiteY0" fmla="*/ 0 h 694100"/>
                <a:gd name="connsiteX1" fmla="*/ 2348529 w 2348529"/>
                <a:gd name="connsiteY1" fmla="*/ 0 h 694100"/>
                <a:gd name="connsiteX2" fmla="*/ 2348529 w 2348529"/>
                <a:gd name="connsiteY2" fmla="*/ 694101 h 694100"/>
                <a:gd name="connsiteX3" fmla="*/ 0 w 2348529"/>
                <a:gd name="connsiteY3" fmla="*/ 694101 h 694100"/>
              </a:gdLst>
              <a:ahLst/>
              <a:cxnLst>
                <a:cxn ang="0">
                  <a:pos x="connsiteX0" y="connsiteY0"/>
                </a:cxn>
                <a:cxn ang="0">
                  <a:pos x="connsiteX1" y="connsiteY1"/>
                </a:cxn>
                <a:cxn ang="0">
                  <a:pos x="connsiteX2" y="connsiteY2"/>
                </a:cxn>
                <a:cxn ang="0">
                  <a:pos x="connsiteX3" y="connsiteY3"/>
                </a:cxn>
              </a:cxnLst>
              <a:rect l="l" t="t" r="r" b="b"/>
              <a:pathLst>
                <a:path w="2348529" h="694100">
                  <a:moveTo>
                    <a:pt x="0" y="0"/>
                  </a:moveTo>
                  <a:lnTo>
                    <a:pt x="2348529" y="0"/>
                  </a:lnTo>
                  <a:lnTo>
                    <a:pt x="2348529" y="694101"/>
                  </a:lnTo>
                  <a:lnTo>
                    <a:pt x="0" y="694101"/>
                  </a:lnTo>
                  <a:close/>
                </a:path>
              </a:pathLst>
            </a:custGeom>
            <a:solidFill>
              <a:srgbClr val="0076C2"/>
            </a:solidFill>
            <a:ln w="0" cap="flat">
              <a:noFill/>
              <a:prstDash val="solid"/>
              <a:miter/>
            </a:ln>
          </p:spPr>
          <p:txBody>
            <a:bodyPr rtlCol="0" anchor="ctr"/>
            <a:lstStyle/>
            <a:p>
              <a:endParaRPr lang="en-GB" dirty="0"/>
            </a:p>
          </p:txBody>
        </p:sp>
        <p:grpSp>
          <p:nvGrpSpPr>
            <p:cNvPr id="149" name="Graphic 3">
              <a:extLst>
                <a:ext uri="{FF2B5EF4-FFF2-40B4-BE49-F238E27FC236}">
                  <a16:creationId xmlns:a16="http://schemas.microsoft.com/office/drawing/2014/main" id="{7420000F-E733-3618-2C08-1D94A8A47348}"/>
                </a:ext>
              </a:extLst>
            </p:cNvPr>
            <p:cNvGrpSpPr/>
            <p:nvPr/>
          </p:nvGrpSpPr>
          <p:grpSpPr>
            <a:xfrm>
              <a:off x="5800069" y="3433790"/>
              <a:ext cx="2348569" cy="694100"/>
              <a:chOff x="5800069" y="3433790"/>
              <a:chExt cx="2348569" cy="694100"/>
            </a:xfrm>
          </p:grpSpPr>
          <p:sp>
            <p:nvSpPr>
              <p:cNvPr id="150" name="Vrije vorm: vorm 149">
                <a:extLst>
                  <a:ext uri="{FF2B5EF4-FFF2-40B4-BE49-F238E27FC236}">
                    <a16:creationId xmlns:a16="http://schemas.microsoft.com/office/drawing/2014/main" id="{F03ECFE4-E403-EBD1-8615-F1D8AD8D2517}"/>
                  </a:ext>
                </a:extLst>
              </p:cNvPr>
              <p:cNvSpPr/>
              <p:nvPr/>
            </p:nvSpPr>
            <p:spPr>
              <a:xfrm>
                <a:off x="5800069" y="3951031"/>
                <a:ext cx="2348569" cy="176860"/>
              </a:xfrm>
              <a:custGeom>
                <a:avLst/>
                <a:gdLst>
                  <a:gd name="connsiteX0" fmla="*/ 0 w 2348569"/>
                  <a:gd name="connsiteY0" fmla="*/ 557 h 176860"/>
                  <a:gd name="connsiteX1" fmla="*/ 0 w 2348569"/>
                  <a:gd name="connsiteY1" fmla="*/ 176860 h 176860"/>
                  <a:gd name="connsiteX2" fmla="*/ 2348570 w 2348569"/>
                  <a:gd name="connsiteY2" fmla="*/ 176860 h 176860"/>
                  <a:gd name="connsiteX3" fmla="*/ 2348570 w 2348569"/>
                  <a:gd name="connsiteY3" fmla="*/ 0 h 176860"/>
                  <a:gd name="connsiteX4" fmla="*/ 0 w 2348569"/>
                  <a:gd name="connsiteY4" fmla="*/ 557 h 17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8569" h="176860">
                    <a:moveTo>
                      <a:pt x="0" y="557"/>
                    </a:moveTo>
                    <a:lnTo>
                      <a:pt x="0" y="176860"/>
                    </a:lnTo>
                    <a:lnTo>
                      <a:pt x="2348570" y="176860"/>
                    </a:lnTo>
                    <a:lnTo>
                      <a:pt x="2348570" y="0"/>
                    </a:lnTo>
                    <a:lnTo>
                      <a:pt x="0" y="557"/>
                    </a:lnTo>
                    <a:close/>
                  </a:path>
                </a:pathLst>
              </a:custGeom>
              <a:solidFill>
                <a:schemeClr val="tx2">
                  <a:alpha val="20000"/>
                </a:schemeClr>
              </a:solidFill>
              <a:ln w="0" cap="flat">
                <a:noFill/>
                <a:prstDash val="solid"/>
                <a:miter/>
              </a:ln>
            </p:spPr>
            <p:txBody>
              <a:bodyPr rtlCol="0" anchor="ctr"/>
              <a:lstStyle/>
              <a:p>
                <a:endParaRPr lang="en-GB"/>
              </a:p>
            </p:txBody>
          </p:sp>
          <p:sp>
            <p:nvSpPr>
              <p:cNvPr id="151" name="Vrije vorm: vorm 150">
                <a:extLst>
                  <a:ext uri="{FF2B5EF4-FFF2-40B4-BE49-F238E27FC236}">
                    <a16:creationId xmlns:a16="http://schemas.microsoft.com/office/drawing/2014/main" id="{69FB9140-D0EC-FD0A-FFC7-BA63D1515B08}"/>
                  </a:ext>
                </a:extLst>
              </p:cNvPr>
              <p:cNvSpPr/>
              <p:nvPr/>
            </p:nvSpPr>
            <p:spPr>
              <a:xfrm>
                <a:off x="5800069" y="3433790"/>
                <a:ext cx="2348529" cy="176701"/>
              </a:xfrm>
              <a:custGeom>
                <a:avLst/>
                <a:gdLst>
                  <a:gd name="connsiteX0" fmla="*/ 0 w 2348529"/>
                  <a:gd name="connsiteY0" fmla="*/ 0 h 176701"/>
                  <a:gd name="connsiteX1" fmla="*/ 2348529 w 2348529"/>
                  <a:gd name="connsiteY1" fmla="*/ 0 h 176701"/>
                  <a:gd name="connsiteX2" fmla="*/ 2348529 w 2348529"/>
                  <a:gd name="connsiteY2" fmla="*/ 176701 h 176701"/>
                  <a:gd name="connsiteX3" fmla="*/ 0 w 2348529"/>
                  <a:gd name="connsiteY3" fmla="*/ 176701 h 176701"/>
                </a:gdLst>
                <a:ahLst/>
                <a:cxnLst>
                  <a:cxn ang="0">
                    <a:pos x="connsiteX0" y="connsiteY0"/>
                  </a:cxn>
                  <a:cxn ang="0">
                    <a:pos x="connsiteX1" y="connsiteY1"/>
                  </a:cxn>
                  <a:cxn ang="0">
                    <a:pos x="connsiteX2" y="connsiteY2"/>
                  </a:cxn>
                  <a:cxn ang="0">
                    <a:pos x="connsiteX3" y="connsiteY3"/>
                  </a:cxn>
                </a:cxnLst>
                <a:rect l="l" t="t" r="r" b="b"/>
                <a:pathLst>
                  <a:path w="2348529" h="176701">
                    <a:moveTo>
                      <a:pt x="0" y="0"/>
                    </a:moveTo>
                    <a:lnTo>
                      <a:pt x="2348529" y="0"/>
                    </a:lnTo>
                    <a:lnTo>
                      <a:pt x="2348529" y="176701"/>
                    </a:lnTo>
                    <a:lnTo>
                      <a:pt x="0" y="176701"/>
                    </a:lnTo>
                    <a:close/>
                  </a:path>
                </a:pathLst>
              </a:custGeom>
              <a:solidFill>
                <a:srgbClr val="FFFFFF">
                  <a:alpha val="30000"/>
                </a:srgbClr>
              </a:solidFill>
              <a:ln w="0" cap="flat">
                <a:noFill/>
                <a:prstDash val="solid"/>
                <a:miter/>
              </a:ln>
            </p:spPr>
            <p:txBody>
              <a:bodyPr rtlCol="0" anchor="ctr"/>
              <a:lstStyle/>
              <a:p>
                <a:endParaRPr lang="en-GB"/>
              </a:p>
            </p:txBody>
          </p:sp>
        </p:grpSp>
      </p:grpSp>
      <p:sp>
        <p:nvSpPr>
          <p:cNvPr id="152" name="Vrije vorm: vorm 151">
            <a:extLst>
              <a:ext uri="{FF2B5EF4-FFF2-40B4-BE49-F238E27FC236}">
                <a16:creationId xmlns:a16="http://schemas.microsoft.com/office/drawing/2014/main" id="{FE661943-300B-E01D-CBB4-5F719583745D}"/>
              </a:ext>
            </a:extLst>
          </p:cNvPr>
          <p:cNvSpPr/>
          <p:nvPr/>
        </p:nvSpPr>
        <p:spPr>
          <a:xfrm>
            <a:off x="7807024" y="1580399"/>
            <a:ext cx="341614" cy="2547492"/>
          </a:xfrm>
          <a:custGeom>
            <a:avLst/>
            <a:gdLst>
              <a:gd name="connsiteX0" fmla="*/ 341615 w 341614"/>
              <a:gd name="connsiteY0" fmla="*/ 0 h 2547492"/>
              <a:gd name="connsiteX1" fmla="*/ 341615 w 341614"/>
              <a:gd name="connsiteY1" fmla="*/ 2547493 h 2547492"/>
              <a:gd name="connsiteX2" fmla="*/ 0 w 341614"/>
              <a:gd name="connsiteY2" fmla="*/ 0 h 2547492"/>
              <a:gd name="connsiteX3" fmla="*/ 341615 w 341614"/>
              <a:gd name="connsiteY3" fmla="*/ 0 h 2547492"/>
            </a:gdLst>
            <a:ahLst/>
            <a:cxnLst>
              <a:cxn ang="0">
                <a:pos x="connsiteX0" y="connsiteY0"/>
              </a:cxn>
              <a:cxn ang="0">
                <a:pos x="connsiteX1" y="connsiteY1"/>
              </a:cxn>
              <a:cxn ang="0">
                <a:pos x="connsiteX2" y="connsiteY2"/>
              </a:cxn>
              <a:cxn ang="0">
                <a:pos x="connsiteX3" y="connsiteY3"/>
              </a:cxn>
            </a:cxnLst>
            <a:rect l="l" t="t" r="r" b="b"/>
            <a:pathLst>
              <a:path w="341614" h="2547492">
                <a:moveTo>
                  <a:pt x="341615" y="0"/>
                </a:moveTo>
                <a:lnTo>
                  <a:pt x="341615" y="2547493"/>
                </a:lnTo>
                <a:lnTo>
                  <a:pt x="0" y="0"/>
                </a:lnTo>
                <a:lnTo>
                  <a:pt x="341615" y="0"/>
                </a:lnTo>
                <a:close/>
              </a:path>
            </a:pathLst>
          </a:custGeom>
          <a:gradFill flip="none" rotWithShape="1">
            <a:gsLst>
              <a:gs pos="43000">
                <a:schemeClr val="accent2">
                  <a:lumMod val="0"/>
                  <a:lumOff val="100000"/>
                  <a:alpha val="0"/>
                </a:schemeClr>
              </a:gs>
              <a:gs pos="100000">
                <a:schemeClr val="tx1">
                  <a:alpha val="20000"/>
                </a:schemeClr>
              </a:gs>
            </a:gsLst>
            <a:lin ang="21000000" scaled="0"/>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253" name="Vrije vorm: vorm 252">
            <a:extLst>
              <a:ext uri="{FF2B5EF4-FFF2-40B4-BE49-F238E27FC236}">
                <a16:creationId xmlns:a16="http://schemas.microsoft.com/office/drawing/2014/main" id="{025BFB94-81FB-2441-A68B-1353EAD8E99C}"/>
              </a:ext>
            </a:extLst>
          </p:cNvPr>
          <p:cNvSpPr/>
          <p:nvPr/>
        </p:nvSpPr>
        <p:spPr>
          <a:xfrm>
            <a:off x="6636343" y="2233440"/>
            <a:ext cx="624886" cy="821539"/>
          </a:xfrm>
          <a:custGeom>
            <a:avLst/>
            <a:gdLst>
              <a:gd name="connsiteX0" fmla="*/ 624886 w 624886"/>
              <a:gd name="connsiteY0" fmla="*/ 560888 h 821539"/>
              <a:gd name="connsiteX1" fmla="*/ 302547 w 624886"/>
              <a:gd name="connsiteY1" fmla="*/ 821539 h 821539"/>
              <a:gd name="connsiteX2" fmla="*/ 0 w 624886"/>
              <a:gd name="connsiteY2" fmla="*/ 729624 h 821539"/>
              <a:gd name="connsiteX3" fmla="*/ 63998 w 624886"/>
              <a:gd name="connsiteY3" fmla="*/ 602783 h 821539"/>
              <a:gd name="connsiteX4" fmla="*/ 290918 w 624886"/>
              <a:gd name="connsiteY4" fmla="*/ 692388 h 821539"/>
              <a:gd name="connsiteX5" fmla="*/ 472438 w 624886"/>
              <a:gd name="connsiteY5" fmla="*/ 563238 h 821539"/>
              <a:gd name="connsiteX6" fmla="*/ 289723 w 624886"/>
              <a:gd name="connsiteY6" fmla="*/ 439901 h 821539"/>
              <a:gd name="connsiteX7" fmla="*/ 165192 w 624886"/>
              <a:gd name="connsiteY7" fmla="*/ 439901 h 821539"/>
              <a:gd name="connsiteX8" fmla="*/ 165192 w 624886"/>
              <a:gd name="connsiteY8" fmla="*/ 350296 h 821539"/>
              <a:gd name="connsiteX9" fmla="*/ 392112 w 624886"/>
              <a:gd name="connsiteY9" fmla="*/ 135005 h 821539"/>
              <a:gd name="connsiteX10" fmla="*/ 41856 w 624886"/>
              <a:gd name="connsiteY10" fmla="*/ 135005 h 821539"/>
              <a:gd name="connsiteX11" fmla="*/ 40701 w 624886"/>
              <a:gd name="connsiteY11" fmla="*/ 0 h 821539"/>
              <a:gd name="connsiteX12" fmla="*/ 584146 w 624886"/>
              <a:gd name="connsiteY12" fmla="*/ 0 h 821539"/>
              <a:gd name="connsiteX13" fmla="*/ 584146 w 624886"/>
              <a:gd name="connsiteY13" fmla="*/ 96574 h 821539"/>
              <a:gd name="connsiteX14" fmla="*/ 332774 w 624886"/>
              <a:gd name="connsiteY14" fmla="*/ 335123 h 821539"/>
              <a:gd name="connsiteX15" fmla="*/ 379328 w 624886"/>
              <a:gd name="connsiteY15" fmla="*/ 339783 h 821539"/>
              <a:gd name="connsiteX16" fmla="*/ 624886 w 624886"/>
              <a:gd name="connsiteY16" fmla="*/ 560888 h 8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886" h="821539">
                <a:moveTo>
                  <a:pt x="624886" y="560888"/>
                </a:moveTo>
                <a:cubicBezTo>
                  <a:pt x="624886" y="714491"/>
                  <a:pt x="500355" y="821539"/>
                  <a:pt x="302547" y="821539"/>
                </a:cubicBezTo>
                <a:cubicBezTo>
                  <a:pt x="191994" y="821539"/>
                  <a:pt x="75627" y="785458"/>
                  <a:pt x="0" y="729624"/>
                </a:cubicBezTo>
                <a:lnTo>
                  <a:pt x="63998" y="602783"/>
                </a:lnTo>
                <a:cubicBezTo>
                  <a:pt x="129151" y="660967"/>
                  <a:pt x="209477" y="692388"/>
                  <a:pt x="290918" y="692388"/>
                </a:cubicBezTo>
                <a:cubicBezTo>
                  <a:pt x="406130" y="692388"/>
                  <a:pt x="472438" y="642369"/>
                  <a:pt x="472438" y="563238"/>
                </a:cubicBezTo>
                <a:cubicBezTo>
                  <a:pt x="472438" y="484106"/>
                  <a:pt x="404936" y="439901"/>
                  <a:pt x="289723" y="439901"/>
                </a:cubicBezTo>
                <a:lnTo>
                  <a:pt x="165192" y="439901"/>
                </a:lnTo>
                <a:lnTo>
                  <a:pt x="165192" y="350296"/>
                </a:lnTo>
                <a:lnTo>
                  <a:pt x="392112" y="135005"/>
                </a:lnTo>
                <a:lnTo>
                  <a:pt x="41856" y="135005"/>
                </a:lnTo>
                <a:lnTo>
                  <a:pt x="40701" y="0"/>
                </a:lnTo>
                <a:lnTo>
                  <a:pt x="584146" y="0"/>
                </a:lnTo>
                <a:lnTo>
                  <a:pt x="584146" y="96574"/>
                </a:lnTo>
                <a:lnTo>
                  <a:pt x="332774" y="335123"/>
                </a:lnTo>
                <a:lnTo>
                  <a:pt x="379328" y="339783"/>
                </a:lnTo>
                <a:cubicBezTo>
                  <a:pt x="525962" y="354916"/>
                  <a:pt x="624886" y="432892"/>
                  <a:pt x="624886" y="560888"/>
                </a:cubicBezTo>
                <a:close/>
              </a:path>
            </a:pathLst>
          </a:custGeom>
          <a:solidFill>
            <a:srgbClr val="0076C2"/>
          </a:solidFill>
          <a:ln w="0" cap="flat">
            <a:noFill/>
            <a:prstDash val="solid"/>
            <a:miter/>
          </a:ln>
        </p:spPr>
        <p:txBody>
          <a:bodyPr rtlCol="0" anchor="ctr"/>
          <a:lstStyle/>
          <a:p>
            <a:endParaRPr lang="en-GB"/>
          </a:p>
        </p:txBody>
      </p:sp>
      <p:grpSp>
        <p:nvGrpSpPr>
          <p:cNvPr id="255" name="Graphic 3">
            <a:extLst>
              <a:ext uri="{FF2B5EF4-FFF2-40B4-BE49-F238E27FC236}">
                <a16:creationId xmlns:a16="http://schemas.microsoft.com/office/drawing/2014/main" id="{8E906E82-087B-FFDB-0F04-508C50125A80}"/>
              </a:ext>
            </a:extLst>
          </p:cNvPr>
          <p:cNvGrpSpPr/>
          <p:nvPr/>
        </p:nvGrpSpPr>
        <p:grpSpPr>
          <a:xfrm>
            <a:off x="3451540" y="3433790"/>
            <a:ext cx="2348569" cy="694100"/>
            <a:chOff x="3451540" y="3433790"/>
            <a:chExt cx="2348569" cy="694100"/>
          </a:xfrm>
        </p:grpSpPr>
        <p:sp>
          <p:nvSpPr>
            <p:cNvPr id="256" name="Vrije vorm: vorm 255">
              <a:extLst>
                <a:ext uri="{FF2B5EF4-FFF2-40B4-BE49-F238E27FC236}">
                  <a16:creationId xmlns:a16="http://schemas.microsoft.com/office/drawing/2014/main" id="{283F3FC8-B5DC-73C5-E787-2047771A6F62}"/>
                </a:ext>
              </a:extLst>
            </p:cNvPr>
            <p:cNvSpPr/>
            <p:nvPr/>
          </p:nvSpPr>
          <p:spPr>
            <a:xfrm>
              <a:off x="3451540" y="3433790"/>
              <a:ext cx="2348569" cy="694100"/>
            </a:xfrm>
            <a:custGeom>
              <a:avLst/>
              <a:gdLst>
                <a:gd name="connsiteX0" fmla="*/ 0 w 2348569"/>
                <a:gd name="connsiteY0" fmla="*/ 0 h 694100"/>
                <a:gd name="connsiteX1" fmla="*/ 2348569 w 2348569"/>
                <a:gd name="connsiteY1" fmla="*/ 0 h 694100"/>
                <a:gd name="connsiteX2" fmla="*/ 2348569 w 2348569"/>
                <a:gd name="connsiteY2" fmla="*/ 694101 h 694100"/>
                <a:gd name="connsiteX3" fmla="*/ 0 w 2348569"/>
                <a:gd name="connsiteY3" fmla="*/ 694101 h 694100"/>
              </a:gdLst>
              <a:ahLst/>
              <a:cxnLst>
                <a:cxn ang="0">
                  <a:pos x="connsiteX0" y="connsiteY0"/>
                </a:cxn>
                <a:cxn ang="0">
                  <a:pos x="connsiteX1" y="connsiteY1"/>
                </a:cxn>
                <a:cxn ang="0">
                  <a:pos x="connsiteX2" y="connsiteY2"/>
                </a:cxn>
                <a:cxn ang="0">
                  <a:pos x="connsiteX3" y="connsiteY3"/>
                </a:cxn>
              </a:cxnLst>
              <a:rect l="l" t="t" r="r" b="b"/>
              <a:pathLst>
                <a:path w="2348569" h="694100">
                  <a:moveTo>
                    <a:pt x="0" y="0"/>
                  </a:moveTo>
                  <a:lnTo>
                    <a:pt x="2348569" y="0"/>
                  </a:lnTo>
                  <a:lnTo>
                    <a:pt x="2348569" y="694101"/>
                  </a:lnTo>
                  <a:lnTo>
                    <a:pt x="0" y="694101"/>
                  </a:lnTo>
                  <a:close/>
                </a:path>
              </a:pathLst>
            </a:custGeom>
            <a:solidFill>
              <a:srgbClr val="00B8C8"/>
            </a:solidFill>
            <a:ln w="0" cap="flat">
              <a:noFill/>
              <a:prstDash val="solid"/>
              <a:miter/>
            </a:ln>
          </p:spPr>
          <p:txBody>
            <a:bodyPr rtlCol="0" anchor="ctr"/>
            <a:lstStyle/>
            <a:p>
              <a:endParaRPr lang="en-GB"/>
            </a:p>
          </p:txBody>
        </p:sp>
        <p:grpSp>
          <p:nvGrpSpPr>
            <p:cNvPr id="257" name="Graphic 3">
              <a:extLst>
                <a:ext uri="{FF2B5EF4-FFF2-40B4-BE49-F238E27FC236}">
                  <a16:creationId xmlns:a16="http://schemas.microsoft.com/office/drawing/2014/main" id="{FA30842E-C553-2C85-3B4D-103E9515800D}"/>
                </a:ext>
              </a:extLst>
            </p:cNvPr>
            <p:cNvGrpSpPr/>
            <p:nvPr/>
          </p:nvGrpSpPr>
          <p:grpSpPr>
            <a:xfrm>
              <a:off x="3451540" y="3433790"/>
              <a:ext cx="2348569" cy="694100"/>
              <a:chOff x="3451540" y="3433790"/>
              <a:chExt cx="2348569" cy="694100"/>
            </a:xfrm>
          </p:grpSpPr>
          <p:sp>
            <p:nvSpPr>
              <p:cNvPr id="258" name="Vrije vorm: vorm 257">
                <a:extLst>
                  <a:ext uri="{FF2B5EF4-FFF2-40B4-BE49-F238E27FC236}">
                    <a16:creationId xmlns:a16="http://schemas.microsoft.com/office/drawing/2014/main" id="{16216303-E660-2D4A-E5F5-5C01CC3B865A}"/>
                  </a:ext>
                </a:extLst>
              </p:cNvPr>
              <p:cNvSpPr/>
              <p:nvPr/>
            </p:nvSpPr>
            <p:spPr>
              <a:xfrm>
                <a:off x="3451540" y="3951031"/>
                <a:ext cx="2348529" cy="176860"/>
              </a:xfrm>
              <a:custGeom>
                <a:avLst/>
                <a:gdLst>
                  <a:gd name="connsiteX0" fmla="*/ 0 w 2348529"/>
                  <a:gd name="connsiteY0" fmla="*/ 557 h 176860"/>
                  <a:gd name="connsiteX1" fmla="*/ 0 w 2348529"/>
                  <a:gd name="connsiteY1" fmla="*/ 176860 h 176860"/>
                  <a:gd name="connsiteX2" fmla="*/ 2348529 w 2348529"/>
                  <a:gd name="connsiteY2" fmla="*/ 176860 h 176860"/>
                  <a:gd name="connsiteX3" fmla="*/ 2348529 w 2348529"/>
                  <a:gd name="connsiteY3" fmla="*/ 0 h 176860"/>
                  <a:gd name="connsiteX4" fmla="*/ 0 w 2348529"/>
                  <a:gd name="connsiteY4" fmla="*/ 557 h 17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8529" h="176860">
                    <a:moveTo>
                      <a:pt x="0" y="557"/>
                    </a:moveTo>
                    <a:lnTo>
                      <a:pt x="0" y="176860"/>
                    </a:lnTo>
                    <a:lnTo>
                      <a:pt x="2348529" y="176860"/>
                    </a:lnTo>
                    <a:lnTo>
                      <a:pt x="2348529" y="0"/>
                    </a:lnTo>
                    <a:lnTo>
                      <a:pt x="0" y="557"/>
                    </a:lnTo>
                    <a:close/>
                  </a:path>
                </a:pathLst>
              </a:custGeom>
              <a:solidFill>
                <a:schemeClr val="tx2">
                  <a:alpha val="20000"/>
                </a:schemeClr>
              </a:solidFill>
              <a:ln w="0" cap="flat">
                <a:noFill/>
                <a:prstDash val="solid"/>
                <a:miter/>
              </a:ln>
            </p:spPr>
            <p:txBody>
              <a:bodyPr rtlCol="0" anchor="ctr"/>
              <a:lstStyle/>
              <a:p>
                <a:endParaRPr lang="en-GB"/>
              </a:p>
            </p:txBody>
          </p:sp>
          <p:sp>
            <p:nvSpPr>
              <p:cNvPr id="259" name="Vrije vorm: vorm 258">
                <a:extLst>
                  <a:ext uri="{FF2B5EF4-FFF2-40B4-BE49-F238E27FC236}">
                    <a16:creationId xmlns:a16="http://schemas.microsoft.com/office/drawing/2014/main" id="{BB93D596-7FD6-3333-A721-2188B9B759DD}"/>
                  </a:ext>
                </a:extLst>
              </p:cNvPr>
              <p:cNvSpPr/>
              <p:nvPr/>
            </p:nvSpPr>
            <p:spPr>
              <a:xfrm>
                <a:off x="3451540" y="3433790"/>
                <a:ext cx="2348569" cy="176701"/>
              </a:xfrm>
              <a:custGeom>
                <a:avLst/>
                <a:gdLst>
                  <a:gd name="connsiteX0" fmla="*/ 0 w 2348569"/>
                  <a:gd name="connsiteY0" fmla="*/ 0 h 176701"/>
                  <a:gd name="connsiteX1" fmla="*/ 2348569 w 2348569"/>
                  <a:gd name="connsiteY1" fmla="*/ 0 h 176701"/>
                  <a:gd name="connsiteX2" fmla="*/ 2348569 w 2348569"/>
                  <a:gd name="connsiteY2" fmla="*/ 176701 h 176701"/>
                  <a:gd name="connsiteX3" fmla="*/ 0 w 2348569"/>
                  <a:gd name="connsiteY3" fmla="*/ 176701 h 176701"/>
                </a:gdLst>
                <a:ahLst/>
                <a:cxnLst>
                  <a:cxn ang="0">
                    <a:pos x="connsiteX0" y="connsiteY0"/>
                  </a:cxn>
                  <a:cxn ang="0">
                    <a:pos x="connsiteX1" y="connsiteY1"/>
                  </a:cxn>
                  <a:cxn ang="0">
                    <a:pos x="connsiteX2" y="connsiteY2"/>
                  </a:cxn>
                  <a:cxn ang="0">
                    <a:pos x="connsiteX3" y="connsiteY3"/>
                  </a:cxn>
                </a:cxnLst>
                <a:rect l="l" t="t" r="r" b="b"/>
                <a:pathLst>
                  <a:path w="2348569" h="176701">
                    <a:moveTo>
                      <a:pt x="0" y="0"/>
                    </a:moveTo>
                    <a:lnTo>
                      <a:pt x="2348569" y="0"/>
                    </a:lnTo>
                    <a:lnTo>
                      <a:pt x="2348569" y="176701"/>
                    </a:lnTo>
                    <a:lnTo>
                      <a:pt x="0" y="176701"/>
                    </a:lnTo>
                    <a:close/>
                  </a:path>
                </a:pathLst>
              </a:custGeom>
              <a:solidFill>
                <a:srgbClr val="FFFFFF">
                  <a:alpha val="30000"/>
                </a:srgbClr>
              </a:solidFill>
              <a:ln w="0" cap="flat">
                <a:noFill/>
                <a:prstDash val="solid"/>
                <a:miter/>
              </a:ln>
            </p:spPr>
            <p:txBody>
              <a:bodyPr rtlCol="0" anchor="ctr"/>
              <a:lstStyle/>
              <a:p>
                <a:endParaRPr lang="en-GB"/>
              </a:p>
            </p:txBody>
          </p:sp>
        </p:grpSp>
      </p:grpSp>
      <p:sp>
        <p:nvSpPr>
          <p:cNvPr id="260" name="Vrije vorm: vorm 259">
            <a:extLst>
              <a:ext uri="{FF2B5EF4-FFF2-40B4-BE49-F238E27FC236}">
                <a16:creationId xmlns:a16="http://schemas.microsoft.com/office/drawing/2014/main" id="{897EB7B9-45F0-55C1-5D7A-B754E2ECA38E}"/>
              </a:ext>
            </a:extLst>
          </p:cNvPr>
          <p:cNvSpPr/>
          <p:nvPr/>
        </p:nvSpPr>
        <p:spPr>
          <a:xfrm>
            <a:off x="5458455" y="1580399"/>
            <a:ext cx="341614" cy="2547492"/>
          </a:xfrm>
          <a:custGeom>
            <a:avLst/>
            <a:gdLst>
              <a:gd name="connsiteX0" fmla="*/ 341614 w 341614"/>
              <a:gd name="connsiteY0" fmla="*/ 0 h 2547492"/>
              <a:gd name="connsiteX1" fmla="*/ 341614 w 341614"/>
              <a:gd name="connsiteY1" fmla="*/ 2547493 h 2547492"/>
              <a:gd name="connsiteX2" fmla="*/ 0 w 341614"/>
              <a:gd name="connsiteY2" fmla="*/ 0 h 2547492"/>
              <a:gd name="connsiteX3" fmla="*/ 341614 w 341614"/>
              <a:gd name="connsiteY3" fmla="*/ 0 h 2547492"/>
            </a:gdLst>
            <a:ahLst/>
            <a:cxnLst>
              <a:cxn ang="0">
                <a:pos x="connsiteX0" y="connsiteY0"/>
              </a:cxn>
              <a:cxn ang="0">
                <a:pos x="connsiteX1" y="connsiteY1"/>
              </a:cxn>
              <a:cxn ang="0">
                <a:pos x="connsiteX2" y="connsiteY2"/>
              </a:cxn>
              <a:cxn ang="0">
                <a:pos x="connsiteX3" y="connsiteY3"/>
              </a:cxn>
            </a:cxnLst>
            <a:rect l="l" t="t" r="r" b="b"/>
            <a:pathLst>
              <a:path w="341614" h="2547492">
                <a:moveTo>
                  <a:pt x="341614" y="0"/>
                </a:moveTo>
                <a:lnTo>
                  <a:pt x="341614" y="2547493"/>
                </a:lnTo>
                <a:lnTo>
                  <a:pt x="0" y="0"/>
                </a:lnTo>
                <a:lnTo>
                  <a:pt x="341614" y="0"/>
                </a:lnTo>
                <a:close/>
              </a:path>
            </a:pathLst>
          </a:custGeom>
          <a:gradFill flip="none" rotWithShape="1">
            <a:gsLst>
              <a:gs pos="43000">
                <a:schemeClr val="accent2">
                  <a:lumMod val="0"/>
                  <a:lumOff val="100000"/>
                  <a:alpha val="0"/>
                </a:schemeClr>
              </a:gs>
              <a:gs pos="100000">
                <a:schemeClr val="tx1">
                  <a:alpha val="20000"/>
                </a:schemeClr>
              </a:gs>
            </a:gsLst>
            <a:lin ang="21000000" scaled="0"/>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381" name="Vrije vorm: vorm 380">
            <a:extLst>
              <a:ext uri="{FF2B5EF4-FFF2-40B4-BE49-F238E27FC236}">
                <a16:creationId xmlns:a16="http://schemas.microsoft.com/office/drawing/2014/main" id="{827A559E-4624-8256-AE92-A06CED946BD7}"/>
              </a:ext>
            </a:extLst>
          </p:cNvPr>
          <p:cNvSpPr/>
          <p:nvPr/>
        </p:nvSpPr>
        <p:spPr>
          <a:xfrm>
            <a:off x="4308722" y="2225276"/>
            <a:ext cx="620226" cy="822694"/>
          </a:xfrm>
          <a:custGeom>
            <a:avLst/>
            <a:gdLst>
              <a:gd name="connsiteX0" fmla="*/ 421263 w 620226"/>
              <a:gd name="connsiteY0" fmla="*/ 231579 h 822694"/>
              <a:gd name="connsiteX1" fmla="*/ 290918 w 620226"/>
              <a:gd name="connsiteY1" fmla="*/ 136160 h 822694"/>
              <a:gd name="connsiteX2" fmla="*/ 62843 w 620226"/>
              <a:gd name="connsiteY2" fmla="*/ 238549 h 822694"/>
              <a:gd name="connsiteX3" fmla="*/ 0 w 620226"/>
              <a:gd name="connsiteY3" fmla="*/ 118677 h 822694"/>
              <a:gd name="connsiteX4" fmla="*/ 313021 w 620226"/>
              <a:gd name="connsiteY4" fmla="*/ 0 h 822694"/>
              <a:gd name="connsiteX5" fmla="*/ 584146 w 620226"/>
              <a:gd name="connsiteY5" fmla="*/ 208282 h 822694"/>
              <a:gd name="connsiteX6" fmla="*/ 429388 w 620226"/>
              <a:gd name="connsiteY6" fmla="*/ 477097 h 822694"/>
              <a:gd name="connsiteX7" fmla="*/ 219911 w 620226"/>
              <a:gd name="connsiteY7" fmla="*/ 685379 h 822694"/>
              <a:gd name="connsiteX8" fmla="*/ 620226 w 620226"/>
              <a:gd name="connsiteY8" fmla="*/ 685379 h 822694"/>
              <a:gd name="connsiteX9" fmla="*/ 620226 w 620226"/>
              <a:gd name="connsiteY9" fmla="*/ 822694 h 822694"/>
              <a:gd name="connsiteX10" fmla="*/ 16288 w 620226"/>
              <a:gd name="connsiteY10" fmla="*/ 822694 h 822694"/>
              <a:gd name="connsiteX11" fmla="*/ 16288 w 620226"/>
              <a:gd name="connsiteY11" fmla="*/ 709832 h 822694"/>
              <a:gd name="connsiteX12" fmla="*/ 323494 w 620226"/>
              <a:gd name="connsiteY12" fmla="*/ 393307 h 822694"/>
              <a:gd name="connsiteX13" fmla="*/ 421263 w 620226"/>
              <a:gd name="connsiteY13" fmla="*/ 231540 h 82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226" h="822694">
                <a:moveTo>
                  <a:pt x="421263" y="231579"/>
                </a:moveTo>
                <a:cubicBezTo>
                  <a:pt x="421263" y="171086"/>
                  <a:pt x="372399" y="136160"/>
                  <a:pt x="290918" y="136160"/>
                </a:cubicBezTo>
                <a:cubicBezTo>
                  <a:pt x="218756" y="136160"/>
                  <a:pt x="133810" y="175745"/>
                  <a:pt x="62843" y="238549"/>
                </a:cubicBezTo>
                <a:lnTo>
                  <a:pt x="0" y="118677"/>
                </a:lnTo>
                <a:cubicBezTo>
                  <a:pt x="94265" y="44205"/>
                  <a:pt x="202468" y="0"/>
                  <a:pt x="313021" y="0"/>
                </a:cubicBezTo>
                <a:cubicBezTo>
                  <a:pt x="473593" y="0"/>
                  <a:pt x="584146" y="81441"/>
                  <a:pt x="584146" y="208282"/>
                </a:cubicBezTo>
                <a:cubicBezTo>
                  <a:pt x="584146" y="292073"/>
                  <a:pt x="520148" y="383988"/>
                  <a:pt x="429388" y="477097"/>
                </a:cubicBezTo>
                <a:lnTo>
                  <a:pt x="219911" y="685379"/>
                </a:lnTo>
                <a:lnTo>
                  <a:pt x="620226" y="685379"/>
                </a:lnTo>
                <a:lnTo>
                  <a:pt x="620226" y="822694"/>
                </a:lnTo>
                <a:lnTo>
                  <a:pt x="16288" y="822694"/>
                </a:lnTo>
                <a:lnTo>
                  <a:pt x="16288" y="709832"/>
                </a:lnTo>
                <a:lnTo>
                  <a:pt x="323494" y="393307"/>
                </a:lnTo>
                <a:cubicBezTo>
                  <a:pt x="381678" y="336278"/>
                  <a:pt x="421263" y="274590"/>
                  <a:pt x="421263" y="231540"/>
                </a:cubicBezTo>
                <a:close/>
              </a:path>
            </a:pathLst>
          </a:custGeom>
          <a:solidFill>
            <a:srgbClr val="00B8C8"/>
          </a:solidFill>
          <a:ln w="0" cap="flat">
            <a:noFill/>
            <a:prstDash val="solid"/>
            <a:miter/>
          </a:ln>
        </p:spPr>
        <p:txBody>
          <a:bodyPr rtlCol="0" anchor="ctr"/>
          <a:lstStyle/>
          <a:p>
            <a:endParaRPr lang="en-GB"/>
          </a:p>
        </p:txBody>
      </p:sp>
      <p:grpSp>
        <p:nvGrpSpPr>
          <p:cNvPr id="383" name="Graphic 3">
            <a:extLst>
              <a:ext uri="{FF2B5EF4-FFF2-40B4-BE49-F238E27FC236}">
                <a16:creationId xmlns:a16="http://schemas.microsoft.com/office/drawing/2014/main" id="{FB972ABE-DBC5-201C-7D5A-CA94DC5A1F2C}"/>
              </a:ext>
            </a:extLst>
          </p:cNvPr>
          <p:cNvGrpSpPr/>
          <p:nvPr/>
        </p:nvGrpSpPr>
        <p:grpSpPr>
          <a:xfrm>
            <a:off x="718665" y="3433790"/>
            <a:ext cx="2732875" cy="694101"/>
            <a:chOff x="718665" y="3433790"/>
            <a:chExt cx="2732875" cy="694101"/>
          </a:xfrm>
        </p:grpSpPr>
        <p:grpSp>
          <p:nvGrpSpPr>
            <p:cNvPr id="384" name="Graphic 3">
              <a:extLst>
                <a:ext uri="{FF2B5EF4-FFF2-40B4-BE49-F238E27FC236}">
                  <a16:creationId xmlns:a16="http://schemas.microsoft.com/office/drawing/2014/main" id="{B7B00512-72E2-0A2F-7042-39B56E23AF01}"/>
                </a:ext>
              </a:extLst>
            </p:cNvPr>
            <p:cNvGrpSpPr/>
            <p:nvPr/>
          </p:nvGrpSpPr>
          <p:grpSpPr>
            <a:xfrm>
              <a:off x="718665" y="3433790"/>
              <a:ext cx="821977" cy="694100"/>
              <a:chOff x="718665" y="3433790"/>
              <a:chExt cx="821977" cy="694100"/>
            </a:xfrm>
          </p:grpSpPr>
          <p:grpSp>
            <p:nvGrpSpPr>
              <p:cNvPr id="385" name="Graphic 3">
                <a:extLst>
                  <a:ext uri="{FF2B5EF4-FFF2-40B4-BE49-F238E27FC236}">
                    <a16:creationId xmlns:a16="http://schemas.microsoft.com/office/drawing/2014/main" id="{352AA04C-3933-3715-23FE-090238E18EBC}"/>
                  </a:ext>
                </a:extLst>
              </p:cNvPr>
              <p:cNvGrpSpPr/>
              <p:nvPr/>
            </p:nvGrpSpPr>
            <p:grpSpPr>
              <a:xfrm>
                <a:off x="895923" y="3433790"/>
                <a:ext cx="644718" cy="694100"/>
                <a:chOff x="895923" y="3433790"/>
                <a:chExt cx="644718" cy="694100"/>
              </a:xfrm>
            </p:grpSpPr>
            <p:sp>
              <p:nvSpPr>
                <p:cNvPr id="386" name="Vrije vorm: vorm 385">
                  <a:extLst>
                    <a:ext uri="{FF2B5EF4-FFF2-40B4-BE49-F238E27FC236}">
                      <a16:creationId xmlns:a16="http://schemas.microsoft.com/office/drawing/2014/main" id="{46F16F47-7A2D-7065-5F1C-B7A5BDCF6269}"/>
                    </a:ext>
                  </a:extLst>
                </p:cNvPr>
                <p:cNvSpPr/>
                <p:nvPr/>
              </p:nvSpPr>
              <p:spPr>
                <a:xfrm>
                  <a:off x="895923" y="3433790"/>
                  <a:ext cx="644718" cy="694100"/>
                </a:xfrm>
                <a:custGeom>
                  <a:avLst/>
                  <a:gdLst>
                    <a:gd name="connsiteX0" fmla="*/ 0 w 644718"/>
                    <a:gd name="connsiteY0" fmla="*/ 0 h 694100"/>
                    <a:gd name="connsiteX1" fmla="*/ 644719 w 644718"/>
                    <a:gd name="connsiteY1" fmla="*/ 0 h 694100"/>
                    <a:gd name="connsiteX2" fmla="*/ 644719 w 644718"/>
                    <a:gd name="connsiteY2" fmla="*/ 694101 h 694100"/>
                    <a:gd name="connsiteX3" fmla="*/ 0 w 644718"/>
                    <a:gd name="connsiteY3" fmla="*/ 694101 h 694100"/>
                  </a:gdLst>
                  <a:ahLst/>
                  <a:cxnLst>
                    <a:cxn ang="0">
                      <a:pos x="connsiteX0" y="connsiteY0"/>
                    </a:cxn>
                    <a:cxn ang="0">
                      <a:pos x="connsiteX1" y="connsiteY1"/>
                    </a:cxn>
                    <a:cxn ang="0">
                      <a:pos x="connsiteX2" y="connsiteY2"/>
                    </a:cxn>
                    <a:cxn ang="0">
                      <a:pos x="connsiteX3" y="connsiteY3"/>
                    </a:cxn>
                  </a:cxnLst>
                  <a:rect l="l" t="t" r="r" b="b"/>
                  <a:pathLst>
                    <a:path w="644718" h="694100">
                      <a:moveTo>
                        <a:pt x="0" y="0"/>
                      </a:moveTo>
                      <a:lnTo>
                        <a:pt x="644719" y="0"/>
                      </a:lnTo>
                      <a:lnTo>
                        <a:pt x="644719" y="694101"/>
                      </a:lnTo>
                      <a:lnTo>
                        <a:pt x="0" y="694101"/>
                      </a:lnTo>
                      <a:close/>
                    </a:path>
                  </a:pathLst>
                </a:custGeom>
                <a:solidFill>
                  <a:srgbClr val="F7F7F7"/>
                </a:solidFill>
                <a:ln w="0" cap="flat">
                  <a:noFill/>
                  <a:prstDash val="solid"/>
                  <a:miter/>
                </a:ln>
              </p:spPr>
              <p:txBody>
                <a:bodyPr rtlCol="0" anchor="ctr"/>
                <a:lstStyle/>
                <a:p>
                  <a:endParaRPr lang="en-GB"/>
                </a:p>
              </p:txBody>
            </p:sp>
            <p:grpSp>
              <p:nvGrpSpPr>
                <p:cNvPr id="387" name="Graphic 3">
                  <a:extLst>
                    <a:ext uri="{FF2B5EF4-FFF2-40B4-BE49-F238E27FC236}">
                      <a16:creationId xmlns:a16="http://schemas.microsoft.com/office/drawing/2014/main" id="{39DB7FA4-7B4F-8738-0EAB-9028A34F1EB1}"/>
                    </a:ext>
                  </a:extLst>
                </p:cNvPr>
                <p:cNvGrpSpPr/>
                <p:nvPr/>
              </p:nvGrpSpPr>
              <p:grpSpPr>
                <a:xfrm>
                  <a:off x="1034911" y="3433790"/>
                  <a:ext cx="366743" cy="694100"/>
                  <a:chOff x="1034911" y="3433790"/>
                  <a:chExt cx="366743" cy="694100"/>
                </a:xfrm>
                <a:solidFill>
                  <a:srgbClr val="EDEDED"/>
                </a:solidFill>
              </p:grpSpPr>
              <p:sp>
                <p:nvSpPr>
                  <p:cNvPr id="388" name="Vrije vorm: vorm 387">
                    <a:extLst>
                      <a:ext uri="{FF2B5EF4-FFF2-40B4-BE49-F238E27FC236}">
                        <a16:creationId xmlns:a16="http://schemas.microsoft.com/office/drawing/2014/main" id="{71CC60AA-10C1-9918-DDB2-2CCB5DDBA0AC}"/>
                      </a:ext>
                    </a:extLst>
                  </p:cNvPr>
                  <p:cNvSpPr/>
                  <p:nvPr/>
                </p:nvSpPr>
                <p:spPr>
                  <a:xfrm>
                    <a:off x="1341957" y="3433790"/>
                    <a:ext cx="59696" cy="694100"/>
                  </a:xfrm>
                  <a:custGeom>
                    <a:avLst/>
                    <a:gdLst>
                      <a:gd name="connsiteX0" fmla="*/ 0 w 59696"/>
                      <a:gd name="connsiteY0" fmla="*/ 0 h 694100"/>
                      <a:gd name="connsiteX1" fmla="*/ 59697 w 59696"/>
                      <a:gd name="connsiteY1" fmla="*/ 0 h 694100"/>
                      <a:gd name="connsiteX2" fmla="*/ 59697 w 59696"/>
                      <a:gd name="connsiteY2" fmla="*/ 694101 h 694100"/>
                      <a:gd name="connsiteX3" fmla="*/ 0 w 59696"/>
                      <a:gd name="connsiteY3" fmla="*/ 694101 h 694100"/>
                    </a:gdLst>
                    <a:ahLst/>
                    <a:cxnLst>
                      <a:cxn ang="0">
                        <a:pos x="connsiteX0" y="connsiteY0"/>
                      </a:cxn>
                      <a:cxn ang="0">
                        <a:pos x="connsiteX1" y="connsiteY1"/>
                      </a:cxn>
                      <a:cxn ang="0">
                        <a:pos x="connsiteX2" y="connsiteY2"/>
                      </a:cxn>
                      <a:cxn ang="0">
                        <a:pos x="connsiteX3" y="connsiteY3"/>
                      </a:cxn>
                    </a:cxnLst>
                    <a:rect l="l" t="t" r="r" b="b"/>
                    <a:pathLst>
                      <a:path w="59696" h="694100">
                        <a:moveTo>
                          <a:pt x="0" y="0"/>
                        </a:moveTo>
                        <a:lnTo>
                          <a:pt x="59697" y="0"/>
                        </a:lnTo>
                        <a:lnTo>
                          <a:pt x="59697" y="694101"/>
                        </a:lnTo>
                        <a:lnTo>
                          <a:pt x="0" y="694101"/>
                        </a:lnTo>
                        <a:close/>
                      </a:path>
                    </a:pathLst>
                  </a:custGeom>
                  <a:solidFill>
                    <a:srgbClr val="EDEDED"/>
                  </a:solidFill>
                  <a:ln w="0" cap="flat">
                    <a:noFill/>
                    <a:prstDash val="solid"/>
                    <a:miter/>
                  </a:ln>
                </p:spPr>
                <p:txBody>
                  <a:bodyPr rtlCol="0" anchor="ctr"/>
                  <a:lstStyle/>
                  <a:p>
                    <a:endParaRPr lang="en-GB"/>
                  </a:p>
                </p:txBody>
              </p:sp>
              <p:sp>
                <p:nvSpPr>
                  <p:cNvPr id="389" name="Vrije vorm: vorm 388">
                    <a:extLst>
                      <a:ext uri="{FF2B5EF4-FFF2-40B4-BE49-F238E27FC236}">
                        <a16:creationId xmlns:a16="http://schemas.microsoft.com/office/drawing/2014/main" id="{9A0EFBC6-7941-B892-70CD-CA239DA73454}"/>
                      </a:ext>
                    </a:extLst>
                  </p:cNvPr>
                  <p:cNvSpPr/>
                  <p:nvPr/>
                </p:nvSpPr>
                <p:spPr>
                  <a:xfrm>
                    <a:off x="1188434" y="3433790"/>
                    <a:ext cx="59696" cy="694100"/>
                  </a:xfrm>
                  <a:custGeom>
                    <a:avLst/>
                    <a:gdLst>
                      <a:gd name="connsiteX0" fmla="*/ 0 w 59696"/>
                      <a:gd name="connsiteY0" fmla="*/ 0 h 694100"/>
                      <a:gd name="connsiteX1" fmla="*/ 59697 w 59696"/>
                      <a:gd name="connsiteY1" fmla="*/ 0 h 694100"/>
                      <a:gd name="connsiteX2" fmla="*/ 59697 w 59696"/>
                      <a:gd name="connsiteY2" fmla="*/ 694101 h 694100"/>
                      <a:gd name="connsiteX3" fmla="*/ 0 w 59696"/>
                      <a:gd name="connsiteY3" fmla="*/ 694101 h 694100"/>
                    </a:gdLst>
                    <a:ahLst/>
                    <a:cxnLst>
                      <a:cxn ang="0">
                        <a:pos x="connsiteX0" y="connsiteY0"/>
                      </a:cxn>
                      <a:cxn ang="0">
                        <a:pos x="connsiteX1" y="connsiteY1"/>
                      </a:cxn>
                      <a:cxn ang="0">
                        <a:pos x="connsiteX2" y="connsiteY2"/>
                      </a:cxn>
                      <a:cxn ang="0">
                        <a:pos x="connsiteX3" y="connsiteY3"/>
                      </a:cxn>
                    </a:cxnLst>
                    <a:rect l="l" t="t" r="r" b="b"/>
                    <a:pathLst>
                      <a:path w="59696" h="694100">
                        <a:moveTo>
                          <a:pt x="0" y="0"/>
                        </a:moveTo>
                        <a:lnTo>
                          <a:pt x="59697" y="0"/>
                        </a:lnTo>
                        <a:lnTo>
                          <a:pt x="59697" y="694101"/>
                        </a:lnTo>
                        <a:lnTo>
                          <a:pt x="0" y="694101"/>
                        </a:lnTo>
                        <a:close/>
                      </a:path>
                    </a:pathLst>
                  </a:custGeom>
                  <a:solidFill>
                    <a:srgbClr val="EDEDED"/>
                  </a:solidFill>
                  <a:ln w="0" cap="flat">
                    <a:noFill/>
                    <a:prstDash val="solid"/>
                    <a:miter/>
                  </a:ln>
                </p:spPr>
                <p:txBody>
                  <a:bodyPr rtlCol="0" anchor="ctr"/>
                  <a:lstStyle/>
                  <a:p>
                    <a:endParaRPr lang="en-GB"/>
                  </a:p>
                </p:txBody>
              </p:sp>
              <p:sp>
                <p:nvSpPr>
                  <p:cNvPr id="390" name="Vrije vorm: vorm 389">
                    <a:extLst>
                      <a:ext uri="{FF2B5EF4-FFF2-40B4-BE49-F238E27FC236}">
                        <a16:creationId xmlns:a16="http://schemas.microsoft.com/office/drawing/2014/main" id="{CF3D9653-7E51-4E64-89C5-2060FBF150AC}"/>
                      </a:ext>
                    </a:extLst>
                  </p:cNvPr>
                  <p:cNvSpPr/>
                  <p:nvPr/>
                </p:nvSpPr>
                <p:spPr>
                  <a:xfrm>
                    <a:off x="1034911" y="3433790"/>
                    <a:ext cx="59696" cy="694100"/>
                  </a:xfrm>
                  <a:custGeom>
                    <a:avLst/>
                    <a:gdLst>
                      <a:gd name="connsiteX0" fmla="*/ 0 w 59696"/>
                      <a:gd name="connsiteY0" fmla="*/ 0 h 694100"/>
                      <a:gd name="connsiteX1" fmla="*/ 59697 w 59696"/>
                      <a:gd name="connsiteY1" fmla="*/ 0 h 694100"/>
                      <a:gd name="connsiteX2" fmla="*/ 59697 w 59696"/>
                      <a:gd name="connsiteY2" fmla="*/ 694101 h 694100"/>
                      <a:gd name="connsiteX3" fmla="*/ 0 w 59696"/>
                      <a:gd name="connsiteY3" fmla="*/ 694101 h 694100"/>
                    </a:gdLst>
                    <a:ahLst/>
                    <a:cxnLst>
                      <a:cxn ang="0">
                        <a:pos x="connsiteX0" y="connsiteY0"/>
                      </a:cxn>
                      <a:cxn ang="0">
                        <a:pos x="connsiteX1" y="connsiteY1"/>
                      </a:cxn>
                      <a:cxn ang="0">
                        <a:pos x="connsiteX2" y="connsiteY2"/>
                      </a:cxn>
                      <a:cxn ang="0">
                        <a:pos x="connsiteX3" y="connsiteY3"/>
                      </a:cxn>
                    </a:cxnLst>
                    <a:rect l="l" t="t" r="r" b="b"/>
                    <a:pathLst>
                      <a:path w="59696" h="694100">
                        <a:moveTo>
                          <a:pt x="0" y="0"/>
                        </a:moveTo>
                        <a:lnTo>
                          <a:pt x="59697" y="0"/>
                        </a:lnTo>
                        <a:lnTo>
                          <a:pt x="59697" y="694101"/>
                        </a:lnTo>
                        <a:lnTo>
                          <a:pt x="0" y="694101"/>
                        </a:lnTo>
                        <a:close/>
                      </a:path>
                    </a:pathLst>
                  </a:custGeom>
                  <a:solidFill>
                    <a:srgbClr val="EDEDED"/>
                  </a:solidFill>
                  <a:ln w="0" cap="flat">
                    <a:noFill/>
                    <a:prstDash val="solid"/>
                    <a:miter/>
                  </a:ln>
                </p:spPr>
                <p:txBody>
                  <a:bodyPr rtlCol="0" anchor="ctr"/>
                  <a:lstStyle/>
                  <a:p>
                    <a:endParaRPr lang="en-GB"/>
                  </a:p>
                </p:txBody>
              </p:sp>
            </p:grpSp>
          </p:grpSp>
          <p:sp>
            <p:nvSpPr>
              <p:cNvPr id="391" name="Vrije vorm: vorm 390">
                <a:extLst>
                  <a:ext uri="{FF2B5EF4-FFF2-40B4-BE49-F238E27FC236}">
                    <a16:creationId xmlns:a16="http://schemas.microsoft.com/office/drawing/2014/main" id="{A5804D50-8816-72B8-8C5C-576366B74116}"/>
                  </a:ext>
                </a:extLst>
              </p:cNvPr>
              <p:cNvSpPr/>
              <p:nvPr/>
            </p:nvSpPr>
            <p:spPr>
              <a:xfrm>
                <a:off x="718665" y="3433790"/>
                <a:ext cx="177258" cy="694100"/>
              </a:xfrm>
              <a:custGeom>
                <a:avLst/>
                <a:gdLst>
                  <a:gd name="connsiteX0" fmla="*/ 177259 w 177258"/>
                  <a:gd name="connsiteY0" fmla="*/ 694101 h 694100"/>
                  <a:gd name="connsiteX1" fmla="*/ 177259 w 177258"/>
                  <a:gd name="connsiteY1" fmla="*/ 0 h 694100"/>
                  <a:gd name="connsiteX2" fmla="*/ 0 w 177258"/>
                  <a:gd name="connsiteY2" fmla="*/ 346951 h 694100"/>
                  <a:gd name="connsiteX3" fmla="*/ 177259 w 177258"/>
                  <a:gd name="connsiteY3" fmla="*/ 694101 h 694100"/>
                </a:gdLst>
                <a:ahLst/>
                <a:cxnLst>
                  <a:cxn ang="0">
                    <a:pos x="connsiteX0" y="connsiteY0"/>
                  </a:cxn>
                  <a:cxn ang="0">
                    <a:pos x="connsiteX1" y="connsiteY1"/>
                  </a:cxn>
                  <a:cxn ang="0">
                    <a:pos x="connsiteX2" y="connsiteY2"/>
                  </a:cxn>
                  <a:cxn ang="0">
                    <a:pos x="connsiteX3" y="connsiteY3"/>
                  </a:cxn>
                </a:cxnLst>
                <a:rect l="l" t="t" r="r" b="b"/>
                <a:pathLst>
                  <a:path w="177258" h="694100">
                    <a:moveTo>
                      <a:pt x="177259" y="694101"/>
                    </a:moveTo>
                    <a:lnTo>
                      <a:pt x="177259" y="0"/>
                    </a:lnTo>
                    <a:cubicBezTo>
                      <a:pt x="177259" y="0"/>
                      <a:pt x="0" y="89406"/>
                      <a:pt x="0" y="346951"/>
                    </a:cubicBezTo>
                    <a:cubicBezTo>
                      <a:pt x="0" y="604496"/>
                      <a:pt x="177259" y="694101"/>
                      <a:pt x="177259" y="694101"/>
                    </a:cubicBezTo>
                    <a:close/>
                  </a:path>
                </a:pathLst>
              </a:custGeom>
              <a:solidFill>
                <a:schemeClr val="accent4"/>
              </a:solidFill>
              <a:ln w="0" cap="flat">
                <a:noFill/>
                <a:prstDash val="solid"/>
                <a:miter/>
              </a:ln>
            </p:spPr>
            <p:txBody>
              <a:bodyPr rtlCol="0" anchor="ctr"/>
              <a:lstStyle/>
              <a:p>
                <a:endParaRPr lang="en-GB"/>
              </a:p>
            </p:txBody>
          </p:sp>
          <p:sp>
            <p:nvSpPr>
              <p:cNvPr id="392" name="Vrije vorm: vorm 391">
                <a:extLst>
                  <a:ext uri="{FF2B5EF4-FFF2-40B4-BE49-F238E27FC236}">
                    <a16:creationId xmlns:a16="http://schemas.microsoft.com/office/drawing/2014/main" id="{F2178468-DF87-4D17-30F0-854A44706D63}"/>
                  </a:ext>
                </a:extLst>
              </p:cNvPr>
              <p:cNvSpPr/>
              <p:nvPr/>
            </p:nvSpPr>
            <p:spPr>
              <a:xfrm>
                <a:off x="749648" y="3952106"/>
                <a:ext cx="790993" cy="175785"/>
              </a:xfrm>
              <a:custGeom>
                <a:avLst/>
                <a:gdLst>
                  <a:gd name="connsiteX0" fmla="*/ 0 w 790993"/>
                  <a:gd name="connsiteY0" fmla="*/ 0 h 175785"/>
                  <a:gd name="connsiteX1" fmla="*/ 146275 w 790993"/>
                  <a:gd name="connsiteY1" fmla="*/ 175785 h 175785"/>
                  <a:gd name="connsiteX2" fmla="*/ 790994 w 790993"/>
                  <a:gd name="connsiteY2" fmla="*/ 175785 h 175785"/>
                  <a:gd name="connsiteX3" fmla="*/ 790994 w 790993"/>
                  <a:gd name="connsiteY3" fmla="*/ 0 h 175785"/>
                  <a:gd name="connsiteX4" fmla="*/ 0 w 790993"/>
                  <a:gd name="connsiteY4" fmla="*/ 0 h 175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993" h="175785">
                    <a:moveTo>
                      <a:pt x="0" y="0"/>
                    </a:moveTo>
                    <a:cubicBezTo>
                      <a:pt x="50816" y="127518"/>
                      <a:pt x="146275" y="175785"/>
                      <a:pt x="146275" y="175785"/>
                    </a:cubicBezTo>
                    <a:lnTo>
                      <a:pt x="790994" y="175785"/>
                    </a:lnTo>
                    <a:lnTo>
                      <a:pt x="790994" y="0"/>
                    </a:lnTo>
                    <a:lnTo>
                      <a:pt x="0" y="0"/>
                    </a:lnTo>
                    <a:close/>
                  </a:path>
                </a:pathLst>
              </a:custGeom>
              <a:solidFill>
                <a:schemeClr val="tx2">
                  <a:alpha val="20000"/>
                </a:schemeClr>
              </a:solidFill>
              <a:ln w="0" cap="flat">
                <a:noFill/>
                <a:prstDash val="solid"/>
                <a:miter/>
              </a:ln>
            </p:spPr>
            <p:txBody>
              <a:bodyPr rtlCol="0" anchor="ctr"/>
              <a:lstStyle/>
              <a:p>
                <a:endParaRPr lang="en-GB"/>
              </a:p>
            </p:txBody>
          </p:sp>
          <p:sp>
            <p:nvSpPr>
              <p:cNvPr id="393" name="Vrije vorm: vorm 392">
                <a:extLst>
                  <a:ext uri="{FF2B5EF4-FFF2-40B4-BE49-F238E27FC236}">
                    <a16:creationId xmlns:a16="http://schemas.microsoft.com/office/drawing/2014/main" id="{13329BBE-925E-55FB-9B68-394735DBFCE5}"/>
                  </a:ext>
                </a:extLst>
              </p:cNvPr>
              <p:cNvSpPr/>
              <p:nvPr/>
            </p:nvSpPr>
            <p:spPr>
              <a:xfrm>
                <a:off x="749648" y="3433790"/>
                <a:ext cx="790993" cy="175785"/>
              </a:xfrm>
              <a:custGeom>
                <a:avLst/>
                <a:gdLst>
                  <a:gd name="connsiteX0" fmla="*/ 0 w 790993"/>
                  <a:gd name="connsiteY0" fmla="*/ 175785 h 175785"/>
                  <a:gd name="connsiteX1" fmla="*/ 146275 w 790993"/>
                  <a:gd name="connsiteY1" fmla="*/ 0 h 175785"/>
                  <a:gd name="connsiteX2" fmla="*/ 790994 w 790993"/>
                  <a:gd name="connsiteY2" fmla="*/ 0 h 175785"/>
                  <a:gd name="connsiteX3" fmla="*/ 790994 w 790993"/>
                  <a:gd name="connsiteY3" fmla="*/ 175785 h 175785"/>
                  <a:gd name="connsiteX4" fmla="*/ 0 w 790993"/>
                  <a:gd name="connsiteY4" fmla="*/ 175785 h 175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993" h="175785">
                    <a:moveTo>
                      <a:pt x="0" y="175785"/>
                    </a:moveTo>
                    <a:cubicBezTo>
                      <a:pt x="50816" y="48307"/>
                      <a:pt x="146275" y="0"/>
                      <a:pt x="146275" y="0"/>
                    </a:cubicBezTo>
                    <a:lnTo>
                      <a:pt x="790994" y="0"/>
                    </a:lnTo>
                    <a:lnTo>
                      <a:pt x="790994" y="175785"/>
                    </a:lnTo>
                    <a:lnTo>
                      <a:pt x="0" y="175785"/>
                    </a:lnTo>
                    <a:close/>
                  </a:path>
                </a:pathLst>
              </a:custGeom>
              <a:solidFill>
                <a:srgbClr val="FFFFFF">
                  <a:alpha val="30000"/>
                </a:srgbClr>
              </a:solidFill>
              <a:ln w="0" cap="flat">
                <a:noFill/>
                <a:prstDash val="solid"/>
                <a:miter/>
              </a:ln>
            </p:spPr>
            <p:txBody>
              <a:bodyPr rtlCol="0" anchor="ctr"/>
              <a:lstStyle/>
              <a:p>
                <a:endParaRPr lang="en-GB"/>
              </a:p>
            </p:txBody>
          </p:sp>
        </p:grpSp>
        <p:grpSp>
          <p:nvGrpSpPr>
            <p:cNvPr id="394" name="Graphic 3">
              <a:extLst>
                <a:ext uri="{FF2B5EF4-FFF2-40B4-BE49-F238E27FC236}">
                  <a16:creationId xmlns:a16="http://schemas.microsoft.com/office/drawing/2014/main" id="{78B5534B-36BB-56C0-1E92-4969307D49CE}"/>
                </a:ext>
              </a:extLst>
            </p:cNvPr>
            <p:cNvGrpSpPr/>
            <p:nvPr/>
          </p:nvGrpSpPr>
          <p:grpSpPr>
            <a:xfrm>
              <a:off x="1540642" y="3433790"/>
              <a:ext cx="1910898" cy="694101"/>
              <a:chOff x="1540642" y="3433790"/>
              <a:chExt cx="1910898" cy="694101"/>
            </a:xfrm>
          </p:grpSpPr>
          <p:sp>
            <p:nvSpPr>
              <p:cNvPr id="395" name="Vrije vorm: vorm 394">
                <a:extLst>
                  <a:ext uri="{FF2B5EF4-FFF2-40B4-BE49-F238E27FC236}">
                    <a16:creationId xmlns:a16="http://schemas.microsoft.com/office/drawing/2014/main" id="{7C241B97-7DA4-BB56-5A99-053BC49F81A1}"/>
                  </a:ext>
                </a:extLst>
              </p:cNvPr>
              <p:cNvSpPr/>
              <p:nvPr/>
            </p:nvSpPr>
            <p:spPr>
              <a:xfrm>
                <a:off x="1540642" y="3433790"/>
                <a:ext cx="1910898" cy="694100"/>
              </a:xfrm>
              <a:custGeom>
                <a:avLst/>
                <a:gdLst>
                  <a:gd name="connsiteX0" fmla="*/ 0 w 1910898"/>
                  <a:gd name="connsiteY0" fmla="*/ 0 h 694100"/>
                  <a:gd name="connsiteX1" fmla="*/ 1910898 w 1910898"/>
                  <a:gd name="connsiteY1" fmla="*/ 0 h 694100"/>
                  <a:gd name="connsiteX2" fmla="*/ 1910898 w 1910898"/>
                  <a:gd name="connsiteY2" fmla="*/ 694101 h 694100"/>
                  <a:gd name="connsiteX3" fmla="*/ 0 w 1910898"/>
                  <a:gd name="connsiteY3" fmla="*/ 694101 h 694100"/>
                </a:gdLst>
                <a:ahLst/>
                <a:cxnLst>
                  <a:cxn ang="0">
                    <a:pos x="connsiteX0" y="connsiteY0"/>
                  </a:cxn>
                  <a:cxn ang="0">
                    <a:pos x="connsiteX1" y="connsiteY1"/>
                  </a:cxn>
                  <a:cxn ang="0">
                    <a:pos x="connsiteX2" y="connsiteY2"/>
                  </a:cxn>
                  <a:cxn ang="0">
                    <a:pos x="connsiteX3" y="connsiteY3"/>
                  </a:cxn>
                </a:cxnLst>
                <a:rect l="l" t="t" r="r" b="b"/>
                <a:pathLst>
                  <a:path w="1910898" h="694100">
                    <a:moveTo>
                      <a:pt x="0" y="0"/>
                    </a:moveTo>
                    <a:lnTo>
                      <a:pt x="1910898" y="0"/>
                    </a:lnTo>
                    <a:lnTo>
                      <a:pt x="1910898" y="694101"/>
                    </a:lnTo>
                    <a:lnTo>
                      <a:pt x="0" y="694101"/>
                    </a:lnTo>
                    <a:close/>
                  </a:path>
                </a:pathLst>
              </a:custGeom>
              <a:solidFill>
                <a:schemeClr val="accent1"/>
              </a:solidFill>
              <a:ln w="0" cap="flat">
                <a:noFill/>
                <a:prstDash val="solid"/>
                <a:miter/>
              </a:ln>
            </p:spPr>
            <p:txBody>
              <a:bodyPr rtlCol="0" anchor="ctr"/>
              <a:lstStyle/>
              <a:p>
                <a:endParaRPr lang="en-GB"/>
              </a:p>
            </p:txBody>
          </p:sp>
          <p:grpSp>
            <p:nvGrpSpPr>
              <p:cNvPr id="396" name="Graphic 3">
                <a:extLst>
                  <a:ext uri="{FF2B5EF4-FFF2-40B4-BE49-F238E27FC236}">
                    <a16:creationId xmlns:a16="http://schemas.microsoft.com/office/drawing/2014/main" id="{FDA69C56-BE1A-94EE-1A53-D22CD39E2FCC}"/>
                  </a:ext>
                </a:extLst>
              </p:cNvPr>
              <p:cNvGrpSpPr/>
              <p:nvPr/>
            </p:nvGrpSpPr>
            <p:grpSpPr>
              <a:xfrm>
                <a:off x="1540642" y="3433790"/>
                <a:ext cx="1910898" cy="694101"/>
                <a:chOff x="1540642" y="3433790"/>
                <a:chExt cx="1910898" cy="694101"/>
              </a:xfrm>
            </p:grpSpPr>
            <p:sp>
              <p:nvSpPr>
                <p:cNvPr id="397" name="Vrije vorm: vorm 396">
                  <a:extLst>
                    <a:ext uri="{FF2B5EF4-FFF2-40B4-BE49-F238E27FC236}">
                      <a16:creationId xmlns:a16="http://schemas.microsoft.com/office/drawing/2014/main" id="{E42723E1-5A40-366D-CD12-968B5DA25C7A}"/>
                    </a:ext>
                  </a:extLst>
                </p:cNvPr>
                <p:cNvSpPr/>
                <p:nvPr/>
              </p:nvSpPr>
              <p:spPr>
                <a:xfrm>
                  <a:off x="1540642" y="3951588"/>
                  <a:ext cx="1910898" cy="176303"/>
                </a:xfrm>
                <a:custGeom>
                  <a:avLst/>
                  <a:gdLst>
                    <a:gd name="connsiteX0" fmla="*/ 0 w 1910898"/>
                    <a:gd name="connsiteY0" fmla="*/ 518 h 176303"/>
                    <a:gd name="connsiteX1" fmla="*/ 0 w 1910898"/>
                    <a:gd name="connsiteY1" fmla="*/ 176303 h 176303"/>
                    <a:gd name="connsiteX2" fmla="*/ 1910898 w 1910898"/>
                    <a:gd name="connsiteY2" fmla="*/ 176303 h 176303"/>
                    <a:gd name="connsiteX3" fmla="*/ 1910898 w 1910898"/>
                    <a:gd name="connsiteY3" fmla="*/ 0 h 176303"/>
                    <a:gd name="connsiteX4" fmla="*/ 0 w 1910898"/>
                    <a:gd name="connsiteY4" fmla="*/ 518 h 176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898" h="176303">
                      <a:moveTo>
                        <a:pt x="0" y="518"/>
                      </a:moveTo>
                      <a:lnTo>
                        <a:pt x="0" y="176303"/>
                      </a:lnTo>
                      <a:lnTo>
                        <a:pt x="1910898" y="176303"/>
                      </a:lnTo>
                      <a:lnTo>
                        <a:pt x="1910898" y="0"/>
                      </a:lnTo>
                      <a:lnTo>
                        <a:pt x="0" y="518"/>
                      </a:lnTo>
                      <a:close/>
                    </a:path>
                  </a:pathLst>
                </a:custGeom>
                <a:solidFill>
                  <a:schemeClr val="tx2">
                    <a:alpha val="20000"/>
                  </a:schemeClr>
                </a:solidFill>
                <a:ln w="0" cap="flat">
                  <a:noFill/>
                  <a:prstDash val="solid"/>
                  <a:miter/>
                </a:ln>
              </p:spPr>
              <p:txBody>
                <a:bodyPr rtlCol="0" anchor="ctr"/>
                <a:lstStyle/>
                <a:p>
                  <a:endParaRPr lang="en-GB"/>
                </a:p>
              </p:txBody>
            </p:sp>
            <p:sp>
              <p:nvSpPr>
                <p:cNvPr id="398" name="Vrije vorm: vorm 397">
                  <a:extLst>
                    <a:ext uri="{FF2B5EF4-FFF2-40B4-BE49-F238E27FC236}">
                      <a16:creationId xmlns:a16="http://schemas.microsoft.com/office/drawing/2014/main" id="{ED34708B-D7E5-6320-404E-1B25A32F53E8}"/>
                    </a:ext>
                  </a:extLst>
                </p:cNvPr>
                <p:cNvSpPr/>
                <p:nvPr/>
              </p:nvSpPr>
              <p:spPr>
                <a:xfrm>
                  <a:off x="1540642" y="3433790"/>
                  <a:ext cx="1910898" cy="176183"/>
                </a:xfrm>
                <a:custGeom>
                  <a:avLst/>
                  <a:gdLst>
                    <a:gd name="connsiteX0" fmla="*/ 0 w 1910898"/>
                    <a:gd name="connsiteY0" fmla="*/ 0 h 176183"/>
                    <a:gd name="connsiteX1" fmla="*/ 1910898 w 1910898"/>
                    <a:gd name="connsiteY1" fmla="*/ 0 h 176183"/>
                    <a:gd name="connsiteX2" fmla="*/ 1910898 w 1910898"/>
                    <a:gd name="connsiteY2" fmla="*/ 176184 h 176183"/>
                    <a:gd name="connsiteX3" fmla="*/ 0 w 1910898"/>
                    <a:gd name="connsiteY3" fmla="*/ 176184 h 176183"/>
                  </a:gdLst>
                  <a:ahLst/>
                  <a:cxnLst>
                    <a:cxn ang="0">
                      <a:pos x="connsiteX0" y="connsiteY0"/>
                    </a:cxn>
                    <a:cxn ang="0">
                      <a:pos x="connsiteX1" y="connsiteY1"/>
                    </a:cxn>
                    <a:cxn ang="0">
                      <a:pos x="connsiteX2" y="connsiteY2"/>
                    </a:cxn>
                    <a:cxn ang="0">
                      <a:pos x="connsiteX3" y="connsiteY3"/>
                    </a:cxn>
                  </a:cxnLst>
                  <a:rect l="l" t="t" r="r" b="b"/>
                  <a:pathLst>
                    <a:path w="1910898" h="176183">
                      <a:moveTo>
                        <a:pt x="0" y="0"/>
                      </a:moveTo>
                      <a:lnTo>
                        <a:pt x="1910898" y="0"/>
                      </a:lnTo>
                      <a:lnTo>
                        <a:pt x="1910898" y="176184"/>
                      </a:lnTo>
                      <a:lnTo>
                        <a:pt x="0" y="176184"/>
                      </a:lnTo>
                      <a:close/>
                    </a:path>
                  </a:pathLst>
                </a:custGeom>
                <a:solidFill>
                  <a:srgbClr val="FFFFFF">
                    <a:alpha val="30000"/>
                  </a:srgbClr>
                </a:solidFill>
                <a:ln w="0" cap="flat">
                  <a:noFill/>
                  <a:prstDash val="solid"/>
                  <a:miter/>
                </a:ln>
              </p:spPr>
              <p:txBody>
                <a:bodyPr rtlCol="0" anchor="ctr"/>
                <a:lstStyle/>
                <a:p>
                  <a:endParaRPr lang="en-GB"/>
                </a:p>
              </p:txBody>
            </p:sp>
          </p:grpSp>
        </p:grpSp>
      </p:grpSp>
      <p:sp>
        <p:nvSpPr>
          <p:cNvPr id="399" name="Vrije vorm: vorm 398">
            <a:extLst>
              <a:ext uri="{FF2B5EF4-FFF2-40B4-BE49-F238E27FC236}">
                <a16:creationId xmlns:a16="http://schemas.microsoft.com/office/drawing/2014/main" id="{D620E67E-FDAC-E2C3-D983-6F605B05B6A0}"/>
              </a:ext>
            </a:extLst>
          </p:cNvPr>
          <p:cNvSpPr/>
          <p:nvPr/>
        </p:nvSpPr>
        <p:spPr>
          <a:xfrm>
            <a:off x="3109926" y="1580399"/>
            <a:ext cx="341614" cy="2547492"/>
          </a:xfrm>
          <a:custGeom>
            <a:avLst/>
            <a:gdLst>
              <a:gd name="connsiteX0" fmla="*/ 341614 w 341614"/>
              <a:gd name="connsiteY0" fmla="*/ 0 h 2547492"/>
              <a:gd name="connsiteX1" fmla="*/ 341614 w 341614"/>
              <a:gd name="connsiteY1" fmla="*/ 2547493 h 2547492"/>
              <a:gd name="connsiteX2" fmla="*/ 0 w 341614"/>
              <a:gd name="connsiteY2" fmla="*/ 0 h 2547492"/>
              <a:gd name="connsiteX3" fmla="*/ 341614 w 341614"/>
              <a:gd name="connsiteY3" fmla="*/ 0 h 2547492"/>
            </a:gdLst>
            <a:ahLst/>
            <a:cxnLst>
              <a:cxn ang="0">
                <a:pos x="connsiteX0" y="connsiteY0"/>
              </a:cxn>
              <a:cxn ang="0">
                <a:pos x="connsiteX1" y="connsiteY1"/>
              </a:cxn>
              <a:cxn ang="0">
                <a:pos x="connsiteX2" y="connsiteY2"/>
              </a:cxn>
              <a:cxn ang="0">
                <a:pos x="connsiteX3" y="connsiteY3"/>
              </a:cxn>
            </a:cxnLst>
            <a:rect l="l" t="t" r="r" b="b"/>
            <a:pathLst>
              <a:path w="341614" h="2547492">
                <a:moveTo>
                  <a:pt x="341614" y="0"/>
                </a:moveTo>
                <a:lnTo>
                  <a:pt x="341614" y="2547493"/>
                </a:lnTo>
                <a:lnTo>
                  <a:pt x="0" y="0"/>
                </a:lnTo>
                <a:lnTo>
                  <a:pt x="341614" y="0"/>
                </a:lnTo>
                <a:close/>
              </a:path>
            </a:pathLst>
          </a:custGeom>
          <a:gradFill flip="none" rotWithShape="1">
            <a:gsLst>
              <a:gs pos="43000">
                <a:schemeClr val="accent2">
                  <a:lumMod val="0"/>
                  <a:lumOff val="100000"/>
                  <a:alpha val="0"/>
                </a:schemeClr>
              </a:gs>
              <a:gs pos="100000">
                <a:schemeClr val="tx1">
                  <a:alpha val="20000"/>
                </a:schemeClr>
              </a:gs>
            </a:gsLst>
            <a:lin ang="21000000" scaled="0"/>
            <a:tileRect/>
          </a:gradFill>
          <a:ln w="0" cap="flat">
            <a:noFill/>
            <a:prstDash val="solid"/>
            <a:miter/>
          </a:ln>
        </p:spPr>
        <p:txBody>
          <a:bodyPr rtlCol="0" anchor="ctr"/>
          <a:lstStyle/>
          <a:p>
            <a:endParaRPr lang="en-GB" dirty="0"/>
          </a:p>
        </p:txBody>
      </p:sp>
      <p:sp>
        <p:nvSpPr>
          <p:cNvPr id="519" name="Vrije vorm: vorm 518">
            <a:extLst>
              <a:ext uri="{FF2B5EF4-FFF2-40B4-BE49-F238E27FC236}">
                <a16:creationId xmlns:a16="http://schemas.microsoft.com/office/drawing/2014/main" id="{C684009E-5EDD-8686-1BEB-BF9B230F8897}"/>
              </a:ext>
            </a:extLst>
          </p:cNvPr>
          <p:cNvSpPr/>
          <p:nvPr/>
        </p:nvSpPr>
        <p:spPr>
          <a:xfrm>
            <a:off x="2179506" y="2232246"/>
            <a:ext cx="326998" cy="815764"/>
          </a:xfrm>
          <a:custGeom>
            <a:avLst/>
            <a:gdLst>
              <a:gd name="connsiteX0" fmla="*/ 326999 w 326998"/>
              <a:gd name="connsiteY0" fmla="*/ 0 h 815764"/>
              <a:gd name="connsiteX1" fmla="*/ 326999 w 326998"/>
              <a:gd name="connsiteY1" fmla="*/ 815765 h 815764"/>
              <a:gd name="connsiteX2" fmla="*/ 169891 w 326998"/>
              <a:gd name="connsiteY2" fmla="*/ 815765 h 815764"/>
              <a:gd name="connsiteX3" fmla="*/ 169891 w 326998"/>
              <a:gd name="connsiteY3" fmla="*/ 137315 h 815764"/>
              <a:gd name="connsiteX4" fmla="*/ 0 w 326998"/>
              <a:gd name="connsiteY4" fmla="*/ 137315 h 815764"/>
              <a:gd name="connsiteX5" fmla="*/ 0 w 326998"/>
              <a:gd name="connsiteY5" fmla="*/ 0 h 815764"/>
              <a:gd name="connsiteX6" fmla="*/ 326999 w 326998"/>
              <a:gd name="connsiteY6" fmla="*/ 0 h 81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98" h="815764">
                <a:moveTo>
                  <a:pt x="326999" y="0"/>
                </a:moveTo>
                <a:lnTo>
                  <a:pt x="326999" y="815765"/>
                </a:lnTo>
                <a:lnTo>
                  <a:pt x="169891" y="815765"/>
                </a:lnTo>
                <a:lnTo>
                  <a:pt x="169891" y="137315"/>
                </a:lnTo>
                <a:lnTo>
                  <a:pt x="0" y="137315"/>
                </a:lnTo>
                <a:lnTo>
                  <a:pt x="0" y="0"/>
                </a:lnTo>
                <a:lnTo>
                  <a:pt x="326999" y="0"/>
                </a:lnTo>
                <a:close/>
              </a:path>
            </a:pathLst>
          </a:custGeom>
          <a:solidFill>
            <a:schemeClr val="accent1"/>
          </a:solidFill>
          <a:ln w="0" cap="flat">
            <a:noFill/>
            <a:prstDash val="solid"/>
            <a:miter/>
          </a:ln>
        </p:spPr>
        <p:txBody>
          <a:bodyPr rtlCol="0" anchor="ctr"/>
          <a:lstStyle/>
          <a:p>
            <a:endParaRPr lang="en-GB"/>
          </a:p>
        </p:txBody>
      </p:sp>
      <p:sp>
        <p:nvSpPr>
          <p:cNvPr id="520" name="Tekstvak 519">
            <a:extLst>
              <a:ext uri="{FF2B5EF4-FFF2-40B4-BE49-F238E27FC236}">
                <a16:creationId xmlns:a16="http://schemas.microsoft.com/office/drawing/2014/main" id="{3540461E-BBB1-6709-BB35-44B220148FC7}"/>
              </a:ext>
            </a:extLst>
          </p:cNvPr>
          <p:cNvSpPr txBox="1"/>
          <p:nvPr/>
        </p:nvSpPr>
        <p:spPr>
          <a:xfrm>
            <a:off x="1540641" y="4474008"/>
            <a:ext cx="1910899" cy="1523494"/>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a:t>
            </a:r>
            <a:br>
              <a:rPr lang="en-US" sz="2400" dirty="0">
                <a:solidFill>
                  <a:schemeClr val="accent1"/>
                </a:solidFill>
              </a:rPr>
            </a:br>
            <a:r>
              <a:rPr lang="en-US" dirty="0"/>
              <a:t>dolor sit amet consectetur adipiscing elit sed do eiusmod tempor incididunt</a:t>
            </a:r>
            <a:endParaRPr lang="en-GB" sz="2400" dirty="0"/>
          </a:p>
        </p:txBody>
      </p:sp>
      <p:sp>
        <p:nvSpPr>
          <p:cNvPr id="521" name="Tekstvak 520">
            <a:extLst>
              <a:ext uri="{FF2B5EF4-FFF2-40B4-BE49-F238E27FC236}">
                <a16:creationId xmlns:a16="http://schemas.microsoft.com/office/drawing/2014/main" id="{C0E6C601-77D4-DC0C-EF3E-406944248E60}"/>
              </a:ext>
            </a:extLst>
          </p:cNvPr>
          <p:cNvSpPr txBox="1"/>
          <p:nvPr/>
        </p:nvSpPr>
        <p:spPr>
          <a:xfrm>
            <a:off x="3670354" y="4474008"/>
            <a:ext cx="1910899" cy="1523494"/>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rgbClr val="00B8C8"/>
                </a:solidFill>
              </a:rPr>
              <a:t>Lorem ipsum</a:t>
            </a:r>
            <a:br>
              <a:rPr lang="en-US" sz="2400" dirty="0">
                <a:solidFill>
                  <a:schemeClr val="accent1"/>
                </a:solidFill>
              </a:rPr>
            </a:br>
            <a:r>
              <a:rPr lang="en-US" dirty="0"/>
              <a:t>dolor sit amet consectetur adipiscing elit sed do eiusmod tempor incididunt</a:t>
            </a:r>
            <a:endParaRPr lang="en-GB" sz="2400" dirty="0"/>
          </a:p>
        </p:txBody>
      </p:sp>
      <p:sp>
        <p:nvSpPr>
          <p:cNvPr id="522" name="Tekstvak 521">
            <a:extLst>
              <a:ext uri="{FF2B5EF4-FFF2-40B4-BE49-F238E27FC236}">
                <a16:creationId xmlns:a16="http://schemas.microsoft.com/office/drawing/2014/main" id="{D4A11F76-011A-FAD7-817C-BCB5E00B577B}"/>
              </a:ext>
            </a:extLst>
          </p:cNvPr>
          <p:cNvSpPr txBox="1"/>
          <p:nvPr/>
        </p:nvSpPr>
        <p:spPr>
          <a:xfrm>
            <a:off x="6018883" y="4474008"/>
            <a:ext cx="1910899" cy="1523494"/>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rgbClr val="0076C2"/>
                </a:solidFill>
              </a:rPr>
              <a:t>Lorem ipsum</a:t>
            </a:r>
            <a:br>
              <a:rPr lang="en-US" sz="2400" dirty="0">
                <a:solidFill>
                  <a:schemeClr val="accent1"/>
                </a:solidFill>
              </a:rPr>
            </a:br>
            <a:r>
              <a:rPr lang="en-US" dirty="0"/>
              <a:t>dolor sit amet consectetur adipiscing elit sed do eiusmod tempor incididunt</a:t>
            </a:r>
            <a:endParaRPr lang="en-GB" sz="2400" dirty="0"/>
          </a:p>
        </p:txBody>
      </p:sp>
      <p:sp>
        <p:nvSpPr>
          <p:cNvPr id="523" name="Tekstvak 522">
            <a:extLst>
              <a:ext uri="{FF2B5EF4-FFF2-40B4-BE49-F238E27FC236}">
                <a16:creationId xmlns:a16="http://schemas.microsoft.com/office/drawing/2014/main" id="{44D9B1A0-B441-8ABD-5D1D-79415B6E610F}"/>
              </a:ext>
            </a:extLst>
          </p:cNvPr>
          <p:cNvSpPr txBox="1"/>
          <p:nvPr/>
        </p:nvSpPr>
        <p:spPr>
          <a:xfrm>
            <a:off x="8148598" y="4474008"/>
            <a:ext cx="1910899" cy="1523494"/>
          </a:xfrm>
          <a:prstGeom prst="rect">
            <a:avLst/>
          </a:prstGeom>
          <a:noFill/>
        </p:spPr>
        <p:txBody>
          <a:bodyPr wrap="square" lIns="0" tIns="0" rIns="0" bIns="0" rtlCol="0">
            <a:spAutoFit/>
          </a:bodyPr>
          <a:lstStyle/>
          <a:p>
            <a:pPr>
              <a:lnSpc>
                <a:spcPct val="90000"/>
              </a:lnSpc>
              <a:spcBef>
                <a:spcPts val="600"/>
              </a:spcBef>
              <a:spcAft>
                <a:spcPts val="600"/>
              </a:spcAft>
            </a:pPr>
            <a:r>
              <a:rPr lang="en-US" sz="2000" dirty="0">
                <a:solidFill>
                  <a:schemeClr val="accent1"/>
                </a:solidFill>
              </a:rPr>
              <a:t>Lorem ipsum</a:t>
            </a:r>
            <a:br>
              <a:rPr lang="en-US" sz="2400" dirty="0">
                <a:solidFill>
                  <a:schemeClr val="accent1"/>
                </a:solidFill>
              </a:rPr>
            </a:br>
            <a:r>
              <a:rPr lang="en-US" dirty="0"/>
              <a:t>dolor sit amet consectetur adipiscing elit sed do eiusmod tempor incididunt</a:t>
            </a:r>
            <a:endParaRPr lang="en-GB" sz="2400" dirty="0"/>
          </a:p>
        </p:txBody>
      </p:sp>
    </p:spTree>
    <p:extLst>
      <p:ext uri="{BB962C8B-B14F-4D97-AF65-F5344CB8AC3E}">
        <p14:creationId xmlns:p14="http://schemas.microsoft.com/office/powerpoint/2010/main" val="362564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p:txBody>
          <a:bodyPr/>
          <a:lstStyle/>
          <a:p>
            <a:fld id="{55D43CE1-D31E-48E5-A730-067E9AB4F01D}" type="datetime1">
              <a:rPr lang="nl-NL" smtClean="0"/>
              <a:t>4-4-2024</a:t>
            </a:fld>
            <a:endParaRPr lang="en-GB" dirty="0"/>
          </a:p>
        </p:txBody>
      </p:sp>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dirty="0"/>
              <a:t>Text + isometric</a:t>
            </a:r>
          </a:p>
        </p:txBody>
      </p:sp>
      <p:sp>
        <p:nvSpPr>
          <p:cNvPr id="2" name="Tijdelijke aanduiding voor dianummer 1">
            <a:extLst>
              <a:ext uri="{FF2B5EF4-FFF2-40B4-BE49-F238E27FC236}">
                <a16:creationId xmlns:a16="http://schemas.microsoft.com/office/drawing/2014/main" id="{4EED4681-3EC2-2E9C-6330-74AE4A57C634}"/>
              </a:ext>
            </a:extLst>
          </p:cNvPr>
          <p:cNvSpPr>
            <a:spLocks noGrp="1"/>
          </p:cNvSpPr>
          <p:nvPr>
            <p:ph type="sldNum" sz="quarter" idx="20"/>
          </p:nvPr>
        </p:nvSpPr>
        <p:spPr/>
        <p:txBody>
          <a:bodyPr/>
          <a:lstStyle/>
          <a:p>
            <a:fld id="{9E843DB9-9987-4157-AB9C-CEA8D7D910BB}" type="slidenum">
              <a:rPr lang="en-GB" smtClean="0"/>
              <a:pPr/>
              <a:t>38</a:t>
            </a:fld>
            <a:endParaRPr lang="en-GB" dirty="0"/>
          </a:p>
        </p:txBody>
      </p:sp>
      <p:sp>
        <p:nvSpPr>
          <p:cNvPr id="6" name="Tijdelijke aanduiding voor verticale tekst 33">
            <a:extLst>
              <a:ext uri="{FF2B5EF4-FFF2-40B4-BE49-F238E27FC236}">
                <a16:creationId xmlns:a16="http://schemas.microsoft.com/office/drawing/2014/main" id="{389F8D76-23BE-E065-F49A-5324E73DDF45}"/>
              </a:ext>
            </a:extLst>
          </p:cNvPr>
          <p:cNvSpPr txBox="1">
            <a:spLocks/>
          </p:cNvSpPr>
          <p:nvPr/>
        </p:nvSpPr>
        <p:spPr>
          <a:xfrm>
            <a:off x="719138" y="1569104"/>
            <a:ext cx="4655999" cy="4431646"/>
          </a:xfrm>
          <a:prstGeom prst="rect">
            <a:avLst/>
          </a:prstGeom>
        </p:spPr>
        <p:txBody>
          <a:bodyPr lIns="0" tIns="0" rIns="0" bIns="0"/>
          <a:lstStyle>
            <a:lvl1pPr marL="361950" indent="-36195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defRPr sz="2000" kern="1200">
                <a:solidFill>
                  <a:schemeClr val="tx2"/>
                </a:solidFill>
                <a:latin typeface="+mn-lt"/>
                <a:ea typeface="+mn-ea"/>
                <a:cs typeface="+mn-cs"/>
              </a:defRPr>
            </a:lvl1pPr>
            <a:lvl2pPr marL="712788" indent="-350838"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tabLst>
                <a:tab pos="712788" algn="l"/>
              </a:tabLst>
              <a:defRPr sz="2000" kern="1200">
                <a:solidFill>
                  <a:schemeClr val="tx2"/>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accent3"/>
              </a:buClr>
              <a:buFont typeface="Segoe UI Light" panose="020B0502040204020203" pitchFamily="34" charset="0"/>
              <a:buNone/>
              <a:defRPr sz="200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0"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600"/>
              </a:spcBef>
              <a:spcAft>
                <a:spcPts val="600"/>
              </a:spcAft>
              <a:buClr>
                <a:schemeClr val="accent1"/>
              </a:buClr>
              <a:buFont typeface="+mj-lt"/>
              <a:buAutoNum type="arabicPeriod"/>
              <a:tabLst/>
              <a:defRPr sz="2000" kern="1200">
                <a:solidFill>
                  <a:schemeClr val="tx1"/>
                </a:solidFill>
                <a:latin typeface="+mn-lt"/>
                <a:ea typeface="+mn-ea"/>
                <a:cs typeface="+mn-cs"/>
              </a:defRPr>
            </a:lvl7pPr>
            <a:lvl8pPr marL="361950" indent="-361950" algn="l" defTabSz="914400" rtl="0" eaLnBrk="1" latinLnBrk="0" hangingPunct="1">
              <a:lnSpc>
                <a:spcPct val="90000"/>
              </a:lnSpc>
              <a:spcBef>
                <a:spcPts val="600"/>
              </a:spcBef>
              <a:spcAft>
                <a:spcPts val="600"/>
              </a:spcAft>
              <a:buClr>
                <a:schemeClr val="accent1"/>
              </a:buClr>
              <a:buFont typeface="+mj-lt"/>
              <a:buAutoNum type="alphaLcPeriod"/>
              <a:defRPr sz="20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a:lstStyle>
          <a:p>
            <a:pPr lvl="2"/>
            <a:r>
              <a:rPr lang="en-GB" dirty="0"/>
              <a:t>Lorem ipsum dolor sit amet, consectetur</a:t>
            </a:r>
            <a:br>
              <a:rPr lang="en-GB" dirty="0"/>
            </a:br>
            <a:r>
              <a:rPr lang="en-GB" dirty="0"/>
              <a:t>ut labore et dolore magna aliqua ut enim.</a:t>
            </a:r>
          </a:p>
          <a:p>
            <a:pPr lvl="4"/>
            <a:br>
              <a:rPr lang="en-GB" dirty="0"/>
            </a:br>
            <a:r>
              <a:rPr lang="en-GB" dirty="0"/>
              <a:t>Laboris nisi ut aliquip ex ea </a:t>
            </a:r>
          </a:p>
          <a:p>
            <a:r>
              <a:rPr lang="en-GB" dirty="0"/>
              <a:t>Duis aute irure dolor in reprehenderit </a:t>
            </a:r>
          </a:p>
          <a:p>
            <a:pPr lvl="1"/>
            <a:r>
              <a:rPr lang="en-GB" dirty="0"/>
              <a:t>Excepteur sint occaecat cupidatat </a:t>
            </a:r>
            <a:br>
              <a:rPr lang="en-GB" dirty="0"/>
            </a:br>
            <a:endParaRPr lang="en-GB" dirty="0"/>
          </a:p>
          <a:p>
            <a:pPr lvl="4"/>
            <a:r>
              <a:rPr lang="en-GB" dirty="0"/>
              <a:t>Doloremque laudantium totam</a:t>
            </a:r>
          </a:p>
          <a:p>
            <a:pPr lvl="6"/>
            <a:r>
              <a:rPr lang="en-GB" dirty="0"/>
              <a:t>Eaque ipsa quae ab illo inventore </a:t>
            </a:r>
          </a:p>
          <a:p>
            <a:pPr lvl="6"/>
            <a:r>
              <a:rPr lang="en-GB" dirty="0"/>
              <a:t>Nemo enim ipsam voluptatem quia</a:t>
            </a:r>
            <a:br>
              <a:rPr lang="en-GB" dirty="0"/>
            </a:br>
            <a:endParaRPr lang="en-GB" dirty="0"/>
          </a:p>
        </p:txBody>
      </p:sp>
      <p:grpSp>
        <p:nvGrpSpPr>
          <p:cNvPr id="272" name="Groep 271">
            <a:extLst>
              <a:ext uri="{FF2B5EF4-FFF2-40B4-BE49-F238E27FC236}">
                <a16:creationId xmlns:a16="http://schemas.microsoft.com/office/drawing/2014/main" id="{40946B00-854E-AD3D-6AD6-3B60F9B0793C}"/>
              </a:ext>
            </a:extLst>
          </p:cNvPr>
          <p:cNvGrpSpPr/>
          <p:nvPr/>
        </p:nvGrpSpPr>
        <p:grpSpPr>
          <a:xfrm>
            <a:off x="5936600" y="534265"/>
            <a:ext cx="5387513" cy="5466485"/>
            <a:chOff x="5936600" y="534265"/>
            <a:chExt cx="5387513" cy="5466485"/>
          </a:xfrm>
        </p:grpSpPr>
        <p:sp>
          <p:nvSpPr>
            <p:cNvPr id="11" name="Vrije vorm: vorm 10">
              <a:extLst>
                <a:ext uri="{FF2B5EF4-FFF2-40B4-BE49-F238E27FC236}">
                  <a16:creationId xmlns:a16="http://schemas.microsoft.com/office/drawing/2014/main" id="{3C203222-7390-DEB4-C0EB-5546EB1FACA5}"/>
                </a:ext>
              </a:extLst>
            </p:cNvPr>
            <p:cNvSpPr/>
            <p:nvPr/>
          </p:nvSpPr>
          <p:spPr>
            <a:xfrm>
              <a:off x="6027910" y="3657157"/>
              <a:ext cx="5223992" cy="2343593"/>
            </a:xfrm>
            <a:custGeom>
              <a:avLst/>
              <a:gdLst>
                <a:gd name="connsiteX0" fmla="*/ 5223993 w 5223992"/>
                <a:gd name="connsiteY0" fmla="*/ 1171797 h 2343593"/>
                <a:gd name="connsiteX1" fmla="*/ 2611996 w 5223992"/>
                <a:gd name="connsiteY1" fmla="*/ 2343594 h 2343593"/>
                <a:gd name="connsiteX2" fmla="*/ 0 w 5223992"/>
                <a:gd name="connsiteY2" fmla="*/ 1171797 h 2343593"/>
                <a:gd name="connsiteX3" fmla="*/ 2611996 w 5223992"/>
                <a:gd name="connsiteY3" fmla="*/ 0 h 2343593"/>
                <a:gd name="connsiteX4" fmla="*/ 5223993 w 5223992"/>
                <a:gd name="connsiteY4" fmla="*/ 1171797 h 234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3992" h="2343593">
                  <a:moveTo>
                    <a:pt x="5223993" y="1171797"/>
                  </a:moveTo>
                  <a:cubicBezTo>
                    <a:pt x="5223993" y="1818962"/>
                    <a:pt x="4054562" y="2343594"/>
                    <a:pt x="2611996" y="2343594"/>
                  </a:cubicBezTo>
                  <a:cubicBezTo>
                    <a:pt x="1169430" y="2343594"/>
                    <a:pt x="0" y="1818962"/>
                    <a:pt x="0" y="1171797"/>
                  </a:cubicBezTo>
                  <a:cubicBezTo>
                    <a:pt x="0" y="524631"/>
                    <a:pt x="1169430" y="0"/>
                    <a:pt x="2611996" y="0"/>
                  </a:cubicBezTo>
                  <a:cubicBezTo>
                    <a:pt x="4054562" y="0"/>
                    <a:pt x="5223993" y="524631"/>
                    <a:pt x="5223993" y="1171797"/>
                  </a:cubicBezTo>
                  <a:close/>
                </a:path>
              </a:pathLst>
            </a:custGeom>
            <a:solidFill>
              <a:srgbClr val="FFFFFF">
                <a:alpha val="70000"/>
              </a:srgbClr>
            </a:solidFill>
            <a:ln w="0" cap="flat">
              <a:noFill/>
              <a:prstDash val="solid"/>
              <a:miter/>
            </a:ln>
          </p:spPr>
          <p:txBody>
            <a:bodyPr rtlCol="0" anchor="ctr"/>
            <a:lstStyle/>
            <a:p>
              <a:endParaRPr lang="en-GB"/>
            </a:p>
          </p:txBody>
        </p:sp>
        <p:grpSp>
          <p:nvGrpSpPr>
            <p:cNvPr id="12" name="Graphic 3">
              <a:extLst>
                <a:ext uri="{FF2B5EF4-FFF2-40B4-BE49-F238E27FC236}">
                  <a16:creationId xmlns:a16="http://schemas.microsoft.com/office/drawing/2014/main" id="{4ACFEC21-9E19-3893-7F00-D94D98E6315A}"/>
                </a:ext>
              </a:extLst>
            </p:cNvPr>
            <p:cNvGrpSpPr/>
            <p:nvPr/>
          </p:nvGrpSpPr>
          <p:grpSpPr>
            <a:xfrm>
              <a:off x="6265730" y="3273063"/>
              <a:ext cx="1466355" cy="2459284"/>
              <a:chOff x="6138696" y="3834345"/>
              <a:chExt cx="1466355" cy="2459284"/>
            </a:xfrm>
          </p:grpSpPr>
          <p:sp>
            <p:nvSpPr>
              <p:cNvPr id="13" name="Vrije vorm: vorm 12">
                <a:extLst>
                  <a:ext uri="{FF2B5EF4-FFF2-40B4-BE49-F238E27FC236}">
                    <a16:creationId xmlns:a16="http://schemas.microsoft.com/office/drawing/2014/main" id="{62BFFD94-8608-244F-880F-B6DCB01CFFE5}"/>
                  </a:ext>
                </a:extLst>
              </p:cNvPr>
              <p:cNvSpPr/>
              <p:nvPr/>
            </p:nvSpPr>
            <p:spPr>
              <a:xfrm>
                <a:off x="6264648" y="3834345"/>
                <a:ext cx="1340403" cy="2459284"/>
              </a:xfrm>
              <a:custGeom>
                <a:avLst/>
                <a:gdLst>
                  <a:gd name="connsiteX0" fmla="*/ 1340404 w 1340403"/>
                  <a:gd name="connsiteY0" fmla="*/ 670403 h 2459284"/>
                  <a:gd name="connsiteX1" fmla="*/ 1270989 w 1340403"/>
                  <a:gd name="connsiteY1" fmla="*/ 2431921 h 2459284"/>
                  <a:gd name="connsiteX2" fmla="*/ 1214250 w 1340403"/>
                  <a:gd name="connsiteY2" fmla="*/ 2459285 h 2459284"/>
                  <a:gd name="connsiteX3" fmla="*/ 1128740 w 1340403"/>
                  <a:gd name="connsiteY3" fmla="*/ 927337 h 2459284"/>
                  <a:gd name="connsiteX4" fmla="*/ 1013854 w 1340403"/>
                  <a:gd name="connsiteY4" fmla="*/ 761145 h 2459284"/>
                  <a:gd name="connsiteX5" fmla="*/ 326550 w 1340403"/>
                  <a:gd name="connsiteY5" fmla="*/ 417493 h 2459284"/>
                  <a:gd name="connsiteX6" fmla="*/ 211664 w 1340403"/>
                  <a:gd name="connsiteY6" fmla="*/ 468799 h 2459284"/>
                  <a:gd name="connsiteX7" fmla="*/ 59757 w 1340403"/>
                  <a:gd name="connsiteY7" fmla="*/ 1826104 h 2459284"/>
                  <a:gd name="connsiteX8" fmla="*/ 3018 w 1340403"/>
                  <a:gd name="connsiteY8" fmla="*/ 1853467 h 2459284"/>
                  <a:gd name="connsiteX9" fmla="*/ 0 w 1340403"/>
                  <a:gd name="connsiteY9" fmla="*/ 0 h 2459284"/>
                  <a:gd name="connsiteX10" fmla="*/ 1340202 w 1340403"/>
                  <a:gd name="connsiteY10" fmla="*/ 670202 h 245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0403" h="2459284">
                    <a:moveTo>
                      <a:pt x="1340404" y="670403"/>
                    </a:moveTo>
                    <a:lnTo>
                      <a:pt x="1270989" y="2431921"/>
                    </a:lnTo>
                    <a:lnTo>
                      <a:pt x="1214250" y="2459285"/>
                    </a:lnTo>
                    <a:lnTo>
                      <a:pt x="1128740" y="927337"/>
                    </a:lnTo>
                    <a:cubicBezTo>
                      <a:pt x="1125319" y="864763"/>
                      <a:pt x="1075019" y="791728"/>
                      <a:pt x="1013854" y="761145"/>
                    </a:cubicBezTo>
                    <a:lnTo>
                      <a:pt x="326550" y="417493"/>
                    </a:lnTo>
                    <a:cubicBezTo>
                      <a:pt x="265385" y="386910"/>
                      <a:pt x="215084" y="409445"/>
                      <a:pt x="211664" y="468799"/>
                    </a:cubicBezTo>
                    <a:lnTo>
                      <a:pt x="59757" y="1826104"/>
                    </a:lnTo>
                    <a:lnTo>
                      <a:pt x="3018" y="1853467"/>
                    </a:lnTo>
                    <a:lnTo>
                      <a:pt x="0" y="0"/>
                    </a:lnTo>
                    <a:lnTo>
                      <a:pt x="1340202" y="670202"/>
                    </a:lnTo>
                    <a:close/>
                  </a:path>
                </a:pathLst>
              </a:custGeom>
              <a:solidFill>
                <a:schemeClr val="bg1">
                  <a:lumMod val="75000"/>
                </a:schemeClr>
              </a:solidFill>
              <a:ln w="0" cap="flat">
                <a:noFill/>
                <a:prstDash val="solid"/>
                <a:miter/>
              </a:ln>
            </p:spPr>
            <p:txBody>
              <a:bodyPr rtlCol="0" anchor="ctr"/>
              <a:lstStyle/>
              <a:p>
                <a:endParaRPr lang="en-GB" dirty="0"/>
              </a:p>
            </p:txBody>
          </p:sp>
          <p:sp>
            <p:nvSpPr>
              <p:cNvPr id="14" name="Vrije vorm: vorm 13">
                <a:extLst>
                  <a:ext uri="{FF2B5EF4-FFF2-40B4-BE49-F238E27FC236}">
                    <a16:creationId xmlns:a16="http://schemas.microsoft.com/office/drawing/2014/main" id="{0470BF32-73C3-2D02-AECA-4B90144E05DA}"/>
                  </a:ext>
                </a:extLst>
              </p:cNvPr>
              <p:cNvSpPr/>
              <p:nvPr/>
            </p:nvSpPr>
            <p:spPr>
              <a:xfrm>
                <a:off x="6138696" y="3895510"/>
                <a:ext cx="1340403" cy="2398119"/>
              </a:xfrm>
              <a:custGeom>
                <a:avLst/>
                <a:gdLst>
                  <a:gd name="connsiteX0" fmla="*/ 1340404 w 1340403"/>
                  <a:gd name="connsiteY0" fmla="*/ 670001 h 2398119"/>
                  <a:gd name="connsiteX1" fmla="*/ 1340404 w 1340403"/>
                  <a:gd name="connsiteY1" fmla="*/ 2398120 h 2398119"/>
                  <a:gd name="connsiteX2" fmla="*/ 1286280 w 1340403"/>
                  <a:gd name="connsiteY2" fmla="*/ 2371158 h 2398119"/>
                  <a:gd name="connsiteX3" fmla="*/ 1128740 w 1340403"/>
                  <a:gd name="connsiteY3" fmla="*/ 927136 h 2398119"/>
                  <a:gd name="connsiteX4" fmla="*/ 1013854 w 1340403"/>
                  <a:gd name="connsiteY4" fmla="*/ 760944 h 2398119"/>
                  <a:gd name="connsiteX5" fmla="*/ 326550 w 1340403"/>
                  <a:gd name="connsiteY5" fmla="*/ 417292 h 2398119"/>
                  <a:gd name="connsiteX6" fmla="*/ 211664 w 1340403"/>
                  <a:gd name="connsiteY6" fmla="*/ 468598 h 2398119"/>
                  <a:gd name="connsiteX7" fmla="*/ 128970 w 1340403"/>
                  <a:gd name="connsiteY7" fmla="*/ 1792503 h 2398119"/>
                  <a:gd name="connsiteX8" fmla="*/ 74847 w 1340403"/>
                  <a:gd name="connsiteY8" fmla="*/ 1765542 h 2398119"/>
                  <a:gd name="connsiteX9" fmla="*/ 0 w 1340403"/>
                  <a:gd name="connsiteY9" fmla="*/ 0 h 2398119"/>
                  <a:gd name="connsiteX10" fmla="*/ 1340202 w 1340403"/>
                  <a:gd name="connsiteY10" fmla="*/ 670202 h 239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0403" h="2398119">
                    <a:moveTo>
                      <a:pt x="1340404" y="670001"/>
                    </a:moveTo>
                    <a:lnTo>
                      <a:pt x="1340404" y="2398120"/>
                    </a:lnTo>
                    <a:lnTo>
                      <a:pt x="1286280" y="2371158"/>
                    </a:lnTo>
                    <a:lnTo>
                      <a:pt x="1128740" y="927136"/>
                    </a:lnTo>
                    <a:cubicBezTo>
                      <a:pt x="1125319" y="864562"/>
                      <a:pt x="1075019" y="791526"/>
                      <a:pt x="1013854" y="760944"/>
                    </a:cubicBezTo>
                    <a:lnTo>
                      <a:pt x="326550" y="417292"/>
                    </a:lnTo>
                    <a:cubicBezTo>
                      <a:pt x="265385" y="386709"/>
                      <a:pt x="215084" y="409244"/>
                      <a:pt x="211664" y="468598"/>
                    </a:cubicBezTo>
                    <a:lnTo>
                      <a:pt x="128970" y="1792503"/>
                    </a:lnTo>
                    <a:lnTo>
                      <a:pt x="74847" y="1765542"/>
                    </a:lnTo>
                    <a:lnTo>
                      <a:pt x="0" y="0"/>
                    </a:lnTo>
                    <a:lnTo>
                      <a:pt x="1340202" y="670202"/>
                    </a:lnTo>
                    <a:close/>
                  </a:path>
                </a:pathLst>
              </a:custGeom>
              <a:solidFill>
                <a:schemeClr val="bg1">
                  <a:lumMod val="90000"/>
                </a:schemeClr>
              </a:solidFill>
              <a:ln w="0" cap="flat">
                <a:noFill/>
                <a:prstDash val="solid"/>
                <a:miter/>
              </a:ln>
            </p:spPr>
            <p:txBody>
              <a:bodyPr rtlCol="0" anchor="ctr"/>
              <a:lstStyle/>
              <a:p>
                <a:endParaRPr lang="en-GB"/>
              </a:p>
            </p:txBody>
          </p:sp>
        </p:grpSp>
        <p:grpSp>
          <p:nvGrpSpPr>
            <p:cNvPr id="15" name="Graphic 3">
              <a:extLst>
                <a:ext uri="{FF2B5EF4-FFF2-40B4-BE49-F238E27FC236}">
                  <a16:creationId xmlns:a16="http://schemas.microsoft.com/office/drawing/2014/main" id="{690F7737-39F4-936C-DF51-8C95893994B4}"/>
                </a:ext>
              </a:extLst>
            </p:cNvPr>
            <p:cNvGrpSpPr/>
            <p:nvPr/>
          </p:nvGrpSpPr>
          <p:grpSpPr>
            <a:xfrm>
              <a:off x="9300450" y="1773107"/>
              <a:ext cx="1466557" cy="2459485"/>
              <a:chOff x="9173416" y="2334389"/>
              <a:chExt cx="1466557" cy="2459485"/>
            </a:xfrm>
          </p:grpSpPr>
          <p:sp>
            <p:nvSpPr>
              <p:cNvPr id="16" name="Vrije vorm: vorm 15">
                <a:extLst>
                  <a:ext uri="{FF2B5EF4-FFF2-40B4-BE49-F238E27FC236}">
                    <a16:creationId xmlns:a16="http://schemas.microsoft.com/office/drawing/2014/main" id="{59D7F014-A158-408F-BCBC-E5E05F09F02A}"/>
                  </a:ext>
                </a:extLst>
              </p:cNvPr>
              <p:cNvSpPr/>
              <p:nvPr/>
            </p:nvSpPr>
            <p:spPr>
              <a:xfrm>
                <a:off x="9299569" y="2334389"/>
                <a:ext cx="1340403" cy="2459284"/>
              </a:xfrm>
              <a:custGeom>
                <a:avLst/>
                <a:gdLst>
                  <a:gd name="connsiteX0" fmla="*/ 1340404 w 1340403"/>
                  <a:gd name="connsiteY0" fmla="*/ 670403 h 2459284"/>
                  <a:gd name="connsiteX1" fmla="*/ 1270989 w 1340403"/>
                  <a:gd name="connsiteY1" fmla="*/ 2431921 h 2459284"/>
                  <a:gd name="connsiteX2" fmla="*/ 1214250 w 1340403"/>
                  <a:gd name="connsiteY2" fmla="*/ 2459284 h 2459284"/>
                  <a:gd name="connsiteX3" fmla="*/ 1128740 w 1340403"/>
                  <a:gd name="connsiteY3" fmla="*/ 927337 h 2459284"/>
                  <a:gd name="connsiteX4" fmla="*/ 1013854 w 1340403"/>
                  <a:gd name="connsiteY4" fmla="*/ 761145 h 2459284"/>
                  <a:gd name="connsiteX5" fmla="*/ 326550 w 1340403"/>
                  <a:gd name="connsiteY5" fmla="*/ 417493 h 2459284"/>
                  <a:gd name="connsiteX6" fmla="*/ 211664 w 1340403"/>
                  <a:gd name="connsiteY6" fmla="*/ 468799 h 2459284"/>
                  <a:gd name="connsiteX7" fmla="*/ 59757 w 1340403"/>
                  <a:gd name="connsiteY7" fmla="*/ 1826104 h 2459284"/>
                  <a:gd name="connsiteX8" fmla="*/ 3018 w 1340403"/>
                  <a:gd name="connsiteY8" fmla="*/ 1853467 h 2459284"/>
                  <a:gd name="connsiteX9" fmla="*/ 0 w 1340403"/>
                  <a:gd name="connsiteY9" fmla="*/ 0 h 2459284"/>
                  <a:gd name="connsiteX10" fmla="*/ 1340202 w 1340403"/>
                  <a:gd name="connsiteY10" fmla="*/ 670202 h 245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0403" h="2459284">
                    <a:moveTo>
                      <a:pt x="1340404" y="670403"/>
                    </a:moveTo>
                    <a:lnTo>
                      <a:pt x="1270989" y="2431921"/>
                    </a:lnTo>
                    <a:lnTo>
                      <a:pt x="1214250" y="2459284"/>
                    </a:lnTo>
                    <a:lnTo>
                      <a:pt x="1128740" y="927337"/>
                    </a:lnTo>
                    <a:cubicBezTo>
                      <a:pt x="1125319" y="864763"/>
                      <a:pt x="1075019" y="791727"/>
                      <a:pt x="1013854" y="761145"/>
                    </a:cubicBezTo>
                    <a:lnTo>
                      <a:pt x="326550" y="417493"/>
                    </a:lnTo>
                    <a:cubicBezTo>
                      <a:pt x="265385" y="386910"/>
                      <a:pt x="215084" y="409445"/>
                      <a:pt x="211664" y="468799"/>
                    </a:cubicBezTo>
                    <a:lnTo>
                      <a:pt x="59757" y="1826104"/>
                    </a:lnTo>
                    <a:lnTo>
                      <a:pt x="3018" y="1853467"/>
                    </a:lnTo>
                    <a:lnTo>
                      <a:pt x="0" y="0"/>
                    </a:lnTo>
                    <a:lnTo>
                      <a:pt x="1340202" y="670202"/>
                    </a:lnTo>
                    <a:close/>
                  </a:path>
                </a:pathLst>
              </a:custGeom>
              <a:solidFill>
                <a:schemeClr val="bg1">
                  <a:lumMod val="75000"/>
                </a:schemeClr>
              </a:solidFill>
              <a:ln w="0"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302664CD-8B4B-89A1-514C-1B66A0A3CAB7}"/>
                  </a:ext>
                </a:extLst>
              </p:cNvPr>
              <p:cNvSpPr/>
              <p:nvPr/>
            </p:nvSpPr>
            <p:spPr>
              <a:xfrm>
                <a:off x="9173416" y="2395755"/>
                <a:ext cx="1340403" cy="2398119"/>
              </a:xfrm>
              <a:custGeom>
                <a:avLst/>
                <a:gdLst>
                  <a:gd name="connsiteX0" fmla="*/ 1340404 w 1340403"/>
                  <a:gd name="connsiteY0" fmla="*/ 670001 h 2398119"/>
                  <a:gd name="connsiteX1" fmla="*/ 1340404 w 1340403"/>
                  <a:gd name="connsiteY1" fmla="*/ 2398119 h 2398119"/>
                  <a:gd name="connsiteX2" fmla="*/ 1286281 w 1340403"/>
                  <a:gd name="connsiteY2" fmla="*/ 2371158 h 2398119"/>
                  <a:gd name="connsiteX3" fmla="*/ 1128740 w 1340403"/>
                  <a:gd name="connsiteY3" fmla="*/ 927136 h 2398119"/>
                  <a:gd name="connsiteX4" fmla="*/ 1013854 w 1340403"/>
                  <a:gd name="connsiteY4" fmla="*/ 760943 h 2398119"/>
                  <a:gd name="connsiteX5" fmla="*/ 326550 w 1340403"/>
                  <a:gd name="connsiteY5" fmla="*/ 417292 h 2398119"/>
                  <a:gd name="connsiteX6" fmla="*/ 211664 w 1340403"/>
                  <a:gd name="connsiteY6" fmla="*/ 468598 h 2398119"/>
                  <a:gd name="connsiteX7" fmla="*/ 128970 w 1340403"/>
                  <a:gd name="connsiteY7" fmla="*/ 1792503 h 2398119"/>
                  <a:gd name="connsiteX8" fmla="*/ 74847 w 1340403"/>
                  <a:gd name="connsiteY8" fmla="*/ 1765542 h 2398119"/>
                  <a:gd name="connsiteX9" fmla="*/ 0 w 1340403"/>
                  <a:gd name="connsiteY9" fmla="*/ 0 h 2398119"/>
                  <a:gd name="connsiteX10" fmla="*/ 1340202 w 1340403"/>
                  <a:gd name="connsiteY10" fmla="*/ 670202 h 239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0403" h="2398119">
                    <a:moveTo>
                      <a:pt x="1340404" y="670001"/>
                    </a:moveTo>
                    <a:lnTo>
                      <a:pt x="1340404" y="2398119"/>
                    </a:lnTo>
                    <a:lnTo>
                      <a:pt x="1286281" y="2371158"/>
                    </a:lnTo>
                    <a:lnTo>
                      <a:pt x="1128740" y="927136"/>
                    </a:lnTo>
                    <a:cubicBezTo>
                      <a:pt x="1125320" y="864562"/>
                      <a:pt x="1075019" y="791526"/>
                      <a:pt x="1013854" y="760943"/>
                    </a:cubicBezTo>
                    <a:lnTo>
                      <a:pt x="326550" y="417292"/>
                    </a:lnTo>
                    <a:cubicBezTo>
                      <a:pt x="265385" y="386709"/>
                      <a:pt x="215084" y="409244"/>
                      <a:pt x="211664" y="468598"/>
                    </a:cubicBezTo>
                    <a:lnTo>
                      <a:pt x="128970" y="1792503"/>
                    </a:lnTo>
                    <a:lnTo>
                      <a:pt x="74847" y="1765542"/>
                    </a:lnTo>
                    <a:lnTo>
                      <a:pt x="0" y="0"/>
                    </a:lnTo>
                    <a:lnTo>
                      <a:pt x="1340202" y="670202"/>
                    </a:lnTo>
                    <a:close/>
                  </a:path>
                </a:pathLst>
              </a:custGeom>
              <a:solidFill>
                <a:schemeClr val="bg1">
                  <a:lumMod val="90000"/>
                </a:schemeClr>
              </a:solidFill>
              <a:ln w="0" cap="flat">
                <a:noFill/>
                <a:prstDash val="solid"/>
                <a:miter/>
              </a:ln>
            </p:spPr>
            <p:txBody>
              <a:bodyPr rtlCol="0" anchor="ctr"/>
              <a:lstStyle/>
              <a:p>
                <a:endParaRPr lang="en-GB"/>
              </a:p>
            </p:txBody>
          </p:sp>
        </p:grpSp>
        <p:grpSp>
          <p:nvGrpSpPr>
            <p:cNvPr id="18" name="Graphic 3">
              <a:extLst>
                <a:ext uri="{FF2B5EF4-FFF2-40B4-BE49-F238E27FC236}">
                  <a16:creationId xmlns:a16="http://schemas.microsoft.com/office/drawing/2014/main" id="{E70A1F69-25C7-2A40-A868-B0EFA8758A67}"/>
                </a:ext>
              </a:extLst>
            </p:cNvPr>
            <p:cNvGrpSpPr/>
            <p:nvPr/>
          </p:nvGrpSpPr>
          <p:grpSpPr>
            <a:xfrm>
              <a:off x="9244357" y="4386310"/>
              <a:ext cx="1090702" cy="888908"/>
              <a:chOff x="9117323" y="4947592"/>
              <a:chExt cx="1090702" cy="888908"/>
            </a:xfrm>
          </p:grpSpPr>
          <p:sp>
            <p:nvSpPr>
              <p:cNvPr id="19" name="Vrije vorm: vorm 18">
                <a:extLst>
                  <a:ext uri="{FF2B5EF4-FFF2-40B4-BE49-F238E27FC236}">
                    <a16:creationId xmlns:a16="http://schemas.microsoft.com/office/drawing/2014/main" id="{0DE9307B-BC45-05CE-5BCF-B4009D5E8B64}"/>
                  </a:ext>
                </a:extLst>
              </p:cNvPr>
              <p:cNvSpPr/>
              <p:nvPr/>
            </p:nvSpPr>
            <p:spPr>
              <a:xfrm>
                <a:off x="10079024" y="5255632"/>
                <a:ext cx="107843" cy="107843"/>
              </a:xfrm>
              <a:custGeom>
                <a:avLst/>
                <a:gdLst>
                  <a:gd name="connsiteX0" fmla="*/ 107844 w 107843"/>
                  <a:gd name="connsiteY0" fmla="*/ 53922 h 107843"/>
                  <a:gd name="connsiteX1" fmla="*/ 53922 w 107843"/>
                  <a:gd name="connsiteY1" fmla="*/ 107844 h 107843"/>
                  <a:gd name="connsiteX2" fmla="*/ 0 w 107843"/>
                  <a:gd name="connsiteY2" fmla="*/ 53922 h 107843"/>
                  <a:gd name="connsiteX3" fmla="*/ 53922 w 107843"/>
                  <a:gd name="connsiteY3" fmla="*/ 0 h 107843"/>
                  <a:gd name="connsiteX4" fmla="*/ 107844 w 107843"/>
                  <a:gd name="connsiteY4" fmla="*/ 53922 h 107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43" h="107843">
                    <a:moveTo>
                      <a:pt x="107844" y="53922"/>
                    </a:moveTo>
                    <a:cubicBezTo>
                      <a:pt x="107844" y="83702"/>
                      <a:pt x="83702" y="107844"/>
                      <a:pt x="53922" y="107844"/>
                    </a:cubicBezTo>
                    <a:cubicBezTo>
                      <a:pt x="24142" y="107844"/>
                      <a:pt x="0" y="83702"/>
                      <a:pt x="0" y="53922"/>
                    </a:cubicBezTo>
                    <a:cubicBezTo>
                      <a:pt x="0" y="24142"/>
                      <a:pt x="24142" y="0"/>
                      <a:pt x="53922" y="0"/>
                    </a:cubicBezTo>
                    <a:cubicBezTo>
                      <a:pt x="83702" y="0"/>
                      <a:pt x="107844" y="24142"/>
                      <a:pt x="107844" y="53922"/>
                    </a:cubicBezTo>
                    <a:close/>
                  </a:path>
                </a:pathLst>
              </a:custGeom>
              <a:solidFill>
                <a:schemeClr val="bg2"/>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E92B3EBA-55D0-3458-E272-494AE3A9C373}"/>
                  </a:ext>
                </a:extLst>
              </p:cNvPr>
              <p:cNvSpPr/>
              <p:nvPr/>
            </p:nvSpPr>
            <p:spPr>
              <a:xfrm>
                <a:off x="9140218" y="5255632"/>
                <a:ext cx="107843" cy="107843"/>
              </a:xfrm>
              <a:custGeom>
                <a:avLst/>
                <a:gdLst>
                  <a:gd name="connsiteX0" fmla="*/ 0 w 107843"/>
                  <a:gd name="connsiteY0" fmla="*/ 53922 h 107843"/>
                  <a:gd name="connsiteX1" fmla="*/ 53922 w 107843"/>
                  <a:gd name="connsiteY1" fmla="*/ 107844 h 107843"/>
                  <a:gd name="connsiteX2" fmla="*/ 107844 w 107843"/>
                  <a:gd name="connsiteY2" fmla="*/ 53922 h 107843"/>
                  <a:gd name="connsiteX3" fmla="*/ 53922 w 107843"/>
                  <a:gd name="connsiteY3" fmla="*/ 0 h 107843"/>
                  <a:gd name="connsiteX4" fmla="*/ 0 w 107843"/>
                  <a:gd name="connsiteY4" fmla="*/ 53922 h 107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43" h="107843">
                    <a:moveTo>
                      <a:pt x="0" y="53922"/>
                    </a:moveTo>
                    <a:cubicBezTo>
                      <a:pt x="0" y="83700"/>
                      <a:pt x="24144" y="107844"/>
                      <a:pt x="53922" y="107844"/>
                    </a:cubicBezTo>
                    <a:cubicBezTo>
                      <a:pt x="83700" y="107844"/>
                      <a:pt x="107844" y="83700"/>
                      <a:pt x="107844" y="53922"/>
                    </a:cubicBezTo>
                    <a:cubicBezTo>
                      <a:pt x="107844" y="24144"/>
                      <a:pt x="83700" y="0"/>
                      <a:pt x="53922" y="0"/>
                    </a:cubicBezTo>
                    <a:cubicBezTo>
                      <a:pt x="24144" y="0"/>
                      <a:pt x="0" y="24144"/>
                      <a:pt x="0" y="53922"/>
                    </a:cubicBezTo>
                    <a:close/>
                  </a:path>
                </a:pathLst>
              </a:custGeom>
              <a:solidFill>
                <a:schemeClr val="bg2"/>
              </a:solidFill>
              <a:ln w="0" cap="flat">
                <a:noFill/>
                <a:prstDash val="solid"/>
                <a:miter/>
              </a:ln>
            </p:spPr>
            <p:txBody>
              <a:bodyPr rtlCol="0" anchor="ctr"/>
              <a:lstStyle/>
              <a:p>
                <a:endParaRPr lang="en-GB"/>
              </a:p>
            </p:txBody>
          </p:sp>
          <p:sp>
            <p:nvSpPr>
              <p:cNvPr id="21" name="Vrije vorm: vorm 20">
                <a:extLst>
                  <a:ext uri="{FF2B5EF4-FFF2-40B4-BE49-F238E27FC236}">
                    <a16:creationId xmlns:a16="http://schemas.microsoft.com/office/drawing/2014/main" id="{14EF55C9-AB62-A8B6-7FD2-0321570C482C}"/>
                  </a:ext>
                </a:extLst>
              </p:cNvPr>
              <p:cNvSpPr/>
              <p:nvPr/>
            </p:nvSpPr>
            <p:spPr>
              <a:xfrm>
                <a:off x="10086267" y="5728656"/>
                <a:ext cx="107843" cy="107844"/>
              </a:xfrm>
              <a:custGeom>
                <a:avLst/>
                <a:gdLst>
                  <a:gd name="connsiteX0" fmla="*/ 0 w 107843"/>
                  <a:gd name="connsiteY0" fmla="*/ 53922 h 107844"/>
                  <a:gd name="connsiteX1" fmla="*/ 53922 w 107843"/>
                  <a:gd name="connsiteY1" fmla="*/ 107844 h 107844"/>
                  <a:gd name="connsiteX2" fmla="*/ 107844 w 107843"/>
                  <a:gd name="connsiteY2" fmla="*/ 53922 h 107844"/>
                  <a:gd name="connsiteX3" fmla="*/ 53922 w 107843"/>
                  <a:gd name="connsiteY3" fmla="*/ 0 h 107844"/>
                  <a:gd name="connsiteX4" fmla="*/ 0 w 107843"/>
                  <a:gd name="connsiteY4" fmla="*/ 53922 h 107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43" h="107844">
                    <a:moveTo>
                      <a:pt x="0" y="53922"/>
                    </a:moveTo>
                    <a:cubicBezTo>
                      <a:pt x="0" y="83700"/>
                      <a:pt x="24144" y="107844"/>
                      <a:pt x="53922" y="107844"/>
                    </a:cubicBezTo>
                    <a:cubicBezTo>
                      <a:pt x="83700" y="107844"/>
                      <a:pt x="107844" y="83700"/>
                      <a:pt x="107844" y="53922"/>
                    </a:cubicBezTo>
                    <a:cubicBezTo>
                      <a:pt x="107844" y="24144"/>
                      <a:pt x="83700" y="0"/>
                      <a:pt x="53922" y="0"/>
                    </a:cubicBezTo>
                    <a:cubicBezTo>
                      <a:pt x="24144" y="0"/>
                      <a:pt x="0" y="24144"/>
                      <a:pt x="0" y="53922"/>
                    </a:cubicBezTo>
                    <a:close/>
                  </a:path>
                </a:pathLst>
              </a:custGeom>
              <a:solidFill>
                <a:schemeClr val="bg1">
                  <a:lumMod val="90000"/>
                </a:schemeClr>
              </a:solidFill>
              <a:ln w="0" cap="flat">
                <a:noFill/>
                <a:prstDash val="solid"/>
                <a:miter/>
              </a:ln>
            </p:spPr>
            <p:txBody>
              <a:bodyPr rtlCol="0" anchor="ctr"/>
              <a:lstStyle/>
              <a:p>
                <a:endParaRPr lang="en-GB"/>
              </a:p>
            </p:txBody>
          </p:sp>
          <p:sp>
            <p:nvSpPr>
              <p:cNvPr id="22" name="Vrije vorm: vorm 21">
                <a:extLst>
                  <a:ext uri="{FF2B5EF4-FFF2-40B4-BE49-F238E27FC236}">
                    <a16:creationId xmlns:a16="http://schemas.microsoft.com/office/drawing/2014/main" id="{5FB76601-DF95-023E-7E79-DA92A955BFAE}"/>
                  </a:ext>
                </a:extLst>
              </p:cNvPr>
              <p:cNvSpPr/>
              <p:nvPr/>
            </p:nvSpPr>
            <p:spPr>
              <a:xfrm>
                <a:off x="9132773" y="5728656"/>
                <a:ext cx="107843" cy="107844"/>
              </a:xfrm>
              <a:custGeom>
                <a:avLst/>
                <a:gdLst>
                  <a:gd name="connsiteX0" fmla="*/ 0 w 107843"/>
                  <a:gd name="connsiteY0" fmla="*/ 53922 h 107844"/>
                  <a:gd name="connsiteX1" fmla="*/ 53922 w 107843"/>
                  <a:gd name="connsiteY1" fmla="*/ 107844 h 107844"/>
                  <a:gd name="connsiteX2" fmla="*/ 107844 w 107843"/>
                  <a:gd name="connsiteY2" fmla="*/ 53922 h 107844"/>
                  <a:gd name="connsiteX3" fmla="*/ 53922 w 107843"/>
                  <a:gd name="connsiteY3" fmla="*/ 0 h 107844"/>
                  <a:gd name="connsiteX4" fmla="*/ 0 w 107843"/>
                  <a:gd name="connsiteY4" fmla="*/ 53922 h 107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43" h="107844">
                    <a:moveTo>
                      <a:pt x="0" y="53922"/>
                    </a:moveTo>
                    <a:cubicBezTo>
                      <a:pt x="0" y="83700"/>
                      <a:pt x="24144" y="107844"/>
                      <a:pt x="53922" y="107844"/>
                    </a:cubicBezTo>
                    <a:cubicBezTo>
                      <a:pt x="83700" y="107844"/>
                      <a:pt x="107844" y="83700"/>
                      <a:pt x="107844" y="53922"/>
                    </a:cubicBezTo>
                    <a:cubicBezTo>
                      <a:pt x="107844" y="24144"/>
                      <a:pt x="83700" y="0"/>
                      <a:pt x="53922" y="0"/>
                    </a:cubicBezTo>
                    <a:cubicBezTo>
                      <a:pt x="24144" y="0"/>
                      <a:pt x="0" y="24144"/>
                      <a:pt x="0" y="53922"/>
                    </a:cubicBezTo>
                    <a:close/>
                  </a:path>
                </a:pathLst>
              </a:custGeom>
              <a:solidFill>
                <a:schemeClr val="bg2"/>
              </a:solidFill>
              <a:ln w="0" cap="flat">
                <a:noFill/>
                <a:prstDash val="solid"/>
                <a:miter/>
              </a:ln>
            </p:spPr>
            <p:txBody>
              <a:bodyPr rtlCol="0" anchor="ctr"/>
              <a:lstStyle/>
              <a:p>
                <a:endParaRPr lang="en-GB"/>
              </a:p>
            </p:txBody>
          </p:sp>
          <p:grpSp>
            <p:nvGrpSpPr>
              <p:cNvPr id="23" name="Graphic 3">
                <a:extLst>
                  <a:ext uri="{FF2B5EF4-FFF2-40B4-BE49-F238E27FC236}">
                    <a16:creationId xmlns:a16="http://schemas.microsoft.com/office/drawing/2014/main" id="{7EE266AC-08BD-E4B3-0E1C-22C9A81C357B}"/>
                  </a:ext>
                </a:extLst>
              </p:cNvPr>
              <p:cNvGrpSpPr/>
              <p:nvPr/>
            </p:nvGrpSpPr>
            <p:grpSpPr>
              <a:xfrm>
                <a:off x="9117323" y="5198902"/>
                <a:ext cx="1090702" cy="594845"/>
                <a:chOff x="9117323" y="5198902"/>
                <a:chExt cx="1090702" cy="594845"/>
              </a:xfrm>
            </p:grpSpPr>
            <p:grpSp>
              <p:nvGrpSpPr>
                <p:cNvPr id="24" name="Graphic 3">
                  <a:extLst>
                    <a:ext uri="{FF2B5EF4-FFF2-40B4-BE49-F238E27FC236}">
                      <a16:creationId xmlns:a16="http://schemas.microsoft.com/office/drawing/2014/main" id="{056A6ED8-5D22-A12B-DEC1-69570BD22E47}"/>
                    </a:ext>
                  </a:extLst>
                </p:cNvPr>
                <p:cNvGrpSpPr/>
                <p:nvPr/>
              </p:nvGrpSpPr>
              <p:grpSpPr>
                <a:xfrm>
                  <a:off x="9117323" y="5198902"/>
                  <a:ext cx="1090702" cy="594845"/>
                  <a:chOff x="9117323" y="5198902"/>
                  <a:chExt cx="1090702" cy="594845"/>
                </a:xfrm>
              </p:grpSpPr>
              <p:sp>
                <p:nvSpPr>
                  <p:cNvPr id="25" name="Vrije vorm: vorm 24">
                    <a:extLst>
                      <a:ext uri="{FF2B5EF4-FFF2-40B4-BE49-F238E27FC236}">
                        <a16:creationId xmlns:a16="http://schemas.microsoft.com/office/drawing/2014/main" id="{4223A249-299E-139E-9B4F-D9343984EF88}"/>
                      </a:ext>
                    </a:extLst>
                  </p:cNvPr>
                  <p:cNvSpPr/>
                  <p:nvPr/>
                </p:nvSpPr>
                <p:spPr>
                  <a:xfrm>
                    <a:off x="9117323" y="5205173"/>
                    <a:ext cx="1090702" cy="588574"/>
                  </a:xfrm>
                  <a:custGeom>
                    <a:avLst/>
                    <a:gdLst>
                      <a:gd name="connsiteX0" fmla="*/ 101564 w 1090702"/>
                      <a:gd name="connsiteY0" fmla="*/ 20681 h 588574"/>
                      <a:gd name="connsiteX1" fmla="*/ 450045 w 1090702"/>
                      <a:gd name="connsiteY1" fmla="*/ 155686 h 588574"/>
                      <a:gd name="connsiteX2" fmla="*/ 545616 w 1090702"/>
                      <a:gd name="connsiteY2" fmla="*/ 173191 h 588574"/>
                      <a:gd name="connsiteX3" fmla="*/ 546622 w 1090702"/>
                      <a:gd name="connsiteY3" fmla="*/ 173191 h 588574"/>
                      <a:gd name="connsiteX4" fmla="*/ 642193 w 1090702"/>
                      <a:gd name="connsiteY4" fmla="*/ 155686 h 588574"/>
                      <a:gd name="connsiteX5" fmla="*/ 990673 w 1090702"/>
                      <a:gd name="connsiteY5" fmla="*/ 20681 h 588574"/>
                      <a:gd name="connsiteX6" fmla="*/ 1073166 w 1090702"/>
                      <a:gd name="connsiteY6" fmla="*/ 2975 h 588574"/>
                      <a:gd name="connsiteX7" fmla="*/ 1073971 w 1090702"/>
                      <a:gd name="connsiteY7" fmla="*/ 94119 h 588574"/>
                      <a:gd name="connsiteX8" fmla="*/ 761907 w 1090702"/>
                      <a:gd name="connsiteY8" fmla="*/ 215645 h 588574"/>
                      <a:gd name="connsiteX9" fmla="*/ 726697 w 1090702"/>
                      <a:gd name="connsiteY9" fmla="*/ 263530 h 588574"/>
                      <a:gd name="connsiteX10" fmla="*/ 726697 w 1090702"/>
                      <a:gd name="connsiteY10" fmla="*/ 263933 h 588574"/>
                      <a:gd name="connsiteX11" fmla="*/ 761907 w 1090702"/>
                      <a:gd name="connsiteY11" fmla="*/ 311819 h 588574"/>
                      <a:gd name="connsiteX12" fmla="*/ 1082421 w 1090702"/>
                      <a:gd name="connsiteY12" fmla="*/ 495918 h 588574"/>
                      <a:gd name="connsiteX13" fmla="*/ 1074574 w 1090702"/>
                      <a:gd name="connsiteY13" fmla="*/ 578612 h 588574"/>
                      <a:gd name="connsiteX14" fmla="*/ 992484 w 1090702"/>
                      <a:gd name="connsiteY14" fmla="*/ 581227 h 588574"/>
                      <a:gd name="connsiteX15" fmla="*/ 642394 w 1090702"/>
                      <a:gd name="connsiteY15" fmla="*/ 371576 h 588574"/>
                      <a:gd name="connsiteX16" fmla="*/ 546823 w 1090702"/>
                      <a:gd name="connsiteY16" fmla="*/ 354071 h 588574"/>
                      <a:gd name="connsiteX17" fmla="*/ 545817 w 1090702"/>
                      <a:gd name="connsiteY17" fmla="*/ 354071 h 588574"/>
                      <a:gd name="connsiteX18" fmla="*/ 450246 w 1090702"/>
                      <a:gd name="connsiteY18" fmla="*/ 371576 h 588574"/>
                      <a:gd name="connsiteX19" fmla="*/ 101766 w 1090702"/>
                      <a:gd name="connsiteY19" fmla="*/ 580624 h 588574"/>
                      <a:gd name="connsiteX20" fmla="*/ 23901 w 1090702"/>
                      <a:gd name="connsiteY20" fmla="*/ 581630 h 588574"/>
                      <a:gd name="connsiteX21" fmla="*/ 12835 w 1090702"/>
                      <a:gd name="connsiteY21" fmla="*/ 492095 h 588574"/>
                      <a:gd name="connsiteX22" fmla="*/ 330733 w 1090702"/>
                      <a:gd name="connsiteY22" fmla="*/ 311819 h 588574"/>
                      <a:gd name="connsiteX23" fmla="*/ 365943 w 1090702"/>
                      <a:gd name="connsiteY23" fmla="*/ 263933 h 588574"/>
                      <a:gd name="connsiteX24" fmla="*/ 365943 w 1090702"/>
                      <a:gd name="connsiteY24" fmla="*/ 263530 h 588574"/>
                      <a:gd name="connsiteX25" fmla="*/ 330733 w 1090702"/>
                      <a:gd name="connsiteY25" fmla="*/ 215645 h 588574"/>
                      <a:gd name="connsiteX26" fmla="*/ 18669 w 1090702"/>
                      <a:gd name="connsiteY26" fmla="*/ 94119 h 588574"/>
                      <a:gd name="connsiteX27" fmla="*/ 19877 w 1090702"/>
                      <a:gd name="connsiteY27" fmla="*/ 2774 h 588574"/>
                      <a:gd name="connsiteX28" fmla="*/ 101967 w 1090702"/>
                      <a:gd name="connsiteY28" fmla="*/ 20681 h 58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90702" h="588574">
                        <a:moveTo>
                          <a:pt x="101564" y="20681"/>
                        </a:moveTo>
                        <a:lnTo>
                          <a:pt x="450045" y="155686"/>
                        </a:lnTo>
                        <a:cubicBezTo>
                          <a:pt x="476403" y="167356"/>
                          <a:pt x="510406" y="173392"/>
                          <a:pt x="545616" y="173191"/>
                        </a:cubicBezTo>
                        <a:lnTo>
                          <a:pt x="546622" y="173191"/>
                        </a:lnTo>
                        <a:cubicBezTo>
                          <a:pt x="581832" y="173191"/>
                          <a:pt x="616036" y="167356"/>
                          <a:pt x="642193" y="155686"/>
                        </a:cubicBezTo>
                        <a:lnTo>
                          <a:pt x="990673" y="20681"/>
                        </a:lnTo>
                        <a:cubicBezTo>
                          <a:pt x="1012605" y="10822"/>
                          <a:pt x="1050833" y="-6683"/>
                          <a:pt x="1073166" y="2975"/>
                        </a:cubicBezTo>
                        <a:cubicBezTo>
                          <a:pt x="1097713" y="13638"/>
                          <a:pt x="1095097" y="82248"/>
                          <a:pt x="1073971" y="94119"/>
                        </a:cubicBezTo>
                        <a:lnTo>
                          <a:pt x="761907" y="215645"/>
                        </a:lnTo>
                        <a:cubicBezTo>
                          <a:pt x="738568" y="228723"/>
                          <a:pt x="726697" y="245825"/>
                          <a:pt x="726697" y="263530"/>
                        </a:cubicBezTo>
                        <a:lnTo>
                          <a:pt x="726697" y="263933"/>
                        </a:lnTo>
                        <a:cubicBezTo>
                          <a:pt x="726697" y="281437"/>
                          <a:pt x="738367" y="298540"/>
                          <a:pt x="761907" y="311819"/>
                        </a:cubicBezTo>
                        <a:lnTo>
                          <a:pt x="1082421" y="495918"/>
                        </a:lnTo>
                        <a:cubicBezTo>
                          <a:pt x="1090872" y="502155"/>
                          <a:pt x="1093890" y="567546"/>
                          <a:pt x="1074574" y="578612"/>
                        </a:cubicBezTo>
                        <a:cubicBezTo>
                          <a:pt x="1053247" y="590885"/>
                          <a:pt x="1016427" y="591891"/>
                          <a:pt x="992484" y="581227"/>
                        </a:cubicBezTo>
                        <a:lnTo>
                          <a:pt x="642394" y="371576"/>
                        </a:lnTo>
                        <a:cubicBezTo>
                          <a:pt x="616036" y="359906"/>
                          <a:pt x="582033" y="353870"/>
                          <a:pt x="546823" y="354071"/>
                        </a:cubicBezTo>
                        <a:lnTo>
                          <a:pt x="545817" y="354071"/>
                        </a:lnTo>
                        <a:cubicBezTo>
                          <a:pt x="510607" y="354071"/>
                          <a:pt x="476403" y="359906"/>
                          <a:pt x="450246" y="371576"/>
                        </a:cubicBezTo>
                        <a:lnTo>
                          <a:pt x="101766" y="580624"/>
                        </a:lnTo>
                        <a:cubicBezTo>
                          <a:pt x="79835" y="590483"/>
                          <a:pt x="46234" y="590885"/>
                          <a:pt x="23901" y="581630"/>
                        </a:cubicBezTo>
                        <a:cubicBezTo>
                          <a:pt x="-4670" y="569759"/>
                          <a:pt x="-6682" y="510405"/>
                          <a:pt x="12835" y="492095"/>
                        </a:cubicBezTo>
                        <a:lnTo>
                          <a:pt x="330733" y="311819"/>
                        </a:lnTo>
                        <a:cubicBezTo>
                          <a:pt x="354072" y="298741"/>
                          <a:pt x="365943" y="281639"/>
                          <a:pt x="365943" y="263933"/>
                        </a:cubicBezTo>
                        <a:lnTo>
                          <a:pt x="365943" y="263530"/>
                        </a:lnTo>
                        <a:cubicBezTo>
                          <a:pt x="365943" y="246026"/>
                          <a:pt x="354274" y="228924"/>
                          <a:pt x="330733" y="215645"/>
                        </a:cubicBezTo>
                        <a:lnTo>
                          <a:pt x="18669" y="94119"/>
                        </a:lnTo>
                        <a:cubicBezTo>
                          <a:pt x="-2658" y="82248"/>
                          <a:pt x="-4670" y="13437"/>
                          <a:pt x="19877" y="2774"/>
                        </a:cubicBezTo>
                        <a:cubicBezTo>
                          <a:pt x="42009" y="-6884"/>
                          <a:pt x="80036" y="11023"/>
                          <a:pt x="101967" y="20681"/>
                        </a:cubicBezTo>
                        <a:close/>
                      </a:path>
                    </a:pathLst>
                  </a:custGeom>
                  <a:solidFill>
                    <a:schemeClr val="bg1">
                      <a:lumMod val="90000"/>
                    </a:schemeClr>
                  </a:solidFill>
                  <a:ln w="0" cap="flat">
                    <a:noFill/>
                    <a:prstDash val="solid"/>
                    <a:miter/>
                  </a:ln>
                </p:spPr>
                <p:txBody>
                  <a:bodyPr rtlCol="0" anchor="ctr"/>
                  <a:lstStyle/>
                  <a:p>
                    <a:endParaRPr lang="en-GB"/>
                  </a:p>
                </p:txBody>
              </p:sp>
              <p:sp>
                <p:nvSpPr>
                  <p:cNvPr id="26" name="Vrije vorm: vorm 25">
                    <a:extLst>
                      <a:ext uri="{FF2B5EF4-FFF2-40B4-BE49-F238E27FC236}">
                        <a16:creationId xmlns:a16="http://schemas.microsoft.com/office/drawing/2014/main" id="{57F7EF41-3920-CBB4-513C-D62116840C81}"/>
                      </a:ext>
                    </a:extLst>
                  </p:cNvPr>
                  <p:cNvSpPr/>
                  <p:nvPr/>
                </p:nvSpPr>
                <p:spPr>
                  <a:xfrm>
                    <a:off x="9121097" y="5198902"/>
                    <a:ext cx="1084689" cy="542533"/>
                  </a:xfrm>
                  <a:custGeom>
                    <a:avLst/>
                    <a:gdLst>
                      <a:gd name="connsiteX0" fmla="*/ 97790 w 1084689"/>
                      <a:gd name="connsiteY0" fmla="*/ 7837 h 542533"/>
                      <a:gd name="connsiteX1" fmla="*/ 446271 w 1084689"/>
                      <a:gd name="connsiteY1" fmla="*/ 110853 h 542533"/>
                      <a:gd name="connsiteX2" fmla="*/ 541842 w 1084689"/>
                      <a:gd name="connsiteY2" fmla="*/ 128357 h 542533"/>
                      <a:gd name="connsiteX3" fmla="*/ 542848 w 1084689"/>
                      <a:gd name="connsiteY3" fmla="*/ 128357 h 542533"/>
                      <a:gd name="connsiteX4" fmla="*/ 638419 w 1084689"/>
                      <a:gd name="connsiteY4" fmla="*/ 110853 h 542533"/>
                      <a:gd name="connsiteX5" fmla="*/ 986899 w 1084689"/>
                      <a:gd name="connsiteY5" fmla="*/ 7837 h 542533"/>
                      <a:gd name="connsiteX6" fmla="*/ 1064764 w 1084689"/>
                      <a:gd name="connsiteY6" fmla="*/ 6832 h 542533"/>
                      <a:gd name="connsiteX7" fmla="*/ 1069996 w 1084689"/>
                      <a:gd name="connsiteY7" fmla="*/ 47877 h 542533"/>
                      <a:gd name="connsiteX8" fmla="*/ 757932 w 1084689"/>
                      <a:gd name="connsiteY8" fmla="*/ 170609 h 542533"/>
                      <a:gd name="connsiteX9" fmla="*/ 722722 w 1084689"/>
                      <a:gd name="connsiteY9" fmla="*/ 218495 h 542533"/>
                      <a:gd name="connsiteX10" fmla="*/ 722722 w 1084689"/>
                      <a:gd name="connsiteY10" fmla="*/ 218898 h 542533"/>
                      <a:gd name="connsiteX11" fmla="*/ 757932 w 1084689"/>
                      <a:gd name="connsiteY11" fmla="*/ 266784 h 542533"/>
                      <a:gd name="connsiteX12" fmla="*/ 1068587 w 1084689"/>
                      <a:gd name="connsiteY12" fmla="*/ 493538 h 542533"/>
                      <a:gd name="connsiteX13" fmla="*/ 1070599 w 1084689"/>
                      <a:gd name="connsiteY13" fmla="*/ 532571 h 542533"/>
                      <a:gd name="connsiteX14" fmla="*/ 988509 w 1084689"/>
                      <a:gd name="connsiteY14" fmla="*/ 535187 h 542533"/>
                      <a:gd name="connsiteX15" fmla="*/ 638419 w 1084689"/>
                      <a:gd name="connsiteY15" fmla="*/ 326742 h 542533"/>
                      <a:gd name="connsiteX16" fmla="*/ 542848 w 1084689"/>
                      <a:gd name="connsiteY16" fmla="*/ 309237 h 542533"/>
                      <a:gd name="connsiteX17" fmla="*/ 541842 w 1084689"/>
                      <a:gd name="connsiteY17" fmla="*/ 309237 h 542533"/>
                      <a:gd name="connsiteX18" fmla="*/ 446271 w 1084689"/>
                      <a:gd name="connsiteY18" fmla="*/ 326742 h 542533"/>
                      <a:gd name="connsiteX19" fmla="*/ 97790 w 1084689"/>
                      <a:gd name="connsiteY19" fmla="*/ 534582 h 542533"/>
                      <a:gd name="connsiteX20" fmla="*/ 19925 w 1084689"/>
                      <a:gd name="connsiteY20" fmla="*/ 535589 h 542533"/>
                      <a:gd name="connsiteX21" fmla="*/ 14694 w 1084689"/>
                      <a:gd name="connsiteY21" fmla="*/ 494544 h 542533"/>
                      <a:gd name="connsiteX22" fmla="*/ 326758 w 1084689"/>
                      <a:gd name="connsiteY22" fmla="*/ 266985 h 542533"/>
                      <a:gd name="connsiteX23" fmla="*/ 361968 w 1084689"/>
                      <a:gd name="connsiteY23" fmla="*/ 219099 h 542533"/>
                      <a:gd name="connsiteX24" fmla="*/ 361968 w 1084689"/>
                      <a:gd name="connsiteY24" fmla="*/ 218697 h 542533"/>
                      <a:gd name="connsiteX25" fmla="*/ 326758 w 1084689"/>
                      <a:gd name="connsiteY25" fmla="*/ 170811 h 542533"/>
                      <a:gd name="connsiteX26" fmla="*/ 14694 w 1084689"/>
                      <a:gd name="connsiteY26" fmla="*/ 48078 h 542533"/>
                      <a:gd name="connsiteX27" fmla="*/ 19925 w 1084689"/>
                      <a:gd name="connsiteY27" fmla="*/ 7033 h 542533"/>
                      <a:gd name="connsiteX28" fmla="*/ 97790 w 1084689"/>
                      <a:gd name="connsiteY28" fmla="*/ 8039 h 54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4689" h="542533">
                        <a:moveTo>
                          <a:pt x="97790" y="7837"/>
                        </a:moveTo>
                        <a:lnTo>
                          <a:pt x="446271" y="110853"/>
                        </a:lnTo>
                        <a:cubicBezTo>
                          <a:pt x="472629" y="122522"/>
                          <a:pt x="506632" y="128558"/>
                          <a:pt x="541842" y="128357"/>
                        </a:cubicBezTo>
                        <a:lnTo>
                          <a:pt x="542848" y="128357"/>
                        </a:lnTo>
                        <a:cubicBezTo>
                          <a:pt x="578058" y="128357"/>
                          <a:pt x="612262" y="122522"/>
                          <a:pt x="638419" y="110853"/>
                        </a:cubicBezTo>
                        <a:lnTo>
                          <a:pt x="986899" y="7837"/>
                        </a:lnTo>
                        <a:cubicBezTo>
                          <a:pt x="1008830" y="-2021"/>
                          <a:pt x="1042632" y="-2826"/>
                          <a:pt x="1064764" y="6832"/>
                        </a:cubicBezTo>
                        <a:cubicBezTo>
                          <a:pt x="1089311" y="17495"/>
                          <a:pt x="1091323" y="36006"/>
                          <a:pt x="1069996" y="47877"/>
                        </a:cubicBezTo>
                        <a:lnTo>
                          <a:pt x="757932" y="170609"/>
                        </a:lnTo>
                        <a:cubicBezTo>
                          <a:pt x="734593" y="183687"/>
                          <a:pt x="722722" y="200790"/>
                          <a:pt x="722722" y="218495"/>
                        </a:cubicBezTo>
                        <a:lnTo>
                          <a:pt x="722722" y="218898"/>
                        </a:lnTo>
                        <a:cubicBezTo>
                          <a:pt x="722722" y="236402"/>
                          <a:pt x="734391" y="253504"/>
                          <a:pt x="757932" y="266784"/>
                        </a:cubicBezTo>
                        <a:lnTo>
                          <a:pt x="1068587" y="493538"/>
                        </a:lnTo>
                        <a:cubicBezTo>
                          <a:pt x="1088104" y="504604"/>
                          <a:pt x="1089915" y="521303"/>
                          <a:pt x="1070599" y="532571"/>
                        </a:cubicBezTo>
                        <a:cubicBezTo>
                          <a:pt x="1049272" y="544844"/>
                          <a:pt x="1012452" y="545850"/>
                          <a:pt x="988509" y="535187"/>
                        </a:cubicBezTo>
                        <a:lnTo>
                          <a:pt x="638419" y="326742"/>
                        </a:lnTo>
                        <a:cubicBezTo>
                          <a:pt x="612061" y="315072"/>
                          <a:pt x="578058" y="309036"/>
                          <a:pt x="542848" y="309237"/>
                        </a:cubicBezTo>
                        <a:lnTo>
                          <a:pt x="541842" y="309237"/>
                        </a:lnTo>
                        <a:cubicBezTo>
                          <a:pt x="506632" y="309237"/>
                          <a:pt x="472427" y="315072"/>
                          <a:pt x="446271" y="326742"/>
                        </a:cubicBezTo>
                        <a:lnTo>
                          <a:pt x="97790" y="534582"/>
                        </a:lnTo>
                        <a:cubicBezTo>
                          <a:pt x="75859" y="544442"/>
                          <a:pt x="42259" y="545247"/>
                          <a:pt x="19925" y="535589"/>
                        </a:cubicBezTo>
                        <a:cubicBezTo>
                          <a:pt x="-4621" y="524925"/>
                          <a:pt x="-6633" y="506415"/>
                          <a:pt x="14694" y="494544"/>
                        </a:cubicBezTo>
                        <a:lnTo>
                          <a:pt x="326758" y="266985"/>
                        </a:lnTo>
                        <a:cubicBezTo>
                          <a:pt x="350097" y="253907"/>
                          <a:pt x="361968" y="236805"/>
                          <a:pt x="361968" y="219099"/>
                        </a:cubicBezTo>
                        <a:lnTo>
                          <a:pt x="361968" y="218697"/>
                        </a:lnTo>
                        <a:cubicBezTo>
                          <a:pt x="361968" y="201192"/>
                          <a:pt x="350298" y="184090"/>
                          <a:pt x="326758" y="170811"/>
                        </a:cubicBezTo>
                        <a:lnTo>
                          <a:pt x="14694" y="48078"/>
                        </a:lnTo>
                        <a:cubicBezTo>
                          <a:pt x="-6633" y="36207"/>
                          <a:pt x="-4621" y="17696"/>
                          <a:pt x="19925" y="7033"/>
                        </a:cubicBezTo>
                        <a:cubicBezTo>
                          <a:pt x="42058" y="-2625"/>
                          <a:pt x="75859" y="-1820"/>
                          <a:pt x="97790" y="8039"/>
                        </a:cubicBezTo>
                        <a:close/>
                      </a:path>
                    </a:pathLst>
                  </a:custGeom>
                  <a:solidFill>
                    <a:schemeClr val="bg1">
                      <a:lumMod val="90000"/>
                    </a:schemeClr>
                  </a:solidFill>
                  <a:ln w="0" cap="flat">
                    <a:noFill/>
                    <a:prstDash val="solid"/>
                    <a:miter/>
                  </a:ln>
                </p:spPr>
                <p:txBody>
                  <a:bodyPr rtlCol="0" anchor="ctr"/>
                  <a:lstStyle/>
                  <a:p>
                    <a:endParaRPr lang="en-GB" dirty="0"/>
                  </a:p>
                </p:txBody>
              </p:sp>
            </p:grpSp>
            <p:sp>
              <p:nvSpPr>
                <p:cNvPr id="27" name="Vrije vorm: vorm 26">
                  <a:extLst>
                    <a:ext uri="{FF2B5EF4-FFF2-40B4-BE49-F238E27FC236}">
                      <a16:creationId xmlns:a16="http://schemas.microsoft.com/office/drawing/2014/main" id="{28EFDBD8-D0D2-DE19-9337-AA8B2C95D77F}"/>
                    </a:ext>
                  </a:extLst>
                </p:cNvPr>
                <p:cNvSpPr/>
                <p:nvPr/>
              </p:nvSpPr>
              <p:spPr>
                <a:xfrm>
                  <a:off x="9512038" y="5309554"/>
                  <a:ext cx="314678" cy="195366"/>
                </a:xfrm>
                <a:custGeom>
                  <a:avLst/>
                  <a:gdLst>
                    <a:gd name="connsiteX0" fmla="*/ 11670 w 314678"/>
                    <a:gd name="connsiteY0" fmla="*/ 53721 h 195366"/>
                    <a:gd name="connsiteX1" fmla="*/ 157339 w 314678"/>
                    <a:gd name="connsiteY1" fmla="*/ 0 h 195366"/>
                    <a:gd name="connsiteX2" fmla="*/ 303009 w 314678"/>
                    <a:gd name="connsiteY2" fmla="*/ 53721 h 195366"/>
                    <a:gd name="connsiteX3" fmla="*/ 314679 w 314678"/>
                    <a:gd name="connsiteY3" fmla="*/ 53721 h 195366"/>
                    <a:gd name="connsiteX4" fmla="*/ 314679 w 314678"/>
                    <a:gd name="connsiteY4" fmla="*/ 108850 h 195366"/>
                    <a:gd name="connsiteX5" fmla="*/ 157339 w 314678"/>
                    <a:gd name="connsiteY5" fmla="*/ 195367 h 195366"/>
                    <a:gd name="connsiteX6" fmla="*/ 0 w 314678"/>
                    <a:gd name="connsiteY6" fmla="*/ 108850 h 195366"/>
                    <a:gd name="connsiteX7" fmla="*/ 0 w 314678"/>
                    <a:gd name="connsiteY7" fmla="*/ 53721 h 195366"/>
                    <a:gd name="connsiteX8" fmla="*/ 11670 w 314678"/>
                    <a:gd name="connsiteY8" fmla="*/ 53721 h 19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678" h="195366">
                      <a:moveTo>
                        <a:pt x="11670" y="53721"/>
                      </a:moveTo>
                      <a:cubicBezTo>
                        <a:pt x="35210" y="22132"/>
                        <a:pt x="91547" y="0"/>
                        <a:pt x="157339" y="0"/>
                      </a:cubicBezTo>
                      <a:cubicBezTo>
                        <a:pt x="223132" y="0"/>
                        <a:pt x="279469" y="22132"/>
                        <a:pt x="303009" y="53721"/>
                      </a:cubicBezTo>
                      <a:lnTo>
                        <a:pt x="314679" y="53721"/>
                      </a:lnTo>
                      <a:lnTo>
                        <a:pt x="314679" y="108850"/>
                      </a:lnTo>
                      <a:cubicBezTo>
                        <a:pt x="314679" y="156736"/>
                        <a:pt x="244258" y="195367"/>
                        <a:pt x="157339" y="195367"/>
                      </a:cubicBezTo>
                      <a:cubicBezTo>
                        <a:pt x="70420" y="195367"/>
                        <a:pt x="0" y="156535"/>
                        <a:pt x="0" y="108850"/>
                      </a:cubicBezTo>
                      <a:lnTo>
                        <a:pt x="0" y="53721"/>
                      </a:lnTo>
                      <a:lnTo>
                        <a:pt x="11670" y="53721"/>
                      </a:lnTo>
                      <a:close/>
                    </a:path>
                  </a:pathLst>
                </a:custGeom>
                <a:solidFill>
                  <a:schemeClr val="bg1">
                    <a:lumMod val="90000"/>
                  </a:schemeClr>
                </a:solidFill>
                <a:ln w="0" cap="flat">
                  <a:noFill/>
                  <a:prstDash val="solid"/>
                  <a:miter/>
                </a:ln>
              </p:spPr>
              <p:txBody>
                <a:bodyPr rtlCol="0" anchor="ctr"/>
                <a:lstStyle/>
                <a:p>
                  <a:endParaRPr lang="en-GB"/>
                </a:p>
              </p:txBody>
            </p:sp>
            <p:sp>
              <p:nvSpPr>
                <p:cNvPr id="28" name="Vrije vorm: vorm 27">
                  <a:extLst>
                    <a:ext uri="{FF2B5EF4-FFF2-40B4-BE49-F238E27FC236}">
                      <a16:creationId xmlns:a16="http://schemas.microsoft.com/office/drawing/2014/main" id="{09717907-0707-5DC2-5140-9B7E1654092B}"/>
                    </a:ext>
                  </a:extLst>
                </p:cNvPr>
                <p:cNvSpPr/>
                <p:nvPr/>
              </p:nvSpPr>
              <p:spPr>
                <a:xfrm>
                  <a:off x="9512038" y="5276758"/>
                  <a:ext cx="314678" cy="173033"/>
                </a:xfrm>
                <a:custGeom>
                  <a:avLst/>
                  <a:gdLst>
                    <a:gd name="connsiteX0" fmla="*/ 0 w 314678"/>
                    <a:gd name="connsiteY0" fmla="*/ 86517 h 173033"/>
                    <a:gd name="connsiteX1" fmla="*/ 157339 w 314678"/>
                    <a:gd name="connsiteY1" fmla="*/ 173033 h 173033"/>
                    <a:gd name="connsiteX2" fmla="*/ 314679 w 314678"/>
                    <a:gd name="connsiteY2" fmla="*/ 86517 h 173033"/>
                    <a:gd name="connsiteX3" fmla="*/ 157339 w 314678"/>
                    <a:gd name="connsiteY3" fmla="*/ 0 h 173033"/>
                    <a:gd name="connsiteX4" fmla="*/ 0 w 314678"/>
                    <a:gd name="connsiteY4" fmla="*/ 86517 h 173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678" h="173033">
                      <a:moveTo>
                        <a:pt x="0" y="86517"/>
                      </a:moveTo>
                      <a:cubicBezTo>
                        <a:pt x="0" y="134402"/>
                        <a:pt x="70420" y="173033"/>
                        <a:pt x="157339" y="173033"/>
                      </a:cubicBezTo>
                      <a:cubicBezTo>
                        <a:pt x="244258" y="173033"/>
                        <a:pt x="314679" y="134201"/>
                        <a:pt x="314679" y="86517"/>
                      </a:cubicBezTo>
                      <a:cubicBezTo>
                        <a:pt x="314679" y="38832"/>
                        <a:pt x="244258" y="0"/>
                        <a:pt x="157339" y="0"/>
                      </a:cubicBezTo>
                      <a:cubicBezTo>
                        <a:pt x="70420" y="0"/>
                        <a:pt x="0" y="38832"/>
                        <a:pt x="0" y="86517"/>
                      </a:cubicBezTo>
                      <a:close/>
                    </a:path>
                  </a:pathLst>
                </a:custGeom>
                <a:solidFill>
                  <a:schemeClr val="bg2"/>
                </a:solidFill>
                <a:ln w="0" cap="flat">
                  <a:noFill/>
                  <a:prstDash val="solid"/>
                  <a:miter/>
                </a:ln>
              </p:spPr>
              <p:txBody>
                <a:bodyPr rtlCol="0" anchor="ctr"/>
                <a:lstStyle/>
                <a:p>
                  <a:endParaRPr lang="en-GB"/>
                </a:p>
              </p:txBody>
            </p:sp>
          </p:grpSp>
          <p:sp>
            <p:nvSpPr>
              <p:cNvPr id="30" name="Vrije vorm: vorm 29">
                <a:extLst>
                  <a:ext uri="{FF2B5EF4-FFF2-40B4-BE49-F238E27FC236}">
                    <a16:creationId xmlns:a16="http://schemas.microsoft.com/office/drawing/2014/main" id="{3C0E2ABF-B1AB-27BF-D873-BEF715DFF731}"/>
                  </a:ext>
                </a:extLst>
              </p:cNvPr>
              <p:cNvSpPr/>
              <p:nvPr/>
            </p:nvSpPr>
            <p:spPr>
              <a:xfrm>
                <a:off x="9482864" y="4947592"/>
                <a:ext cx="371192" cy="375642"/>
              </a:xfrm>
              <a:custGeom>
                <a:avLst/>
                <a:gdLst>
                  <a:gd name="connsiteX0" fmla="*/ 368400 w 371192"/>
                  <a:gd name="connsiteY0" fmla="*/ 108850 h 375642"/>
                  <a:gd name="connsiteX1" fmla="*/ 319910 w 371192"/>
                  <a:gd name="connsiteY1" fmla="*/ 375643 h 375642"/>
                  <a:gd name="connsiteX2" fmla="*/ 51306 w 371192"/>
                  <a:gd name="connsiteY2" fmla="*/ 375643 h 375642"/>
                  <a:gd name="connsiteX3" fmla="*/ 0 w 371192"/>
                  <a:gd name="connsiteY3" fmla="*/ 92754 h 375642"/>
                  <a:gd name="connsiteX4" fmla="*/ 0 w 371192"/>
                  <a:gd name="connsiteY4" fmla="*/ 92754 h 375642"/>
                  <a:gd name="connsiteX5" fmla="*/ 54324 w 371192"/>
                  <a:gd name="connsiteY5" fmla="*/ 27162 h 375642"/>
                  <a:gd name="connsiteX6" fmla="*/ 316892 w 371192"/>
                  <a:gd name="connsiteY6" fmla="*/ 27162 h 375642"/>
                  <a:gd name="connsiteX7" fmla="*/ 368400 w 371192"/>
                  <a:gd name="connsiteY7" fmla="*/ 108850 h 3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192" h="375642">
                    <a:moveTo>
                      <a:pt x="368400" y="108850"/>
                    </a:moveTo>
                    <a:lnTo>
                      <a:pt x="319910" y="375643"/>
                    </a:lnTo>
                    <a:lnTo>
                      <a:pt x="51306" y="375643"/>
                    </a:lnTo>
                    <a:cubicBezTo>
                      <a:pt x="51306" y="375643"/>
                      <a:pt x="0" y="98186"/>
                      <a:pt x="0" y="92754"/>
                    </a:cubicBezTo>
                    <a:lnTo>
                      <a:pt x="0" y="92754"/>
                    </a:lnTo>
                    <a:cubicBezTo>
                      <a:pt x="0" y="69012"/>
                      <a:pt x="18108" y="45270"/>
                      <a:pt x="54324" y="27162"/>
                    </a:cubicBezTo>
                    <a:cubicBezTo>
                      <a:pt x="126757" y="-9054"/>
                      <a:pt x="244460" y="-9054"/>
                      <a:pt x="316892" y="27162"/>
                    </a:cubicBezTo>
                    <a:cubicBezTo>
                      <a:pt x="361358" y="49495"/>
                      <a:pt x="378460" y="80078"/>
                      <a:pt x="368400" y="108850"/>
                    </a:cubicBezTo>
                    <a:close/>
                  </a:path>
                </a:pathLst>
              </a:custGeom>
              <a:solidFill>
                <a:schemeClr val="bg1">
                  <a:lumMod val="90000"/>
                </a:schemeClr>
              </a:solidFill>
              <a:ln w="0" cap="flat">
                <a:noFill/>
                <a:prstDash val="solid"/>
                <a:miter/>
              </a:ln>
            </p:spPr>
            <p:txBody>
              <a:bodyPr rtlCol="0" anchor="ctr"/>
              <a:lstStyle/>
              <a:p>
                <a:endParaRPr lang="en-GB"/>
              </a:p>
            </p:txBody>
          </p:sp>
        </p:grpSp>
        <p:grpSp>
          <p:nvGrpSpPr>
            <p:cNvPr id="32" name="Graphic 3">
              <a:extLst>
                <a:ext uri="{FF2B5EF4-FFF2-40B4-BE49-F238E27FC236}">
                  <a16:creationId xmlns:a16="http://schemas.microsoft.com/office/drawing/2014/main" id="{91D8D5C8-3F02-8CD6-461C-F696B379BF33}"/>
                </a:ext>
              </a:extLst>
            </p:cNvPr>
            <p:cNvGrpSpPr/>
            <p:nvPr/>
          </p:nvGrpSpPr>
          <p:grpSpPr>
            <a:xfrm>
              <a:off x="9018567" y="3246073"/>
              <a:ext cx="854904" cy="1344385"/>
              <a:chOff x="8891533" y="3807355"/>
              <a:chExt cx="854904" cy="1344385"/>
            </a:xfrm>
          </p:grpSpPr>
          <p:grpSp>
            <p:nvGrpSpPr>
              <p:cNvPr id="33" name="Graphic 3">
                <a:extLst>
                  <a:ext uri="{FF2B5EF4-FFF2-40B4-BE49-F238E27FC236}">
                    <a16:creationId xmlns:a16="http://schemas.microsoft.com/office/drawing/2014/main" id="{95D9705A-55B4-1470-4094-475C39C7387A}"/>
                  </a:ext>
                </a:extLst>
              </p:cNvPr>
              <p:cNvGrpSpPr/>
              <p:nvPr/>
            </p:nvGrpSpPr>
            <p:grpSpPr>
              <a:xfrm>
                <a:off x="8891533" y="4712887"/>
                <a:ext cx="447106" cy="438853"/>
                <a:chOff x="8891533" y="4712887"/>
                <a:chExt cx="447106" cy="438853"/>
              </a:xfrm>
            </p:grpSpPr>
            <p:sp>
              <p:nvSpPr>
                <p:cNvPr id="34" name="Vrije vorm: vorm 33">
                  <a:extLst>
                    <a:ext uri="{FF2B5EF4-FFF2-40B4-BE49-F238E27FC236}">
                      <a16:creationId xmlns:a16="http://schemas.microsoft.com/office/drawing/2014/main" id="{22DF34FC-F754-51BF-DF74-DB3803BCFBDC}"/>
                    </a:ext>
                  </a:extLst>
                </p:cNvPr>
                <p:cNvSpPr/>
                <p:nvPr/>
              </p:nvSpPr>
              <p:spPr>
                <a:xfrm>
                  <a:off x="8891533" y="4713005"/>
                  <a:ext cx="447106" cy="438735"/>
                </a:xfrm>
                <a:custGeom>
                  <a:avLst/>
                  <a:gdLst>
                    <a:gd name="connsiteX0" fmla="*/ 436808 w 447106"/>
                    <a:gd name="connsiteY0" fmla="*/ 154710 h 438735"/>
                    <a:gd name="connsiteX1" fmla="*/ 421316 w 447106"/>
                    <a:gd name="connsiteY1" fmla="*/ 284485 h 438735"/>
                    <a:gd name="connsiteX2" fmla="*/ 338421 w 447106"/>
                    <a:gd name="connsiteY2" fmla="*/ 435587 h 438735"/>
                    <a:gd name="connsiteX3" fmla="*/ 309448 w 447106"/>
                    <a:gd name="connsiteY3" fmla="*/ 435990 h 438735"/>
                    <a:gd name="connsiteX4" fmla="*/ 323934 w 447106"/>
                    <a:gd name="connsiteY4" fmla="*/ 268389 h 438735"/>
                    <a:gd name="connsiteX5" fmla="*/ 165790 w 447106"/>
                    <a:gd name="connsiteY5" fmla="*/ 401182 h 438735"/>
                    <a:gd name="connsiteX6" fmla="*/ 1208 w 447106"/>
                    <a:gd name="connsiteY6" fmla="*/ 343437 h 438735"/>
                    <a:gd name="connsiteX7" fmla="*/ 129172 w 447106"/>
                    <a:gd name="connsiteY7" fmla="*/ 240623 h 438735"/>
                    <a:gd name="connsiteX8" fmla="*/ 233193 w 447106"/>
                    <a:gd name="connsiteY8" fmla="*/ 84692 h 438735"/>
                    <a:gd name="connsiteX9" fmla="*/ 437010 w 447106"/>
                    <a:gd name="connsiteY9" fmla="*/ 154710 h 43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106" h="438735">
                      <a:moveTo>
                        <a:pt x="436808" y="154710"/>
                      </a:moveTo>
                      <a:cubicBezTo>
                        <a:pt x="452301" y="212455"/>
                        <a:pt x="452704" y="254506"/>
                        <a:pt x="421316" y="284485"/>
                      </a:cubicBezTo>
                      <a:cubicBezTo>
                        <a:pt x="410250" y="295149"/>
                        <a:pt x="361358" y="365972"/>
                        <a:pt x="338421" y="435587"/>
                      </a:cubicBezTo>
                      <a:cubicBezTo>
                        <a:pt x="336208" y="442428"/>
                        <a:pt x="309448" y="435990"/>
                        <a:pt x="309448" y="435990"/>
                      </a:cubicBezTo>
                      <a:cubicBezTo>
                        <a:pt x="305424" y="288911"/>
                        <a:pt x="323934" y="268389"/>
                        <a:pt x="323934" y="268389"/>
                      </a:cubicBezTo>
                      <a:cubicBezTo>
                        <a:pt x="259148" y="296959"/>
                        <a:pt x="283896" y="363758"/>
                        <a:pt x="165790" y="401182"/>
                      </a:cubicBezTo>
                      <a:cubicBezTo>
                        <a:pt x="95973" y="423314"/>
                        <a:pt x="9256" y="393939"/>
                        <a:pt x="1208" y="343437"/>
                      </a:cubicBezTo>
                      <a:cubicBezTo>
                        <a:pt x="-10663" y="269596"/>
                        <a:pt x="67403" y="305209"/>
                        <a:pt x="129172" y="240623"/>
                      </a:cubicBezTo>
                      <a:cubicBezTo>
                        <a:pt x="186715" y="180464"/>
                        <a:pt x="211664" y="127146"/>
                        <a:pt x="233193" y="84692"/>
                      </a:cubicBezTo>
                      <a:cubicBezTo>
                        <a:pt x="339830" y="-124557"/>
                        <a:pt x="426346" y="114872"/>
                        <a:pt x="437010" y="154710"/>
                      </a:cubicBezTo>
                      <a:close/>
                    </a:path>
                  </a:pathLst>
                </a:custGeom>
                <a:solidFill>
                  <a:schemeClr val="accent4"/>
                </a:solidFill>
                <a:ln w="0" cap="flat">
                  <a:noFill/>
                  <a:prstDash val="solid"/>
                  <a:miter/>
                </a:ln>
              </p:spPr>
              <p:txBody>
                <a:bodyPr rtlCol="0" anchor="ctr"/>
                <a:lstStyle/>
                <a:p>
                  <a:endParaRPr lang="en-GB"/>
                </a:p>
              </p:txBody>
            </p:sp>
            <p:sp>
              <p:nvSpPr>
                <p:cNvPr id="35" name="Vrije vorm: vorm 34">
                  <a:extLst>
                    <a:ext uri="{FF2B5EF4-FFF2-40B4-BE49-F238E27FC236}">
                      <a16:creationId xmlns:a16="http://schemas.microsoft.com/office/drawing/2014/main" id="{4343B92B-C1B2-B5E1-FB8E-96AE29A580F8}"/>
                    </a:ext>
                  </a:extLst>
                </p:cNvPr>
                <p:cNvSpPr/>
                <p:nvPr/>
              </p:nvSpPr>
              <p:spPr>
                <a:xfrm>
                  <a:off x="8986902" y="4712887"/>
                  <a:ext cx="299186" cy="266293"/>
                </a:xfrm>
                <a:custGeom>
                  <a:avLst/>
                  <a:gdLst>
                    <a:gd name="connsiteX0" fmla="*/ 55129 w 299186"/>
                    <a:gd name="connsiteY0" fmla="*/ 242150 h 266293"/>
                    <a:gd name="connsiteX1" fmla="*/ 0 w 299186"/>
                    <a:gd name="connsiteY1" fmla="*/ 266294 h 266293"/>
                    <a:gd name="connsiteX2" fmla="*/ 33400 w 299186"/>
                    <a:gd name="connsiteY2" fmla="*/ 240540 h 266293"/>
                    <a:gd name="connsiteX3" fmla="*/ 137421 w 299186"/>
                    <a:gd name="connsiteY3" fmla="*/ 84609 h 266293"/>
                    <a:gd name="connsiteX4" fmla="*/ 299187 w 299186"/>
                    <a:gd name="connsiteY4" fmla="*/ 58252 h 266293"/>
                    <a:gd name="connsiteX5" fmla="*/ 190538 w 299186"/>
                    <a:gd name="connsiteY5" fmla="*/ 84609 h 266293"/>
                    <a:gd name="connsiteX6" fmla="*/ 55129 w 299186"/>
                    <a:gd name="connsiteY6" fmla="*/ 242150 h 2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186" h="266293">
                      <a:moveTo>
                        <a:pt x="55129" y="242150"/>
                      </a:moveTo>
                      <a:cubicBezTo>
                        <a:pt x="39436" y="255429"/>
                        <a:pt x="0" y="266294"/>
                        <a:pt x="0" y="266294"/>
                      </a:cubicBezTo>
                      <a:cubicBezTo>
                        <a:pt x="11268" y="260056"/>
                        <a:pt x="22736" y="251807"/>
                        <a:pt x="33400" y="240540"/>
                      </a:cubicBezTo>
                      <a:cubicBezTo>
                        <a:pt x="90943" y="180381"/>
                        <a:pt x="115892" y="127062"/>
                        <a:pt x="137421" y="84609"/>
                      </a:cubicBezTo>
                      <a:cubicBezTo>
                        <a:pt x="203415" y="-44965"/>
                        <a:pt x="261763" y="-2310"/>
                        <a:pt x="299187" y="58252"/>
                      </a:cubicBezTo>
                      <a:cubicBezTo>
                        <a:pt x="257135" y="78372"/>
                        <a:pt x="190538" y="84609"/>
                        <a:pt x="190538" y="84609"/>
                      </a:cubicBezTo>
                      <a:cubicBezTo>
                        <a:pt x="125751" y="113179"/>
                        <a:pt x="124745" y="183600"/>
                        <a:pt x="55129" y="242150"/>
                      </a:cubicBezTo>
                      <a:close/>
                    </a:path>
                  </a:pathLst>
                </a:custGeom>
                <a:solidFill>
                  <a:srgbClr val="FFAF87"/>
                </a:solidFill>
                <a:ln w="0" cap="flat">
                  <a:noFill/>
                  <a:prstDash val="solid"/>
                  <a:miter/>
                </a:ln>
              </p:spPr>
              <p:txBody>
                <a:bodyPr rtlCol="0" anchor="ctr"/>
                <a:lstStyle/>
                <a:p>
                  <a:endParaRPr lang="en-GB"/>
                </a:p>
              </p:txBody>
            </p:sp>
            <p:grpSp>
              <p:nvGrpSpPr>
                <p:cNvPr id="36" name="Graphic 3">
                  <a:extLst>
                    <a:ext uri="{FF2B5EF4-FFF2-40B4-BE49-F238E27FC236}">
                      <a16:creationId xmlns:a16="http://schemas.microsoft.com/office/drawing/2014/main" id="{800CB4B4-E5DB-A0FA-2A97-A3CF3F1A62D5}"/>
                    </a:ext>
                  </a:extLst>
                </p:cNvPr>
                <p:cNvGrpSpPr/>
                <p:nvPr/>
              </p:nvGrpSpPr>
              <p:grpSpPr>
                <a:xfrm>
                  <a:off x="8891734" y="4963487"/>
                  <a:ext cx="342243" cy="188253"/>
                  <a:chOff x="8891734" y="4963487"/>
                  <a:chExt cx="342243" cy="188253"/>
                </a:xfrm>
                <a:solidFill>
                  <a:srgbClr val="9D95BA"/>
                </a:solidFill>
              </p:grpSpPr>
              <p:sp>
                <p:nvSpPr>
                  <p:cNvPr id="37" name="Vrije vorm: vorm 36">
                    <a:extLst>
                      <a:ext uri="{FF2B5EF4-FFF2-40B4-BE49-F238E27FC236}">
                        <a16:creationId xmlns:a16="http://schemas.microsoft.com/office/drawing/2014/main" id="{207EDCED-CCC7-54FF-9D21-F7EDB87CDF22}"/>
                      </a:ext>
                    </a:extLst>
                  </p:cNvPr>
                  <p:cNvSpPr/>
                  <p:nvPr/>
                </p:nvSpPr>
                <p:spPr>
                  <a:xfrm>
                    <a:off x="9200377" y="5134911"/>
                    <a:ext cx="33600" cy="16830"/>
                  </a:xfrm>
                  <a:custGeom>
                    <a:avLst/>
                    <a:gdLst>
                      <a:gd name="connsiteX0" fmla="*/ 33400 w 33600"/>
                      <a:gd name="connsiteY0" fmla="*/ 805 h 16830"/>
                      <a:gd name="connsiteX1" fmla="*/ 29376 w 33600"/>
                      <a:gd name="connsiteY1" fmla="*/ 13682 h 16830"/>
                      <a:gd name="connsiteX2" fmla="*/ 402 w 33600"/>
                      <a:gd name="connsiteY2" fmla="*/ 14084 h 16830"/>
                      <a:gd name="connsiteX3" fmla="*/ 0 w 33600"/>
                      <a:gd name="connsiteY3" fmla="*/ 0 h 16830"/>
                      <a:gd name="connsiteX4" fmla="*/ 33601 w 33600"/>
                      <a:gd name="connsiteY4" fmla="*/ 1006 h 16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0" h="16830">
                        <a:moveTo>
                          <a:pt x="33400" y="805"/>
                        </a:moveTo>
                        <a:cubicBezTo>
                          <a:pt x="31991" y="5030"/>
                          <a:pt x="30784" y="9255"/>
                          <a:pt x="29376" y="13682"/>
                        </a:cubicBezTo>
                        <a:cubicBezTo>
                          <a:pt x="27162" y="20523"/>
                          <a:pt x="402" y="14084"/>
                          <a:pt x="402" y="14084"/>
                        </a:cubicBezTo>
                        <a:cubicBezTo>
                          <a:pt x="402" y="9054"/>
                          <a:pt x="0" y="4628"/>
                          <a:pt x="0" y="0"/>
                        </a:cubicBezTo>
                        <a:cubicBezTo>
                          <a:pt x="10060" y="402"/>
                          <a:pt x="22333" y="1006"/>
                          <a:pt x="33601" y="1006"/>
                        </a:cubicBezTo>
                        <a:close/>
                      </a:path>
                    </a:pathLst>
                  </a:custGeom>
                  <a:solidFill>
                    <a:schemeClr val="accent4">
                      <a:lumMod val="75000"/>
                    </a:schemeClr>
                  </a:solidFill>
                  <a:ln w="0" cap="flat">
                    <a:noFill/>
                    <a:prstDash val="solid"/>
                    <a:miter/>
                  </a:ln>
                </p:spPr>
                <p:txBody>
                  <a:bodyPr rtlCol="0" anchor="ctr"/>
                  <a:lstStyle/>
                  <a:p>
                    <a:endParaRPr lang="en-GB"/>
                  </a:p>
                </p:txBody>
              </p:sp>
              <p:sp>
                <p:nvSpPr>
                  <p:cNvPr id="38" name="Vrije vorm: vorm 37">
                    <a:extLst>
                      <a:ext uri="{FF2B5EF4-FFF2-40B4-BE49-F238E27FC236}">
                        <a16:creationId xmlns:a16="http://schemas.microsoft.com/office/drawing/2014/main" id="{B5F71F32-CD27-7A65-0462-8E7721071B9E}"/>
                      </a:ext>
                    </a:extLst>
                  </p:cNvPr>
                  <p:cNvSpPr/>
                  <p:nvPr/>
                </p:nvSpPr>
                <p:spPr>
                  <a:xfrm>
                    <a:off x="8891734" y="4963487"/>
                    <a:ext cx="331579" cy="158166"/>
                  </a:xfrm>
                  <a:custGeom>
                    <a:avLst/>
                    <a:gdLst>
                      <a:gd name="connsiteX0" fmla="*/ 173435 w 331579"/>
                      <a:gd name="connsiteY0" fmla="*/ 132793 h 158166"/>
                      <a:gd name="connsiteX1" fmla="*/ 331580 w 331579"/>
                      <a:gd name="connsiteY1" fmla="*/ 0 h 158166"/>
                      <a:gd name="connsiteX2" fmla="*/ 326550 w 331579"/>
                      <a:gd name="connsiteY2" fmla="*/ 25955 h 158166"/>
                      <a:gd name="connsiteX3" fmla="*/ 323532 w 331579"/>
                      <a:gd name="connsiteY3" fmla="*/ 17907 h 158166"/>
                      <a:gd name="connsiteX4" fmla="*/ 165388 w 331579"/>
                      <a:gd name="connsiteY4" fmla="*/ 150700 h 158166"/>
                      <a:gd name="connsiteX5" fmla="*/ 805 w 331579"/>
                      <a:gd name="connsiteY5" fmla="*/ 92955 h 158166"/>
                      <a:gd name="connsiteX6" fmla="*/ 0 w 331579"/>
                      <a:gd name="connsiteY6" fmla="*/ 83700 h 158166"/>
                      <a:gd name="connsiteX7" fmla="*/ 173637 w 331579"/>
                      <a:gd name="connsiteY7" fmla="*/ 132994 h 15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579" h="158166">
                        <a:moveTo>
                          <a:pt x="173435" y="132793"/>
                        </a:moveTo>
                        <a:cubicBezTo>
                          <a:pt x="291541" y="95370"/>
                          <a:pt x="266793" y="28369"/>
                          <a:pt x="331580" y="0"/>
                        </a:cubicBezTo>
                        <a:cubicBezTo>
                          <a:pt x="331580" y="0"/>
                          <a:pt x="328964" y="5634"/>
                          <a:pt x="326550" y="25955"/>
                        </a:cubicBezTo>
                        <a:cubicBezTo>
                          <a:pt x="324739" y="19919"/>
                          <a:pt x="323532" y="17907"/>
                          <a:pt x="323532" y="17907"/>
                        </a:cubicBezTo>
                        <a:cubicBezTo>
                          <a:pt x="258745" y="46477"/>
                          <a:pt x="283493" y="113276"/>
                          <a:pt x="165388" y="150700"/>
                        </a:cubicBezTo>
                        <a:cubicBezTo>
                          <a:pt x="95571" y="172832"/>
                          <a:pt x="8853" y="143457"/>
                          <a:pt x="805" y="92955"/>
                        </a:cubicBezTo>
                        <a:cubicBezTo>
                          <a:pt x="201" y="89535"/>
                          <a:pt x="201" y="86718"/>
                          <a:pt x="0" y="83700"/>
                        </a:cubicBezTo>
                        <a:cubicBezTo>
                          <a:pt x="27564" y="124141"/>
                          <a:pt x="113276" y="152108"/>
                          <a:pt x="173637" y="132994"/>
                        </a:cubicBezTo>
                        <a:close/>
                      </a:path>
                    </a:pathLst>
                  </a:custGeom>
                  <a:solidFill>
                    <a:schemeClr val="accent4">
                      <a:lumMod val="75000"/>
                    </a:schemeClr>
                  </a:solidFill>
                  <a:ln w="0" cap="flat">
                    <a:noFill/>
                    <a:prstDash val="solid"/>
                    <a:miter/>
                  </a:ln>
                </p:spPr>
                <p:txBody>
                  <a:bodyPr rtlCol="0" anchor="ctr"/>
                  <a:lstStyle/>
                  <a:p>
                    <a:endParaRPr lang="en-GB"/>
                  </a:p>
                </p:txBody>
              </p:sp>
            </p:grpSp>
            <p:sp>
              <p:nvSpPr>
                <p:cNvPr id="39" name="Vrije vorm: vorm 38">
                  <a:extLst>
                    <a:ext uri="{FF2B5EF4-FFF2-40B4-BE49-F238E27FC236}">
                      <a16:creationId xmlns:a16="http://schemas.microsoft.com/office/drawing/2014/main" id="{10115DBC-1F18-CD1B-030A-96BF84D7E9EB}"/>
                    </a:ext>
                  </a:extLst>
                </p:cNvPr>
                <p:cNvSpPr/>
                <p:nvPr/>
              </p:nvSpPr>
              <p:spPr>
                <a:xfrm>
                  <a:off x="9008029" y="4972955"/>
                  <a:ext cx="207036" cy="149443"/>
                </a:xfrm>
                <a:custGeom>
                  <a:avLst/>
                  <a:gdLst>
                    <a:gd name="connsiteX0" fmla="*/ 201 w 207036"/>
                    <a:gd name="connsiteY0" fmla="*/ 148677 h 149443"/>
                    <a:gd name="connsiteX1" fmla="*/ 106838 w 207036"/>
                    <a:gd name="connsiteY1" fmla="*/ 54112 h 149443"/>
                    <a:gd name="connsiteX2" fmla="*/ 207036 w 207036"/>
                    <a:gd name="connsiteY2" fmla="*/ 8439 h 149443"/>
                    <a:gd name="connsiteX3" fmla="*/ 147682 w 207036"/>
                    <a:gd name="connsiteY3" fmla="*/ 105217 h 149443"/>
                    <a:gd name="connsiteX4" fmla="*/ 0 w 207036"/>
                    <a:gd name="connsiteY4" fmla="*/ 148677 h 149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36" h="149443">
                      <a:moveTo>
                        <a:pt x="201" y="148677"/>
                      </a:moveTo>
                      <a:cubicBezTo>
                        <a:pt x="19517" y="149280"/>
                        <a:pt x="73036" y="111656"/>
                        <a:pt x="106838" y="54112"/>
                      </a:cubicBezTo>
                      <a:cubicBezTo>
                        <a:pt x="140841" y="-3633"/>
                        <a:pt x="173435" y="-8260"/>
                        <a:pt x="207036" y="8439"/>
                      </a:cubicBezTo>
                      <a:cubicBezTo>
                        <a:pt x="160961" y="28761"/>
                        <a:pt x="187117" y="70409"/>
                        <a:pt x="147682" y="105217"/>
                      </a:cubicBezTo>
                      <a:cubicBezTo>
                        <a:pt x="131787" y="119301"/>
                        <a:pt x="49294" y="155115"/>
                        <a:pt x="0" y="148677"/>
                      </a:cubicBezTo>
                      <a:close/>
                    </a:path>
                  </a:pathLst>
                </a:custGeom>
                <a:solidFill>
                  <a:schemeClr val="accent4">
                    <a:lumMod val="75000"/>
                  </a:schemeClr>
                </a:solidFill>
                <a:ln w="0" cap="flat">
                  <a:noFill/>
                  <a:prstDash val="solid"/>
                  <a:miter/>
                </a:ln>
              </p:spPr>
              <p:txBody>
                <a:bodyPr rtlCol="0" anchor="ctr"/>
                <a:lstStyle/>
                <a:p>
                  <a:endParaRPr lang="en-GB"/>
                </a:p>
              </p:txBody>
            </p:sp>
          </p:grpSp>
          <p:sp>
            <p:nvSpPr>
              <p:cNvPr id="40" name="Vrije vorm: vorm 39">
                <a:extLst>
                  <a:ext uri="{FF2B5EF4-FFF2-40B4-BE49-F238E27FC236}">
                    <a16:creationId xmlns:a16="http://schemas.microsoft.com/office/drawing/2014/main" id="{52302EC0-DD6B-09F0-5DA3-10178F0BE236}"/>
                  </a:ext>
                </a:extLst>
              </p:cNvPr>
              <p:cNvSpPr/>
              <p:nvPr/>
            </p:nvSpPr>
            <p:spPr>
              <a:xfrm>
                <a:off x="9066814" y="3807355"/>
                <a:ext cx="679623" cy="1113162"/>
              </a:xfrm>
              <a:custGeom>
                <a:avLst/>
                <a:gdLst>
                  <a:gd name="connsiteX0" fmla="*/ 569 w 679623"/>
                  <a:gd name="connsiteY0" fmla="*/ 137651 h 1113162"/>
                  <a:gd name="connsiteX1" fmla="*/ 252876 w 679623"/>
                  <a:gd name="connsiteY1" fmla="*/ 20551 h 1113162"/>
                  <a:gd name="connsiteX2" fmla="*/ 679624 w 679623"/>
                  <a:gd name="connsiteY2" fmla="*/ 257366 h 1113162"/>
                  <a:gd name="connsiteX3" fmla="*/ 608197 w 679623"/>
                  <a:gd name="connsiteY3" fmla="*/ 501020 h 1113162"/>
                  <a:gd name="connsiteX4" fmla="*/ 389290 w 679623"/>
                  <a:gd name="connsiteY4" fmla="*/ 449110 h 1113162"/>
                  <a:gd name="connsiteX5" fmla="*/ 322491 w 679623"/>
                  <a:gd name="connsiteY5" fmla="*/ 399012 h 1113162"/>
                  <a:gd name="connsiteX6" fmla="*/ 317059 w 679623"/>
                  <a:gd name="connsiteY6" fmla="*/ 458567 h 1113162"/>
                  <a:gd name="connsiteX7" fmla="*/ 230341 w 679623"/>
                  <a:gd name="connsiteY7" fmla="*/ 1077462 h 1113162"/>
                  <a:gd name="connsiteX8" fmla="*/ 181449 w 679623"/>
                  <a:gd name="connsiteY8" fmla="*/ 1111465 h 1113162"/>
                  <a:gd name="connsiteX9" fmla="*/ 97548 w 679623"/>
                  <a:gd name="connsiteY9" fmla="*/ 1053117 h 1113162"/>
                  <a:gd name="connsiteX10" fmla="*/ 167 w 679623"/>
                  <a:gd name="connsiteY10" fmla="*/ 157368 h 1113162"/>
                  <a:gd name="connsiteX11" fmla="*/ 569 w 679623"/>
                  <a:gd name="connsiteY11" fmla="*/ 137852 h 111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623" h="1113162">
                    <a:moveTo>
                      <a:pt x="569" y="137651"/>
                    </a:moveTo>
                    <a:cubicBezTo>
                      <a:pt x="5398" y="29807"/>
                      <a:pt x="56302" y="-35584"/>
                      <a:pt x="252876" y="20551"/>
                    </a:cubicBezTo>
                    <a:cubicBezTo>
                      <a:pt x="473191" y="83528"/>
                      <a:pt x="679624" y="257366"/>
                      <a:pt x="679624" y="257366"/>
                    </a:cubicBezTo>
                    <a:lnTo>
                      <a:pt x="608197" y="501020"/>
                    </a:lnTo>
                    <a:lnTo>
                      <a:pt x="389290" y="449110"/>
                    </a:lnTo>
                    <a:lnTo>
                      <a:pt x="322491" y="399012"/>
                    </a:lnTo>
                    <a:cubicBezTo>
                      <a:pt x="321686" y="419132"/>
                      <a:pt x="320077" y="439252"/>
                      <a:pt x="317059" y="458567"/>
                    </a:cubicBezTo>
                    <a:cubicBezTo>
                      <a:pt x="293317" y="617516"/>
                      <a:pt x="230341" y="1077462"/>
                      <a:pt x="230341" y="1077462"/>
                    </a:cubicBezTo>
                    <a:cubicBezTo>
                      <a:pt x="224104" y="1092552"/>
                      <a:pt x="200765" y="1108649"/>
                      <a:pt x="181449" y="1111465"/>
                    </a:cubicBezTo>
                    <a:cubicBezTo>
                      <a:pt x="131551" y="1118709"/>
                      <a:pt x="100767" y="1103418"/>
                      <a:pt x="97548" y="1053117"/>
                    </a:cubicBezTo>
                    <a:cubicBezTo>
                      <a:pt x="85878" y="865195"/>
                      <a:pt x="12842" y="434423"/>
                      <a:pt x="167" y="157368"/>
                    </a:cubicBezTo>
                    <a:cubicBezTo>
                      <a:pt x="-236" y="150327"/>
                      <a:pt x="167" y="143888"/>
                      <a:pt x="569" y="137852"/>
                    </a:cubicBezTo>
                    <a:close/>
                  </a:path>
                </a:pathLst>
              </a:custGeom>
              <a:solidFill>
                <a:srgbClr val="00B8C8"/>
              </a:solidFill>
              <a:ln w="0" cap="flat">
                <a:noFill/>
                <a:prstDash val="solid"/>
                <a:miter/>
              </a:ln>
            </p:spPr>
            <p:txBody>
              <a:bodyPr rtlCol="0" anchor="ctr"/>
              <a:lstStyle/>
              <a:p>
                <a:endParaRPr lang="en-GB" dirty="0"/>
              </a:p>
            </p:txBody>
          </p:sp>
          <p:sp>
            <p:nvSpPr>
              <p:cNvPr id="41" name="Vrije vorm: vorm 40">
                <a:extLst>
                  <a:ext uri="{FF2B5EF4-FFF2-40B4-BE49-F238E27FC236}">
                    <a16:creationId xmlns:a16="http://schemas.microsoft.com/office/drawing/2014/main" id="{21221BF0-EFEB-B450-01BE-19B04F68ECC3}"/>
                  </a:ext>
                </a:extLst>
              </p:cNvPr>
              <p:cNvSpPr/>
              <p:nvPr/>
            </p:nvSpPr>
            <p:spPr>
              <a:xfrm>
                <a:off x="9074023" y="3959955"/>
                <a:ext cx="612658" cy="349829"/>
              </a:xfrm>
              <a:custGeom>
                <a:avLst/>
                <a:gdLst>
                  <a:gd name="connsiteX0" fmla="*/ 185910 w 612658"/>
                  <a:gd name="connsiteY0" fmla="*/ 20462 h 349829"/>
                  <a:gd name="connsiteX1" fmla="*/ 612658 w 612658"/>
                  <a:gd name="connsiteY1" fmla="*/ 257276 h 349829"/>
                  <a:gd name="connsiteX2" fmla="*/ 585496 w 612658"/>
                  <a:gd name="connsiteY2" fmla="*/ 349829 h 349829"/>
                  <a:gd name="connsiteX3" fmla="*/ 0 w 612658"/>
                  <a:gd name="connsiteY3" fmla="*/ 11609 h 349829"/>
                  <a:gd name="connsiteX4" fmla="*/ 185910 w 612658"/>
                  <a:gd name="connsiteY4" fmla="*/ 20462 h 349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658" h="349829">
                    <a:moveTo>
                      <a:pt x="185910" y="20462"/>
                    </a:moveTo>
                    <a:cubicBezTo>
                      <a:pt x="406226" y="83438"/>
                      <a:pt x="612658" y="257276"/>
                      <a:pt x="612658" y="257276"/>
                    </a:cubicBezTo>
                    <a:lnTo>
                      <a:pt x="585496" y="349829"/>
                    </a:lnTo>
                    <a:cubicBezTo>
                      <a:pt x="585496" y="349829"/>
                      <a:pt x="12676" y="288664"/>
                      <a:pt x="0" y="11609"/>
                    </a:cubicBezTo>
                    <a:cubicBezTo>
                      <a:pt x="38430" y="-5291"/>
                      <a:pt x="97381" y="-4889"/>
                      <a:pt x="185910" y="20462"/>
                    </a:cubicBezTo>
                    <a:close/>
                  </a:path>
                </a:pathLst>
              </a:custGeom>
              <a:solidFill>
                <a:srgbClr val="00B8C8"/>
              </a:solidFill>
              <a:ln w="0" cap="flat">
                <a:noFill/>
                <a:prstDash val="solid"/>
                <a:miter/>
              </a:ln>
            </p:spPr>
            <p:txBody>
              <a:bodyPr rtlCol="0" anchor="ctr"/>
              <a:lstStyle/>
              <a:p>
                <a:endParaRPr lang="en-GB"/>
              </a:p>
            </p:txBody>
          </p:sp>
        </p:grpSp>
        <p:grpSp>
          <p:nvGrpSpPr>
            <p:cNvPr id="42" name="Graphic 3">
              <a:extLst>
                <a:ext uri="{FF2B5EF4-FFF2-40B4-BE49-F238E27FC236}">
                  <a16:creationId xmlns:a16="http://schemas.microsoft.com/office/drawing/2014/main" id="{E2DD5591-ACA3-0B6E-E2DB-B30BADE34F27}"/>
                </a:ext>
              </a:extLst>
            </p:cNvPr>
            <p:cNvGrpSpPr/>
            <p:nvPr/>
          </p:nvGrpSpPr>
          <p:grpSpPr>
            <a:xfrm>
              <a:off x="9114540" y="3602732"/>
              <a:ext cx="1508658" cy="975826"/>
              <a:chOff x="8987506" y="4164014"/>
              <a:chExt cx="1508658" cy="975826"/>
            </a:xfrm>
          </p:grpSpPr>
          <p:sp>
            <p:nvSpPr>
              <p:cNvPr id="43" name="Vrije vorm: vorm 42">
                <a:extLst>
                  <a:ext uri="{FF2B5EF4-FFF2-40B4-BE49-F238E27FC236}">
                    <a16:creationId xmlns:a16="http://schemas.microsoft.com/office/drawing/2014/main" id="{89F133D5-2A3E-6827-905D-FF96919D9D39}"/>
                  </a:ext>
                </a:extLst>
              </p:cNvPr>
              <p:cNvSpPr/>
              <p:nvPr/>
            </p:nvSpPr>
            <p:spPr>
              <a:xfrm>
                <a:off x="8987506" y="4501127"/>
                <a:ext cx="1508608" cy="638713"/>
              </a:xfrm>
              <a:custGeom>
                <a:avLst/>
                <a:gdLst>
                  <a:gd name="connsiteX0" fmla="*/ 0 w 1508608"/>
                  <a:gd name="connsiteY0" fmla="*/ 87724 h 638713"/>
                  <a:gd name="connsiteX1" fmla="*/ 1508608 w 1508608"/>
                  <a:gd name="connsiteY1" fmla="*/ 0 h 638713"/>
                  <a:gd name="connsiteX2" fmla="*/ 1508608 w 1508608"/>
                  <a:gd name="connsiteY2" fmla="*/ 213274 h 638713"/>
                  <a:gd name="connsiteX3" fmla="*/ 1508206 w 1508608"/>
                  <a:gd name="connsiteY3" fmla="*/ 213274 h 638713"/>
                  <a:gd name="connsiteX4" fmla="*/ 1422293 w 1508608"/>
                  <a:gd name="connsiteY4" fmla="*/ 320715 h 638713"/>
                  <a:gd name="connsiteX5" fmla="*/ 872812 w 1508608"/>
                  <a:gd name="connsiteY5" fmla="*/ 595556 h 638713"/>
                  <a:gd name="connsiteX6" fmla="*/ 456727 w 1508608"/>
                  <a:gd name="connsiteY6" fmla="*/ 595556 h 638713"/>
                  <a:gd name="connsiteX7" fmla="*/ 86114 w 1508608"/>
                  <a:gd name="connsiteY7" fmla="*/ 410250 h 638713"/>
                  <a:gd name="connsiteX8" fmla="*/ 402 w 1508608"/>
                  <a:gd name="connsiteY8" fmla="*/ 301199 h 638713"/>
                  <a:gd name="connsiteX9" fmla="*/ 0 w 1508608"/>
                  <a:gd name="connsiteY9" fmla="*/ 301199 h 638713"/>
                  <a:gd name="connsiteX10" fmla="*/ 0 w 1508608"/>
                  <a:gd name="connsiteY10" fmla="*/ 87925 h 63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8608" h="638713">
                    <a:moveTo>
                      <a:pt x="0" y="87724"/>
                    </a:moveTo>
                    <a:lnTo>
                      <a:pt x="1508608" y="0"/>
                    </a:lnTo>
                    <a:lnTo>
                      <a:pt x="1508608" y="213274"/>
                    </a:lnTo>
                    <a:lnTo>
                      <a:pt x="1508206" y="213274"/>
                    </a:lnTo>
                    <a:cubicBezTo>
                      <a:pt x="1510016" y="252105"/>
                      <a:pt x="1481446" y="291138"/>
                      <a:pt x="1422293" y="320715"/>
                    </a:cubicBezTo>
                    <a:lnTo>
                      <a:pt x="872812" y="595556"/>
                    </a:lnTo>
                    <a:cubicBezTo>
                      <a:pt x="757926" y="653100"/>
                      <a:pt x="571613" y="653100"/>
                      <a:pt x="456727" y="595556"/>
                    </a:cubicBezTo>
                    <a:lnTo>
                      <a:pt x="86114" y="410250"/>
                    </a:lnTo>
                    <a:cubicBezTo>
                      <a:pt x="26156" y="380270"/>
                      <a:pt x="-2213" y="340634"/>
                      <a:pt x="402" y="301199"/>
                    </a:cubicBezTo>
                    <a:lnTo>
                      <a:pt x="0" y="301199"/>
                    </a:lnTo>
                    <a:lnTo>
                      <a:pt x="0" y="87925"/>
                    </a:lnTo>
                    <a:close/>
                  </a:path>
                </a:pathLst>
              </a:custGeom>
              <a:solidFill>
                <a:schemeClr val="bg1">
                  <a:lumMod val="75000"/>
                </a:schemeClr>
              </a:solidFill>
              <a:ln w="0" cap="flat">
                <a:noFill/>
                <a:prstDash val="solid"/>
                <a:miter/>
              </a:ln>
            </p:spPr>
            <p:txBody>
              <a:bodyPr rtlCol="0" anchor="ctr"/>
              <a:lstStyle/>
              <a:p>
                <a:endParaRPr lang="en-GB"/>
              </a:p>
            </p:txBody>
          </p:sp>
          <p:sp>
            <p:nvSpPr>
              <p:cNvPr id="44" name="Vrije vorm: vorm 43">
                <a:extLst>
                  <a:ext uri="{FF2B5EF4-FFF2-40B4-BE49-F238E27FC236}">
                    <a16:creationId xmlns:a16="http://schemas.microsoft.com/office/drawing/2014/main" id="{57EF9F41-582A-ABA5-525B-7EF1A76673EC}"/>
                  </a:ext>
                </a:extLst>
              </p:cNvPr>
              <p:cNvSpPr/>
              <p:nvPr/>
            </p:nvSpPr>
            <p:spPr>
              <a:xfrm>
                <a:off x="8987657" y="4164014"/>
                <a:ext cx="1508507" cy="754505"/>
              </a:xfrm>
              <a:custGeom>
                <a:avLst/>
                <a:gdLst>
                  <a:gd name="connsiteX0" fmla="*/ 1422343 w 1508507"/>
                  <a:gd name="connsiteY0" fmla="*/ 436506 h 754505"/>
                  <a:gd name="connsiteX1" fmla="*/ 872862 w 1508507"/>
                  <a:gd name="connsiteY1" fmla="*/ 711348 h 754505"/>
                  <a:gd name="connsiteX2" fmla="*/ 456778 w 1508507"/>
                  <a:gd name="connsiteY2" fmla="*/ 711348 h 754505"/>
                  <a:gd name="connsiteX3" fmla="*/ 86165 w 1508507"/>
                  <a:gd name="connsiteY3" fmla="*/ 526041 h 754505"/>
                  <a:gd name="connsiteX4" fmla="*/ 86165 w 1508507"/>
                  <a:gd name="connsiteY4" fmla="*/ 317999 h 754505"/>
                  <a:gd name="connsiteX5" fmla="*/ 635646 w 1508507"/>
                  <a:gd name="connsiteY5" fmla="*/ 43158 h 754505"/>
                  <a:gd name="connsiteX6" fmla="*/ 1051730 w 1508507"/>
                  <a:gd name="connsiteY6" fmla="*/ 43158 h 754505"/>
                  <a:gd name="connsiteX7" fmla="*/ 1422343 w 1508507"/>
                  <a:gd name="connsiteY7" fmla="*/ 228464 h 754505"/>
                  <a:gd name="connsiteX8" fmla="*/ 1422343 w 1508507"/>
                  <a:gd name="connsiteY8" fmla="*/ 436506 h 7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507" h="754505">
                    <a:moveTo>
                      <a:pt x="1422343" y="436506"/>
                    </a:moveTo>
                    <a:lnTo>
                      <a:pt x="872862" y="711348"/>
                    </a:lnTo>
                    <a:cubicBezTo>
                      <a:pt x="757976" y="768891"/>
                      <a:pt x="571664" y="768891"/>
                      <a:pt x="456778" y="711348"/>
                    </a:cubicBezTo>
                    <a:lnTo>
                      <a:pt x="86165" y="526041"/>
                    </a:lnTo>
                    <a:cubicBezTo>
                      <a:pt x="-28722" y="468497"/>
                      <a:pt x="-28722" y="375341"/>
                      <a:pt x="86165" y="317999"/>
                    </a:cubicBezTo>
                    <a:lnTo>
                      <a:pt x="635646" y="43158"/>
                    </a:lnTo>
                    <a:cubicBezTo>
                      <a:pt x="750532" y="-14386"/>
                      <a:pt x="936844" y="-14386"/>
                      <a:pt x="1051730" y="43158"/>
                    </a:cubicBezTo>
                    <a:lnTo>
                      <a:pt x="1422343" y="228464"/>
                    </a:lnTo>
                    <a:cubicBezTo>
                      <a:pt x="1537229" y="286008"/>
                      <a:pt x="1537229" y="379164"/>
                      <a:pt x="1422343" y="436506"/>
                    </a:cubicBezTo>
                    <a:close/>
                  </a:path>
                </a:pathLst>
              </a:custGeom>
              <a:solidFill>
                <a:schemeClr val="bg2">
                  <a:lumMod val="90000"/>
                </a:schemeClr>
              </a:solidFill>
              <a:ln w="0" cap="flat">
                <a:noFill/>
                <a:prstDash val="solid"/>
                <a:miter/>
              </a:ln>
            </p:spPr>
            <p:txBody>
              <a:bodyPr rtlCol="0" anchor="ctr"/>
              <a:lstStyle/>
              <a:p>
                <a:endParaRPr lang="en-GB"/>
              </a:p>
            </p:txBody>
          </p:sp>
        </p:grpSp>
        <p:grpSp>
          <p:nvGrpSpPr>
            <p:cNvPr id="45" name="Graphic 3">
              <a:extLst>
                <a:ext uri="{FF2B5EF4-FFF2-40B4-BE49-F238E27FC236}">
                  <a16:creationId xmlns:a16="http://schemas.microsoft.com/office/drawing/2014/main" id="{D88AFB7F-F710-0D79-9E8D-90C24340FBE3}"/>
                </a:ext>
              </a:extLst>
            </p:cNvPr>
            <p:cNvGrpSpPr/>
            <p:nvPr/>
          </p:nvGrpSpPr>
          <p:grpSpPr>
            <a:xfrm>
              <a:off x="8286596" y="4414770"/>
              <a:ext cx="433544" cy="442884"/>
              <a:chOff x="8159562" y="4976052"/>
              <a:chExt cx="433544" cy="442884"/>
            </a:xfrm>
          </p:grpSpPr>
          <p:sp>
            <p:nvSpPr>
              <p:cNvPr id="46" name="Vrije vorm: vorm 45">
                <a:extLst>
                  <a:ext uri="{FF2B5EF4-FFF2-40B4-BE49-F238E27FC236}">
                    <a16:creationId xmlns:a16="http://schemas.microsoft.com/office/drawing/2014/main" id="{2C9CD536-2B96-305A-90F9-9EB163F48BB8}"/>
                  </a:ext>
                </a:extLst>
              </p:cNvPr>
              <p:cNvSpPr/>
              <p:nvPr/>
            </p:nvSpPr>
            <p:spPr>
              <a:xfrm>
                <a:off x="8159562" y="4976078"/>
                <a:ext cx="433544" cy="442858"/>
              </a:xfrm>
              <a:custGeom>
                <a:avLst/>
                <a:gdLst>
                  <a:gd name="connsiteX0" fmla="*/ 422121 w 433544"/>
                  <a:gd name="connsiteY0" fmla="*/ 122616 h 442858"/>
                  <a:gd name="connsiteX1" fmla="*/ 409445 w 433544"/>
                  <a:gd name="connsiteY1" fmla="*/ 264061 h 442858"/>
                  <a:gd name="connsiteX2" fmla="*/ 338421 w 433544"/>
                  <a:gd name="connsiteY2" fmla="*/ 439710 h 442858"/>
                  <a:gd name="connsiteX3" fmla="*/ 309448 w 433544"/>
                  <a:gd name="connsiteY3" fmla="*/ 440112 h 442858"/>
                  <a:gd name="connsiteX4" fmla="*/ 323935 w 433544"/>
                  <a:gd name="connsiteY4" fmla="*/ 272511 h 442858"/>
                  <a:gd name="connsiteX5" fmla="*/ 165790 w 433544"/>
                  <a:gd name="connsiteY5" fmla="*/ 405304 h 442858"/>
                  <a:gd name="connsiteX6" fmla="*/ 1208 w 433544"/>
                  <a:gd name="connsiteY6" fmla="*/ 347560 h 442858"/>
                  <a:gd name="connsiteX7" fmla="*/ 129172 w 433544"/>
                  <a:gd name="connsiteY7" fmla="*/ 244746 h 442858"/>
                  <a:gd name="connsiteX8" fmla="*/ 249490 w 433544"/>
                  <a:gd name="connsiteY8" fmla="*/ 94649 h 442858"/>
                  <a:gd name="connsiteX9" fmla="*/ 422322 w 433544"/>
                  <a:gd name="connsiteY9" fmla="*/ 122616 h 4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544" h="442858">
                    <a:moveTo>
                      <a:pt x="422121" y="122616"/>
                    </a:moveTo>
                    <a:cubicBezTo>
                      <a:pt x="437613" y="180361"/>
                      <a:pt x="440833" y="234283"/>
                      <a:pt x="409445" y="264061"/>
                    </a:cubicBezTo>
                    <a:cubicBezTo>
                      <a:pt x="398379" y="274725"/>
                      <a:pt x="361358" y="370094"/>
                      <a:pt x="338421" y="439710"/>
                    </a:cubicBezTo>
                    <a:cubicBezTo>
                      <a:pt x="336208" y="446551"/>
                      <a:pt x="309448" y="440112"/>
                      <a:pt x="309448" y="440112"/>
                    </a:cubicBezTo>
                    <a:cubicBezTo>
                      <a:pt x="305424" y="293034"/>
                      <a:pt x="323935" y="272511"/>
                      <a:pt x="323935" y="272511"/>
                    </a:cubicBezTo>
                    <a:cubicBezTo>
                      <a:pt x="259148" y="301082"/>
                      <a:pt x="283896" y="367881"/>
                      <a:pt x="165790" y="405304"/>
                    </a:cubicBezTo>
                    <a:cubicBezTo>
                      <a:pt x="95974" y="427437"/>
                      <a:pt x="9256" y="398061"/>
                      <a:pt x="1208" y="347560"/>
                    </a:cubicBezTo>
                    <a:cubicBezTo>
                      <a:pt x="-10663" y="273719"/>
                      <a:pt x="67403" y="309331"/>
                      <a:pt x="129172" y="244746"/>
                    </a:cubicBezTo>
                    <a:cubicBezTo>
                      <a:pt x="186715" y="184586"/>
                      <a:pt x="227761" y="137304"/>
                      <a:pt x="249490" y="94649"/>
                    </a:cubicBezTo>
                    <a:cubicBezTo>
                      <a:pt x="356127" y="-114600"/>
                      <a:pt x="411457" y="82578"/>
                      <a:pt x="422322" y="122616"/>
                    </a:cubicBezTo>
                    <a:close/>
                  </a:path>
                </a:pathLst>
              </a:custGeom>
              <a:solidFill>
                <a:schemeClr val="accent4"/>
              </a:solidFill>
              <a:ln w="0" cap="flat">
                <a:noFill/>
                <a:prstDash val="solid"/>
                <a:miter/>
              </a:ln>
            </p:spPr>
            <p:txBody>
              <a:bodyPr rtlCol="0" anchor="ctr"/>
              <a:lstStyle/>
              <a:p>
                <a:endParaRPr lang="en-GB"/>
              </a:p>
            </p:txBody>
          </p:sp>
          <p:sp>
            <p:nvSpPr>
              <p:cNvPr id="47" name="Vrije vorm: vorm 46">
                <a:extLst>
                  <a:ext uri="{FF2B5EF4-FFF2-40B4-BE49-F238E27FC236}">
                    <a16:creationId xmlns:a16="http://schemas.microsoft.com/office/drawing/2014/main" id="{A0C42457-CC04-D38E-CA9C-E1E4FBC8D981}"/>
                  </a:ext>
                </a:extLst>
              </p:cNvPr>
              <p:cNvSpPr/>
              <p:nvPr/>
            </p:nvSpPr>
            <p:spPr>
              <a:xfrm>
                <a:off x="8265797" y="4976052"/>
                <a:ext cx="308240" cy="263885"/>
              </a:xfrm>
              <a:custGeom>
                <a:avLst/>
                <a:gdLst>
                  <a:gd name="connsiteX0" fmla="*/ 143054 w 308240"/>
                  <a:gd name="connsiteY0" fmla="*/ 94675 h 263885"/>
                  <a:gd name="connsiteX1" fmla="*/ 308241 w 308240"/>
                  <a:gd name="connsiteY1" fmla="*/ 96486 h 263885"/>
                  <a:gd name="connsiteX2" fmla="*/ 294760 w 308240"/>
                  <a:gd name="connsiteY2" fmla="*/ 115198 h 263885"/>
                  <a:gd name="connsiteX3" fmla="*/ 209048 w 308240"/>
                  <a:gd name="connsiteY3" fmla="*/ 123648 h 263885"/>
                  <a:gd name="connsiteX4" fmla="*/ 46477 w 308240"/>
                  <a:gd name="connsiteY4" fmla="*/ 232096 h 263885"/>
                  <a:gd name="connsiteX5" fmla="*/ 0 w 308240"/>
                  <a:gd name="connsiteY5" fmla="*/ 263886 h 263885"/>
                  <a:gd name="connsiteX6" fmla="*/ 22736 w 308240"/>
                  <a:gd name="connsiteY6" fmla="*/ 244570 h 263885"/>
                  <a:gd name="connsiteX7" fmla="*/ 143054 w 308240"/>
                  <a:gd name="connsiteY7" fmla="*/ 94474 h 26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240" h="263885">
                    <a:moveTo>
                      <a:pt x="143054" y="94675"/>
                    </a:moveTo>
                    <a:cubicBezTo>
                      <a:pt x="233997" y="-83790"/>
                      <a:pt x="287718" y="33309"/>
                      <a:pt x="308241" y="96486"/>
                    </a:cubicBezTo>
                    <a:cubicBezTo>
                      <a:pt x="304619" y="103327"/>
                      <a:pt x="300394" y="109765"/>
                      <a:pt x="294760" y="115198"/>
                    </a:cubicBezTo>
                    <a:cubicBezTo>
                      <a:pt x="283694" y="125862"/>
                      <a:pt x="209048" y="123648"/>
                      <a:pt x="209048" y="123648"/>
                    </a:cubicBezTo>
                    <a:cubicBezTo>
                      <a:pt x="144261" y="152219"/>
                      <a:pt x="124141" y="151816"/>
                      <a:pt x="46477" y="232096"/>
                    </a:cubicBezTo>
                    <a:cubicBezTo>
                      <a:pt x="34406" y="244570"/>
                      <a:pt x="0" y="263886"/>
                      <a:pt x="0" y="263886"/>
                    </a:cubicBezTo>
                    <a:cubicBezTo>
                      <a:pt x="7646" y="258655"/>
                      <a:pt x="15291" y="252417"/>
                      <a:pt x="22736" y="244570"/>
                    </a:cubicBezTo>
                    <a:cubicBezTo>
                      <a:pt x="80279" y="184411"/>
                      <a:pt x="121324" y="137129"/>
                      <a:pt x="143054" y="94474"/>
                    </a:cubicBezTo>
                    <a:close/>
                  </a:path>
                </a:pathLst>
              </a:custGeom>
              <a:solidFill>
                <a:srgbClr val="FFAF87"/>
              </a:solidFill>
              <a:ln w="0" cap="flat">
                <a:noFill/>
                <a:prstDash val="solid"/>
                <a:miter/>
              </a:ln>
            </p:spPr>
            <p:txBody>
              <a:bodyPr rtlCol="0" anchor="ctr"/>
              <a:lstStyle/>
              <a:p>
                <a:endParaRPr lang="en-GB"/>
              </a:p>
            </p:txBody>
          </p:sp>
          <p:grpSp>
            <p:nvGrpSpPr>
              <p:cNvPr id="48" name="Graphic 3">
                <a:extLst>
                  <a:ext uri="{FF2B5EF4-FFF2-40B4-BE49-F238E27FC236}">
                    <a16:creationId xmlns:a16="http://schemas.microsoft.com/office/drawing/2014/main" id="{468D9D05-C530-CFC8-DD83-7D8DF49964B7}"/>
                  </a:ext>
                </a:extLst>
              </p:cNvPr>
              <p:cNvGrpSpPr/>
              <p:nvPr/>
            </p:nvGrpSpPr>
            <p:grpSpPr>
              <a:xfrm>
                <a:off x="8159763" y="5314584"/>
                <a:ext cx="342444" cy="104352"/>
                <a:chOff x="8159763" y="5314584"/>
                <a:chExt cx="342444" cy="104352"/>
              </a:xfrm>
              <a:solidFill>
                <a:srgbClr val="9D95BA"/>
              </a:solidFill>
            </p:grpSpPr>
            <p:sp>
              <p:nvSpPr>
                <p:cNvPr id="49" name="Vrije vorm: vorm 48">
                  <a:extLst>
                    <a:ext uri="{FF2B5EF4-FFF2-40B4-BE49-F238E27FC236}">
                      <a16:creationId xmlns:a16="http://schemas.microsoft.com/office/drawing/2014/main" id="{19510372-F0F9-664A-656C-71F8B5B8B81C}"/>
                    </a:ext>
                  </a:extLst>
                </p:cNvPr>
                <p:cNvSpPr/>
                <p:nvPr/>
              </p:nvSpPr>
              <p:spPr>
                <a:xfrm>
                  <a:off x="8468608" y="5402106"/>
                  <a:ext cx="33600" cy="16830"/>
                </a:xfrm>
                <a:custGeom>
                  <a:avLst/>
                  <a:gdLst>
                    <a:gd name="connsiteX0" fmla="*/ 33400 w 33600"/>
                    <a:gd name="connsiteY0" fmla="*/ 805 h 16830"/>
                    <a:gd name="connsiteX1" fmla="*/ 29376 w 33600"/>
                    <a:gd name="connsiteY1" fmla="*/ 13682 h 16830"/>
                    <a:gd name="connsiteX2" fmla="*/ 402 w 33600"/>
                    <a:gd name="connsiteY2" fmla="*/ 14084 h 16830"/>
                    <a:gd name="connsiteX3" fmla="*/ 0 w 33600"/>
                    <a:gd name="connsiteY3" fmla="*/ 0 h 16830"/>
                    <a:gd name="connsiteX4" fmla="*/ 33601 w 33600"/>
                    <a:gd name="connsiteY4" fmla="*/ 1006 h 16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0" h="16830">
                      <a:moveTo>
                        <a:pt x="33400" y="805"/>
                      </a:moveTo>
                      <a:cubicBezTo>
                        <a:pt x="31991" y="5030"/>
                        <a:pt x="30784" y="9255"/>
                        <a:pt x="29376" y="13682"/>
                      </a:cubicBezTo>
                      <a:cubicBezTo>
                        <a:pt x="27162" y="20523"/>
                        <a:pt x="402" y="14084"/>
                        <a:pt x="402" y="14084"/>
                      </a:cubicBezTo>
                      <a:cubicBezTo>
                        <a:pt x="402" y="9054"/>
                        <a:pt x="0" y="4628"/>
                        <a:pt x="0" y="0"/>
                      </a:cubicBezTo>
                      <a:cubicBezTo>
                        <a:pt x="10060" y="402"/>
                        <a:pt x="22333" y="1006"/>
                        <a:pt x="33601" y="1006"/>
                      </a:cubicBezTo>
                      <a:close/>
                    </a:path>
                  </a:pathLst>
                </a:custGeom>
                <a:solidFill>
                  <a:schemeClr val="accent4">
                    <a:lumMod val="75000"/>
                  </a:schemeClr>
                </a:solidFill>
                <a:ln w="0" cap="flat">
                  <a:noFill/>
                  <a:prstDash val="solid"/>
                  <a:miter/>
                </a:ln>
              </p:spPr>
              <p:txBody>
                <a:bodyPr rtlCol="0" anchor="ctr"/>
                <a:lstStyle/>
                <a:p>
                  <a:endParaRPr lang="en-GB"/>
                </a:p>
              </p:txBody>
            </p:sp>
            <p:sp>
              <p:nvSpPr>
                <p:cNvPr id="50" name="Vrije vorm: vorm 49">
                  <a:extLst>
                    <a:ext uri="{FF2B5EF4-FFF2-40B4-BE49-F238E27FC236}">
                      <a16:creationId xmlns:a16="http://schemas.microsoft.com/office/drawing/2014/main" id="{CF5798BE-7F99-2A4B-2CDA-BE5A04C5E2CD}"/>
                    </a:ext>
                  </a:extLst>
                </p:cNvPr>
                <p:cNvSpPr/>
                <p:nvPr/>
              </p:nvSpPr>
              <p:spPr>
                <a:xfrm>
                  <a:off x="8159763" y="5314584"/>
                  <a:ext cx="173636" cy="74466"/>
                </a:xfrm>
                <a:custGeom>
                  <a:avLst/>
                  <a:gdLst>
                    <a:gd name="connsiteX0" fmla="*/ 173436 w 173636"/>
                    <a:gd name="connsiteY0" fmla="*/ 49093 h 74466"/>
                    <a:gd name="connsiteX1" fmla="*/ 165388 w 173636"/>
                    <a:gd name="connsiteY1" fmla="*/ 67000 h 74466"/>
                    <a:gd name="connsiteX2" fmla="*/ 805 w 173636"/>
                    <a:gd name="connsiteY2" fmla="*/ 9255 h 74466"/>
                    <a:gd name="connsiteX3" fmla="*/ 0 w 173636"/>
                    <a:gd name="connsiteY3" fmla="*/ 0 h 74466"/>
                    <a:gd name="connsiteX4" fmla="*/ 173637 w 173636"/>
                    <a:gd name="connsiteY4" fmla="*/ 49295 h 74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36" h="74466">
                      <a:moveTo>
                        <a:pt x="173436" y="49093"/>
                      </a:moveTo>
                      <a:lnTo>
                        <a:pt x="165388" y="67000"/>
                      </a:lnTo>
                      <a:cubicBezTo>
                        <a:pt x="95571" y="89132"/>
                        <a:pt x="8853" y="59757"/>
                        <a:pt x="805" y="9255"/>
                      </a:cubicBezTo>
                      <a:cubicBezTo>
                        <a:pt x="201" y="5835"/>
                        <a:pt x="201" y="3018"/>
                        <a:pt x="0" y="0"/>
                      </a:cubicBezTo>
                      <a:cubicBezTo>
                        <a:pt x="27565" y="40442"/>
                        <a:pt x="113276" y="68409"/>
                        <a:pt x="173637" y="49295"/>
                      </a:cubicBezTo>
                      <a:close/>
                    </a:path>
                  </a:pathLst>
                </a:custGeom>
                <a:solidFill>
                  <a:schemeClr val="accent4">
                    <a:lumMod val="75000"/>
                  </a:schemeClr>
                </a:solidFill>
                <a:ln w="0" cap="flat">
                  <a:noFill/>
                  <a:prstDash val="solid"/>
                  <a:miter/>
                </a:ln>
              </p:spPr>
              <p:txBody>
                <a:bodyPr rtlCol="0" anchor="ctr"/>
                <a:lstStyle/>
                <a:p>
                  <a:endParaRPr lang="en-GB"/>
                </a:p>
              </p:txBody>
            </p:sp>
          </p:grpSp>
          <p:sp>
            <p:nvSpPr>
              <p:cNvPr id="51" name="Vrije vorm: vorm 50">
                <a:extLst>
                  <a:ext uri="{FF2B5EF4-FFF2-40B4-BE49-F238E27FC236}">
                    <a16:creationId xmlns:a16="http://schemas.microsoft.com/office/drawing/2014/main" id="{CFBE3103-E03F-7EA9-9955-324B05A9EB8D}"/>
                  </a:ext>
                </a:extLst>
              </p:cNvPr>
              <p:cNvSpPr/>
              <p:nvPr/>
            </p:nvSpPr>
            <p:spPr>
              <a:xfrm>
                <a:off x="8276259" y="5240061"/>
                <a:ext cx="207036" cy="150148"/>
              </a:xfrm>
              <a:custGeom>
                <a:avLst/>
                <a:gdLst>
                  <a:gd name="connsiteX0" fmla="*/ 201 w 207036"/>
                  <a:gd name="connsiteY0" fmla="*/ 148766 h 150148"/>
                  <a:gd name="connsiteX1" fmla="*/ 106838 w 207036"/>
                  <a:gd name="connsiteY1" fmla="*/ 54201 h 150148"/>
                  <a:gd name="connsiteX2" fmla="*/ 207036 w 207036"/>
                  <a:gd name="connsiteY2" fmla="*/ 8528 h 150148"/>
                  <a:gd name="connsiteX3" fmla="*/ 141243 w 207036"/>
                  <a:gd name="connsiteY3" fmla="*/ 111544 h 150148"/>
                  <a:gd name="connsiteX4" fmla="*/ 0 w 207036"/>
                  <a:gd name="connsiteY4" fmla="*/ 148766 h 15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36" h="150148">
                    <a:moveTo>
                      <a:pt x="201" y="148766"/>
                    </a:moveTo>
                    <a:cubicBezTo>
                      <a:pt x="19517" y="149369"/>
                      <a:pt x="73036" y="111745"/>
                      <a:pt x="106838" y="54201"/>
                    </a:cubicBezTo>
                    <a:cubicBezTo>
                      <a:pt x="140841" y="-3543"/>
                      <a:pt x="173435" y="-8372"/>
                      <a:pt x="207036" y="8528"/>
                    </a:cubicBezTo>
                    <a:cubicBezTo>
                      <a:pt x="160961" y="28850"/>
                      <a:pt x="178868" y="74724"/>
                      <a:pt x="141243" y="111544"/>
                    </a:cubicBezTo>
                    <a:cubicBezTo>
                      <a:pt x="116093" y="136090"/>
                      <a:pt x="32595" y="155607"/>
                      <a:pt x="0" y="148766"/>
                    </a:cubicBezTo>
                    <a:close/>
                  </a:path>
                </a:pathLst>
              </a:custGeom>
              <a:solidFill>
                <a:schemeClr val="accent4">
                  <a:lumMod val="75000"/>
                </a:schemeClr>
              </a:solidFill>
              <a:ln w="0" cap="flat">
                <a:noFill/>
                <a:prstDash val="solid"/>
                <a:miter/>
              </a:ln>
            </p:spPr>
            <p:txBody>
              <a:bodyPr rtlCol="0" anchor="ctr"/>
              <a:lstStyle/>
              <a:p>
                <a:endParaRPr lang="en-GB"/>
              </a:p>
            </p:txBody>
          </p:sp>
        </p:grpSp>
        <p:sp>
          <p:nvSpPr>
            <p:cNvPr id="52" name="Vrije vorm: vorm 51">
              <a:extLst>
                <a:ext uri="{FF2B5EF4-FFF2-40B4-BE49-F238E27FC236}">
                  <a16:creationId xmlns:a16="http://schemas.microsoft.com/office/drawing/2014/main" id="{F61EEB8B-9BA0-F5FE-51CC-0C900DE67AA7}"/>
                </a:ext>
              </a:extLst>
            </p:cNvPr>
            <p:cNvSpPr/>
            <p:nvPr/>
          </p:nvSpPr>
          <p:spPr>
            <a:xfrm>
              <a:off x="8544406" y="3085992"/>
              <a:ext cx="1681973" cy="1482834"/>
            </a:xfrm>
            <a:custGeom>
              <a:avLst/>
              <a:gdLst>
                <a:gd name="connsiteX0" fmla="*/ 1169513 w 1681973"/>
                <a:gd name="connsiteY0" fmla="*/ 324089 h 1482834"/>
                <a:gd name="connsiteX1" fmla="*/ 1135510 w 1681973"/>
                <a:gd name="connsiteY1" fmla="*/ 543600 h 1482834"/>
                <a:gd name="connsiteX2" fmla="*/ 408167 w 1681973"/>
                <a:gd name="connsiteY2" fmla="*/ 360909 h 1482834"/>
                <a:gd name="connsiteX3" fmla="*/ 151032 w 1681973"/>
                <a:gd name="connsiteY3" fmla="*/ 624886 h 1482834"/>
                <a:gd name="connsiteX4" fmla="*/ 734 w 1681973"/>
                <a:gd name="connsiteY4" fmla="*/ 1395084 h 1482834"/>
                <a:gd name="connsiteX5" fmla="*/ 65722 w 1681973"/>
                <a:gd name="connsiteY5" fmla="*/ 1473955 h 1482834"/>
                <a:gd name="connsiteX6" fmla="*/ 189461 w 1681973"/>
                <a:gd name="connsiteY6" fmla="*/ 1460475 h 1482834"/>
                <a:gd name="connsiteX7" fmla="*/ 394284 w 1681973"/>
                <a:gd name="connsiteY7" fmla="*/ 987652 h 1482834"/>
                <a:gd name="connsiteX8" fmla="*/ 424464 w 1681973"/>
                <a:gd name="connsiteY8" fmla="*/ 685447 h 1482834"/>
                <a:gd name="connsiteX9" fmla="*/ 1124042 w 1681973"/>
                <a:gd name="connsiteY9" fmla="*/ 948417 h 1482834"/>
                <a:gd name="connsiteX10" fmla="*/ 1452805 w 1681973"/>
                <a:gd name="connsiteY10" fmla="*/ 908781 h 1482834"/>
                <a:gd name="connsiteX11" fmla="*/ 1681973 w 1681973"/>
                <a:gd name="connsiteY11" fmla="*/ 641183 h 1482834"/>
                <a:gd name="connsiteX12" fmla="*/ 1591432 w 1681973"/>
                <a:gd name="connsiteY12" fmla="*/ 184456 h 1482834"/>
                <a:gd name="connsiteX13" fmla="*/ 1169714 w 1681973"/>
                <a:gd name="connsiteY13" fmla="*/ 323888 h 14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1973" h="1482834">
                  <a:moveTo>
                    <a:pt x="1169513" y="324089"/>
                  </a:moveTo>
                  <a:cubicBezTo>
                    <a:pt x="1169513" y="432537"/>
                    <a:pt x="1135510" y="543600"/>
                    <a:pt x="1135510" y="543600"/>
                  </a:cubicBezTo>
                  <a:cubicBezTo>
                    <a:pt x="1135510" y="543600"/>
                    <a:pt x="597699" y="360909"/>
                    <a:pt x="408167" y="360909"/>
                  </a:cubicBezTo>
                  <a:cubicBezTo>
                    <a:pt x="218635" y="360909"/>
                    <a:pt x="183023" y="488471"/>
                    <a:pt x="151032" y="624886"/>
                  </a:cubicBezTo>
                  <a:cubicBezTo>
                    <a:pt x="88458" y="891477"/>
                    <a:pt x="35542" y="1210181"/>
                    <a:pt x="734" y="1395084"/>
                  </a:cubicBezTo>
                  <a:cubicBezTo>
                    <a:pt x="-4296" y="1422046"/>
                    <a:pt x="16428" y="1450214"/>
                    <a:pt x="65722" y="1473955"/>
                  </a:cubicBezTo>
                  <a:cubicBezTo>
                    <a:pt x="101536" y="1491259"/>
                    <a:pt x="178999" y="1481400"/>
                    <a:pt x="189461" y="1460475"/>
                  </a:cubicBezTo>
                  <a:cubicBezTo>
                    <a:pt x="189461" y="1460475"/>
                    <a:pt x="331509" y="1135535"/>
                    <a:pt x="394284" y="987652"/>
                  </a:cubicBezTo>
                  <a:cubicBezTo>
                    <a:pt x="456858" y="839769"/>
                    <a:pt x="424464" y="685447"/>
                    <a:pt x="424464" y="685447"/>
                  </a:cubicBezTo>
                  <a:cubicBezTo>
                    <a:pt x="424464" y="685447"/>
                    <a:pt x="760672" y="905159"/>
                    <a:pt x="1124042" y="948417"/>
                  </a:cubicBezTo>
                  <a:cubicBezTo>
                    <a:pt x="1228867" y="960892"/>
                    <a:pt x="1374336" y="930913"/>
                    <a:pt x="1452805" y="908781"/>
                  </a:cubicBezTo>
                  <a:cubicBezTo>
                    <a:pt x="1646159" y="854456"/>
                    <a:pt x="1682174" y="798522"/>
                    <a:pt x="1681973" y="641183"/>
                  </a:cubicBezTo>
                  <a:cubicBezTo>
                    <a:pt x="1681772" y="505573"/>
                    <a:pt x="1631270" y="379017"/>
                    <a:pt x="1591432" y="184456"/>
                  </a:cubicBezTo>
                  <a:cubicBezTo>
                    <a:pt x="1507129" y="-226599"/>
                    <a:pt x="1169714" y="153471"/>
                    <a:pt x="1169714" y="323888"/>
                  </a:cubicBezTo>
                  <a:close/>
                </a:path>
              </a:pathLst>
            </a:custGeom>
            <a:solidFill>
              <a:srgbClr val="00B8C8"/>
            </a:solidFill>
            <a:ln w="0" cap="flat">
              <a:noFill/>
              <a:prstDash val="solid"/>
              <a:miter/>
            </a:ln>
          </p:spPr>
          <p:txBody>
            <a:bodyPr rtlCol="0" anchor="ctr"/>
            <a:lstStyle/>
            <a:p>
              <a:endParaRPr lang="en-GB"/>
            </a:p>
          </p:txBody>
        </p:sp>
        <p:sp>
          <p:nvSpPr>
            <p:cNvPr id="53" name="Vrije vorm: vorm 52">
              <a:extLst>
                <a:ext uri="{FF2B5EF4-FFF2-40B4-BE49-F238E27FC236}">
                  <a16:creationId xmlns:a16="http://schemas.microsoft.com/office/drawing/2014/main" id="{5AC35F92-149B-0E06-0FA5-662ACF32CFAD}"/>
                </a:ext>
              </a:extLst>
            </p:cNvPr>
            <p:cNvSpPr/>
            <p:nvPr/>
          </p:nvSpPr>
          <p:spPr>
            <a:xfrm>
              <a:off x="8544842" y="3088763"/>
              <a:ext cx="1681336" cy="1480063"/>
            </a:xfrm>
            <a:custGeom>
              <a:avLst/>
              <a:gdLst>
                <a:gd name="connsiteX0" fmla="*/ 35710 w 1681336"/>
                <a:gd name="connsiteY0" fmla="*/ 1454284 h 1480063"/>
                <a:gd name="connsiteX1" fmla="*/ 24845 w 1681336"/>
                <a:gd name="connsiteY1" fmla="*/ 1445632 h 1480063"/>
                <a:gd name="connsiteX2" fmla="*/ 24845 w 1681336"/>
                <a:gd name="connsiteY2" fmla="*/ 1445632 h 1480063"/>
                <a:gd name="connsiteX3" fmla="*/ 700 w 1681336"/>
                <a:gd name="connsiteY3" fmla="*/ 1392716 h 1480063"/>
                <a:gd name="connsiteX4" fmla="*/ 150998 w 1681336"/>
                <a:gd name="connsiteY4" fmla="*/ 622517 h 1480063"/>
                <a:gd name="connsiteX5" fmla="*/ 408133 w 1681336"/>
                <a:gd name="connsiteY5" fmla="*/ 358541 h 1480063"/>
                <a:gd name="connsiteX6" fmla="*/ 671305 w 1681336"/>
                <a:gd name="connsiteY6" fmla="*/ 403409 h 1480063"/>
                <a:gd name="connsiteX7" fmla="*/ 674524 w 1681336"/>
                <a:gd name="connsiteY7" fmla="*/ 404214 h 1480063"/>
                <a:gd name="connsiteX8" fmla="*/ 694845 w 1681336"/>
                <a:gd name="connsiteY8" fmla="*/ 409244 h 1480063"/>
                <a:gd name="connsiteX9" fmla="*/ 697260 w 1681336"/>
                <a:gd name="connsiteY9" fmla="*/ 409847 h 1480063"/>
                <a:gd name="connsiteX10" fmla="*/ 794239 w 1681336"/>
                <a:gd name="connsiteY10" fmla="*/ 435802 h 1480063"/>
                <a:gd name="connsiteX11" fmla="*/ 794641 w 1681336"/>
                <a:gd name="connsiteY11" fmla="*/ 435802 h 1480063"/>
                <a:gd name="connsiteX12" fmla="*/ 1135476 w 1681336"/>
                <a:gd name="connsiteY12" fmla="*/ 540829 h 1480063"/>
                <a:gd name="connsiteX13" fmla="*/ 1169480 w 1681336"/>
                <a:gd name="connsiteY13" fmla="*/ 321319 h 1480063"/>
                <a:gd name="connsiteX14" fmla="*/ 1293621 w 1681336"/>
                <a:gd name="connsiteY14" fmla="*/ 80279 h 1480063"/>
                <a:gd name="connsiteX15" fmla="*/ 1257203 w 1681336"/>
                <a:gd name="connsiteY15" fmla="*/ 248081 h 1480063"/>
                <a:gd name="connsiteX16" fmla="*/ 1206098 w 1681336"/>
                <a:gd name="connsiteY16" fmla="*/ 491535 h 1480063"/>
                <a:gd name="connsiteX17" fmla="*/ 1057410 w 1681336"/>
                <a:gd name="connsiteY17" fmla="*/ 575838 h 1480063"/>
                <a:gd name="connsiteX18" fmla="*/ 743536 w 1681336"/>
                <a:gd name="connsiteY18" fmla="*/ 517691 h 1480063"/>
                <a:gd name="connsiteX19" fmla="*/ 920795 w 1681336"/>
                <a:gd name="connsiteY19" fmla="*/ 794745 h 1480063"/>
                <a:gd name="connsiteX20" fmla="*/ 1605281 w 1681336"/>
                <a:gd name="connsiteY20" fmla="*/ 595958 h 1480063"/>
                <a:gd name="connsiteX21" fmla="*/ 1514741 w 1681336"/>
                <a:gd name="connsiteY21" fmla="*/ 139231 h 1480063"/>
                <a:gd name="connsiteX22" fmla="*/ 1470276 w 1681336"/>
                <a:gd name="connsiteY22" fmla="*/ 0 h 1480063"/>
                <a:gd name="connsiteX23" fmla="*/ 1590795 w 1681336"/>
                <a:gd name="connsiteY23" fmla="*/ 181685 h 1480063"/>
                <a:gd name="connsiteX24" fmla="*/ 1681336 w 1681336"/>
                <a:gd name="connsiteY24" fmla="*/ 638412 h 1480063"/>
                <a:gd name="connsiteX25" fmla="*/ 1452167 w 1681336"/>
                <a:gd name="connsiteY25" fmla="*/ 906010 h 1480063"/>
                <a:gd name="connsiteX26" fmla="*/ 1123404 w 1681336"/>
                <a:gd name="connsiteY26" fmla="*/ 945647 h 1480063"/>
                <a:gd name="connsiteX27" fmla="*/ 423827 w 1681336"/>
                <a:gd name="connsiteY27" fmla="*/ 682676 h 1480063"/>
                <a:gd name="connsiteX28" fmla="*/ 393647 w 1681336"/>
                <a:gd name="connsiteY28" fmla="*/ 984881 h 1480063"/>
                <a:gd name="connsiteX29" fmla="*/ 188824 w 1681336"/>
                <a:gd name="connsiteY29" fmla="*/ 1457704 h 1480063"/>
                <a:gd name="connsiteX30" fmla="*/ 65085 w 1681336"/>
                <a:gd name="connsiteY30" fmla="*/ 1471184 h 1480063"/>
                <a:gd name="connsiteX31" fmla="*/ 48788 w 1681336"/>
                <a:gd name="connsiteY31" fmla="*/ 1462533 h 1480063"/>
                <a:gd name="connsiteX32" fmla="*/ 38526 w 1681336"/>
                <a:gd name="connsiteY32" fmla="*/ 1455893 h 1480063"/>
                <a:gd name="connsiteX33" fmla="*/ 35307 w 1681336"/>
                <a:gd name="connsiteY33" fmla="*/ 1453881 h 148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81336" h="1480063">
                  <a:moveTo>
                    <a:pt x="35710" y="1454284"/>
                  </a:moveTo>
                  <a:cubicBezTo>
                    <a:pt x="31686" y="1451467"/>
                    <a:pt x="28064" y="1448650"/>
                    <a:pt x="24845" y="1445632"/>
                  </a:cubicBezTo>
                  <a:cubicBezTo>
                    <a:pt x="24845" y="1445632"/>
                    <a:pt x="24845" y="1445632"/>
                    <a:pt x="24845" y="1445632"/>
                  </a:cubicBezTo>
                  <a:cubicBezTo>
                    <a:pt x="5328" y="1428530"/>
                    <a:pt x="-2519" y="1410422"/>
                    <a:pt x="700" y="1392716"/>
                  </a:cubicBezTo>
                  <a:cubicBezTo>
                    <a:pt x="35307" y="1207812"/>
                    <a:pt x="88424" y="889109"/>
                    <a:pt x="150998" y="622517"/>
                  </a:cubicBezTo>
                  <a:cubicBezTo>
                    <a:pt x="182989" y="486103"/>
                    <a:pt x="220211" y="358541"/>
                    <a:pt x="408133" y="358541"/>
                  </a:cubicBezTo>
                  <a:cubicBezTo>
                    <a:pt x="469500" y="358541"/>
                    <a:pt x="567083" y="377655"/>
                    <a:pt x="671305" y="403409"/>
                  </a:cubicBezTo>
                  <a:cubicBezTo>
                    <a:pt x="672311" y="403610"/>
                    <a:pt x="673518" y="404012"/>
                    <a:pt x="674524" y="404214"/>
                  </a:cubicBezTo>
                  <a:cubicBezTo>
                    <a:pt x="681365" y="405823"/>
                    <a:pt x="688004" y="407634"/>
                    <a:pt x="694845" y="409244"/>
                  </a:cubicBezTo>
                  <a:cubicBezTo>
                    <a:pt x="695650" y="409244"/>
                    <a:pt x="696455" y="409646"/>
                    <a:pt x="697260" y="409847"/>
                  </a:cubicBezTo>
                  <a:cubicBezTo>
                    <a:pt x="729452" y="418096"/>
                    <a:pt x="762047" y="426949"/>
                    <a:pt x="794239" y="435802"/>
                  </a:cubicBezTo>
                  <a:cubicBezTo>
                    <a:pt x="794239" y="435802"/>
                    <a:pt x="794440" y="435802"/>
                    <a:pt x="794641" y="435802"/>
                  </a:cubicBezTo>
                  <a:cubicBezTo>
                    <a:pt x="972705" y="485499"/>
                    <a:pt x="1135476" y="540829"/>
                    <a:pt x="1135476" y="540829"/>
                  </a:cubicBezTo>
                  <a:cubicBezTo>
                    <a:pt x="1135476" y="540829"/>
                    <a:pt x="1169480" y="429766"/>
                    <a:pt x="1169480" y="321319"/>
                  </a:cubicBezTo>
                  <a:cubicBezTo>
                    <a:pt x="1169480" y="253111"/>
                    <a:pt x="1223602" y="151505"/>
                    <a:pt x="1293621" y="80279"/>
                  </a:cubicBezTo>
                  <a:cubicBezTo>
                    <a:pt x="1271488" y="136213"/>
                    <a:pt x="1257203" y="199391"/>
                    <a:pt x="1257203" y="248081"/>
                  </a:cubicBezTo>
                  <a:cubicBezTo>
                    <a:pt x="1257203" y="308241"/>
                    <a:pt x="1230242" y="411457"/>
                    <a:pt x="1206098" y="491535"/>
                  </a:cubicBezTo>
                  <a:cubicBezTo>
                    <a:pt x="1186984" y="554913"/>
                    <a:pt x="1121594" y="591934"/>
                    <a:pt x="1057410" y="575838"/>
                  </a:cubicBezTo>
                  <a:cubicBezTo>
                    <a:pt x="958017" y="550890"/>
                    <a:pt x="817578" y="519100"/>
                    <a:pt x="743536" y="517691"/>
                  </a:cubicBezTo>
                  <a:cubicBezTo>
                    <a:pt x="627242" y="515679"/>
                    <a:pt x="604908" y="681268"/>
                    <a:pt x="920795" y="794745"/>
                  </a:cubicBezTo>
                  <a:cubicBezTo>
                    <a:pt x="1324002" y="939610"/>
                    <a:pt x="1605684" y="743640"/>
                    <a:pt x="1605281" y="595958"/>
                  </a:cubicBezTo>
                  <a:cubicBezTo>
                    <a:pt x="1605080" y="460349"/>
                    <a:pt x="1554579" y="333793"/>
                    <a:pt x="1514741" y="139231"/>
                  </a:cubicBezTo>
                  <a:cubicBezTo>
                    <a:pt x="1501663" y="75853"/>
                    <a:pt x="1486573" y="30583"/>
                    <a:pt x="1470276" y="0"/>
                  </a:cubicBezTo>
                  <a:cubicBezTo>
                    <a:pt x="1521984" y="11670"/>
                    <a:pt x="1566651" y="64384"/>
                    <a:pt x="1590795" y="181685"/>
                  </a:cubicBezTo>
                  <a:cubicBezTo>
                    <a:pt x="1630633" y="376247"/>
                    <a:pt x="1681135" y="502802"/>
                    <a:pt x="1681336" y="638412"/>
                  </a:cubicBezTo>
                  <a:cubicBezTo>
                    <a:pt x="1681537" y="795550"/>
                    <a:pt x="1645522" y="851484"/>
                    <a:pt x="1452167" y="906010"/>
                  </a:cubicBezTo>
                  <a:cubicBezTo>
                    <a:pt x="1373699" y="928142"/>
                    <a:pt x="1228029" y="958121"/>
                    <a:pt x="1123404" y="945647"/>
                  </a:cubicBezTo>
                  <a:cubicBezTo>
                    <a:pt x="760035" y="902388"/>
                    <a:pt x="423827" y="682676"/>
                    <a:pt x="423827" y="682676"/>
                  </a:cubicBezTo>
                  <a:cubicBezTo>
                    <a:pt x="423827" y="682676"/>
                    <a:pt x="456422" y="836998"/>
                    <a:pt x="393647" y="984881"/>
                  </a:cubicBezTo>
                  <a:cubicBezTo>
                    <a:pt x="331073" y="1132764"/>
                    <a:pt x="188824" y="1457704"/>
                    <a:pt x="188824" y="1457704"/>
                  </a:cubicBezTo>
                  <a:cubicBezTo>
                    <a:pt x="178361" y="1478629"/>
                    <a:pt x="100899" y="1488488"/>
                    <a:pt x="65085" y="1471184"/>
                  </a:cubicBezTo>
                  <a:cubicBezTo>
                    <a:pt x="59250" y="1468368"/>
                    <a:pt x="53818" y="1465551"/>
                    <a:pt x="48788" y="1462533"/>
                  </a:cubicBezTo>
                  <a:cubicBezTo>
                    <a:pt x="45166" y="1460320"/>
                    <a:pt x="41746" y="1458106"/>
                    <a:pt x="38526" y="1455893"/>
                  </a:cubicBezTo>
                  <a:cubicBezTo>
                    <a:pt x="37520" y="1455089"/>
                    <a:pt x="36313" y="1454485"/>
                    <a:pt x="35307" y="1453881"/>
                  </a:cubicBezTo>
                  <a:close/>
                </a:path>
              </a:pathLst>
            </a:custGeom>
            <a:solidFill>
              <a:srgbClr val="00B8C8"/>
            </a:solidFill>
            <a:ln w="0" cap="flat">
              <a:noFill/>
              <a:prstDash val="solid"/>
              <a:miter/>
            </a:ln>
          </p:spPr>
          <p:txBody>
            <a:bodyPr rtlCol="0" anchor="ctr"/>
            <a:lstStyle/>
            <a:p>
              <a:endParaRPr lang="en-GB"/>
            </a:p>
          </p:txBody>
        </p:sp>
        <p:sp>
          <p:nvSpPr>
            <p:cNvPr id="54" name="Vrije vorm: vorm 53">
              <a:extLst>
                <a:ext uri="{FF2B5EF4-FFF2-40B4-BE49-F238E27FC236}">
                  <a16:creationId xmlns:a16="http://schemas.microsoft.com/office/drawing/2014/main" id="{48BD7DA6-6550-55E6-4489-CBC982E77187}"/>
                </a:ext>
              </a:extLst>
            </p:cNvPr>
            <p:cNvSpPr/>
            <p:nvPr/>
          </p:nvSpPr>
          <p:spPr>
            <a:xfrm>
              <a:off x="5960105" y="1717022"/>
              <a:ext cx="5065244" cy="2530207"/>
            </a:xfrm>
            <a:custGeom>
              <a:avLst/>
              <a:gdLst>
                <a:gd name="connsiteX0" fmla="*/ 0 w 5065244"/>
                <a:gd name="connsiteY0" fmla="*/ 1671330 h 2530207"/>
                <a:gd name="connsiteX1" fmla="*/ 402 w 5065244"/>
                <a:gd name="connsiteY1" fmla="*/ 1592459 h 2530207"/>
                <a:gd name="connsiteX2" fmla="*/ 90138 w 5065244"/>
                <a:gd name="connsiteY2" fmla="*/ 1582399 h 2530207"/>
                <a:gd name="connsiteX3" fmla="*/ 3180591 w 5065244"/>
                <a:gd name="connsiteY3" fmla="*/ 39385 h 2530207"/>
                <a:gd name="connsiteX4" fmla="*/ 3561466 w 5065244"/>
                <a:gd name="connsiteY4" fmla="*/ 39385 h 2530207"/>
                <a:gd name="connsiteX5" fmla="*/ 4986374 w 5065244"/>
                <a:gd name="connsiteY5" fmla="*/ 752040 h 2530207"/>
                <a:gd name="connsiteX6" fmla="*/ 4986575 w 5065244"/>
                <a:gd name="connsiteY6" fmla="*/ 752040 h 2530207"/>
                <a:gd name="connsiteX7" fmla="*/ 5065245 w 5065244"/>
                <a:gd name="connsiteY7" fmla="*/ 760290 h 2530207"/>
                <a:gd name="connsiteX8" fmla="*/ 5064642 w 5065244"/>
                <a:gd name="connsiteY8" fmla="*/ 854251 h 2530207"/>
                <a:gd name="connsiteX9" fmla="*/ 4986374 w 5065244"/>
                <a:gd name="connsiteY9" fmla="*/ 942377 h 2530207"/>
                <a:gd name="connsiteX10" fmla="*/ 1885257 w 5065244"/>
                <a:gd name="connsiteY10" fmla="*/ 2490823 h 2530207"/>
                <a:gd name="connsiteX11" fmla="*/ 1504383 w 5065244"/>
                <a:gd name="connsiteY11" fmla="*/ 2490823 h 2530207"/>
                <a:gd name="connsiteX12" fmla="*/ 79475 w 5065244"/>
                <a:gd name="connsiteY12" fmla="*/ 1778167 h 2530207"/>
                <a:gd name="connsiteX13" fmla="*/ 201 w 5065244"/>
                <a:gd name="connsiteY13" fmla="*/ 1671128 h 253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5244" h="2530207">
                  <a:moveTo>
                    <a:pt x="0" y="1671330"/>
                  </a:moveTo>
                  <a:lnTo>
                    <a:pt x="402" y="1592459"/>
                  </a:lnTo>
                  <a:lnTo>
                    <a:pt x="90138" y="1582399"/>
                  </a:lnTo>
                  <a:lnTo>
                    <a:pt x="3180591" y="39385"/>
                  </a:lnTo>
                  <a:cubicBezTo>
                    <a:pt x="3285820" y="-13128"/>
                    <a:pt x="3456237" y="-13128"/>
                    <a:pt x="3561466" y="39385"/>
                  </a:cubicBezTo>
                  <a:lnTo>
                    <a:pt x="4986374" y="752040"/>
                  </a:lnTo>
                  <a:cubicBezTo>
                    <a:pt x="4986374" y="752040"/>
                    <a:pt x="4986374" y="752040"/>
                    <a:pt x="4986575" y="752040"/>
                  </a:cubicBezTo>
                  <a:lnTo>
                    <a:pt x="5065245" y="760290"/>
                  </a:lnTo>
                  <a:lnTo>
                    <a:pt x="5064642" y="854251"/>
                  </a:lnTo>
                  <a:cubicBezTo>
                    <a:pt x="5061221" y="886242"/>
                    <a:pt x="5035467" y="918031"/>
                    <a:pt x="4986374" y="942377"/>
                  </a:cubicBezTo>
                  <a:lnTo>
                    <a:pt x="1885257" y="2490823"/>
                  </a:lnTo>
                  <a:cubicBezTo>
                    <a:pt x="1780029" y="2543336"/>
                    <a:pt x="1609611" y="2543336"/>
                    <a:pt x="1504383" y="2490823"/>
                  </a:cubicBezTo>
                  <a:lnTo>
                    <a:pt x="79475" y="1778167"/>
                  </a:lnTo>
                  <a:cubicBezTo>
                    <a:pt x="20925" y="1748792"/>
                    <a:pt x="201" y="1707747"/>
                    <a:pt x="201" y="1671128"/>
                  </a:cubicBezTo>
                  <a:close/>
                </a:path>
              </a:pathLst>
            </a:custGeom>
            <a:solidFill>
              <a:schemeClr val="bg2"/>
            </a:solidFill>
            <a:ln w="0" cap="flat">
              <a:noFill/>
              <a:prstDash val="solid"/>
              <a:miter/>
            </a:ln>
          </p:spPr>
          <p:txBody>
            <a:bodyPr rtlCol="0" anchor="ctr"/>
            <a:lstStyle/>
            <a:p>
              <a:endParaRPr lang="en-GB"/>
            </a:p>
          </p:txBody>
        </p:sp>
        <p:sp>
          <p:nvSpPr>
            <p:cNvPr id="55" name="Vrije vorm: vorm 54">
              <a:extLst>
                <a:ext uri="{FF2B5EF4-FFF2-40B4-BE49-F238E27FC236}">
                  <a16:creationId xmlns:a16="http://schemas.microsoft.com/office/drawing/2014/main" id="{5A178055-0E51-B3A5-ED58-4B23E67465C9}"/>
                </a:ext>
              </a:extLst>
            </p:cNvPr>
            <p:cNvSpPr/>
            <p:nvPr/>
          </p:nvSpPr>
          <p:spPr>
            <a:xfrm>
              <a:off x="5936600" y="1628219"/>
              <a:ext cx="5064741" cy="2530408"/>
            </a:xfrm>
            <a:custGeom>
              <a:avLst/>
              <a:gdLst>
                <a:gd name="connsiteX0" fmla="*/ 4985821 w 5064741"/>
                <a:gd name="connsiteY0" fmla="*/ 942578 h 2530408"/>
                <a:gd name="connsiteX1" fmla="*/ 1884704 w 5064741"/>
                <a:gd name="connsiteY1" fmla="*/ 2491024 h 2530408"/>
                <a:gd name="connsiteX2" fmla="*/ 1503830 w 5064741"/>
                <a:gd name="connsiteY2" fmla="*/ 2491024 h 2530408"/>
                <a:gd name="connsiteX3" fmla="*/ 78921 w 5064741"/>
                <a:gd name="connsiteY3" fmla="*/ 1778369 h 2530408"/>
                <a:gd name="connsiteX4" fmla="*/ 78921 w 5064741"/>
                <a:gd name="connsiteY4" fmla="*/ 1587831 h 2530408"/>
                <a:gd name="connsiteX5" fmla="*/ 3180038 w 5064741"/>
                <a:gd name="connsiteY5" fmla="*/ 39385 h 2530408"/>
                <a:gd name="connsiteX6" fmla="*/ 3560912 w 5064741"/>
                <a:gd name="connsiteY6" fmla="*/ 39385 h 2530408"/>
                <a:gd name="connsiteX7" fmla="*/ 4985821 w 5064741"/>
                <a:gd name="connsiteY7" fmla="*/ 752040 h 2530408"/>
                <a:gd name="connsiteX8" fmla="*/ 4985821 w 5064741"/>
                <a:gd name="connsiteY8" fmla="*/ 942578 h 253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4741" h="2530408">
                  <a:moveTo>
                    <a:pt x="4985821" y="942578"/>
                  </a:moveTo>
                  <a:lnTo>
                    <a:pt x="1884704" y="2491024"/>
                  </a:lnTo>
                  <a:cubicBezTo>
                    <a:pt x="1779475" y="2543537"/>
                    <a:pt x="1609058" y="2543537"/>
                    <a:pt x="1503830" y="2491024"/>
                  </a:cubicBezTo>
                  <a:lnTo>
                    <a:pt x="78921" y="1778369"/>
                  </a:lnTo>
                  <a:cubicBezTo>
                    <a:pt x="-26307" y="1725855"/>
                    <a:pt x="-26307" y="1640546"/>
                    <a:pt x="78921" y="1587831"/>
                  </a:cubicBezTo>
                  <a:lnTo>
                    <a:pt x="3180038" y="39385"/>
                  </a:lnTo>
                  <a:cubicBezTo>
                    <a:pt x="3285267" y="-13128"/>
                    <a:pt x="3455684" y="-13128"/>
                    <a:pt x="3560912" y="39385"/>
                  </a:cubicBezTo>
                  <a:lnTo>
                    <a:pt x="4985821" y="752040"/>
                  </a:lnTo>
                  <a:cubicBezTo>
                    <a:pt x="5091049" y="804554"/>
                    <a:pt x="5091049" y="889863"/>
                    <a:pt x="4985821" y="942578"/>
                  </a:cubicBezTo>
                  <a:close/>
                </a:path>
              </a:pathLst>
            </a:custGeom>
            <a:solidFill>
              <a:srgbClr val="FFFFFF"/>
            </a:solidFill>
            <a:ln w="0" cap="flat">
              <a:noFill/>
              <a:prstDash val="solid"/>
              <a:miter/>
            </a:ln>
          </p:spPr>
          <p:txBody>
            <a:bodyPr rtlCol="0" anchor="ctr"/>
            <a:lstStyle/>
            <a:p>
              <a:endParaRPr lang="en-GB"/>
            </a:p>
          </p:txBody>
        </p:sp>
        <p:sp>
          <p:nvSpPr>
            <p:cNvPr id="56" name="Vrije vorm: vorm 55">
              <a:extLst>
                <a:ext uri="{FF2B5EF4-FFF2-40B4-BE49-F238E27FC236}">
                  <a16:creationId xmlns:a16="http://schemas.microsoft.com/office/drawing/2014/main" id="{685E5D2E-4E57-E16F-3351-8F6D76C3D0E5}"/>
                </a:ext>
              </a:extLst>
            </p:cNvPr>
            <p:cNvSpPr/>
            <p:nvPr/>
          </p:nvSpPr>
          <p:spPr>
            <a:xfrm>
              <a:off x="8160644" y="2888567"/>
              <a:ext cx="547468" cy="277859"/>
            </a:xfrm>
            <a:custGeom>
              <a:avLst/>
              <a:gdLst>
                <a:gd name="connsiteX0" fmla="*/ 547469 w 547468"/>
                <a:gd name="connsiteY0" fmla="*/ 236412 h 277859"/>
                <a:gd name="connsiteX1" fmla="*/ 459343 w 547468"/>
                <a:gd name="connsiteY1" fmla="*/ 277859 h 277859"/>
                <a:gd name="connsiteX2" fmla="*/ 0 w 547468"/>
                <a:gd name="connsiteY2" fmla="*/ 64787 h 277859"/>
                <a:gd name="connsiteX3" fmla="*/ 121928 w 547468"/>
                <a:gd name="connsiteY3" fmla="*/ 0 h 277859"/>
                <a:gd name="connsiteX4" fmla="*/ 547469 w 547468"/>
                <a:gd name="connsiteY4" fmla="*/ 236412 h 27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68" h="277859">
                  <a:moveTo>
                    <a:pt x="547469" y="236412"/>
                  </a:moveTo>
                  <a:lnTo>
                    <a:pt x="459343" y="277859"/>
                  </a:lnTo>
                  <a:lnTo>
                    <a:pt x="0" y="64787"/>
                  </a:lnTo>
                  <a:lnTo>
                    <a:pt x="121928" y="0"/>
                  </a:lnTo>
                  <a:lnTo>
                    <a:pt x="547469" y="236412"/>
                  </a:lnTo>
                  <a:close/>
                </a:path>
              </a:pathLst>
            </a:custGeom>
            <a:solidFill>
              <a:schemeClr val="bg2"/>
            </a:solidFill>
            <a:ln w="0" cap="flat">
              <a:noFill/>
              <a:prstDash val="solid"/>
              <a:miter/>
            </a:ln>
          </p:spPr>
          <p:txBody>
            <a:bodyPr rtlCol="0" anchor="ctr"/>
            <a:lstStyle/>
            <a:p>
              <a:endParaRPr lang="en-GB" dirty="0"/>
            </a:p>
          </p:txBody>
        </p:sp>
        <p:sp>
          <p:nvSpPr>
            <p:cNvPr id="57" name="Vrije vorm: vorm 56">
              <a:extLst>
                <a:ext uri="{FF2B5EF4-FFF2-40B4-BE49-F238E27FC236}">
                  <a16:creationId xmlns:a16="http://schemas.microsoft.com/office/drawing/2014/main" id="{4A5255F0-9A6D-6B3B-6FF2-92ABBDD8153B}"/>
                </a:ext>
              </a:extLst>
            </p:cNvPr>
            <p:cNvSpPr/>
            <p:nvPr/>
          </p:nvSpPr>
          <p:spPr>
            <a:xfrm>
              <a:off x="8098674" y="3174072"/>
              <a:ext cx="361357" cy="170417"/>
            </a:xfrm>
            <a:custGeom>
              <a:avLst/>
              <a:gdLst>
                <a:gd name="connsiteX0" fmla="*/ 361358 w 361357"/>
                <a:gd name="connsiteY0" fmla="*/ 129171 h 170417"/>
                <a:gd name="connsiteX1" fmla="*/ 273232 w 361357"/>
                <a:gd name="connsiteY1" fmla="*/ 170418 h 170417"/>
                <a:gd name="connsiteX2" fmla="*/ 0 w 361357"/>
                <a:gd name="connsiteY2" fmla="*/ 64585 h 170417"/>
                <a:gd name="connsiteX3" fmla="*/ 121928 w 361357"/>
                <a:gd name="connsiteY3" fmla="*/ 0 h 170417"/>
                <a:gd name="connsiteX4" fmla="*/ 361358 w 361357"/>
                <a:gd name="connsiteY4" fmla="*/ 129171 h 17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357" h="170417">
                  <a:moveTo>
                    <a:pt x="361358" y="129171"/>
                  </a:moveTo>
                  <a:lnTo>
                    <a:pt x="273232" y="170418"/>
                  </a:lnTo>
                  <a:lnTo>
                    <a:pt x="0" y="64585"/>
                  </a:lnTo>
                  <a:lnTo>
                    <a:pt x="121928" y="0"/>
                  </a:lnTo>
                  <a:lnTo>
                    <a:pt x="361358" y="129171"/>
                  </a:lnTo>
                  <a:close/>
                </a:path>
              </a:pathLst>
            </a:custGeom>
            <a:solidFill>
              <a:schemeClr val="bg2"/>
            </a:solidFill>
            <a:ln w="0" cap="flat">
              <a:noFill/>
              <a:prstDash val="solid"/>
              <a:miter/>
            </a:ln>
          </p:spPr>
          <p:txBody>
            <a:bodyPr rtlCol="0" anchor="ctr"/>
            <a:lstStyle/>
            <a:p>
              <a:endParaRPr lang="en-GB"/>
            </a:p>
          </p:txBody>
        </p:sp>
        <p:sp>
          <p:nvSpPr>
            <p:cNvPr id="58" name="Vrije vorm: vorm 57">
              <a:extLst>
                <a:ext uri="{FF2B5EF4-FFF2-40B4-BE49-F238E27FC236}">
                  <a16:creationId xmlns:a16="http://schemas.microsoft.com/office/drawing/2014/main" id="{33A83599-C3F6-22CF-8CB3-367C3D29E112}"/>
                </a:ext>
              </a:extLst>
            </p:cNvPr>
            <p:cNvSpPr/>
            <p:nvPr/>
          </p:nvSpPr>
          <p:spPr>
            <a:xfrm>
              <a:off x="7366704" y="3217330"/>
              <a:ext cx="546261" cy="251099"/>
            </a:xfrm>
            <a:custGeom>
              <a:avLst/>
              <a:gdLst>
                <a:gd name="connsiteX0" fmla="*/ 546262 w 546261"/>
                <a:gd name="connsiteY0" fmla="*/ 99796 h 251099"/>
                <a:gd name="connsiteX1" fmla="*/ 221523 w 546261"/>
                <a:gd name="connsiteY1" fmla="*/ 251099 h 251099"/>
                <a:gd name="connsiteX2" fmla="*/ 0 w 546261"/>
                <a:gd name="connsiteY2" fmla="*/ 139634 h 251099"/>
                <a:gd name="connsiteX3" fmla="*/ 334799 w 546261"/>
                <a:gd name="connsiteY3" fmla="*/ 0 h 251099"/>
                <a:gd name="connsiteX4" fmla="*/ 546262 w 546261"/>
                <a:gd name="connsiteY4" fmla="*/ 99796 h 251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61" h="251099">
                  <a:moveTo>
                    <a:pt x="546262" y="99796"/>
                  </a:moveTo>
                  <a:lnTo>
                    <a:pt x="221523" y="251099"/>
                  </a:lnTo>
                  <a:lnTo>
                    <a:pt x="0" y="139634"/>
                  </a:lnTo>
                  <a:lnTo>
                    <a:pt x="334799" y="0"/>
                  </a:lnTo>
                  <a:lnTo>
                    <a:pt x="546262" y="99796"/>
                  </a:lnTo>
                  <a:close/>
                </a:path>
              </a:pathLst>
            </a:custGeom>
            <a:solidFill>
              <a:schemeClr val="bg2"/>
            </a:solidFill>
            <a:ln w="0" cap="flat">
              <a:noFill/>
              <a:prstDash val="solid"/>
              <a:miter/>
            </a:ln>
          </p:spPr>
          <p:txBody>
            <a:bodyPr rtlCol="0" anchor="ctr"/>
            <a:lstStyle/>
            <a:p>
              <a:endParaRPr lang="en-GB"/>
            </a:p>
          </p:txBody>
        </p:sp>
        <p:sp>
          <p:nvSpPr>
            <p:cNvPr id="59" name="Vrije vorm: vorm 58">
              <a:extLst>
                <a:ext uri="{FF2B5EF4-FFF2-40B4-BE49-F238E27FC236}">
                  <a16:creationId xmlns:a16="http://schemas.microsoft.com/office/drawing/2014/main" id="{12FDA68E-C9A7-7C65-AA1E-9480D68EBCBA}"/>
                </a:ext>
              </a:extLst>
            </p:cNvPr>
            <p:cNvSpPr/>
            <p:nvPr/>
          </p:nvSpPr>
          <p:spPr>
            <a:xfrm>
              <a:off x="6519042" y="3133429"/>
              <a:ext cx="596763" cy="287114"/>
            </a:xfrm>
            <a:custGeom>
              <a:avLst/>
              <a:gdLst>
                <a:gd name="connsiteX0" fmla="*/ 596763 w 596763"/>
                <a:gd name="connsiteY0" fmla="*/ 62373 h 287114"/>
                <a:gd name="connsiteX1" fmla="*/ 192751 w 596763"/>
                <a:gd name="connsiteY1" fmla="*/ 287114 h 287114"/>
                <a:gd name="connsiteX2" fmla="*/ 0 w 596763"/>
                <a:gd name="connsiteY2" fmla="*/ 175448 h 287114"/>
                <a:gd name="connsiteX3" fmla="*/ 432583 w 596763"/>
                <a:gd name="connsiteY3" fmla="*/ 0 h 287114"/>
                <a:gd name="connsiteX4" fmla="*/ 596763 w 596763"/>
                <a:gd name="connsiteY4" fmla="*/ 62373 h 287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63" h="287114">
                  <a:moveTo>
                    <a:pt x="596763" y="62373"/>
                  </a:moveTo>
                  <a:lnTo>
                    <a:pt x="192751" y="287114"/>
                  </a:lnTo>
                  <a:lnTo>
                    <a:pt x="0" y="175448"/>
                  </a:lnTo>
                  <a:lnTo>
                    <a:pt x="432583" y="0"/>
                  </a:lnTo>
                  <a:lnTo>
                    <a:pt x="596763" y="62373"/>
                  </a:lnTo>
                  <a:close/>
                </a:path>
              </a:pathLst>
            </a:custGeom>
            <a:solidFill>
              <a:schemeClr val="bg2"/>
            </a:solidFill>
            <a:ln w="0" cap="flat">
              <a:noFill/>
              <a:prstDash val="solid"/>
              <a:miter/>
            </a:ln>
          </p:spPr>
          <p:txBody>
            <a:bodyPr rtlCol="0" anchor="ctr"/>
            <a:lstStyle/>
            <a:p>
              <a:endParaRPr lang="en-GB"/>
            </a:p>
          </p:txBody>
        </p:sp>
        <p:sp>
          <p:nvSpPr>
            <p:cNvPr id="60" name="Vrije vorm: vorm 59">
              <a:extLst>
                <a:ext uri="{FF2B5EF4-FFF2-40B4-BE49-F238E27FC236}">
                  <a16:creationId xmlns:a16="http://schemas.microsoft.com/office/drawing/2014/main" id="{08616DE1-1333-541B-48DC-9DEE51FE9498}"/>
                </a:ext>
              </a:extLst>
            </p:cNvPr>
            <p:cNvSpPr/>
            <p:nvPr/>
          </p:nvSpPr>
          <p:spPr>
            <a:xfrm>
              <a:off x="7280388" y="3525571"/>
              <a:ext cx="615676" cy="290132"/>
            </a:xfrm>
            <a:custGeom>
              <a:avLst/>
              <a:gdLst>
                <a:gd name="connsiteX0" fmla="*/ 615676 w 615676"/>
                <a:gd name="connsiteY0" fmla="*/ 244057 h 290132"/>
                <a:gd name="connsiteX1" fmla="*/ 517289 w 615676"/>
                <a:gd name="connsiteY1" fmla="*/ 290132 h 290132"/>
                <a:gd name="connsiteX2" fmla="*/ 0 w 615676"/>
                <a:gd name="connsiteY2" fmla="*/ 64787 h 290132"/>
                <a:gd name="connsiteX3" fmla="*/ 121928 w 615676"/>
                <a:gd name="connsiteY3" fmla="*/ 0 h 290132"/>
                <a:gd name="connsiteX4" fmla="*/ 615676 w 615676"/>
                <a:gd name="connsiteY4" fmla="*/ 244057 h 290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676" h="290132">
                  <a:moveTo>
                    <a:pt x="615676" y="244057"/>
                  </a:moveTo>
                  <a:lnTo>
                    <a:pt x="517289" y="290132"/>
                  </a:lnTo>
                  <a:lnTo>
                    <a:pt x="0" y="64787"/>
                  </a:lnTo>
                  <a:lnTo>
                    <a:pt x="121928" y="0"/>
                  </a:lnTo>
                  <a:lnTo>
                    <a:pt x="615676" y="244057"/>
                  </a:lnTo>
                  <a:close/>
                </a:path>
              </a:pathLst>
            </a:custGeom>
            <a:solidFill>
              <a:schemeClr val="bg2"/>
            </a:solidFill>
            <a:ln w="0" cap="flat">
              <a:noFill/>
              <a:prstDash val="solid"/>
              <a:miter/>
            </a:ln>
          </p:spPr>
          <p:txBody>
            <a:bodyPr rtlCol="0" anchor="ctr"/>
            <a:lstStyle/>
            <a:p>
              <a:endParaRPr lang="en-GB"/>
            </a:p>
          </p:txBody>
        </p:sp>
        <p:sp>
          <p:nvSpPr>
            <p:cNvPr id="62" name="Vrije vorm: vorm 61">
              <a:extLst>
                <a:ext uri="{FF2B5EF4-FFF2-40B4-BE49-F238E27FC236}">
                  <a16:creationId xmlns:a16="http://schemas.microsoft.com/office/drawing/2014/main" id="{92896D36-6AF1-2C9F-45BC-61D1CE388F96}"/>
                </a:ext>
              </a:extLst>
            </p:cNvPr>
            <p:cNvSpPr/>
            <p:nvPr/>
          </p:nvSpPr>
          <p:spPr>
            <a:xfrm>
              <a:off x="8271506" y="2363432"/>
              <a:ext cx="1460520" cy="765973"/>
            </a:xfrm>
            <a:custGeom>
              <a:avLst/>
              <a:gdLst>
                <a:gd name="connsiteX0" fmla="*/ 3018 w 1460520"/>
                <a:gd name="connsiteY0" fmla="*/ 528153 h 765973"/>
                <a:gd name="connsiteX1" fmla="*/ 14285 w 1460520"/>
                <a:gd name="connsiteY1" fmla="*/ 501394 h 765973"/>
                <a:gd name="connsiteX2" fmla="*/ 46276 w 1460520"/>
                <a:gd name="connsiteY2" fmla="*/ 511856 h 765973"/>
                <a:gd name="connsiteX3" fmla="*/ 1023310 w 1460520"/>
                <a:gd name="connsiteY3" fmla="*/ 4829 h 765973"/>
                <a:gd name="connsiteX4" fmla="*/ 1043833 w 1460520"/>
                <a:gd name="connsiteY4" fmla="*/ 0 h 765973"/>
                <a:gd name="connsiteX5" fmla="*/ 1064355 w 1460520"/>
                <a:gd name="connsiteY5" fmla="*/ 4829 h 765973"/>
                <a:gd name="connsiteX6" fmla="*/ 1373602 w 1460520"/>
                <a:gd name="connsiteY6" fmla="*/ 174643 h 765973"/>
                <a:gd name="connsiteX7" fmla="*/ 1441608 w 1460520"/>
                <a:gd name="connsiteY7" fmla="*/ 174643 h 765973"/>
                <a:gd name="connsiteX8" fmla="*/ 1457704 w 1460520"/>
                <a:gd name="connsiteY8" fmla="*/ 211865 h 765973"/>
                <a:gd name="connsiteX9" fmla="*/ 1457503 w 1460520"/>
                <a:gd name="connsiteY9" fmla="*/ 211865 h 765973"/>
                <a:gd name="connsiteX10" fmla="*/ 1460521 w 1460520"/>
                <a:gd name="connsiteY10" fmla="*/ 224541 h 765973"/>
                <a:gd name="connsiteX11" fmla="*/ 1442614 w 1460520"/>
                <a:gd name="connsiteY11" fmla="*/ 253514 h 765973"/>
                <a:gd name="connsiteX12" fmla="*/ 437009 w 1460520"/>
                <a:gd name="connsiteY12" fmla="*/ 761145 h 765973"/>
                <a:gd name="connsiteX13" fmla="*/ 416487 w 1460520"/>
                <a:gd name="connsiteY13" fmla="*/ 765974 h 765973"/>
                <a:gd name="connsiteX14" fmla="*/ 395964 w 1460520"/>
                <a:gd name="connsiteY14" fmla="*/ 761145 h 765973"/>
                <a:gd name="connsiteX15" fmla="*/ 17907 w 1460520"/>
                <a:gd name="connsiteY15" fmla="*/ 570205 h 765973"/>
                <a:gd name="connsiteX16" fmla="*/ 0 w 1460520"/>
                <a:gd name="connsiteY16" fmla="*/ 541232 h 765973"/>
                <a:gd name="connsiteX17" fmla="*/ 3219 w 1460520"/>
                <a:gd name="connsiteY17" fmla="*/ 527751 h 7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0520" h="765973">
                  <a:moveTo>
                    <a:pt x="3018" y="528153"/>
                  </a:moveTo>
                  <a:cubicBezTo>
                    <a:pt x="3018" y="528153"/>
                    <a:pt x="14285" y="501193"/>
                    <a:pt x="14285" y="501394"/>
                  </a:cubicBezTo>
                  <a:lnTo>
                    <a:pt x="46276" y="511856"/>
                  </a:lnTo>
                  <a:lnTo>
                    <a:pt x="1023310" y="4829"/>
                  </a:lnTo>
                  <a:cubicBezTo>
                    <a:pt x="1029547" y="1609"/>
                    <a:pt x="1036590" y="0"/>
                    <a:pt x="1043833" y="0"/>
                  </a:cubicBezTo>
                  <a:cubicBezTo>
                    <a:pt x="1051076" y="0"/>
                    <a:pt x="1057917" y="1609"/>
                    <a:pt x="1064355" y="4829"/>
                  </a:cubicBezTo>
                  <a:lnTo>
                    <a:pt x="1373602" y="174643"/>
                  </a:lnTo>
                  <a:lnTo>
                    <a:pt x="1441608" y="174643"/>
                  </a:lnTo>
                  <a:cubicBezTo>
                    <a:pt x="1441608" y="174643"/>
                    <a:pt x="1457704" y="211865"/>
                    <a:pt x="1457704" y="211865"/>
                  </a:cubicBezTo>
                  <a:lnTo>
                    <a:pt x="1457503" y="211865"/>
                  </a:lnTo>
                  <a:cubicBezTo>
                    <a:pt x="1459314" y="215889"/>
                    <a:pt x="1460521" y="220114"/>
                    <a:pt x="1460521" y="224541"/>
                  </a:cubicBezTo>
                  <a:cubicBezTo>
                    <a:pt x="1460521" y="236814"/>
                    <a:pt x="1453680" y="248081"/>
                    <a:pt x="1442614" y="253514"/>
                  </a:cubicBezTo>
                  <a:lnTo>
                    <a:pt x="437009" y="761145"/>
                  </a:lnTo>
                  <a:cubicBezTo>
                    <a:pt x="430772" y="764364"/>
                    <a:pt x="423730" y="765974"/>
                    <a:pt x="416487" y="765974"/>
                  </a:cubicBezTo>
                  <a:cubicBezTo>
                    <a:pt x="409244" y="765974"/>
                    <a:pt x="402403" y="764364"/>
                    <a:pt x="395964" y="761145"/>
                  </a:cubicBezTo>
                  <a:lnTo>
                    <a:pt x="17907" y="570205"/>
                  </a:lnTo>
                  <a:cubicBezTo>
                    <a:pt x="6841" y="564571"/>
                    <a:pt x="0" y="553505"/>
                    <a:pt x="0" y="541232"/>
                  </a:cubicBezTo>
                  <a:cubicBezTo>
                    <a:pt x="0" y="536403"/>
                    <a:pt x="1409" y="531976"/>
                    <a:pt x="3219" y="527751"/>
                  </a:cubicBezTo>
                  <a:close/>
                </a:path>
              </a:pathLst>
            </a:custGeom>
            <a:solidFill>
              <a:schemeClr val="bg1">
                <a:lumMod val="50000"/>
              </a:schemeClr>
            </a:solidFill>
            <a:ln w="0" cap="flat">
              <a:noFill/>
              <a:prstDash val="solid"/>
              <a:miter/>
            </a:ln>
          </p:spPr>
          <p:txBody>
            <a:bodyPr rtlCol="0" anchor="ctr"/>
            <a:lstStyle/>
            <a:p>
              <a:endParaRPr lang="en-GB"/>
            </a:p>
          </p:txBody>
        </p:sp>
        <p:sp>
          <p:nvSpPr>
            <p:cNvPr id="63" name="Vrije vorm: vorm 62">
              <a:extLst>
                <a:ext uri="{FF2B5EF4-FFF2-40B4-BE49-F238E27FC236}">
                  <a16:creationId xmlns:a16="http://schemas.microsoft.com/office/drawing/2014/main" id="{4788E814-1D01-D5B9-AB7F-87DF10A846DC}"/>
                </a:ext>
              </a:extLst>
            </p:cNvPr>
            <p:cNvSpPr/>
            <p:nvPr/>
          </p:nvSpPr>
          <p:spPr>
            <a:xfrm>
              <a:off x="8285339" y="2342255"/>
              <a:ext cx="1432251" cy="728248"/>
            </a:xfrm>
            <a:custGeom>
              <a:avLst/>
              <a:gdLst>
                <a:gd name="connsiteX0" fmla="*/ 4678 w 1432251"/>
                <a:gd name="connsiteY0" fmla="*/ 517339 h 728248"/>
                <a:gd name="connsiteX1" fmla="*/ 1024769 w 1432251"/>
                <a:gd name="connsiteY1" fmla="*/ 2264 h 728248"/>
                <a:gd name="connsiteX2" fmla="*/ 1044084 w 1432251"/>
                <a:gd name="connsiteY2" fmla="*/ 2264 h 728248"/>
                <a:gd name="connsiteX3" fmla="*/ 1427574 w 1432251"/>
                <a:gd name="connsiteY3" fmla="*/ 195819 h 728248"/>
                <a:gd name="connsiteX4" fmla="*/ 1427574 w 1432251"/>
                <a:gd name="connsiteY4" fmla="*/ 210909 h 728248"/>
                <a:gd name="connsiteX5" fmla="*/ 407483 w 1432251"/>
                <a:gd name="connsiteY5" fmla="*/ 725985 h 728248"/>
                <a:gd name="connsiteX6" fmla="*/ 388168 w 1432251"/>
                <a:gd name="connsiteY6" fmla="*/ 725985 h 728248"/>
                <a:gd name="connsiteX7" fmla="*/ 4678 w 1432251"/>
                <a:gd name="connsiteY7" fmla="*/ 532228 h 728248"/>
                <a:gd name="connsiteX8" fmla="*/ 4678 w 1432251"/>
                <a:gd name="connsiteY8" fmla="*/ 517138 h 72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251" h="728248">
                  <a:moveTo>
                    <a:pt x="4678" y="517339"/>
                  </a:moveTo>
                  <a:lnTo>
                    <a:pt x="1024769" y="2264"/>
                  </a:lnTo>
                  <a:cubicBezTo>
                    <a:pt x="1030805" y="-755"/>
                    <a:pt x="1038048" y="-755"/>
                    <a:pt x="1044084" y="2264"/>
                  </a:cubicBezTo>
                  <a:lnTo>
                    <a:pt x="1427574" y="195819"/>
                  </a:lnTo>
                  <a:cubicBezTo>
                    <a:pt x="1433811" y="198837"/>
                    <a:pt x="1433811" y="207690"/>
                    <a:pt x="1427574" y="210909"/>
                  </a:cubicBezTo>
                  <a:lnTo>
                    <a:pt x="407483" y="725985"/>
                  </a:lnTo>
                  <a:cubicBezTo>
                    <a:pt x="401447" y="729003"/>
                    <a:pt x="394204" y="729003"/>
                    <a:pt x="388168" y="725985"/>
                  </a:cubicBezTo>
                  <a:lnTo>
                    <a:pt x="4678" y="532228"/>
                  </a:lnTo>
                  <a:cubicBezTo>
                    <a:pt x="-1559" y="529210"/>
                    <a:pt x="-1559" y="520357"/>
                    <a:pt x="4678" y="517138"/>
                  </a:cubicBezTo>
                  <a:close/>
                </a:path>
              </a:pathLst>
            </a:custGeom>
            <a:solidFill>
              <a:schemeClr val="bg1">
                <a:lumMod val="90000"/>
              </a:schemeClr>
            </a:solidFill>
            <a:ln w="0" cap="flat">
              <a:noFill/>
              <a:prstDash val="solid"/>
              <a:miter/>
            </a:ln>
          </p:spPr>
          <p:txBody>
            <a:bodyPr rtlCol="0" anchor="ctr"/>
            <a:lstStyle/>
            <a:p>
              <a:endParaRPr lang="en-GB"/>
            </a:p>
          </p:txBody>
        </p:sp>
        <p:grpSp>
          <p:nvGrpSpPr>
            <p:cNvPr id="64" name="Graphic 3">
              <a:extLst>
                <a:ext uri="{FF2B5EF4-FFF2-40B4-BE49-F238E27FC236}">
                  <a16:creationId xmlns:a16="http://schemas.microsoft.com/office/drawing/2014/main" id="{699D72F8-AC9C-0336-FD11-E9142E0FC3C7}"/>
                </a:ext>
              </a:extLst>
            </p:cNvPr>
            <p:cNvGrpSpPr/>
            <p:nvPr/>
          </p:nvGrpSpPr>
          <p:grpSpPr>
            <a:xfrm>
              <a:off x="8294795" y="2346531"/>
              <a:ext cx="1420230" cy="717316"/>
              <a:chOff x="8167761" y="2907813"/>
              <a:chExt cx="1420230" cy="717316"/>
            </a:xfrm>
            <a:solidFill>
              <a:srgbClr val="FFFFFF"/>
            </a:solidFill>
          </p:grpSpPr>
          <p:grpSp>
            <p:nvGrpSpPr>
              <p:cNvPr id="65" name="Graphic 3">
                <a:extLst>
                  <a:ext uri="{FF2B5EF4-FFF2-40B4-BE49-F238E27FC236}">
                    <a16:creationId xmlns:a16="http://schemas.microsoft.com/office/drawing/2014/main" id="{3BCBD9E7-F017-5945-337E-24AC59708E01}"/>
                  </a:ext>
                </a:extLst>
              </p:cNvPr>
              <p:cNvGrpSpPr/>
              <p:nvPr/>
            </p:nvGrpSpPr>
            <p:grpSpPr>
              <a:xfrm>
                <a:off x="8224069" y="2936219"/>
                <a:ext cx="1080609" cy="545786"/>
                <a:chOff x="8224069" y="2936219"/>
                <a:chExt cx="1080609" cy="545786"/>
              </a:xfrm>
              <a:grpFill/>
            </p:grpSpPr>
            <p:sp>
              <p:nvSpPr>
                <p:cNvPr id="66" name="Vrije vorm: vorm 65">
                  <a:extLst>
                    <a:ext uri="{FF2B5EF4-FFF2-40B4-BE49-F238E27FC236}">
                      <a16:creationId xmlns:a16="http://schemas.microsoft.com/office/drawing/2014/main" id="{5468B54F-3FEA-477B-BB72-C7C649C7CCE6}"/>
                    </a:ext>
                  </a:extLst>
                </p:cNvPr>
                <p:cNvSpPr/>
                <p:nvPr/>
              </p:nvSpPr>
              <p:spPr>
                <a:xfrm>
                  <a:off x="8224069" y="3424333"/>
                  <a:ext cx="114037" cy="57671"/>
                </a:xfrm>
                <a:custGeom>
                  <a:avLst/>
                  <a:gdLst>
                    <a:gd name="connsiteX0" fmla="*/ 111343 w 114037"/>
                    <a:gd name="connsiteY0" fmla="*/ 32357 h 57671"/>
                    <a:gd name="connsiteX1" fmla="*/ 64061 w 114037"/>
                    <a:gd name="connsiteY1" fmla="*/ 56300 h 57671"/>
                    <a:gd name="connsiteX2" fmla="*/ 48770 w 114037"/>
                    <a:gd name="connsiteY2" fmla="*/ 55696 h 57671"/>
                    <a:gd name="connsiteX3" fmla="*/ 3701 w 114037"/>
                    <a:gd name="connsiteY3" fmla="*/ 32960 h 57671"/>
                    <a:gd name="connsiteX4" fmla="*/ 2695 w 114037"/>
                    <a:gd name="connsiteY4" fmla="*/ 25315 h 57671"/>
                    <a:gd name="connsiteX5" fmla="*/ 49977 w 114037"/>
                    <a:gd name="connsiteY5" fmla="*/ 1372 h 57671"/>
                    <a:gd name="connsiteX6" fmla="*/ 65268 w 114037"/>
                    <a:gd name="connsiteY6" fmla="*/ 1975 h 57671"/>
                    <a:gd name="connsiteX7" fmla="*/ 110337 w 114037"/>
                    <a:gd name="connsiteY7" fmla="*/ 24711 h 57671"/>
                    <a:gd name="connsiteX8" fmla="*/ 111343 w 114037"/>
                    <a:gd name="connsiteY8" fmla="*/ 32357 h 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37" h="57671">
                      <a:moveTo>
                        <a:pt x="111343" y="32357"/>
                      </a:moveTo>
                      <a:lnTo>
                        <a:pt x="64061" y="56300"/>
                      </a:lnTo>
                      <a:cubicBezTo>
                        <a:pt x="60238" y="58312"/>
                        <a:pt x="53397" y="58110"/>
                        <a:pt x="48770" y="55696"/>
                      </a:cubicBezTo>
                      <a:lnTo>
                        <a:pt x="3701" y="32960"/>
                      </a:lnTo>
                      <a:cubicBezTo>
                        <a:pt x="-726" y="30747"/>
                        <a:pt x="-1329" y="27327"/>
                        <a:pt x="2695" y="25315"/>
                      </a:cubicBezTo>
                      <a:lnTo>
                        <a:pt x="49977" y="1372"/>
                      </a:lnTo>
                      <a:cubicBezTo>
                        <a:pt x="53800" y="-640"/>
                        <a:pt x="60641" y="-439"/>
                        <a:pt x="65268" y="1975"/>
                      </a:cubicBezTo>
                      <a:lnTo>
                        <a:pt x="110337" y="24711"/>
                      </a:lnTo>
                      <a:cubicBezTo>
                        <a:pt x="114764" y="26924"/>
                        <a:pt x="115367" y="30345"/>
                        <a:pt x="111343" y="32357"/>
                      </a:cubicBezTo>
                      <a:close/>
                    </a:path>
                  </a:pathLst>
                </a:custGeom>
                <a:grpFill/>
                <a:ln w="0" cap="flat">
                  <a:noFill/>
                  <a:prstDash val="solid"/>
                  <a:miter/>
                </a:ln>
              </p:spPr>
              <p:txBody>
                <a:bodyPr rtlCol="0" anchor="ctr"/>
                <a:lstStyle/>
                <a:p>
                  <a:endParaRPr lang="en-GB"/>
                </a:p>
              </p:txBody>
            </p:sp>
            <p:sp>
              <p:nvSpPr>
                <p:cNvPr id="67" name="Vrije vorm: vorm 66">
                  <a:extLst>
                    <a:ext uri="{FF2B5EF4-FFF2-40B4-BE49-F238E27FC236}">
                      <a16:creationId xmlns:a16="http://schemas.microsoft.com/office/drawing/2014/main" id="{A6B3C7A9-9340-F03F-E725-B2EDB6C9D49B}"/>
                    </a:ext>
                  </a:extLst>
                </p:cNvPr>
                <p:cNvSpPr/>
                <p:nvPr/>
              </p:nvSpPr>
              <p:spPr>
                <a:xfrm>
                  <a:off x="8295424" y="3388433"/>
                  <a:ext cx="113578" cy="57493"/>
                </a:xfrm>
                <a:custGeom>
                  <a:avLst/>
                  <a:gdLst>
                    <a:gd name="connsiteX0" fmla="*/ 110409 w 113578"/>
                    <a:gd name="connsiteY0" fmla="*/ 32645 h 57493"/>
                    <a:gd name="connsiteX1" fmla="*/ 64334 w 113578"/>
                    <a:gd name="connsiteY1" fmla="*/ 55984 h 57493"/>
                    <a:gd name="connsiteX2" fmla="*/ 49244 w 113578"/>
                    <a:gd name="connsiteY2" fmla="*/ 55984 h 57493"/>
                    <a:gd name="connsiteX3" fmla="*/ 3169 w 113578"/>
                    <a:gd name="connsiteY3" fmla="*/ 32645 h 57493"/>
                    <a:gd name="connsiteX4" fmla="*/ 3169 w 113578"/>
                    <a:gd name="connsiteY4" fmla="*/ 24999 h 57493"/>
                    <a:gd name="connsiteX5" fmla="*/ 49244 w 113578"/>
                    <a:gd name="connsiteY5" fmla="*/ 1660 h 57493"/>
                    <a:gd name="connsiteX6" fmla="*/ 64334 w 113578"/>
                    <a:gd name="connsiteY6" fmla="*/ 1660 h 57493"/>
                    <a:gd name="connsiteX7" fmla="*/ 110409 w 113578"/>
                    <a:gd name="connsiteY7" fmla="*/ 24999 h 57493"/>
                    <a:gd name="connsiteX8" fmla="*/ 110409 w 113578"/>
                    <a:gd name="connsiteY8" fmla="*/ 32645 h 5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493">
                      <a:moveTo>
                        <a:pt x="110409" y="32645"/>
                      </a:moveTo>
                      <a:lnTo>
                        <a:pt x="64334" y="55984"/>
                      </a:lnTo>
                      <a:cubicBezTo>
                        <a:pt x="60109" y="57996"/>
                        <a:pt x="53268" y="57996"/>
                        <a:pt x="49244" y="55984"/>
                      </a:cubicBezTo>
                      <a:lnTo>
                        <a:pt x="3169" y="32645"/>
                      </a:lnTo>
                      <a:cubicBezTo>
                        <a:pt x="-1056" y="30432"/>
                        <a:pt x="-1056" y="27011"/>
                        <a:pt x="3169" y="24999"/>
                      </a:cubicBezTo>
                      <a:lnTo>
                        <a:pt x="49244" y="1660"/>
                      </a:lnTo>
                      <a:cubicBezTo>
                        <a:pt x="53469" y="-553"/>
                        <a:pt x="60310" y="-553"/>
                        <a:pt x="64334" y="1660"/>
                      </a:cubicBezTo>
                      <a:lnTo>
                        <a:pt x="110409" y="24999"/>
                      </a:lnTo>
                      <a:cubicBezTo>
                        <a:pt x="114634" y="27213"/>
                        <a:pt x="114634" y="30633"/>
                        <a:pt x="110409" y="32645"/>
                      </a:cubicBezTo>
                      <a:close/>
                    </a:path>
                  </a:pathLst>
                </a:custGeom>
                <a:grpFill/>
                <a:ln w="0" cap="flat">
                  <a:noFill/>
                  <a:prstDash val="solid"/>
                  <a:miter/>
                </a:ln>
              </p:spPr>
              <p:txBody>
                <a:bodyPr rtlCol="0" anchor="ctr"/>
                <a:lstStyle/>
                <a:p>
                  <a:endParaRPr lang="en-GB"/>
                </a:p>
              </p:txBody>
            </p:sp>
            <p:sp>
              <p:nvSpPr>
                <p:cNvPr id="68" name="Vrije vorm: vorm 67">
                  <a:extLst>
                    <a:ext uri="{FF2B5EF4-FFF2-40B4-BE49-F238E27FC236}">
                      <a16:creationId xmlns:a16="http://schemas.microsoft.com/office/drawing/2014/main" id="{47A08828-EBDE-47A0-C52C-FDBDEA10087B}"/>
                    </a:ext>
                  </a:extLst>
                </p:cNvPr>
                <p:cNvSpPr/>
                <p:nvPr/>
              </p:nvSpPr>
              <p:spPr>
                <a:xfrm>
                  <a:off x="8366247" y="3352619"/>
                  <a:ext cx="113578" cy="57644"/>
                </a:xfrm>
                <a:custGeom>
                  <a:avLst/>
                  <a:gdLst>
                    <a:gd name="connsiteX0" fmla="*/ 110409 w 113578"/>
                    <a:gd name="connsiteY0" fmla="*/ 32645 h 57644"/>
                    <a:gd name="connsiteX1" fmla="*/ 64334 w 113578"/>
                    <a:gd name="connsiteY1" fmla="*/ 55984 h 57644"/>
                    <a:gd name="connsiteX2" fmla="*/ 49244 w 113578"/>
                    <a:gd name="connsiteY2" fmla="*/ 55984 h 57644"/>
                    <a:gd name="connsiteX3" fmla="*/ 3169 w 113578"/>
                    <a:gd name="connsiteY3" fmla="*/ 32645 h 57644"/>
                    <a:gd name="connsiteX4" fmla="*/ 3169 w 113578"/>
                    <a:gd name="connsiteY4" fmla="*/ 24999 h 57644"/>
                    <a:gd name="connsiteX5" fmla="*/ 49244 w 113578"/>
                    <a:gd name="connsiteY5" fmla="*/ 1660 h 57644"/>
                    <a:gd name="connsiteX6" fmla="*/ 64334 w 113578"/>
                    <a:gd name="connsiteY6" fmla="*/ 1660 h 57644"/>
                    <a:gd name="connsiteX7" fmla="*/ 110409 w 113578"/>
                    <a:gd name="connsiteY7" fmla="*/ 24999 h 57644"/>
                    <a:gd name="connsiteX8" fmla="*/ 110409 w 113578"/>
                    <a:gd name="connsiteY8" fmla="*/ 32645 h 5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644">
                      <a:moveTo>
                        <a:pt x="110409" y="32645"/>
                      </a:moveTo>
                      <a:lnTo>
                        <a:pt x="64334" y="55984"/>
                      </a:lnTo>
                      <a:cubicBezTo>
                        <a:pt x="60109" y="58197"/>
                        <a:pt x="53268" y="58197"/>
                        <a:pt x="49244" y="55984"/>
                      </a:cubicBezTo>
                      <a:lnTo>
                        <a:pt x="3169" y="32645"/>
                      </a:lnTo>
                      <a:cubicBezTo>
                        <a:pt x="-1056" y="30432"/>
                        <a:pt x="-1056" y="27011"/>
                        <a:pt x="3169" y="24999"/>
                      </a:cubicBezTo>
                      <a:lnTo>
                        <a:pt x="49244" y="1660"/>
                      </a:lnTo>
                      <a:cubicBezTo>
                        <a:pt x="53469" y="-553"/>
                        <a:pt x="60310" y="-553"/>
                        <a:pt x="64334" y="1660"/>
                      </a:cubicBezTo>
                      <a:lnTo>
                        <a:pt x="110409" y="24999"/>
                      </a:lnTo>
                      <a:cubicBezTo>
                        <a:pt x="114634" y="27213"/>
                        <a:pt x="114634" y="30633"/>
                        <a:pt x="110409" y="32645"/>
                      </a:cubicBezTo>
                      <a:close/>
                    </a:path>
                  </a:pathLst>
                </a:custGeom>
                <a:grpFill/>
                <a:ln w="0" cap="flat">
                  <a:noFill/>
                  <a:prstDash val="solid"/>
                  <a:miter/>
                </a:ln>
              </p:spPr>
              <p:txBody>
                <a:bodyPr rtlCol="0" anchor="ctr"/>
                <a:lstStyle/>
                <a:p>
                  <a:endParaRPr lang="en-GB"/>
                </a:p>
              </p:txBody>
            </p:sp>
            <p:sp>
              <p:nvSpPr>
                <p:cNvPr id="69" name="Vrije vorm: vorm 68">
                  <a:extLst>
                    <a:ext uri="{FF2B5EF4-FFF2-40B4-BE49-F238E27FC236}">
                      <a16:creationId xmlns:a16="http://schemas.microsoft.com/office/drawing/2014/main" id="{F3D3FDDB-D500-2C2A-36A0-529A9558CE9B}"/>
                    </a:ext>
                  </a:extLst>
                </p:cNvPr>
                <p:cNvSpPr/>
                <p:nvPr/>
              </p:nvSpPr>
              <p:spPr>
                <a:xfrm>
                  <a:off x="8437271" y="3316956"/>
                  <a:ext cx="113578" cy="57493"/>
                </a:xfrm>
                <a:custGeom>
                  <a:avLst/>
                  <a:gdLst>
                    <a:gd name="connsiteX0" fmla="*/ 110409 w 113578"/>
                    <a:gd name="connsiteY0" fmla="*/ 32494 h 57493"/>
                    <a:gd name="connsiteX1" fmla="*/ 64334 w 113578"/>
                    <a:gd name="connsiteY1" fmla="*/ 55833 h 57493"/>
                    <a:gd name="connsiteX2" fmla="*/ 49244 w 113578"/>
                    <a:gd name="connsiteY2" fmla="*/ 55833 h 57493"/>
                    <a:gd name="connsiteX3" fmla="*/ 3169 w 113578"/>
                    <a:gd name="connsiteY3" fmla="*/ 32494 h 57493"/>
                    <a:gd name="connsiteX4" fmla="*/ 3169 w 113578"/>
                    <a:gd name="connsiteY4" fmla="*/ 24849 h 57493"/>
                    <a:gd name="connsiteX5" fmla="*/ 49244 w 113578"/>
                    <a:gd name="connsiteY5" fmla="*/ 1509 h 57493"/>
                    <a:gd name="connsiteX6" fmla="*/ 64334 w 113578"/>
                    <a:gd name="connsiteY6" fmla="*/ 1509 h 57493"/>
                    <a:gd name="connsiteX7" fmla="*/ 110409 w 113578"/>
                    <a:gd name="connsiteY7" fmla="*/ 24849 h 57493"/>
                    <a:gd name="connsiteX8" fmla="*/ 110409 w 113578"/>
                    <a:gd name="connsiteY8" fmla="*/ 32494 h 5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493">
                      <a:moveTo>
                        <a:pt x="110409" y="32494"/>
                      </a:moveTo>
                      <a:lnTo>
                        <a:pt x="64334" y="55833"/>
                      </a:lnTo>
                      <a:cubicBezTo>
                        <a:pt x="60109" y="58047"/>
                        <a:pt x="53268" y="58047"/>
                        <a:pt x="49244" y="55833"/>
                      </a:cubicBezTo>
                      <a:lnTo>
                        <a:pt x="3169" y="32494"/>
                      </a:lnTo>
                      <a:cubicBezTo>
                        <a:pt x="-1056" y="30281"/>
                        <a:pt x="-1056" y="26860"/>
                        <a:pt x="3169" y="24849"/>
                      </a:cubicBezTo>
                      <a:lnTo>
                        <a:pt x="49244" y="1509"/>
                      </a:lnTo>
                      <a:cubicBezTo>
                        <a:pt x="53469" y="-503"/>
                        <a:pt x="60310" y="-503"/>
                        <a:pt x="64334" y="1509"/>
                      </a:cubicBezTo>
                      <a:lnTo>
                        <a:pt x="110409" y="24849"/>
                      </a:lnTo>
                      <a:cubicBezTo>
                        <a:pt x="114634" y="27062"/>
                        <a:pt x="114634" y="30482"/>
                        <a:pt x="110409" y="32494"/>
                      </a:cubicBezTo>
                      <a:close/>
                    </a:path>
                  </a:pathLst>
                </a:custGeom>
                <a:grpFill/>
                <a:ln w="0" cap="flat">
                  <a:noFill/>
                  <a:prstDash val="solid"/>
                  <a:miter/>
                </a:ln>
              </p:spPr>
              <p:txBody>
                <a:bodyPr rtlCol="0" anchor="ctr"/>
                <a:lstStyle/>
                <a:p>
                  <a:endParaRPr lang="en-GB"/>
                </a:p>
              </p:txBody>
            </p:sp>
            <p:sp>
              <p:nvSpPr>
                <p:cNvPr id="70" name="Vrije vorm: vorm 69">
                  <a:extLst>
                    <a:ext uri="{FF2B5EF4-FFF2-40B4-BE49-F238E27FC236}">
                      <a16:creationId xmlns:a16="http://schemas.microsoft.com/office/drawing/2014/main" id="{970DF274-A862-714B-93EE-E097AD676329}"/>
                    </a:ext>
                  </a:extLst>
                </p:cNvPr>
                <p:cNvSpPr/>
                <p:nvPr/>
              </p:nvSpPr>
              <p:spPr>
                <a:xfrm>
                  <a:off x="8508295" y="3281142"/>
                  <a:ext cx="113578" cy="57342"/>
                </a:xfrm>
                <a:custGeom>
                  <a:avLst/>
                  <a:gdLst>
                    <a:gd name="connsiteX0" fmla="*/ 110409 w 113578"/>
                    <a:gd name="connsiteY0" fmla="*/ 32494 h 57342"/>
                    <a:gd name="connsiteX1" fmla="*/ 64334 w 113578"/>
                    <a:gd name="connsiteY1" fmla="*/ 55833 h 57342"/>
                    <a:gd name="connsiteX2" fmla="*/ 49244 w 113578"/>
                    <a:gd name="connsiteY2" fmla="*/ 55833 h 57342"/>
                    <a:gd name="connsiteX3" fmla="*/ 3169 w 113578"/>
                    <a:gd name="connsiteY3" fmla="*/ 32494 h 57342"/>
                    <a:gd name="connsiteX4" fmla="*/ 3169 w 113578"/>
                    <a:gd name="connsiteY4" fmla="*/ 24849 h 57342"/>
                    <a:gd name="connsiteX5" fmla="*/ 49244 w 113578"/>
                    <a:gd name="connsiteY5" fmla="*/ 1509 h 57342"/>
                    <a:gd name="connsiteX6" fmla="*/ 64334 w 113578"/>
                    <a:gd name="connsiteY6" fmla="*/ 1509 h 57342"/>
                    <a:gd name="connsiteX7" fmla="*/ 110409 w 113578"/>
                    <a:gd name="connsiteY7" fmla="*/ 24849 h 57342"/>
                    <a:gd name="connsiteX8" fmla="*/ 110409 w 113578"/>
                    <a:gd name="connsiteY8" fmla="*/ 32494 h 5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342">
                      <a:moveTo>
                        <a:pt x="110409" y="32494"/>
                      </a:moveTo>
                      <a:lnTo>
                        <a:pt x="64334" y="55833"/>
                      </a:lnTo>
                      <a:cubicBezTo>
                        <a:pt x="60109" y="57846"/>
                        <a:pt x="53268" y="57846"/>
                        <a:pt x="49244" y="55833"/>
                      </a:cubicBezTo>
                      <a:lnTo>
                        <a:pt x="3169" y="32494"/>
                      </a:lnTo>
                      <a:cubicBezTo>
                        <a:pt x="-1056" y="30281"/>
                        <a:pt x="-1056" y="26860"/>
                        <a:pt x="3169" y="24849"/>
                      </a:cubicBezTo>
                      <a:lnTo>
                        <a:pt x="49244" y="1509"/>
                      </a:lnTo>
                      <a:cubicBezTo>
                        <a:pt x="53469" y="-503"/>
                        <a:pt x="60310" y="-503"/>
                        <a:pt x="64334" y="1509"/>
                      </a:cubicBezTo>
                      <a:lnTo>
                        <a:pt x="110409" y="24849"/>
                      </a:lnTo>
                      <a:cubicBezTo>
                        <a:pt x="114634" y="27062"/>
                        <a:pt x="114634" y="30482"/>
                        <a:pt x="110409" y="32494"/>
                      </a:cubicBezTo>
                      <a:close/>
                    </a:path>
                  </a:pathLst>
                </a:custGeom>
                <a:grpFill/>
                <a:ln w="0" cap="flat">
                  <a:noFill/>
                  <a:prstDash val="solid"/>
                  <a:miter/>
                </a:ln>
              </p:spPr>
              <p:txBody>
                <a:bodyPr rtlCol="0" anchor="ctr"/>
                <a:lstStyle/>
                <a:p>
                  <a:endParaRPr lang="en-GB"/>
                </a:p>
              </p:txBody>
            </p:sp>
            <p:sp>
              <p:nvSpPr>
                <p:cNvPr id="71" name="Vrije vorm: vorm 70">
                  <a:extLst>
                    <a:ext uri="{FF2B5EF4-FFF2-40B4-BE49-F238E27FC236}">
                      <a16:creationId xmlns:a16="http://schemas.microsoft.com/office/drawing/2014/main" id="{2CD1F2D2-C9C9-8335-0AA4-2BC0184B7721}"/>
                    </a:ext>
                  </a:extLst>
                </p:cNvPr>
                <p:cNvSpPr/>
                <p:nvPr/>
              </p:nvSpPr>
              <p:spPr>
                <a:xfrm>
                  <a:off x="8579118" y="3245177"/>
                  <a:ext cx="113578" cy="57644"/>
                </a:xfrm>
                <a:custGeom>
                  <a:avLst/>
                  <a:gdLst>
                    <a:gd name="connsiteX0" fmla="*/ 110409 w 113578"/>
                    <a:gd name="connsiteY0" fmla="*/ 32645 h 57644"/>
                    <a:gd name="connsiteX1" fmla="*/ 64334 w 113578"/>
                    <a:gd name="connsiteY1" fmla="*/ 55984 h 57644"/>
                    <a:gd name="connsiteX2" fmla="*/ 49244 w 113578"/>
                    <a:gd name="connsiteY2" fmla="*/ 55984 h 57644"/>
                    <a:gd name="connsiteX3" fmla="*/ 3169 w 113578"/>
                    <a:gd name="connsiteY3" fmla="*/ 32645 h 57644"/>
                    <a:gd name="connsiteX4" fmla="*/ 3169 w 113578"/>
                    <a:gd name="connsiteY4" fmla="*/ 24999 h 57644"/>
                    <a:gd name="connsiteX5" fmla="*/ 49244 w 113578"/>
                    <a:gd name="connsiteY5" fmla="*/ 1660 h 57644"/>
                    <a:gd name="connsiteX6" fmla="*/ 64334 w 113578"/>
                    <a:gd name="connsiteY6" fmla="*/ 1660 h 57644"/>
                    <a:gd name="connsiteX7" fmla="*/ 110409 w 113578"/>
                    <a:gd name="connsiteY7" fmla="*/ 24999 h 57644"/>
                    <a:gd name="connsiteX8" fmla="*/ 110409 w 113578"/>
                    <a:gd name="connsiteY8" fmla="*/ 32645 h 5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644">
                      <a:moveTo>
                        <a:pt x="110409" y="32645"/>
                      </a:moveTo>
                      <a:lnTo>
                        <a:pt x="64334" y="55984"/>
                      </a:lnTo>
                      <a:cubicBezTo>
                        <a:pt x="60109" y="58197"/>
                        <a:pt x="53268" y="58197"/>
                        <a:pt x="49244" y="55984"/>
                      </a:cubicBezTo>
                      <a:lnTo>
                        <a:pt x="3169" y="32645"/>
                      </a:lnTo>
                      <a:cubicBezTo>
                        <a:pt x="-1056" y="30432"/>
                        <a:pt x="-1056" y="27011"/>
                        <a:pt x="3169" y="24999"/>
                      </a:cubicBezTo>
                      <a:lnTo>
                        <a:pt x="49244" y="1660"/>
                      </a:lnTo>
                      <a:cubicBezTo>
                        <a:pt x="53469" y="-553"/>
                        <a:pt x="60310" y="-553"/>
                        <a:pt x="64334" y="1660"/>
                      </a:cubicBezTo>
                      <a:lnTo>
                        <a:pt x="110409" y="24999"/>
                      </a:lnTo>
                      <a:cubicBezTo>
                        <a:pt x="114635" y="27212"/>
                        <a:pt x="114635" y="30633"/>
                        <a:pt x="110409" y="32645"/>
                      </a:cubicBezTo>
                      <a:close/>
                    </a:path>
                  </a:pathLst>
                </a:custGeom>
                <a:grpFill/>
                <a:ln w="0" cap="flat">
                  <a:noFill/>
                  <a:prstDash val="solid"/>
                  <a:miter/>
                </a:ln>
              </p:spPr>
              <p:txBody>
                <a:bodyPr rtlCol="0" anchor="ctr"/>
                <a:lstStyle/>
                <a:p>
                  <a:endParaRPr lang="en-GB"/>
                </a:p>
              </p:txBody>
            </p:sp>
            <p:sp>
              <p:nvSpPr>
                <p:cNvPr id="72" name="Vrije vorm: vorm 71">
                  <a:extLst>
                    <a:ext uri="{FF2B5EF4-FFF2-40B4-BE49-F238E27FC236}">
                      <a16:creationId xmlns:a16="http://schemas.microsoft.com/office/drawing/2014/main" id="{14397EBD-DE59-3DF7-AD20-0959790E688F}"/>
                    </a:ext>
                  </a:extLst>
                </p:cNvPr>
                <p:cNvSpPr/>
                <p:nvPr/>
              </p:nvSpPr>
              <p:spPr>
                <a:xfrm>
                  <a:off x="8650142" y="3209514"/>
                  <a:ext cx="113578" cy="57493"/>
                </a:xfrm>
                <a:custGeom>
                  <a:avLst/>
                  <a:gdLst>
                    <a:gd name="connsiteX0" fmla="*/ 110409 w 113578"/>
                    <a:gd name="connsiteY0" fmla="*/ 32494 h 57493"/>
                    <a:gd name="connsiteX1" fmla="*/ 64334 w 113578"/>
                    <a:gd name="connsiteY1" fmla="*/ 55833 h 57493"/>
                    <a:gd name="connsiteX2" fmla="*/ 49244 w 113578"/>
                    <a:gd name="connsiteY2" fmla="*/ 55833 h 57493"/>
                    <a:gd name="connsiteX3" fmla="*/ 3169 w 113578"/>
                    <a:gd name="connsiteY3" fmla="*/ 32494 h 57493"/>
                    <a:gd name="connsiteX4" fmla="*/ 3169 w 113578"/>
                    <a:gd name="connsiteY4" fmla="*/ 24848 h 57493"/>
                    <a:gd name="connsiteX5" fmla="*/ 49244 w 113578"/>
                    <a:gd name="connsiteY5" fmla="*/ 1509 h 57493"/>
                    <a:gd name="connsiteX6" fmla="*/ 64334 w 113578"/>
                    <a:gd name="connsiteY6" fmla="*/ 1509 h 57493"/>
                    <a:gd name="connsiteX7" fmla="*/ 110409 w 113578"/>
                    <a:gd name="connsiteY7" fmla="*/ 24848 h 57493"/>
                    <a:gd name="connsiteX8" fmla="*/ 110409 w 113578"/>
                    <a:gd name="connsiteY8" fmla="*/ 32494 h 5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493">
                      <a:moveTo>
                        <a:pt x="110409" y="32494"/>
                      </a:moveTo>
                      <a:lnTo>
                        <a:pt x="64334" y="55833"/>
                      </a:lnTo>
                      <a:cubicBezTo>
                        <a:pt x="60109" y="58047"/>
                        <a:pt x="53268" y="58047"/>
                        <a:pt x="49244" y="55833"/>
                      </a:cubicBezTo>
                      <a:lnTo>
                        <a:pt x="3169" y="32494"/>
                      </a:lnTo>
                      <a:cubicBezTo>
                        <a:pt x="-1056" y="30281"/>
                        <a:pt x="-1056" y="26860"/>
                        <a:pt x="3169" y="24848"/>
                      </a:cubicBezTo>
                      <a:lnTo>
                        <a:pt x="49244" y="1509"/>
                      </a:lnTo>
                      <a:cubicBezTo>
                        <a:pt x="53469" y="-503"/>
                        <a:pt x="60310" y="-503"/>
                        <a:pt x="64334" y="1509"/>
                      </a:cubicBezTo>
                      <a:lnTo>
                        <a:pt x="110409" y="24848"/>
                      </a:lnTo>
                      <a:cubicBezTo>
                        <a:pt x="114635" y="27061"/>
                        <a:pt x="114635" y="30482"/>
                        <a:pt x="110409" y="32494"/>
                      </a:cubicBezTo>
                      <a:close/>
                    </a:path>
                  </a:pathLst>
                </a:custGeom>
                <a:grpFill/>
                <a:ln w="0" cap="flat">
                  <a:noFill/>
                  <a:prstDash val="solid"/>
                  <a:miter/>
                </a:ln>
              </p:spPr>
              <p:txBody>
                <a:bodyPr rtlCol="0" anchor="ctr"/>
                <a:lstStyle/>
                <a:p>
                  <a:endParaRPr lang="en-GB"/>
                </a:p>
              </p:txBody>
            </p:sp>
            <p:sp>
              <p:nvSpPr>
                <p:cNvPr id="73" name="Vrije vorm: vorm 72">
                  <a:extLst>
                    <a:ext uri="{FF2B5EF4-FFF2-40B4-BE49-F238E27FC236}">
                      <a16:creationId xmlns:a16="http://schemas.microsoft.com/office/drawing/2014/main" id="{31BBCDC4-A419-9A29-FB96-80FB75A3A55C}"/>
                    </a:ext>
                  </a:extLst>
                </p:cNvPr>
                <p:cNvSpPr/>
                <p:nvPr/>
              </p:nvSpPr>
              <p:spPr>
                <a:xfrm>
                  <a:off x="8720965" y="3173550"/>
                  <a:ext cx="113578" cy="57644"/>
                </a:xfrm>
                <a:custGeom>
                  <a:avLst/>
                  <a:gdLst>
                    <a:gd name="connsiteX0" fmla="*/ 110409 w 113578"/>
                    <a:gd name="connsiteY0" fmla="*/ 32645 h 57644"/>
                    <a:gd name="connsiteX1" fmla="*/ 64334 w 113578"/>
                    <a:gd name="connsiteY1" fmla="*/ 55984 h 57644"/>
                    <a:gd name="connsiteX2" fmla="*/ 49244 w 113578"/>
                    <a:gd name="connsiteY2" fmla="*/ 55984 h 57644"/>
                    <a:gd name="connsiteX3" fmla="*/ 3169 w 113578"/>
                    <a:gd name="connsiteY3" fmla="*/ 32645 h 57644"/>
                    <a:gd name="connsiteX4" fmla="*/ 3169 w 113578"/>
                    <a:gd name="connsiteY4" fmla="*/ 24999 h 57644"/>
                    <a:gd name="connsiteX5" fmla="*/ 49244 w 113578"/>
                    <a:gd name="connsiteY5" fmla="*/ 1660 h 57644"/>
                    <a:gd name="connsiteX6" fmla="*/ 64334 w 113578"/>
                    <a:gd name="connsiteY6" fmla="*/ 1660 h 57644"/>
                    <a:gd name="connsiteX7" fmla="*/ 110409 w 113578"/>
                    <a:gd name="connsiteY7" fmla="*/ 24999 h 57644"/>
                    <a:gd name="connsiteX8" fmla="*/ 110409 w 113578"/>
                    <a:gd name="connsiteY8" fmla="*/ 32645 h 5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644">
                      <a:moveTo>
                        <a:pt x="110409" y="32645"/>
                      </a:moveTo>
                      <a:lnTo>
                        <a:pt x="64334" y="55984"/>
                      </a:lnTo>
                      <a:cubicBezTo>
                        <a:pt x="60109" y="58197"/>
                        <a:pt x="53268" y="58197"/>
                        <a:pt x="49244" y="55984"/>
                      </a:cubicBezTo>
                      <a:lnTo>
                        <a:pt x="3169" y="32645"/>
                      </a:lnTo>
                      <a:cubicBezTo>
                        <a:pt x="-1056" y="30432"/>
                        <a:pt x="-1056" y="27011"/>
                        <a:pt x="3169" y="24999"/>
                      </a:cubicBezTo>
                      <a:lnTo>
                        <a:pt x="49244" y="1660"/>
                      </a:lnTo>
                      <a:cubicBezTo>
                        <a:pt x="53469" y="-553"/>
                        <a:pt x="60310" y="-553"/>
                        <a:pt x="64334" y="1660"/>
                      </a:cubicBezTo>
                      <a:lnTo>
                        <a:pt x="110409" y="24999"/>
                      </a:lnTo>
                      <a:cubicBezTo>
                        <a:pt x="114635" y="27212"/>
                        <a:pt x="114635" y="30633"/>
                        <a:pt x="110409" y="32645"/>
                      </a:cubicBezTo>
                      <a:close/>
                    </a:path>
                  </a:pathLst>
                </a:custGeom>
                <a:grpFill/>
                <a:ln w="0" cap="flat">
                  <a:noFill/>
                  <a:prstDash val="solid"/>
                  <a:miter/>
                </a:ln>
              </p:spPr>
              <p:txBody>
                <a:bodyPr rtlCol="0" anchor="ctr"/>
                <a:lstStyle/>
                <a:p>
                  <a:endParaRPr lang="en-GB"/>
                </a:p>
              </p:txBody>
            </p:sp>
            <p:sp>
              <p:nvSpPr>
                <p:cNvPr id="74" name="Vrije vorm: vorm 73">
                  <a:extLst>
                    <a:ext uri="{FF2B5EF4-FFF2-40B4-BE49-F238E27FC236}">
                      <a16:creationId xmlns:a16="http://schemas.microsoft.com/office/drawing/2014/main" id="{347D5602-AC6D-3769-0B4F-A7F2605AA96F}"/>
                    </a:ext>
                  </a:extLst>
                </p:cNvPr>
                <p:cNvSpPr/>
                <p:nvPr/>
              </p:nvSpPr>
              <p:spPr>
                <a:xfrm>
                  <a:off x="8791989" y="3137736"/>
                  <a:ext cx="113578" cy="57644"/>
                </a:xfrm>
                <a:custGeom>
                  <a:avLst/>
                  <a:gdLst>
                    <a:gd name="connsiteX0" fmla="*/ 110409 w 113578"/>
                    <a:gd name="connsiteY0" fmla="*/ 32645 h 57644"/>
                    <a:gd name="connsiteX1" fmla="*/ 64334 w 113578"/>
                    <a:gd name="connsiteY1" fmla="*/ 55984 h 57644"/>
                    <a:gd name="connsiteX2" fmla="*/ 49244 w 113578"/>
                    <a:gd name="connsiteY2" fmla="*/ 55984 h 57644"/>
                    <a:gd name="connsiteX3" fmla="*/ 3169 w 113578"/>
                    <a:gd name="connsiteY3" fmla="*/ 32645 h 57644"/>
                    <a:gd name="connsiteX4" fmla="*/ 3169 w 113578"/>
                    <a:gd name="connsiteY4" fmla="*/ 24999 h 57644"/>
                    <a:gd name="connsiteX5" fmla="*/ 49244 w 113578"/>
                    <a:gd name="connsiteY5" fmla="*/ 1660 h 57644"/>
                    <a:gd name="connsiteX6" fmla="*/ 64334 w 113578"/>
                    <a:gd name="connsiteY6" fmla="*/ 1660 h 57644"/>
                    <a:gd name="connsiteX7" fmla="*/ 110409 w 113578"/>
                    <a:gd name="connsiteY7" fmla="*/ 24999 h 57644"/>
                    <a:gd name="connsiteX8" fmla="*/ 110409 w 113578"/>
                    <a:gd name="connsiteY8" fmla="*/ 32645 h 5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644">
                      <a:moveTo>
                        <a:pt x="110409" y="32645"/>
                      </a:moveTo>
                      <a:lnTo>
                        <a:pt x="64334" y="55984"/>
                      </a:lnTo>
                      <a:cubicBezTo>
                        <a:pt x="60109" y="58198"/>
                        <a:pt x="53268" y="58198"/>
                        <a:pt x="49244" y="55984"/>
                      </a:cubicBezTo>
                      <a:lnTo>
                        <a:pt x="3169" y="32645"/>
                      </a:lnTo>
                      <a:cubicBezTo>
                        <a:pt x="-1056" y="30432"/>
                        <a:pt x="-1056" y="27011"/>
                        <a:pt x="3169" y="24999"/>
                      </a:cubicBezTo>
                      <a:lnTo>
                        <a:pt x="49244" y="1660"/>
                      </a:lnTo>
                      <a:cubicBezTo>
                        <a:pt x="53469" y="-553"/>
                        <a:pt x="60310" y="-553"/>
                        <a:pt x="64334" y="1660"/>
                      </a:cubicBezTo>
                      <a:lnTo>
                        <a:pt x="110409" y="24999"/>
                      </a:lnTo>
                      <a:cubicBezTo>
                        <a:pt x="114635" y="27011"/>
                        <a:pt x="114635" y="30633"/>
                        <a:pt x="110409" y="32645"/>
                      </a:cubicBezTo>
                      <a:close/>
                    </a:path>
                  </a:pathLst>
                </a:custGeom>
                <a:grpFill/>
                <a:ln w="0" cap="flat">
                  <a:noFill/>
                  <a:prstDash val="solid"/>
                  <a:miter/>
                </a:ln>
              </p:spPr>
              <p:txBody>
                <a:bodyPr rtlCol="0" anchor="ctr"/>
                <a:lstStyle/>
                <a:p>
                  <a:endParaRPr lang="en-GB"/>
                </a:p>
              </p:txBody>
            </p:sp>
            <p:sp>
              <p:nvSpPr>
                <p:cNvPr id="75" name="Vrije vorm: vorm 74">
                  <a:extLst>
                    <a:ext uri="{FF2B5EF4-FFF2-40B4-BE49-F238E27FC236}">
                      <a16:creationId xmlns:a16="http://schemas.microsoft.com/office/drawing/2014/main" id="{F5101E03-D3A0-D2C3-A39B-5CB6E778D1C0}"/>
                    </a:ext>
                  </a:extLst>
                </p:cNvPr>
                <p:cNvSpPr/>
                <p:nvPr/>
              </p:nvSpPr>
              <p:spPr>
                <a:xfrm>
                  <a:off x="8862811" y="3101922"/>
                  <a:ext cx="113578" cy="57644"/>
                </a:xfrm>
                <a:custGeom>
                  <a:avLst/>
                  <a:gdLst>
                    <a:gd name="connsiteX0" fmla="*/ 110409 w 113578"/>
                    <a:gd name="connsiteY0" fmla="*/ 32645 h 57644"/>
                    <a:gd name="connsiteX1" fmla="*/ 64334 w 113578"/>
                    <a:gd name="connsiteY1" fmla="*/ 55984 h 57644"/>
                    <a:gd name="connsiteX2" fmla="*/ 49244 w 113578"/>
                    <a:gd name="connsiteY2" fmla="*/ 55984 h 57644"/>
                    <a:gd name="connsiteX3" fmla="*/ 3169 w 113578"/>
                    <a:gd name="connsiteY3" fmla="*/ 32645 h 57644"/>
                    <a:gd name="connsiteX4" fmla="*/ 3169 w 113578"/>
                    <a:gd name="connsiteY4" fmla="*/ 24999 h 57644"/>
                    <a:gd name="connsiteX5" fmla="*/ 49244 w 113578"/>
                    <a:gd name="connsiteY5" fmla="*/ 1660 h 57644"/>
                    <a:gd name="connsiteX6" fmla="*/ 64334 w 113578"/>
                    <a:gd name="connsiteY6" fmla="*/ 1660 h 57644"/>
                    <a:gd name="connsiteX7" fmla="*/ 110409 w 113578"/>
                    <a:gd name="connsiteY7" fmla="*/ 24999 h 57644"/>
                    <a:gd name="connsiteX8" fmla="*/ 110409 w 113578"/>
                    <a:gd name="connsiteY8" fmla="*/ 32645 h 5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644">
                      <a:moveTo>
                        <a:pt x="110409" y="32645"/>
                      </a:moveTo>
                      <a:lnTo>
                        <a:pt x="64334" y="55984"/>
                      </a:lnTo>
                      <a:cubicBezTo>
                        <a:pt x="60109" y="58198"/>
                        <a:pt x="53268" y="58198"/>
                        <a:pt x="49244" y="55984"/>
                      </a:cubicBezTo>
                      <a:lnTo>
                        <a:pt x="3169" y="32645"/>
                      </a:lnTo>
                      <a:cubicBezTo>
                        <a:pt x="-1056" y="30432"/>
                        <a:pt x="-1056" y="27011"/>
                        <a:pt x="3169" y="24999"/>
                      </a:cubicBezTo>
                      <a:lnTo>
                        <a:pt x="49244" y="1660"/>
                      </a:lnTo>
                      <a:cubicBezTo>
                        <a:pt x="53469" y="-553"/>
                        <a:pt x="60310" y="-553"/>
                        <a:pt x="64334" y="1660"/>
                      </a:cubicBezTo>
                      <a:lnTo>
                        <a:pt x="110409" y="24999"/>
                      </a:lnTo>
                      <a:cubicBezTo>
                        <a:pt x="114634" y="27212"/>
                        <a:pt x="114634" y="30633"/>
                        <a:pt x="110409" y="32645"/>
                      </a:cubicBezTo>
                      <a:close/>
                    </a:path>
                  </a:pathLst>
                </a:custGeom>
                <a:grpFill/>
                <a:ln w="0" cap="flat">
                  <a:noFill/>
                  <a:prstDash val="solid"/>
                  <a:miter/>
                </a:ln>
              </p:spPr>
              <p:txBody>
                <a:bodyPr rtlCol="0" anchor="ctr"/>
                <a:lstStyle/>
                <a:p>
                  <a:endParaRPr lang="en-GB"/>
                </a:p>
              </p:txBody>
            </p:sp>
            <p:sp>
              <p:nvSpPr>
                <p:cNvPr id="76" name="Vrije vorm: vorm 75">
                  <a:extLst>
                    <a:ext uri="{FF2B5EF4-FFF2-40B4-BE49-F238E27FC236}">
                      <a16:creationId xmlns:a16="http://schemas.microsoft.com/office/drawing/2014/main" id="{342D7BF2-3F53-98B5-4849-0BBDF139F43A}"/>
                    </a:ext>
                  </a:extLst>
                </p:cNvPr>
                <p:cNvSpPr/>
                <p:nvPr/>
              </p:nvSpPr>
              <p:spPr>
                <a:xfrm>
                  <a:off x="8933836" y="3066108"/>
                  <a:ext cx="113578" cy="57644"/>
                </a:xfrm>
                <a:custGeom>
                  <a:avLst/>
                  <a:gdLst>
                    <a:gd name="connsiteX0" fmla="*/ 110409 w 113578"/>
                    <a:gd name="connsiteY0" fmla="*/ 32645 h 57644"/>
                    <a:gd name="connsiteX1" fmla="*/ 64334 w 113578"/>
                    <a:gd name="connsiteY1" fmla="*/ 55984 h 57644"/>
                    <a:gd name="connsiteX2" fmla="*/ 49244 w 113578"/>
                    <a:gd name="connsiteY2" fmla="*/ 55984 h 57644"/>
                    <a:gd name="connsiteX3" fmla="*/ 3169 w 113578"/>
                    <a:gd name="connsiteY3" fmla="*/ 32645 h 57644"/>
                    <a:gd name="connsiteX4" fmla="*/ 3169 w 113578"/>
                    <a:gd name="connsiteY4" fmla="*/ 24999 h 57644"/>
                    <a:gd name="connsiteX5" fmla="*/ 49244 w 113578"/>
                    <a:gd name="connsiteY5" fmla="*/ 1660 h 57644"/>
                    <a:gd name="connsiteX6" fmla="*/ 64334 w 113578"/>
                    <a:gd name="connsiteY6" fmla="*/ 1660 h 57644"/>
                    <a:gd name="connsiteX7" fmla="*/ 110409 w 113578"/>
                    <a:gd name="connsiteY7" fmla="*/ 24999 h 57644"/>
                    <a:gd name="connsiteX8" fmla="*/ 110409 w 113578"/>
                    <a:gd name="connsiteY8" fmla="*/ 32645 h 5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644">
                      <a:moveTo>
                        <a:pt x="110409" y="32645"/>
                      </a:moveTo>
                      <a:lnTo>
                        <a:pt x="64334" y="55984"/>
                      </a:lnTo>
                      <a:cubicBezTo>
                        <a:pt x="60109" y="58197"/>
                        <a:pt x="53268" y="58197"/>
                        <a:pt x="49244" y="55984"/>
                      </a:cubicBezTo>
                      <a:lnTo>
                        <a:pt x="3169" y="32645"/>
                      </a:lnTo>
                      <a:cubicBezTo>
                        <a:pt x="-1056" y="30432"/>
                        <a:pt x="-1056" y="27011"/>
                        <a:pt x="3169" y="24999"/>
                      </a:cubicBezTo>
                      <a:lnTo>
                        <a:pt x="49244" y="1660"/>
                      </a:lnTo>
                      <a:cubicBezTo>
                        <a:pt x="53469" y="-553"/>
                        <a:pt x="60310" y="-553"/>
                        <a:pt x="64334" y="1660"/>
                      </a:cubicBezTo>
                      <a:lnTo>
                        <a:pt x="110409" y="24999"/>
                      </a:lnTo>
                      <a:cubicBezTo>
                        <a:pt x="114635" y="27011"/>
                        <a:pt x="114635" y="30633"/>
                        <a:pt x="110409" y="32645"/>
                      </a:cubicBezTo>
                      <a:close/>
                    </a:path>
                  </a:pathLst>
                </a:custGeom>
                <a:grpFill/>
                <a:ln w="0" cap="flat">
                  <a:noFill/>
                  <a:prstDash val="solid"/>
                  <a:miter/>
                </a:ln>
              </p:spPr>
              <p:txBody>
                <a:bodyPr rtlCol="0" anchor="ctr"/>
                <a:lstStyle/>
                <a:p>
                  <a:endParaRPr lang="en-GB"/>
                </a:p>
              </p:txBody>
            </p:sp>
            <p:sp>
              <p:nvSpPr>
                <p:cNvPr id="77" name="Vrije vorm: vorm 76">
                  <a:extLst>
                    <a:ext uri="{FF2B5EF4-FFF2-40B4-BE49-F238E27FC236}">
                      <a16:creationId xmlns:a16="http://schemas.microsoft.com/office/drawing/2014/main" id="{C702EBCA-847A-2BBA-7624-A4E2CDC5D899}"/>
                    </a:ext>
                  </a:extLst>
                </p:cNvPr>
                <p:cNvSpPr/>
                <p:nvPr/>
              </p:nvSpPr>
              <p:spPr>
                <a:xfrm>
                  <a:off x="9004860" y="3030294"/>
                  <a:ext cx="113578" cy="57644"/>
                </a:xfrm>
                <a:custGeom>
                  <a:avLst/>
                  <a:gdLst>
                    <a:gd name="connsiteX0" fmla="*/ 110409 w 113578"/>
                    <a:gd name="connsiteY0" fmla="*/ 32645 h 57644"/>
                    <a:gd name="connsiteX1" fmla="*/ 64334 w 113578"/>
                    <a:gd name="connsiteY1" fmla="*/ 55984 h 57644"/>
                    <a:gd name="connsiteX2" fmla="*/ 49244 w 113578"/>
                    <a:gd name="connsiteY2" fmla="*/ 55984 h 57644"/>
                    <a:gd name="connsiteX3" fmla="*/ 3169 w 113578"/>
                    <a:gd name="connsiteY3" fmla="*/ 32645 h 57644"/>
                    <a:gd name="connsiteX4" fmla="*/ 3169 w 113578"/>
                    <a:gd name="connsiteY4" fmla="*/ 24999 h 57644"/>
                    <a:gd name="connsiteX5" fmla="*/ 49244 w 113578"/>
                    <a:gd name="connsiteY5" fmla="*/ 1660 h 57644"/>
                    <a:gd name="connsiteX6" fmla="*/ 64334 w 113578"/>
                    <a:gd name="connsiteY6" fmla="*/ 1660 h 57644"/>
                    <a:gd name="connsiteX7" fmla="*/ 110409 w 113578"/>
                    <a:gd name="connsiteY7" fmla="*/ 24999 h 57644"/>
                    <a:gd name="connsiteX8" fmla="*/ 110409 w 113578"/>
                    <a:gd name="connsiteY8" fmla="*/ 32645 h 5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644">
                      <a:moveTo>
                        <a:pt x="110409" y="32645"/>
                      </a:moveTo>
                      <a:lnTo>
                        <a:pt x="64334" y="55984"/>
                      </a:lnTo>
                      <a:cubicBezTo>
                        <a:pt x="60109" y="58197"/>
                        <a:pt x="53268" y="58197"/>
                        <a:pt x="49244" y="55984"/>
                      </a:cubicBezTo>
                      <a:lnTo>
                        <a:pt x="3169" y="32645"/>
                      </a:lnTo>
                      <a:cubicBezTo>
                        <a:pt x="-1056" y="30432"/>
                        <a:pt x="-1056" y="27011"/>
                        <a:pt x="3169" y="24999"/>
                      </a:cubicBezTo>
                      <a:lnTo>
                        <a:pt x="49244" y="1660"/>
                      </a:lnTo>
                      <a:cubicBezTo>
                        <a:pt x="53469" y="-553"/>
                        <a:pt x="60310" y="-553"/>
                        <a:pt x="64334" y="1660"/>
                      </a:cubicBezTo>
                      <a:lnTo>
                        <a:pt x="110409" y="24999"/>
                      </a:lnTo>
                      <a:cubicBezTo>
                        <a:pt x="114635" y="27011"/>
                        <a:pt x="114635" y="30633"/>
                        <a:pt x="110409" y="32645"/>
                      </a:cubicBezTo>
                      <a:close/>
                    </a:path>
                  </a:pathLst>
                </a:custGeom>
                <a:grpFill/>
                <a:ln w="0" cap="flat">
                  <a:noFill/>
                  <a:prstDash val="solid"/>
                  <a:miter/>
                </a:ln>
              </p:spPr>
              <p:txBody>
                <a:bodyPr rtlCol="0" anchor="ctr"/>
                <a:lstStyle/>
                <a:p>
                  <a:endParaRPr lang="en-GB"/>
                </a:p>
              </p:txBody>
            </p:sp>
            <p:sp>
              <p:nvSpPr>
                <p:cNvPr id="78" name="Vrije vorm: vorm 77">
                  <a:extLst>
                    <a:ext uri="{FF2B5EF4-FFF2-40B4-BE49-F238E27FC236}">
                      <a16:creationId xmlns:a16="http://schemas.microsoft.com/office/drawing/2014/main" id="{6951FC40-73A2-9C5B-463B-AB32E5BEBBFA}"/>
                    </a:ext>
                  </a:extLst>
                </p:cNvPr>
                <p:cNvSpPr/>
                <p:nvPr/>
              </p:nvSpPr>
              <p:spPr>
                <a:xfrm>
                  <a:off x="9075352" y="2994567"/>
                  <a:ext cx="114037" cy="57671"/>
                </a:xfrm>
                <a:custGeom>
                  <a:avLst/>
                  <a:gdLst>
                    <a:gd name="connsiteX0" fmla="*/ 111343 w 114037"/>
                    <a:gd name="connsiteY0" fmla="*/ 32357 h 57671"/>
                    <a:gd name="connsiteX1" fmla="*/ 64061 w 114037"/>
                    <a:gd name="connsiteY1" fmla="*/ 56300 h 57671"/>
                    <a:gd name="connsiteX2" fmla="*/ 48770 w 114037"/>
                    <a:gd name="connsiteY2" fmla="*/ 55696 h 57671"/>
                    <a:gd name="connsiteX3" fmla="*/ 3701 w 114037"/>
                    <a:gd name="connsiteY3" fmla="*/ 32961 h 57671"/>
                    <a:gd name="connsiteX4" fmla="*/ 2695 w 114037"/>
                    <a:gd name="connsiteY4" fmla="*/ 25315 h 57671"/>
                    <a:gd name="connsiteX5" fmla="*/ 49977 w 114037"/>
                    <a:gd name="connsiteY5" fmla="*/ 1372 h 57671"/>
                    <a:gd name="connsiteX6" fmla="*/ 65268 w 114037"/>
                    <a:gd name="connsiteY6" fmla="*/ 1975 h 57671"/>
                    <a:gd name="connsiteX7" fmla="*/ 110337 w 114037"/>
                    <a:gd name="connsiteY7" fmla="*/ 24711 h 57671"/>
                    <a:gd name="connsiteX8" fmla="*/ 111343 w 114037"/>
                    <a:gd name="connsiteY8" fmla="*/ 32357 h 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37" h="57671">
                      <a:moveTo>
                        <a:pt x="111343" y="32357"/>
                      </a:moveTo>
                      <a:lnTo>
                        <a:pt x="64061" y="56300"/>
                      </a:lnTo>
                      <a:cubicBezTo>
                        <a:pt x="60238" y="58312"/>
                        <a:pt x="53397" y="58111"/>
                        <a:pt x="48770" y="55696"/>
                      </a:cubicBezTo>
                      <a:lnTo>
                        <a:pt x="3701" y="32961"/>
                      </a:lnTo>
                      <a:cubicBezTo>
                        <a:pt x="-726" y="30747"/>
                        <a:pt x="-1329" y="27327"/>
                        <a:pt x="2695" y="25315"/>
                      </a:cubicBezTo>
                      <a:lnTo>
                        <a:pt x="49977" y="1372"/>
                      </a:lnTo>
                      <a:cubicBezTo>
                        <a:pt x="53800" y="-640"/>
                        <a:pt x="60641" y="-439"/>
                        <a:pt x="65268" y="1975"/>
                      </a:cubicBezTo>
                      <a:lnTo>
                        <a:pt x="110337" y="24711"/>
                      </a:lnTo>
                      <a:cubicBezTo>
                        <a:pt x="114764" y="26924"/>
                        <a:pt x="115367" y="30345"/>
                        <a:pt x="111343" y="32357"/>
                      </a:cubicBezTo>
                      <a:close/>
                    </a:path>
                  </a:pathLst>
                </a:custGeom>
                <a:grpFill/>
                <a:ln w="0" cap="flat">
                  <a:noFill/>
                  <a:prstDash val="solid"/>
                  <a:miter/>
                </a:ln>
              </p:spPr>
              <p:txBody>
                <a:bodyPr rtlCol="0" anchor="ctr"/>
                <a:lstStyle/>
                <a:p>
                  <a:endParaRPr lang="en-GB"/>
                </a:p>
              </p:txBody>
            </p:sp>
            <p:sp>
              <p:nvSpPr>
                <p:cNvPr id="79" name="Vrije vorm: vorm 78">
                  <a:extLst>
                    <a:ext uri="{FF2B5EF4-FFF2-40B4-BE49-F238E27FC236}">
                      <a16:creationId xmlns:a16="http://schemas.microsoft.com/office/drawing/2014/main" id="{6FC04529-AA30-DF26-A64F-D6FA5F17B54E}"/>
                    </a:ext>
                  </a:extLst>
                </p:cNvPr>
                <p:cNvSpPr/>
                <p:nvPr/>
              </p:nvSpPr>
              <p:spPr>
                <a:xfrm>
                  <a:off x="9146376" y="2936219"/>
                  <a:ext cx="158302" cy="80004"/>
                </a:xfrm>
                <a:custGeom>
                  <a:avLst/>
                  <a:gdLst>
                    <a:gd name="connsiteX0" fmla="*/ 155608 w 158302"/>
                    <a:gd name="connsiteY0" fmla="*/ 32357 h 80004"/>
                    <a:gd name="connsiteX1" fmla="*/ 64061 w 158302"/>
                    <a:gd name="connsiteY1" fmla="*/ 78633 h 80004"/>
                    <a:gd name="connsiteX2" fmla="*/ 48770 w 158302"/>
                    <a:gd name="connsiteY2" fmla="*/ 78030 h 80004"/>
                    <a:gd name="connsiteX3" fmla="*/ 3701 w 158302"/>
                    <a:gd name="connsiteY3" fmla="*/ 55294 h 80004"/>
                    <a:gd name="connsiteX4" fmla="*/ 2695 w 158302"/>
                    <a:gd name="connsiteY4" fmla="*/ 47648 h 80004"/>
                    <a:gd name="connsiteX5" fmla="*/ 94241 w 158302"/>
                    <a:gd name="connsiteY5" fmla="*/ 1372 h 80004"/>
                    <a:gd name="connsiteX6" fmla="*/ 109533 w 158302"/>
                    <a:gd name="connsiteY6" fmla="*/ 1975 h 80004"/>
                    <a:gd name="connsiteX7" fmla="*/ 154602 w 158302"/>
                    <a:gd name="connsiteY7" fmla="*/ 24711 h 80004"/>
                    <a:gd name="connsiteX8" fmla="*/ 155608 w 158302"/>
                    <a:gd name="connsiteY8" fmla="*/ 32357 h 8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302" h="80004">
                      <a:moveTo>
                        <a:pt x="155608" y="32357"/>
                      </a:moveTo>
                      <a:lnTo>
                        <a:pt x="64061" y="78633"/>
                      </a:lnTo>
                      <a:cubicBezTo>
                        <a:pt x="60238" y="80645"/>
                        <a:pt x="53397" y="80444"/>
                        <a:pt x="48770" y="78030"/>
                      </a:cubicBezTo>
                      <a:lnTo>
                        <a:pt x="3701" y="55294"/>
                      </a:lnTo>
                      <a:cubicBezTo>
                        <a:pt x="-726" y="53081"/>
                        <a:pt x="-1329" y="49660"/>
                        <a:pt x="2695" y="47648"/>
                      </a:cubicBezTo>
                      <a:lnTo>
                        <a:pt x="94241" y="1372"/>
                      </a:lnTo>
                      <a:cubicBezTo>
                        <a:pt x="98064" y="-640"/>
                        <a:pt x="104905" y="-439"/>
                        <a:pt x="109533" y="1975"/>
                      </a:cubicBezTo>
                      <a:lnTo>
                        <a:pt x="154602" y="24711"/>
                      </a:lnTo>
                      <a:cubicBezTo>
                        <a:pt x="159028" y="26924"/>
                        <a:pt x="159632" y="30345"/>
                        <a:pt x="155608" y="32357"/>
                      </a:cubicBezTo>
                      <a:close/>
                    </a:path>
                  </a:pathLst>
                </a:custGeom>
                <a:grpFill/>
                <a:ln w="0" cap="flat">
                  <a:noFill/>
                  <a:prstDash val="solid"/>
                  <a:miter/>
                </a:ln>
              </p:spPr>
              <p:txBody>
                <a:bodyPr rtlCol="0" anchor="ctr"/>
                <a:lstStyle/>
                <a:p>
                  <a:endParaRPr lang="en-GB"/>
                </a:p>
              </p:txBody>
            </p:sp>
          </p:grpSp>
          <p:grpSp>
            <p:nvGrpSpPr>
              <p:cNvPr id="80" name="Graphic 3">
                <a:extLst>
                  <a:ext uri="{FF2B5EF4-FFF2-40B4-BE49-F238E27FC236}">
                    <a16:creationId xmlns:a16="http://schemas.microsoft.com/office/drawing/2014/main" id="{A8077BDD-5C8D-2545-1903-92C59321CA36}"/>
                  </a:ext>
                </a:extLst>
              </p:cNvPr>
              <p:cNvGrpSpPr/>
              <p:nvPr/>
            </p:nvGrpSpPr>
            <p:grpSpPr>
              <a:xfrm>
                <a:off x="8294569" y="3007709"/>
                <a:ext cx="1009879" cy="510045"/>
                <a:chOff x="8294569" y="3007709"/>
                <a:chExt cx="1009879" cy="510045"/>
              </a:xfrm>
              <a:grpFill/>
            </p:grpSpPr>
            <p:sp>
              <p:nvSpPr>
                <p:cNvPr id="81" name="Vrije vorm: vorm 80">
                  <a:extLst>
                    <a:ext uri="{FF2B5EF4-FFF2-40B4-BE49-F238E27FC236}">
                      <a16:creationId xmlns:a16="http://schemas.microsoft.com/office/drawing/2014/main" id="{47DF7468-28ED-6B80-A34B-F718E0076EBD}"/>
                    </a:ext>
                  </a:extLst>
                </p:cNvPr>
                <p:cNvSpPr/>
                <p:nvPr/>
              </p:nvSpPr>
              <p:spPr>
                <a:xfrm>
                  <a:off x="9190267" y="3007709"/>
                  <a:ext cx="114181" cy="57744"/>
                </a:xfrm>
                <a:custGeom>
                  <a:avLst/>
                  <a:gdLst>
                    <a:gd name="connsiteX0" fmla="*/ 64233 w 114181"/>
                    <a:gd name="connsiteY0" fmla="*/ 56236 h 57744"/>
                    <a:gd name="connsiteX1" fmla="*/ 111314 w 114181"/>
                    <a:gd name="connsiteY1" fmla="*/ 32494 h 57744"/>
                    <a:gd name="connsiteX2" fmla="*/ 111314 w 114181"/>
                    <a:gd name="connsiteY2" fmla="*/ 25251 h 57744"/>
                    <a:gd name="connsiteX3" fmla="*/ 64233 w 114181"/>
                    <a:gd name="connsiteY3" fmla="*/ 1509 h 57744"/>
                    <a:gd name="connsiteX4" fmla="*/ 49948 w 114181"/>
                    <a:gd name="connsiteY4" fmla="*/ 1509 h 57744"/>
                    <a:gd name="connsiteX5" fmla="*/ 2867 w 114181"/>
                    <a:gd name="connsiteY5" fmla="*/ 25251 h 57744"/>
                    <a:gd name="connsiteX6" fmla="*/ 2867 w 114181"/>
                    <a:gd name="connsiteY6" fmla="*/ 32494 h 57744"/>
                    <a:gd name="connsiteX7" fmla="*/ 49948 w 114181"/>
                    <a:gd name="connsiteY7" fmla="*/ 56236 h 57744"/>
                    <a:gd name="connsiteX8" fmla="*/ 64233 w 114181"/>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81" h="57744">
                      <a:moveTo>
                        <a:pt x="64233" y="56236"/>
                      </a:moveTo>
                      <a:lnTo>
                        <a:pt x="111314" y="32494"/>
                      </a:lnTo>
                      <a:cubicBezTo>
                        <a:pt x="115137" y="30482"/>
                        <a:pt x="115137" y="27263"/>
                        <a:pt x="111314" y="25251"/>
                      </a:cubicBezTo>
                      <a:lnTo>
                        <a:pt x="64233" y="1509"/>
                      </a:lnTo>
                      <a:cubicBezTo>
                        <a:pt x="60209" y="-503"/>
                        <a:pt x="53972" y="-503"/>
                        <a:pt x="49948" y="1509"/>
                      </a:cubicBezTo>
                      <a:lnTo>
                        <a:pt x="2867" y="25251"/>
                      </a:lnTo>
                      <a:cubicBezTo>
                        <a:pt x="-956" y="27263"/>
                        <a:pt x="-956" y="30482"/>
                        <a:pt x="2867" y="32494"/>
                      </a:cubicBezTo>
                      <a:lnTo>
                        <a:pt x="49948" y="56236"/>
                      </a:lnTo>
                      <a:cubicBezTo>
                        <a:pt x="53771" y="58248"/>
                        <a:pt x="60209" y="58248"/>
                        <a:pt x="64233" y="56236"/>
                      </a:cubicBezTo>
                      <a:close/>
                    </a:path>
                  </a:pathLst>
                </a:custGeom>
                <a:grpFill/>
                <a:ln w="0" cap="flat">
                  <a:noFill/>
                  <a:prstDash val="solid"/>
                  <a:miter/>
                </a:ln>
              </p:spPr>
              <p:txBody>
                <a:bodyPr rtlCol="0" anchor="ctr"/>
                <a:lstStyle/>
                <a:p>
                  <a:endParaRPr lang="en-GB"/>
                </a:p>
              </p:txBody>
            </p:sp>
            <p:sp>
              <p:nvSpPr>
                <p:cNvPr id="82" name="Vrije vorm: vorm 81">
                  <a:extLst>
                    <a:ext uri="{FF2B5EF4-FFF2-40B4-BE49-F238E27FC236}">
                      <a16:creationId xmlns:a16="http://schemas.microsoft.com/office/drawing/2014/main" id="{7B8D1A47-6789-70AD-CB87-F1E335ACA32A}"/>
                    </a:ext>
                  </a:extLst>
                </p:cNvPr>
                <p:cNvSpPr/>
                <p:nvPr/>
              </p:nvSpPr>
              <p:spPr>
                <a:xfrm>
                  <a:off x="9119444" y="3043523"/>
                  <a:ext cx="114257" cy="57744"/>
                </a:xfrm>
                <a:custGeom>
                  <a:avLst/>
                  <a:gdLst>
                    <a:gd name="connsiteX0" fmla="*/ 64233 w 114257"/>
                    <a:gd name="connsiteY0" fmla="*/ 56236 h 57744"/>
                    <a:gd name="connsiteX1" fmla="*/ 111315 w 114257"/>
                    <a:gd name="connsiteY1" fmla="*/ 32494 h 57744"/>
                    <a:gd name="connsiteX2" fmla="*/ 111315 w 114257"/>
                    <a:gd name="connsiteY2" fmla="*/ 25251 h 57744"/>
                    <a:gd name="connsiteX3" fmla="*/ 64233 w 114257"/>
                    <a:gd name="connsiteY3" fmla="*/ 1509 h 57744"/>
                    <a:gd name="connsiteX4" fmla="*/ 49948 w 114257"/>
                    <a:gd name="connsiteY4" fmla="*/ 1509 h 57744"/>
                    <a:gd name="connsiteX5" fmla="*/ 2867 w 114257"/>
                    <a:gd name="connsiteY5" fmla="*/ 25251 h 57744"/>
                    <a:gd name="connsiteX6" fmla="*/ 2867 w 114257"/>
                    <a:gd name="connsiteY6" fmla="*/ 32494 h 57744"/>
                    <a:gd name="connsiteX7" fmla="*/ 49948 w 114257"/>
                    <a:gd name="connsiteY7" fmla="*/ 56236 h 57744"/>
                    <a:gd name="connsiteX8" fmla="*/ 64233 w 114257"/>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7" h="57744">
                      <a:moveTo>
                        <a:pt x="64233" y="56236"/>
                      </a:moveTo>
                      <a:lnTo>
                        <a:pt x="111315" y="32494"/>
                      </a:lnTo>
                      <a:cubicBezTo>
                        <a:pt x="115138" y="30482"/>
                        <a:pt x="115339" y="27263"/>
                        <a:pt x="111315" y="25251"/>
                      </a:cubicBezTo>
                      <a:lnTo>
                        <a:pt x="64233" y="1509"/>
                      </a:lnTo>
                      <a:cubicBezTo>
                        <a:pt x="60411" y="-503"/>
                        <a:pt x="53972" y="-503"/>
                        <a:pt x="49948" y="1509"/>
                      </a:cubicBezTo>
                      <a:lnTo>
                        <a:pt x="2867" y="25251"/>
                      </a:lnTo>
                      <a:cubicBezTo>
                        <a:pt x="-956" y="27263"/>
                        <a:pt x="-956" y="30482"/>
                        <a:pt x="2867" y="32494"/>
                      </a:cubicBezTo>
                      <a:lnTo>
                        <a:pt x="49948" y="56236"/>
                      </a:lnTo>
                      <a:cubicBezTo>
                        <a:pt x="53972" y="58248"/>
                        <a:pt x="60209" y="58248"/>
                        <a:pt x="64233" y="56236"/>
                      </a:cubicBezTo>
                      <a:close/>
                    </a:path>
                  </a:pathLst>
                </a:custGeom>
                <a:grpFill/>
                <a:ln w="0" cap="flat">
                  <a:noFill/>
                  <a:prstDash val="solid"/>
                  <a:miter/>
                </a:ln>
              </p:spPr>
              <p:txBody>
                <a:bodyPr rtlCol="0" anchor="ctr"/>
                <a:lstStyle/>
                <a:p>
                  <a:endParaRPr lang="en-GB"/>
                </a:p>
              </p:txBody>
            </p:sp>
            <p:sp>
              <p:nvSpPr>
                <p:cNvPr id="83" name="Vrije vorm: vorm 82">
                  <a:extLst>
                    <a:ext uri="{FF2B5EF4-FFF2-40B4-BE49-F238E27FC236}">
                      <a16:creationId xmlns:a16="http://schemas.microsoft.com/office/drawing/2014/main" id="{8B11533B-92F5-3D59-7AB8-06F744CF3212}"/>
                    </a:ext>
                  </a:extLst>
                </p:cNvPr>
                <p:cNvSpPr/>
                <p:nvPr/>
              </p:nvSpPr>
              <p:spPr>
                <a:xfrm>
                  <a:off x="9048269" y="3079337"/>
                  <a:ext cx="114483" cy="57744"/>
                </a:xfrm>
                <a:custGeom>
                  <a:avLst/>
                  <a:gdLst>
                    <a:gd name="connsiteX0" fmla="*/ 64384 w 114483"/>
                    <a:gd name="connsiteY0" fmla="*/ 56236 h 57744"/>
                    <a:gd name="connsiteX1" fmla="*/ 111466 w 114483"/>
                    <a:gd name="connsiteY1" fmla="*/ 32494 h 57744"/>
                    <a:gd name="connsiteX2" fmla="*/ 111466 w 114483"/>
                    <a:gd name="connsiteY2" fmla="*/ 25251 h 57744"/>
                    <a:gd name="connsiteX3" fmla="*/ 64384 w 114483"/>
                    <a:gd name="connsiteY3" fmla="*/ 1509 h 57744"/>
                    <a:gd name="connsiteX4" fmla="*/ 50099 w 114483"/>
                    <a:gd name="connsiteY4" fmla="*/ 1509 h 57744"/>
                    <a:gd name="connsiteX5" fmla="*/ 3018 w 114483"/>
                    <a:gd name="connsiteY5" fmla="*/ 25251 h 57744"/>
                    <a:gd name="connsiteX6" fmla="*/ 3018 w 114483"/>
                    <a:gd name="connsiteY6" fmla="*/ 32494 h 57744"/>
                    <a:gd name="connsiteX7" fmla="*/ 50099 w 114483"/>
                    <a:gd name="connsiteY7" fmla="*/ 56236 h 57744"/>
                    <a:gd name="connsiteX8" fmla="*/ 64384 w 114483"/>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744">
                      <a:moveTo>
                        <a:pt x="64384" y="56236"/>
                      </a:moveTo>
                      <a:lnTo>
                        <a:pt x="111466" y="32494"/>
                      </a:lnTo>
                      <a:cubicBezTo>
                        <a:pt x="115490" y="30482"/>
                        <a:pt x="115490" y="27263"/>
                        <a:pt x="111466" y="25251"/>
                      </a:cubicBezTo>
                      <a:lnTo>
                        <a:pt x="64384" y="1509"/>
                      </a:lnTo>
                      <a:cubicBezTo>
                        <a:pt x="60562" y="-503"/>
                        <a:pt x="54123" y="-503"/>
                        <a:pt x="50099" y="1509"/>
                      </a:cubicBezTo>
                      <a:lnTo>
                        <a:pt x="3018" y="25251"/>
                      </a:lnTo>
                      <a:cubicBezTo>
                        <a:pt x="-1006" y="27263"/>
                        <a:pt x="-1006" y="30482"/>
                        <a:pt x="3018" y="32494"/>
                      </a:cubicBezTo>
                      <a:lnTo>
                        <a:pt x="50099" y="56236"/>
                      </a:lnTo>
                      <a:cubicBezTo>
                        <a:pt x="53922" y="58248"/>
                        <a:pt x="60360" y="58248"/>
                        <a:pt x="64384" y="56236"/>
                      </a:cubicBezTo>
                      <a:close/>
                    </a:path>
                  </a:pathLst>
                </a:custGeom>
                <a:grpFill/>
                <a:ln w="0" cap="flat">
                  <a:noFill/>
                  <a:prstDash val="solid"/>
                  <a:miter/>
                </a:ln>
              </p:spPr>
              <p:txBody>
                <a:bodyPr rtlCol="0" anchor="ctr"/>
                <a:lstStyle/>
                <a:p>
                  <a:endParaRPr lang="en-GB"/>
                </a:p>
              </p:txBody>
            </p:sp>
            <p:sp>
              <p:nvSpPr>
                <p:cNvPr id="84" name="Vrije vorm: vorm 83">
                  <a:extLst>
                    <a:ext uri="{FF2B5EF4-FFF2-40B4-BE49-F238E27FC236}">
                      <a16:creationId xmlns:a16="http://schemas.microsoft.com/office/drawing/2014/main" id="{DCD4323B-2F51-3BD9-77FE-25879492A039}"/>
                    </a:ext>
                  </a:extLst>
                </p:cNvPr>
                <p:cNvSpPr/>
                <p:nvPr/>
              </p:nvSpPr>
              <p:spPr>
                <a:xfrm>
                  <a:off x="8977597" y="3115352"/>
                  <a:ext cx="114181" cy="57744"/>
                </a:xfrm>
                <a:custGeom>
                  <a:avLst/>
                  <a:gdLst>
                    <a:gd name="connsiteX0" fmla="*/ 64234 w 114181"/>
                    <a:gd name="connsiteY0" fmla="*/ 56236 h 57744"/>
                    <a:gd name="connsiteX1" fmla="*/ 111315 w 114181"/>
                    <a:gd name="connsiteY1" fmla="*/ 32494 h 57744"/>
                    <a:gd name="connsiteX2" fmla="*/ 111315 w 114181"/>
                    <a:gd name="connsiteY2" fmla="*/ 25251 h 57744"/>
                    <a:gd name="connsiteX3" fmla="*/ 64234 w 114181"/>
                    <a:gd name="connsiteY3" fmla="*/ 1509 h 57744"/>
                    <a:gd name="connsiteX4" fmla="*/ 49948 w 114181"/>
                    <a:gd name="connsiteY4" fmla="*/ 1509 h 57744"/>
                    <a:gd name="connsiteX5" fmla="*/ 2867 w 114181"/>
                    <a:gd name="connsiteY5" fmla="*/ 25251 h 57744"/>
                    <a:gd name="connsiteX6" fmla="*/ 2867 w 114181"/>
                    <a:gd name="connsiteY6" fmla="*/ 32494 h 57744"/>
                    <a:gd name="connsiteX7" fmla="*/ 49948 w 114181"/>
                    <a:gd name="connsiteY7" fmla="*/ 56236 h 57744"/>
                    <a:gd name="connsiteX8" fmla="*/ 64234 w 114181"/>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81" h="57744">
                      <a:moveTo>
                        <a:pt x="64234" y="56236"/>
                      </a:moveTo>
                      <a:lnTo>
                        <a:pt x="111315" y="32494"/>
                      </a:lnTo>
                      <a:cubicBezTo>
                        <a:pt x="115138" y="30482"/>
                        <a:pt x="115138" y="27263"/>
                        <a:pt x="111315" y="25251"/>
                      </a:cubicBezTo>
                      <a:lnTo>
                        <a:pt x="64234" y="1509"/>
                      </a:lnTo>
                      <a:cubicBezTo>
                        <a:pt x="60209" y="-503"/>
                        <a:pt x="53972" y="-503"/>
                        <a:pt x="49948" y="1509"/>
                      </a:cubicBezTo>
                      <a:lnTo>
                        <a:pt x="2867" y="25251"/>
                      </a:lnTo>
                      <a:cubicBezTo>
                        <a:pt x="-956" y="27263"/>
                        <a:pt x="-956" y="30482"/>
                        <a:pt x="2867" y="32494"/>
                      </a:cubicBezTo>
                      <a:lnTo>
                        <a:pt x="49948" y="56236"/>
                      </a:lnTo>
                      <a:cubicBezTo>
                        <a:pt x="53972" y="58248"/>
                        <a:pt x="60209" y="58248"/>
                        <a:pt x="64234" y="56236"/>
                      </a:cubicBezTo>
                      <a:close/>
                    </a:path>
                  </a:pathLst>
                </a:custGeom>
                <a:grpFill/>
                <a:ln w="0" cap="flat">
                  <a:noFill/>
                  <a:prstDash val="solid"/>
                  <a:miter/>
                </a:ln>
              </p:spPr>
              <p:txBody>
                <a:bodyPr rtlCol="0" anchor="ctr"/>
                <a:lstStyle/>
                <a:p>
                  <a:endParaRPr lang="en-GB"/>
                </a:p>
              </p:txBody>
            </p:sp>
            <p:sp>
              <p:nvSpPr>
                <p:cNvPr id="85" name="Vrije vorm: vorm 84">
                  <a:extLst>
                    <a:ext uri="{FF2B5EF4-FFF2-40B4-BE49-F238E27FC236}">
                      <a16:creationId xmlns:a16="http://schemas.microsoft.com/office/drawing/2014/main" id="{2BB79627-3B3E-EEB2-ABA8-CB34D86D560B}"/>
                    </a:ext>
                  </a:extLst>
                </p:cNvPr>
                <p:cNvSpPr/>
                <p:nvPr/>
              </p:nvSpPr>
              <p:spPr>
                <a:xfrm>
                  <a:off x="8906573" y="3151166"/>
                  <a:ext cx="114257" cy="57744"/>
                </a:xfrm>
                <a:custGeom>
                  <a:avLst/>
                  <a:gdLst>
                    <a:gd name="connsiteX0" fmla="*/ 64234 w 114257"/>
                    <a:gd name="connsiteY0" fmla="*/ 56236 h 57744"/>
                    <a:gd name="connsiteX1" fmla="*/ 111315 w 114257"/>
                    <a:gd name="connsiteY1" fmla="*/ 32494 h 57744"/>
                    <a:gd name="connsiteX2" fmla="*/ 111315 w 114257"/>
                    <a:gd name="connsiteY2" fmla="*/ 25251 h 57744"/>
                    <a:gd name="connsiteX3" fmla="*/ 64234 w 114257"/>
                    <a:gd name="connsiteY3" fmla="*/ 1509 h 57744"/>
                    <a:gd name="connsiteX4" fmla="*/ 49948 w 114257"/>
                    <a:gd name="connsiteY4" fmla="*/ 1509 h 57744"/>
                    <a:gd name="connsiteX5" fmla="*/ 2867 w 114257"/>
                    <a:gd name="connsiteY5" fmla="*/ 25251 h 57744"/>
                    <a:gd name="connsiteX6" fmla="*/ 2867 w 114257"/>
                    <a:gd name="connsiteY6" fmla="*/ 32494 h 57744"/>
                    <a:gd name="connsiteX7" fmla="*/ 49948 w 114257"/>
                    <a:gd name="connsiteY7" fmla="*/ 56236 h 57744"/>
                    <a:gd name="connsiteX8" fmla="*/ 64234 w 114257"/>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7" h="57744">
                      <a:moveTo>
                        <a:pt x="64234" y="56236"/>
                      </a:moveTo>
                      <a:lnTo>
                        <a:pt x="111315" y="32494"/>
                      </a:lnTo>
                      <a:cubicBezTo>
                        <a:pt x="115138" y="30482"/>
                        <a:pt x="115339" y="27263"/>
                        <a:pt x="111315" y="25251"/>
                      </a:cubicBezTo>
                      <a:lnTo>
                        <a:pt x="64234" y="1509"/>
                      </a:lnTo>
                      <a:cubicBezTo>
                        <a:pt x="60411" y="-503"/>
                        <a:pt x="53972" y="-503"/>
                        <a:pt x="49948" y="1509"/>
                      </a:cubicBezTo>
                      <a:lnTo>
                        <a:pt x="2867" y="25251"/>
                      </a:lnTo>
                      <a:cubicBezTo>
                        <a:pt x="-956" y="27263"/>
                        <a:pt x="-956" y="30482"/>
                        <a:pt x="2867" y="32494"/>
                      </a:cubicBezTo>
                      <a:lnTo>
                        <a:pt x="49948" y="56236"/>
                      </a:lnTo>
                      <a:cubicBezTo>
                        <a:pt x="53972" y="58248"/>
                        <a:pt x="60209" y="58248"/>
                        <a:pt x="64234" y="56236"/>
                      </a:cubicBezTo>
                      <a:close/>
                    </a:path>
                  </a:pathLst>
                </a:custGeom>
                <a:grpFill/>
                <a:ln w="0" cap="flat">
                  <a:noFill/>
                  <a:prstDash val="solid"/>
                  <a:miter/>
                </a:ln>
              </p:spPr>
              <p:txBody>
                <a:bodyPr rtlCol="0" anchor="ctr"/>
                <a:lstStyle/>
                <a:p>
                  <a:endParaRPr lang="en-GB"/>
                </a:p>
              </p:txBody>
            </p:sp>
            <p:sp>
              <p:nvSpPr>
                <p:cNvPr id="86" name="Vrije vorm: vorm 85">
                  <a:extLst>
                    <a:ext uri="{FF2B5EF4-FFF2-40B4-BE49-F238E27FC236}">
                      <a16:creationId xmlns:a16="http://schemas.microsoft.com/office/drawing/2014/main" id="{EC387E5E-BC57-1D9A-EB51-CC9E91680609}"/>
                    </a:ext>
                  </a:extLst>
                </p:cNvPr>
                <p:cNvSpPr/>
                <p:nvPr/>
              </p:nvSpPr>
              <p:spPr>
                <a:xfrm>
                  <a:off x="8835398" y="3186980"/>
                  <a:ext cx="114483" cy="57744"/>
                </a:xfrm>
                <a:custGeom>
                  <a:avLst/>
                  <a:gdLst>
                    <a:gd name="connsiteX0" fmla="*/ 64384 w 114483"/>
                    <a:gd name="connsiteY0" fmla="*/ 56236 h 57744"/>
                    <a:gd name="connsiteX1" fmla="*/ 111466 w 114483"/>
                    <a:gd name="connsiteY1" fmla="*/ 32494 h 57744"/>
                    <a:gd name="connsiteX2" fmla="*/ 111466 w 114483"/>
                    <a:gd name="connsiteY2" fmla="*/ 25251 h 57744"/>
                    <a:gd name="connsiteX3" fmla="*/ 64384 w 114483"/>
                    <a:gd name="connsiteY3" fmla="*/ 1509 h 57744"/>
                    <a:gd name="connsiteX4" fmla="*/ 50099 w 114483"/>
                    <a:gd name="connsiteY4" fmla="*/ 1509 h 57744"/>
                    <a:gd name="connsiteX5" fmla="*/ 3018 w 114483"/>
                    <a:gd name="connsiteY5" fmla="*/ 25251 h 57744"/>
                    <a:gd name="connsiteX6" fmla="*/ 3018 w 114483"/>
                    <a:gd name="connsiteY6" fmla="*/ 32494 h 57744"/>
                    <a:gd name="connsiteX7" fmla="*/ 50099 w 114483"/>
                    <a:gd name="connsiteY7" fmla="*/ 56236 h 57744"/>
                    <a:gd name="connsiteX8" fmla="*/ 64384 w 114483"/>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744">
                      <a:moveTo>
                        <a:pt x="64384" y="56236"/>
                      </a:moveTo>
                      <a:lnTo>
                        <a:pt x="111466" y="32494"/>
                      </a:lnTo>
                      <a:cubicBezTo>
                        <a:pt x="115490" y="30482"/>
                        <a:pt x="115490" y="27263"/>
                        <a:pt x="111466" y="25251"/>
                      </a:cubicBezTo>
                      <a:lnTo>
                        <a:pt x="64384" y="1509"/>
                      </a:lnTo>
                      <a:cubicBezTo>
                        <a:pt x="60562" y="-503"/>
                        <a:pt x="54123" y="-503"/>
                        <a:pt x="50099" y="1509"/>
                      </a:cubicBezTo>
                      <a:lnTo>
                        <a:pt x="3018" y="25251"/>
                      </a:lnTo>
                      <a:cubicBezTo>
                        <a:pt x="-1006" y="27263"/>
                        <a:pt x="-1006" y="30482"/>
                        <a:pt x="3018" y="32494"/>
                      </a:cubicBezTo>
                      <a:lnTo>
                        <a:pt x="50099" y="56236"/>
                      </a:lnTo>
                      <a:cubicBezTo>
                        <a:pt x="53922" y="58248"/>
                        <a:pt x="60360" y="58248"/>
                        <a:pt x="64384" y="56236"/>
                      </a:cubicBezTo>
                      <a:close/>
                    </a:path>
                  </a:pathLst>
                </a:custGeom>
                <a:grpFill/>
                <a:ln w="0" cap="flat">
                  <a:noFill/>
                  <a:prstDash val="solid"/>
                  <a:miter/>
                </a:ln>
              </p:spPr>
              <p:txBody>
                <a:bodyPr rtlCol="0" anchor="ctr"/>
                <a:lstStyle/>
                <a:p>
                  <a:endParaRPr lang="en-GB"/>
                </a:p>
              </p:txBody>
            </p:sp>
            <p:sp>
              <p:nvSpPr>
                <p:cNvPr id="87" name="Vrije vorm: vorm 86">
                  <a:extLst>
                    <a:ext uri="{FF2B5EF4-FFF2-40B4-BE49-F238E27FC236}">
                      <a16:creationId xmlns:a16="http://schemas.microsoft.com/office/drawing/2014/main" id="{FCC50F5F-DCED-7C67-24CC-D38D49F19D62}"/>
                    </a:ext>
                  </a:extLst>
                </p:cNvPr>
                <p:cNvSpPr/>
                <p:nvPr/>
              </p:nvSpPr>
              <p:spPr>
                <a:xfrm>
                  <a:off x="8764726" y="3222794"/>
                  <a:ext cx="114181" cy="57744"/>
                </a:xfrm>
                <a:custGeom>
                  <a:avLst/>
                  <a:gdLst>
                    <a:gd name="connsiteX0" fmla="*/ 64234 w 114181"/>
                    <a:gd name="connsiteY0" fmla="*/ 56236 h 57744"/>
                    <a:gd name="connsiteX1" fmla="*/ 111315 w 114181"/>
                    <a:gd name="connsiteY1" fmla="*/ 32494 h 57744"/>
                    <a:gd name="connsiteX2" fmla="*/ 111315 w 114181"/>
                    <a:gd name="connsiteY2" fmla="*/ 25251 h 57744"/>
                    <a:gd name="connsiteX3" fmla="*/ 64234 w 114181"/>
                    <a:gd name="connsiteY3" fmla="*/ 1509 h 57744"/>
                    <a:gd name="connsiteX4" fmla="*/ 49948 w 114181"/>
                    <a:gd name="connsiteY4" fmla="*/ 1509 h 57744"/>
                    <a:gd name="connsiteX5" fmla="*/ 2867 w 114181"/>
                    <a:gd name="connsiteY5" fmla="*/ 25251 h 57744"/>
                    <a:gd name="connsiteX6" fmla="*/ 2867 w 114181"/>
                    <a:gd name="connsiteY6" fmla="*/ 32494 h 57744"/>
                    <a:gd name="connsiteX7" fmla="*/ 49948 w 114181"/>
                    <a:gd name="connsiteY7" fmla="*/ 56236 h 57744"/>
                    <a:gd name="connsiteX8" fmla="*/ 64234 w 114181"/>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81" h="57744">
                      <a:moveTo>
                        <a:pt x="64234" y="56236"/>
                      </a:moveTo>
                      <a:lnTo>
                        <a:pt x="111315" y="32494"/>
                      </a:lnTo>
                      <a:cubicBezTo>
                        <a:pt x="115138" y="30482"/>
                        <a:pt x="115138" y="27263"/>
                        <a:pt x="111315" y="25251"/>
                      </a:cubicBezTo>
                      <a:lnTo>
                        <a:pt x="64234" y="1509"/>
                      </a:lnTo>
                      <a:cubicBezTo>
                        <a:pt x="60210" y="-503"/>
                        <a:pt x="53972" y="-503"/>
                        <a:pt x="49948" y="1509"/>
                      </a:cubicBezTo>
                      <a:lnTo>
                        <a:pt x="2867" y="25251"/>
                      </a:lnTo>
                      <a:cubicBezTo>
                        <a:pt x="-956" y="27263"/>
                        <a:pt x="-956" y="30482"/>
                        <a:pt x="2867" y="32494"/>
                      </a:cubicBezTo>
                      <a:lnTo>
                        <a:pt x="49948" y="56236"/>
                      </a:lnTo>
                      <a:cubicBezTo>
                        <a:pt x="53771" y="58248"/>
                        <a:pt x="60210" y="58248"/>
                        <a:pt x="64234" y="56236"/>
                      </a:cubicBezTo>
                      <a:close/>
                    </a:path>
                  </a:pathLst>
                </a:custGeom>
                <a:grpFill/>
                <a:ln w="0" cap="flat">
                  <a:noFill/>
                  <a:prstDash val="solid"/>
                  <a:miter/>
                </a:ln>
              </p:spPr>
              <p:txBody>
                <a:bodyPr rtlCol="0" anchor="ctr"/>
                <a:lstStyle/>
                <a:p>
                  <a:endParaRPr lang="en-GB"/>
                </a:p>
              </p:txBody>
            </p:sp>
            <p:sp>
              <p:nvSpPr>
                <p:cNvPr id="88" name="Vrije vorm: vorm 87">
                  <a:extLst>
                    <a:ext uri="{FF2B5EF4-FFF2-40B4-BE49-F238E27FC236}">
                      <a16:creationId xmlns:a16="http://schemas.microsoft.com/office/drawing/2014/main" id="{8500CA35-D45E-A98C-FA71-1CD708B9FDCF}"/>
                    </a:ext>
                  </a:extLst>
                </p:cNvPr>
                <p:cNvSpPr/>
                <p:nvPr/>
              </p:nvSpPr>
              <p:spPr>
                <a:xfrm>
                  <a:off x="8693702" y="3258607"/>
                  <a:ext cx="114181" cy="57744"/>
                </a:xfrm>
                <a:custGeom>
                  <a:avLst/>
                  <a:gdLst>
                    <a:gd name="connsiteX0" fmla="*/ 64234 w 114181"/>
                    <a:gd name="connsiteY0" fmla="*/ 56236 h 57744"/>
                    <a:gd name="connsiteX1" fmla="*/ 111315 w 114181"/>
                    <a:gd name="connsiteY1" fmla="*/ 32494 h 57744"/>
                    <a:gd name="connsiteX2" fmla="*/ 111315 w 114181"/>
                    <a:gd name="connsiteY2" fmla="*/ 25251 h 57744"/>
                    <a:gd name="connsiteX3" fmla="*/ 64234 w 114181"/>
                    <a:gd name="connsiteY3" fmla="*/ 1509 h 57744"/>
                    <a:gd name="connsiteX4" fmla="*/ 49948 w 114181"/>
                    <a:gd name="connsiteY4" fmla="*/ 1509 h 57744"/>
                    <a:gd name="connsiteX5" fmla="*/ 2867 w 114181"/>
                    <a:gd name="connsiteY5" fmla="*/ 25251 h 57744"/>
                    <a:gd name="connsiteX6" fmla="*/ 2867 w 114181"/>
                    <a:gd name="connsiteY6" fmla="*/ 32494 h 57744"/>
                    <a:gd name="connsiteX7" fmla="*/ 49948 w 114181"/>
                    <a:gd name="connsiteY7" fmla="*/ 56236 h 57744"/>
                    <a:gd name="connsiteX8" fmla="*/ 64234 w 114181"/>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81" h="57744">
                      <a:moveTo>
                        <a:pt x="64234" y="56236"/>
                      </a:moveTo>
                      <a:lnTo>
                        <a:pt x="111315" y="32494"/>
                      </a:lnTo>
                      <a:cubicBezTo>
                        <a:pt x="115138" y="30482"/>
                        <a:pt x="115138" y="27263"/>
                        <a:pt x="111315" y="25251"/>
                      </a:cubicBezTo>
                      <a:lnTo>
                        <a:pt x="64234" y="1509"/>
                      </a:lnTo>
                      <a:cubicBezTo>
                        <a:pt x="60411" y="-503"/>
                        <a:pt x="53972" y="-503"/>
                        <a:pt x="49948" y="1509"/>
                      </a:cubicBezTo>
                      <a:lnTo>
                        <a:pt x="2867" y="25251"/>
                      </a:lnTo>
                      <a:cubicBezTo>
                        <a:pt x="-956" y="27263"/>
                        <a:pt x="-956" y="30482"/>
                        <a:pt x="2867" y="32494"/>
                      </a:cubicBezTo>
                      <a:lnTo>
                        <a:pt x="49948" y="56236"/>
                      </a:lnTo>
                      <a:cubicBezTo>
                        <a:pt x="53972" y="58248"/>
                        <a:pt x="60209" y="58248"/>
                        <a:pt x="64234" y="56236"/>
                      </a:cubicBezTo>
                      <a:close/>
                    </a:path>
                  </a:pathLst>
                </a:custGeom>
                <a:grpFill/>
                <a:ln w="0" cap="flat">
                  <a:noFill/>
                  <a:prstDash val="solid"/>
                  <a:miter/>
                </a:ln>
              </p:spPr>
              <p:txBody>
                <a:bodyPr rtlCol="0" anchor="ctr"/>
                <a:lstStyle/>
                <a:p>
                  <a:endParaRPr lang="en-GB"/>
                </a:p>
              </p:txBody>
            </p:sp>
            <p:sp>
              <p:nvSpPr>
                <p:cNvPr id="89" name="Vrije vorm: vorm 88">
                  <a:extLst>
                    <a:ext uri="{FF2B5EF4-FFF2-40B4-BE49-F238E27FC236}">
                      <a16:creationId xmlns:a16="http://schemas.microsoft.com/office/drawing/2014/main" id="{553D9C11-0BF0-8C92-DC23-30C1EC7B26E2}"/>
                    </a:ext>
                  </a:extLst>
                </p:cNvPr>
                <p:cNvSpPr/>
                <p:nvPr/>
              </p:nvSpPr>
              <p:spPr>
                <a:xfrm>
                  <a:off x="8622728" y="3294421"/>
                  <a:ext cx="114483" cy="57744"/>
                </a:xfrm>
                <a:custGeom>
                  <a:avLst/>
                  <a:gdLst>
                    <a:gd name="connsiteX0" fmla="*/ 64384 w 114483"/>
                    <a:gd name="connsiteY0" fmla="*/ 56236 h 57744"/>
                    <a:gd name="connsiteX1" fmla="*/ 111466 w 114483"/>
                    <a:gd name="connsiteY1" fmla="*/ 32494 h 57744"/>
                    <a:gd name="connsiteX2" fmla="*/ 111466 w 114483"/>
                    <a:gd name="connsiteY2" fmla="*/ 25251 h 57744"/>
                    <a:gd name="connsiteX3" fmla="*/ 64384 w 114483"/>
                    <a:gd name="connsiteY3" fmla="*/ 1509 h 57744"/>
                    <a:gd name="connsiteX4" fmla="*/ 50099 w 114483"/>
                    <a:gd name="connsiteY4" fmla="*/ 1509 h 57744"/>
                    <a:gd name="connsiteX5" fmla="*/ 3018 w 114483"/>
                    <a:gd name="connsiteY5" fmla="*/ 25251 h 57744"/>
                    <a:gd name="connsiteX6" fmla="*/ 3018 w 114483"/>
                    <a:gd name="connsiteY6" fmla="*/ 32494 h 57744"/>
                    <a:gd name="connsiteX7" fmla="*/ 50099 w 114483"/>
                    <a:gd name="connsiteY7" fmla="*/ 56236 h 57744"/>
                    <a:gd name="connsiteX8" fmla="*/ 64384 w 114483"/>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744">
                      <a:moveTo>
                        <a:pt x="64384" y="56236"/>
                      </a:moveTo>
                      <a:lnTo>
                        <a:pt x="111466" y="32494"/>
                      </a:lnTo>
                      <a:cubicBezTo>
                        <a:pt x="115489" y="30482"/>
                        <a:pt x="115489" y="27263"/>
                        <a:pt x="111466" y="25251"/>
                      </a:cubicBezTo>
                      <a:lnTo>
                        <a:pt x="64384" y="1509"/>
                      </a:lnTo>
                      <a:cubicBezTo>
                        <a:pt x="60562" y="-503"/>
                        <a:pt x="54123" y="-503"/>
                        <a:pt x="50099" y="1509"/>
                      </a:cubicBezTo>
                      <a:lnTo>
                        <a:pt x="3018" y="25251"/>
                      </a:lnTo>
                      <a:cubicBezTo>
                        <a:pt x="-1006" y="27263"/>
                        <a:pt x="-1006" y="30482"/>
                        <a:pt x="3018" y="32494"/>
                      </a:cubicBezTo>
                      <a:lnTo>
                        <a:pt x="50099" y="56236"/>
                      </a:lnTo>
                      <a:cubicBezTo>
                        <a:pt x="53922" y="58248"/>
                        <a:pt x="60360" y="58248"/>
                        <a:pt x="64384" y="56236"/>
                      </a:cubicBezTo>
                      <a:close/>
                    </a:path>
                  </a:pathLst>
                </a:custGeom>
                <a:grpFill/>
                <a:ln w="0" cap="flat">
                  <a:noFill/>
                  <a:prstDash val="solid"/>
                  <a:miter/>
                </a:ln>
              </p:spPr>
              <p:txBody>
                <a:bodyPr rtlCol="0" anchor="ctr"/>
                <a:lstStyle/>
                <a:p>
                  <a:endParaRPr lang="en-GB"/>
                </a:p>
              </p:txBody>
            </p:sp>
            <p:sp>
              <p:nvSpPr>
                <p:cNvPr id="90" name="Vrije vorm: vorm 89">
                  <a:extLst>
                    <a:ext uri="{FF2B5EF4-FFF2-40B4-BE49-F238E27FC236}">
                      <a16:creationId xmlns:a16="http://schemas.microsoft.com/office/drawing/2014/main" id="{D8DACD8C-1D6F-88E6-5CFB-31F7BFA03BC5}"/>
                    </a:ext>
                  </a:extLst>
                </p:cNvPr>
                <p:cNvSpPr/>
                <p:nvPr/>
              </p:nvSpPr>
              <p:spPr>
                <a:xfrm>
                  <a:off x="8551855" y="3330235"/>
                  <a:ext cx="114181" cy="57744"/>
                </a:xfrm>
                <a:custGeom>
                  <a:avLst/>
                  <a:gdLst>
                    <a:gd name="connsiteX0" fmla="*/ 64234 w 114181"/>
                    <a:gd name="connsiteY0" fmla="*/ 56236 h 57744"/>
                    <a:gd name="connsiteX1" fmla="*/ 111315 w 114181"/>
                    <a:gd name="connsiteY1" fmla="*/ 32494 h 57744"/>
                    <a:gd name="connsiteX2" fmla="*/ 111315 w 114181"/>
                    <a:gd name="connsiteY2" fmla="*/ 25251 h 57744"/>
                    <a:gd name="connsiteX3" fmla="*/ 64234 w 114181"/>
                    <a:gd name="connsiteY3" fmla="*/ 1509 h 57744"/>
                    <a:gd name="connsiteX4" fmla="*/ 49948 w 114181"/>
                    <a:gd name="connsiteY4" fmla="*/ 1509 h 57744"/>
                    <a:gd name="connsiteX5" fmla="*/ 2867 w 114181"/>
                    <a:gd name="connsiteY5" fmla="*/ 25251 h 57744"/>
                    <a:gd name="connsiteX6" fmla="*/ 2867 w 114181"/>
                    <a:gd name="connsiteY6" fmla="*/ 32494 h 57744"/>
                    <a:gd name="connsiteX7" fmla="*/ 49948 w 114181"/>
                    <a:gd name="connsiteY7" fmla="*/ 56236 h 57744"/>
                    <a:gd name="connsiteX8" fmla="*/ 64234 w 114181"/>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81" h="57744">
                      <a:moveTo>
                        <a:pt x="64234" y="56236"/>
                      </a:moveTo>
                      <a:lnTo>
                        <a:pt x="111315" y="32494"/>
                      </a:lnTo>
                      <a:cubicBezTo>
                        <a:pt x="115138" y="30482"/>
                        <a:pt x="115138" y="27263"/>
                        <a:pt x="111315" y="25251"/>
                      </a:cubicBezTo>
                      <a:lnTo>
                        <a:pt x="64234" y="1509"/>
                      </a:lnTo>
                      <a:cubicBezTo>
                        <a:pt x="60210" y="-503"/>
                        <a:pt x="53972" y="-503"/>
                        <a:pt x="49948" y="1509"/>
                      </a:cubicBezTo>
                      <a:lnTo>
                        <a:pt x="2867" y="25251"/>
                      </a:lnTo>
                      <a:cubicBezTo>
                        <a:pt x="-956" y="27263"/>
                        <a:pt x="-956" y="30482"/>
                        <a:pt x="2867" y="32494"/>
                      </a:cubicBezTo>
                      <a:lnTo>
                        <a:pt x="49948" y="56236"/>
                      </a:lnTo>
                      <a:cubicBezTo>
                        <a:pt x="53771" y="58248"/>
                        <a:pt x="60210" y="58248"/>
                        <a:pt x="64234" y="56236"/>
                      </a:cubicBezTo>
                      <a:close/>
                    </a:path>
                  </a:pathLst>
                </a:custGeom>
                <a:grpFill/>
                <a:ln w="0" cap="flat">
                  <a:noFill/>
                  <a:prstDash val="solid"/>
                  <a:miter/>
                </a:ln>
              </p:spPr>
              <p:txBody>
                <a:bodyPr rtlCol="0" anchor="ctr"/>
                <a:lstStyle/>
                <a:p>
                  <a:endParaRPr lang="en-GB"/>
                </a:p>
              </p:txBody>
            </p:sp>
            <p:sp>
              <p:nvSpPr>
                <p:cNvPr id="91" name="Vrije vorm: vorm 90">
                  <a:extLst>
                    <a:ext uri="{FF2B5EF4-FFF2-40B4-BE49-F238E27FC236}">
                      <a16:creationId xmlns:a16="http://schemas.microsoft.com/office/drawing/2014/main" id="{C8804E0B-A997-DE77-6BDC-196C433AC28A}"/>
                    </a:ext>
                  </a:extLst>
                </p:cNvPr>
                <p:cNvSpPr/>
                <p:nvPr/>
              </p:nvSpPr>
              <p:spPr>
                <a:xfrm>
                  <a:off x="8481032" y="3366049"/>
                  <a:ext cx="114181" cy="57744"/>
                </a:xfrm>
                <a:custGeom>
                  <a:avLst/>
                  <a:gdLst>
                    <a:gd name="connsiteX0" fmla="*/ 64233 w 114181"/>
                    <a:gd name="connsiteY0" fmla="*/ 56236 h 57744"/>
                    <a:gd name="connsiteX1" fmla="*/ 111314 w 114181"/>
                    <a:gd name="connsiteY1" fmla="*/ 32494 h 57744"/>
                    <a:gd name="connsiteX2" fmla="*/ 111314 w 114181"/>
                    <a:gd name="connsiteY2" fmla="*/ 25251 h 57744"/>
                    <a:gd name="connsiteX3" fmla="*/ 64233 w 114181"/>
                    <a:gd name="connsiteY3" fmla="*/ 1509 h 57744"/>
                    <a:gd name="connsiteX4" fmla="*/ 49948 w 114181"/>
                    <a:gd name="connsiteY4" fmla="*/ 1509 h 57744"/>
                    <a:gd name="connsiteX5" fmla="*/ 2867 w 114181"/>
                    <a:gd name="connsiteY5" fmla="*/ 25251 h 57744"/>
                    <a:gd name="connsiteX6" fmla="*/ 2867 w 114181"/>
                    <a:gd name="connsiteY6" fmla="*/ 32494 h 57744"/>
                    <a:gd name="connsiteX7" fmla="*/ 49948 w 114181"/>
                    <a:gd name="connsiteY7" fmla="*/ 56236 h 57744"/>
                    <a:gd name="connsiteX8" fmla="*/ 64233 w 114181"/>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81" h="57744">
                      <a:moveTo>
                        <a:pt x="64233" y="56236"/>
                      </a:moveTo>
                      <a:lnTo>
                        <a:pt x="111314" y="32494"/>
                      </a:lnTo>
                      <a:cubicBezTo>
                        <a:pt x="115137" y="30482"/>
                        <a:pt x="115137" y="27263"/>
                        <a:pt x="111314" y="25251"/>
                      </a:cubicBezTo>
                      <a:lnTo>
                        <a:pt x="64233" y="1509"/>
                      </a:lnTo>
                      <a:cubicBezTo>
                        <a:pt x="60411" y="-503"/>
                        <a:pt x="53972" y="-503"/>
                        <a:pt x="49948" y="1509"/>
                      </a:cubicBezTo>
                      <a:lnTo>
                        <a:pt x="2867" y="25251"/>
                      </a:lnTo>
                      <a:cubicBezTo>
                        <a:pt x="-956" y="27263"/>
                        <a:pt x="-956" y="30482"/>
                        <a:pt x="2867" y="32494"/>
                      </a:cubicBezTo>
                      <a:lnTo>
                        <a:pt x="49948" y="56236"/>
                      </a:lnTo>
                      <a:cubicBezTo>
                        <a:pt x="53972" y="58248"/>
                        <a:pt x="60209" y="58248"/>
                        <a:pt x="64233" y="56236"/>
                      </a:cubicBezTo>
                      <a:close/>
                    </a:path>
                  </a:pathLst>
                </a:custGeom>
                <a:grpFill/>
                <a:ln w="0" cap="flat">
                  <a:noFill/>
                  <a:prstDash val="solid"/>
                  <a:miter/>
                </a:ln>
              </p:spPr>
              <p:txBody>
                <a:bodyPr rtlCol="0" anchor="ctr"/>
                <a:lstStyle/>
                <a:p>
                  <a:endParaRPr lang="en-GB"/>
                </a:p>
              </p:txBody>
            </p:sp>
            <p:sp>
              <p:nvSpPr>
                <p:cNvPr id="92" name="Vrije vorm: vorm 91">
                  <a:extLst>
                    <a:ext uri="{FF2B5EF4-FFF2-40B4-BE49-F238E27FC236}">
                      <a16:creationId xmlns:a16="http://schemas.microsoft.com/office/drawing/2014/main" id="{FD373732-EC06-937D-F046-4EF04943F669}"/>
                    </a:ext>
                  </a:extLst>
                </p:cNvPr>
                <p:cNvSpPr/>
                <p:nvPr/>
              </p:nvSpPr>
              <p:spPr>
                <a:xfrm>
                  <a:off x="8409857" y="3401863"/>
                  <a:ext cx="114483" cy="57744"/>
                </a:xfrm>
                <a:custGeom>
                  <a:avLst/>
                  <a:gdLst>
                    <a:gd name="connsiteX0" fmla="*/ 64384 w 114483"/>
                    <a:gd name="connsiteY0" fmla="*/ 56236 h 57744"/>
                    <a:gd name="connsiteX1" fmla="*/ 111466 w 114483"/>
                    <a:gd name="connsiteY1" fmla="*/ 32494 h 57744"/>
                    <a:gd name="connsiteX2" fmla="*/ 111466 w 114483"/>
                    <a:gd name="connsiteY2" fmla="*/ 25251 h 57744"/>
                    <a:gd name="connsiteX3" fmla="*/ 64384 w 114483"/>
                    <a:gd name="connsiteY3" fmla="*/ 1509 h 57744"/>
                    <a:gd name="connsiteX4" fmla="*/ 50099 w 114483"/>
                    <a:gd name="connsiteY4" fmla="*/ 1509 h 57744"/>
                    <a:gd name="connsiteX5" fmla="*/ 3018 w 114483"/>
                    <a:gd name="connsiteY5" fmla="*/ 25251 h 57744"/>
                    <a:gd name="connsiteX6" fmla="*/ 3018 w 114483"/>
                    <a:gd name="connsiteY6" fmla="*/ 32494 h 57744"/>
                    <a:gd name="connsiteX7" fmla="*/ 50099 w 114483"/>
                    <a:gd name="connsiteY7" fmla="*/ 56236 h 57744"/>
                    <a:gd name="connsiteX8" fmla="*/ 64384 w 114483"/>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744">
                      <a:moveTo>
                        <a:pt x="64384" y="56236"/>
                      </a:moveTo>
                      <a:lnTo>
                        <a:pt x="111466" y="32494"/>
                      </a:lnTo>
                      <a:cubicBezTo>
                        <a:pt x="115490" y="30482"/>
                        <a:pt x="115490" y="27263"/>
                        <a:pt x="111466" y="25251"/>
                      </a:cubicBezTo>
                      <a:lnTo>
                        <a:pt x="64384" y="1509"/>
                      </a:lnTo>
                      <a:cubicBezTo>
                        <a:pt x="60562" y="-503"/>
                        <a:pt x="54123" y="-503"/>
                        <a:pt x="50099" y="1509"/>
                      </a:cubicBezTo>
                      <a:lnTo>
                        <a:pt x="3018" y="25251"/>
                      </a:lnTo>
                      <a:cubicBezTo>
                        <a:pt x="-1006" y="27263"/>
                        <a:pt x="-1006" y="30482"/>
                        <a:pt x="3018" y="32494"/>
                      </a:cubicBezTo>
                      <a:lnTo>
                        <a:pt x="50099" y="56236"/>
                      </a:lnTo>
                      <a:cubicBezTo>
                        <a:pt x="53922" y="58248"/>
                        <a:pt x="60360" y="58248"/>
                        <a:pt x="64384" y="56236"/>
                      </a:cubicBezTo>
                      <a:close/>
                    </a:path>
                  </a:pathLst>
                </a:custGeom>
                <a:grpFill/>
                <a:ln w="0" cap="flat">
                  <a:noFill/>
                  <a:prstDash val="solid"/>
                  <a:miter/>
                </a:ln>
              </p:spPr>
              <p:txBody>
                <a:bodyPr rtlCol="0" anchor="ctr"/>
                <a:lstStyle/>
                <a:p>
                  <a:endParaRPr lang="en-GB"/>
                </a:p>
              </p:txBody>
            </p:sp>
            <p:sp>
              <p:nvSpPr>
                <p:cNvPr id="93" name="Vrije vorm: vorm 92">
                  <a:extLst>
                    <a:ext uri="{FF2B5EF4-FFF2-40B4-BE49-F238E27FC236}">
                      <a16:creationId xmlns:a16="http://schemas.microsoft.com/office/drawing/2014/main" id="{653E10A0-5D0B-69F9-3064-6E4E44EE4BEC}"/>
                    </a:ext>
                  </a:extLst>
                </p:cNvPr>
                <p:cNvSpPr/>
                <p:nvPr/>
              </p:nvSpPr>
              <p:spPr>
                <a:xfrm>
                  <a:off x="8294569" y="3437677"/>
                  <a:ext cx="158596" cy="80078"/>
                </a:xfrm>
                <a:custGeom>
                  <a:avLst/>
                  <a:gdLst>
                    <a:gd name="connsiteX0" fmla="*/ 64384 w 158596"/>
                    <a:gd name="connsiteY0" fmla="*/ 78569 h 80078"/>
                    <a:gd name="connsiteX1" fmla="*/ 155730 w 158596"/>
                    <a:gd name="connsiteY1" fmla="*/ 32494 h 80078"/>
                    <a:gd name="connsiteX2" fmla="*/ 155730 w 158596"/>
                    <a:gd name="connsiteY2" fmla="*/ 25251 h 80078"/>
                    <a:gd name="connsiteX3" fmla="*/ 108649 w 158596"/>
                    <a:gd name="connsiteY3" fmla="*/ 1509 h 80078"/>
                    <a:gd name="connsiteX4" fmla="*/ 94363 w 158596"/>
                    <a:gd name="connsiteY4" fmla="*/ 1509 h 80078"/>
                    <a:gd name="connsiteX5" fmla="*/ 3018 w 158596"/>
                    <a:gd name="connsiteY5" fmla="*/ 47584 h 80078"/>
                    <a:gd name="connsiteX6" fmla="*/ 3018 w 158596"/>
                    <a:gd name="connsiteY6" fmla="*/ 54827 h 80078"/>
                    <a:gd name="connsiteX7" fmla="*/ 50099 w 158596"/>
                    <a:gd name="connsiteY7" fmla="*/ 78569 h 80078"/>
                    <a:gd name="connsiteX8" fmla="*/ 64384 w 158596"/>
                    <a:gd name="connsiteY8" fmla="*/ 78569 h 8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96" h="80078">
                      <a:moveTo>
                        <a:pt x="64384" y="78569"/>
                      </a:moveTo>
                      <a:lnTo>
                        <a:pt x="155730" y="32494"/>
                      </a:lnTo>
                      <a:cubicBezTo>
                        <a:pt x="159553" y="30482"/>
                        <a:pt x="159553" y="27263"/>
                        <a:pt x="155730" y="25251"/>
                      </a:cubicBezTo>
                      <a:lnTo>
                        <a:pt x="108649" y="1509"/>
                      </a:lnTo>
                      <a:cubicBezTo>
                        <a:pt x="104625" y="-503"/>
                        <a:pt x="98388" y="-503"/>
                        <a:pt x="94363" y="1509"/>
                      </a:cubicBezTo>
                      <a:lnTo>
                        <a:pt x="3018" y="47584"/>
                      </a:lnTo>
                      <a:cubicBezTo>
                        <a:pt x="-1006" y="49596"/>
                        <a:pt x="-1006" y="52816"/>
                        <a:pt x="3018" y="54827"/>
                      </a:cubicBezTo>
                      <a:lnTo>
                        <a:pt x="50099" y="78569"/>
                      </a:lnTo>
                      <a:cubicBezTo>
                        <a:pt x="53922" y="80581"/>
                        <a:pt x="60360" y="80581"/>
                        <a:pt x="64384" y="78569"/>
                      </a:cubicBezTo>
                      <a:close/>
                    </a:path>
                  </a:pathLst>
                </a:custGeom>
                <a:grpFill/>
                <a:ln w="0" cap="flat">
                  <a:noFill/>
                  <a:prstDash val="solid"/>
                  <a:miter/>
                </a:ln>
              </p:spPr>
              <p:txBody>
                <a:bodyPr rtlCol="0" anchor="ctr"/>
                <a:lstStyle/>
                <a:p>
                  <a:endParaRPr lang="en-GB"/>
                </a:p>
              </p:txBody>
            </p:sp>
          </p:grpSp>
          <p:grpSp>
            <p:nvGrpSpPr>
              <p:cNvPr id="94" name="Graphic 3">
                <a:extLst>
                  <a:ext uri="{FF2B5EF4-FFF2-40B4-BE49-F238E27FC236}">
                    <a16:creationId xmlns:a16="http://schemas.microsoft.com/office/drawing/2014/main" id="{BAE5D5C9-AF69-4A74-2E6F-5D6530B1713D}"/>
                  </a:ext>
                </a:extLst>
              </p:cNvPr>
              <p:cNvGrpSpPr/>
              <p:nvPr/>
            </p:nvGrpSpPr>
            <p:grpSpPr>
              <a:xfrm>
                <a:off x="8365743" y="2971694"/>
                <a:ext cx="1080149" cy="581874"/>
                <a:chOff x="8365743" y="2971694"/>
                <a:chExt cx="1080149" cy="581874"/>
              </a:xfrm>
              <a:grpFill/>
            </p:grpSpPr>
            <p:sp>
              <p:nvSpPr>
                <p:cNvPr id="95" name="Vrije vorm: vorm 94">
                  <a:extLst>
                    <a:ext uri="{FF2B5EF4-FFF2-40B4-BE49-F238E27FC236}">
                      <a16:creationId xmlns:a16="http://schemas.microsoft.com/office/drawing/2014/main" id="{1B7AB7E9-D0CD-064C-6890-648CEECA4A8B}"/>
                    </a:ext>
                  </a:extLst>
                </p:cNvPr>
                <p:cNvSpPr/>
                <p:nvPr/>
              </p:nvSpPr>
              <p:spPr>
                <a:xfrm>
                  <a:off x="9261090" y="2971694"/>
                  <a:ext cx="184803" cy="85510"/>
                </a:xfrm>
                <a:custGeom>
                  <a:avLst/>
                  <a:gdLst>
                    <a:gd name="connsiteX0" fmla="*/ 3068 w 184803"/>
                    <a:gd name="connsiteY0" fmla="*/ 32695 h 85510"/>
                    <a:gd name="connsiteX1" fmla="*/ 50150 w 184803"/>
                    <a:gd name="connsiteY1" fmla="*/ 56437 h 85510"/>
                    <a:gd name="connsiteX2" fmla="*/ 64234 w 184803"/>
                    <a:gd name="connsiteY2" fmla="*/ 56437 h 85510"/>
                    <a:gd name="connsiteX3" fmla="*/ 66245 w 184803"/>
                    <a:gd name="connsiteY3" fmla="*/ 55431 h 85510"/>
                    <a:gd name="connsiteX4" fmla="*/ 80330 w 184803"/>
                    <a:gd name="connsiteY4" fmla="*/ 55431 h 85510"/>
                    <a:gd name="connsiteX5" fmla="*/ 136867 w 184803"/>
                    <a:gd name="connsiteY5" fmla="*/ 84002 h 85510"/>
                    <a:gd name="connsiteX6" fmla="*/ 150951 w 184803"/>
                    <a:gd name="connsiteY6" fmla="*/ 84002 h 85510"/>
                    <a:gd name="connsiteX7" fmla="*/ 181936 w 184803"/>
                    <a:gd name="connsiteY7" fmla="*/ 68308 h 85510"/>
                    <a:gd name="connsiteX8" fmla="*/ 181936 w 184803"/>
                    <a:gd name="connsiteY8" fmla="*/ 61065 h 85510"/>
                    <a:gd name="connsiteX9" fmla="*/ 64033 w 184803"/>
                    <a:gd name="connsiteY9" fmla="*/ 1509 h 85510"/>
                    <a:gd name="connsiteX10" fmla="*/ 49948 w 184803"/>
                    <a:gd name="connsiteY10" fmla="*/ 1509 h 85510"/>
                    <a:gd name="connsiteX11" fmla="*/ 2867 w 184803"/>
                    <a:gd name="connsiteY11" fmla="*/ 25251 h 85510"/>
                    <a:gd name="connsiteX12" fmla="*/ 2867 w 184803"/>
                    <a:gd name="connsiteY12" fmla="*/ 32494 h 8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803" h="85510">
                      <a:moveTo>
                        <a:pt x="3068" y="32695"/>
                      </a:moveTo>
                      <a:lnTo>
                        <a:pt x="50150" y="56437"/>
                      </a:lnTo>
                      <a:cubicBezTo>
                        <a:pt x="53972" y="58449"/>
                        <a:pt x="60411" y="58449"/>
                        <a:pt x="64234" y="56437"/>
                      </a:cubicBezTo>
                      <a:lnTo>
                        <a:pt x="66245" y="55431"/>
                      </a:lnTo>
                      <a:cubicBezTo>
                        <a:pt x="70068" y="53419"/>
                        <a:pt x="76507" y="53419"/>
                        <a:pt x="80330" y="55431"/>
                      </a:cubicBezTo>
                      <a:lnTo>
                        <a:pt x="136867" y="84002"/>
                      </a:lnTo>
                      <a:cubicBezTo>
                        <a:pt x="140690" y="86014"/>
                        <a:pt x="147129" y="86014"/>
                        <a:pt x="150951" y="84002"/>
                      </a:cubicBezTo>
                      <a:lnTo>
                        <a:pt x="181936" y="68308"/>
                      </a:lnTo>
                      <a:cubicBezTo>
                        <a:pt x="185759" y="66296"/>
                        <a:pt x="185759" y="63077"/>
                        <a:pt x="181936" y="61065"/>
                      </a:cubicBezTo>
                      <a:lnTo>
                        <a:pt x="64033" y="1509"/>
                      </a:lnTo>
                      <a:cubicBezTo>
                        <a:pt x="60210" y="-503"/>
                        <a:pt x="53771" y="-503"/>
                        <a:pt x="49948" y="1509"/>
                      </a:cubicBezTo>
                      <a:lnTo>
                        <a:pt x="2867" y="25251"/>
                      </a:lnTo>
                      <a:cubicBezTo>
                        <a:pt x="-956" y="27263"/>
                        <a:pt x="-956" y="30482"/>
                        <a:pt x="2867" y="32494"/>
                      </a:cubicBezTo>
                      <a:close/>
                    </a:path>
                  </a:pathLst>
                </a:custGeom>
                <a:grpFill/>
                <a:ln w="0" cap="flat">
                  <a:noFill/>
                  <a:prstDash val="solid"/>
                  <a:miter/>
                </a:ln>
              </p:spPr>
              <p:txBody>
                <a:bodyPr rtlCol="0" anchor="ctr"/>
                <a:lstStyle/>
                <a:p>
                  <a:endParaRPr lang="en-GB"/>
                </a:p>
              </p:txBody>
            </p:sp>
            <p:sp>
              <p:nvSpPr>
                <p:cNvPr id="96" name="Vrije vorm: vorm 95">
                  <a:extLst>
                    <a:ext uri="{FF2B5EF4-FFF2-40B4-BE49-F238E27FC236}">
                      <a16:creationId xmlns:a16="http://schemas.microsoft.com/office/drawing/2014/main" id="{37AB9287-4C85-D239-992B-F43AB4280572}"/>
                    </a:ext>
                  </a:extLst>
                </p:cNvPr>
                <p:cNvSpPr/>
                <p:nvPr/>
              </p:nvSpPr>
              <p:spPr>
                <a:xfrm>
                  <a:off x="9277588" y="3035274"/>
                  <a:ext cx="113980" cy="57744"/>
                </a:xfrm>
                <a:custGeom>
                  <a:avLst/>
                  <a:gdLst>
                    <a:gd name="connsiteX0" fmla="*/ 64032 w 113980"/>
                    <a:gd name="connsiteY0" fmla="*/ 56236 h 57744"/>
                    <a:gd name="connsiteX1" fmla="*/ 111113 w 113980"/>
                    <a:gd name="connsiteY1" fmla="*/ 32494 h 57744"/>
                    <a:gd name="connsiteX2" fmla="*/ 111113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3" y="32494"/>
                      </a:lnTo>
                      <a:cubicBezTo>
                        <a:pt x="114936" y="30482"/>
                        <a:pt x="114936" y="27263"/>
                        <a:pt x="111113" y="25251"/>
                      </a:cubicBezTo>
                      <a:lnTo>
                        <a:pt x="64032" y="1509"/>
                      </a:lnTo>
                      <a:cubicBezTo>
                        <a:pt x="60209" y="-503"/>
                        <a:pt x="53771" y="-503"/>
                        <a:pt x="49948" y="1509"/>
                      </a:cubicBezTo>
                      <a:lnTo>
                        <a:pt x="2867" y="25251"/>
                      </a:lnTo>
                      <a:cubicBezTo>
                        <a:pt x="-956" y="27263"/>
                        <a:pt x="-956" y="30482"/>
                        <a:pt x="2867" y="32494"/>
                      </a:cubicBezTo>
                      <a:lnTo>
                        <a:pt x="49948" y="56236"/>
                      </a:lnTo>
                      <a:cubicBezTo>
                        <a:pt x="53771" y="58248"/>
                        <a:pt x="60209" y="58248"/>
                        <a:pt x="64032" y="56236"/>
                      </a:cubicBezTo>
                      <a:close/>
                    </a:path>
                  </a:pathLst>
                </a:custGeom>
                <a:grpFill/>
                <a:ln w="0" cap="flat">
                  <a:noFill/>
                  <a:prstDash val="solid"/>
                  <a:miter/>
                </a:ln>
              </p:spPr>
              <p:txBody>
                <a:bodyPr rtlCol="0" anchor="ctr"/>
                <a:lstStyle/>
                <a:p>
                  <a:endParaRPr lang="en-GB"/>
                </a:p>
              </p:txBody>
            </p:sp>
            <p:sp>
              <p:nvSpPr>
                <p:cNvPr id="97" name="Vrije vorm: vorm 96">
                  <a:extLst>
                    <a:ext uri="{FF2B5EF4-FFF2-40B4-BE49-F238E27FC236}">
                      <a16:creationId xmlns:a16="http://schemas.microsoft.com/office/drawing/2014/main" id="{F03D7092-B4EB-4BD0-28CD-CE815F1C24E8}"/>
                    </a:ext>
                  </a:extLst>
                </p:cNvPr>
                <p:cNvSpPr/>
                <p:nvPr/>
              </p:nvSpPr>
              <p:spPr>
                <a:xfrm>
                  <a:off x="9206564" y="3071088"/>
                  <a:ext cx="113980" cy="57744"/>
                </a:xfrm>
                <a:custGeom>
                  <a:avLst/>
                  <a:gdLst>
                    <a:gd name="connsiteX0" fmla="*/ 64032 w 113980"/>
                    <a:gd name="connsiteY0" fmla="*/ 56236 h 57744"/>
                    <a:gd name="connsiteX1" fmla="*/ 111113 w 113980"/>
                    <a:gd name="connsiteY1" fmla="*/ 32494 h 57744"/>
                    <a:gd name="connsiteX2" fmla="*/ 111113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3" y="32494"/>
                      </a:lnTo>
                      <a:cubicBezTo>
                        <a:pt x="114936" y="30482"/>
                        <a:pt x="114936" y="27263"/>
                        <a:pt x="111113" y="25251"/>
                      </a:cubicBezTo>
                      <a:lnTo>
                        <a:pt x="64032" y="1509"/>
                      </a:lnTo>
                      <a:cubicBezTo>
                        <a:pt x="60209" y="-503"/>
                        <a:pt x="53771" y="-503"/>
                        <a:pt x="49948" y="1509"/>
                      </a:cubicBezTo>
                      <a:lnTo>
                        <a:pt x="2867" y="25251"/>
                      </a:lnTo>
                      <a:cubicBezTo>
                        <a:pt x="-956" y="27263"/>
                        <a:pt x="-956" y="30482"/>
                        <a:pt x="2867" y="32494"/>
                      </a:cubicBezTo>
                      <a:lnTo>
                        <a:pt x="49948" y="56236"/>
                      </a:lnTo>
                      <a:cubicBezTo>
                        <a:pt x="53771" y="58248"/>
                        <a:pt x="60209" y="58248"/>
                        <a:pt x="64032" y="56236"/>
                      </a:cubicBezTo>
                      <a:close/>
                    </a:path>
                  </a:pathLst>
                </a:custGeom>
                <a:grpFill/>
                <a:ln w="0" cap="flat">
                  <a:noFill/>
                  <a:prstDash val="solid"/>
                  <a:miter/>
                </a:ln>
              </p:spPr>
              <p:txBody>
                <a:bodyPr rtlCol="0" anchor="ctr"/>
                <a:lstStyle/>
                <a:p>
                  <a:endParaRPr lang="en-GB"/>
                </a:p>
              </p:txBody>
            </p:sp>
            <p:sp>
              <p:nvSpPr>
                <p:cNvPr id="98" name="Vrije vorm: vorm 97">
                  <a:extLst>
                    <a:ext uri="{FF2B5EF4-FFF2-40B4-BE49-F238E27FC236}">
                      <a16:creationId xmlns:a16="http://schemas.microsoft.com/office/drawing/2014/main" id="{9F2E9EF9-7015-CF96-CFF4-6EDA246A7FA1}"/>
                    </a:ext>
                  </a:extLst>
                </p:cNvPr>
                <p:cNvSpPr/>
                <p:nvPr/>
              </p:nvSpPr>
              <p:spPr>
                <a:xfrm>
                  <a:off x="9135741" y="3106902"/>
                  <a:ext cx="113980" cy="57744"/>
                </a:xfrm>
                <a:custGeom>
                  <a:avLst/>
                  <a:gdLst>
                    <a:gd name="connsiteX0" fmla="*/ 64032 w 113980"/>
                    <a:gd name="connsiteY0" fmla="*/ 56236 h 57744"/>
                    <a:gd name="connsiteX1" fmla="*/ 111113 w 113980"/>
                    <a:gd name="connsiteY1" fmla="*/ 32494 h 57744"/>
                    <a:gd name="connsiteX2" fmla="*/ 111113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3" y="32494"/>
                      </a:lnTo>
                      <a:cubicBezTo>
                        <a:pt x="114936" y="30482"/>
                        <a:pt x="114936" y="27263"/>
                        <a:pt x="111113" y="25251"/>
                      </a:cubicBezTo>
                      <a:lnTo>
                        <a:pt x="64032" y="1509"/>
                      </a:lnTo>
                      <a:cubicBezTo>
                        <a:pt x="60209" y="-503"/>
                        <a:pt x="53771" y="-503"/>
                        <a:pt x="49948" y="1509"/>
                      </a:cubicBezTo>
                      <a:lnTo>
                        <a:pt x="2867" y="25251"/>
                      </a:lnTo>
                      <a:cubicBezTo>
                        <a:pt x="-956" y="27263"/>
                        <a:pt x="-956" y="30482"/>
                        <a:pt x="2867" y="32494"/>
                      </a:cubicBezTo>
                      <a:lnTo>
                        <a:pt x="49948" y="56236"/>
                      </a:lnTo>
                      <a:cubicBezTo>
                        <a:pt x="53771" y="58248"/>
                        <a:pt x="60209" y="58248"/>
                        <a:pt x="64032" y="56236"/>
                      </a:cubicBezTo>
                      <a:close/>
                    </a:path>
                  </a:pathLst>
                </a:custGeom>
                <a:grpFill/>
                <a:ln w="0" cap="flat">
                  <a:noFill/>
                  <a:prstDash val="solid"/>
                  <a:miter/>
                </a:ln>
              </p:spPr>
              <p:txBody>
                <a:bodyPr rtlCol="0" anchor="ctr"/>
                <a:lstStyle/>
                <a:p>
                  <a:endParaRPr lang="en-GB"/>
                </a:p>
              </p:txBody>
            </p:sp>
            <p:sp>
              <p:nvSpPr>
                <p:cNvPr id="99" name="Vrije vorm: vorm 98">
                  <a:extLst>
                    <a:ext uri="{FF2B5EF4-FFF2-40B4-BE49-F238E27FC236}">
                      <a16:creationId xmlns:a16="http://schemas.microsoft.com/office/drawing/2014/main" id="{3A8742D0-CCEB-7E29-6849-FC8FA60783AE}"/>
                    </a:ext>
                  </a:extLst>
                </p:cNvPr>
                <p:cNvSpPr/>
                <p:nvPr/>
              </p:nvSpPr>
              <p:spPr>
                <a:xfrm>
                  <a:off x="9064717" y="3142715"/>
                  <a:ext cx="113980" cy="57744"/>
                </a:xfrm>
                <a:custGeom>
                  <a:avLst/>
                  <a:gdLst>
                    <a:gd name="connsiteX0" fmla="*/ 64032 w 113980"/>
                    <a:gd name="connsiteY0" fmla="*/ 56236 h 57744"/>
                    <a:gd name="connsiteX1" fmla="*/ 111113 w 113980"/>
                    <a:gd name="connsiteY1" fmla="*/ 32494 h 57744"/>
                    <a:gd name="connsiteX2" fmla="*/ 111113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3" y="32494"/>
                      </a:lnTo>
                      <a:cubicBezTo>
                        <a:pt x="114936" y="30482"/>
                        <a:pt x="114936" y="27263"/>
                        <a:pt x="111113" y="25251"/>
                      </a:cubicBezTo>
                      <a:lnTo>
                        <a:pt x="64032" y="1509"/>
                      </a:lnTo>
                      <a:cubicBezTo>
                        <a:pt x="60209" y="-503"/>
                        <a:pt x="53771" y="-503"/>
                        <a:pt x="49948" y="1509"/>
                      </a:cubicBezTo>
                      <a:lnTo>
                        <a:pt x="2867" y="25251"/>
                      </a:lnTo>
                      <a:cubicBezTo>
                        <a:pt x="-956" y="27263"/>
                        <a:pt x="-956" y="30482"/>
                        <a:pt x="2867" y="32494"/>
                      </a:cubicBezTo>
                      <a:lnTo>
                        <a:pt x="49948" y="56236"/>
                      </a:lnTo>
                      <a:cubicBezTo>
                        <a:pt x="53771" y="58248"/>
                        <a:pt x="60209" y="58248"/>
                        <a:pt x="64032" y="56236"/>
                      </a:cubicBezTo>
                      <a:close/>
                    </a:path>
                  </a:pathLst>
                </a:custGeom>
                <a:grpFill/>
                <a:ln w="0" cap="flat">
                  <a:noFill/>
                  <a:prstDash val="solid"/>
                  <a:miter/>
                </a:ln>
              </p:spPr>
              <p:txBody>
                <a:bodyPr rtlCol="0" anchor="ctr"/>
                <a:lstStyle/>
                <a:p>
                  <a:endParaRPr lang="en-GB"/>
                </a:p>
              </p:txBody>
            </p:sp>
            <p:sp>
              <p:nvSpPr>
                <p:cNvPr id="100" name="Vrije vorm: vorm 99">
                  <a:extLst>
                    <a:ext uri="{FF2B5EF4-FFF2-40B4-BE49-F238E27FC236}">
                      <a16:creationId xmlns:a16="http://schemas.microsoft.com/office/drawing/2014/main" id="{35E2B032-05F5-EE28-2495-C8FE2E151821}"/>
                    </a:ext>
                  </a:extLst>
                </p:cNvPr>
                <p:cNvSpPr/>
                <p:nvPr/>
              </p:nvSpPr>
              <p:spPr>
                <a:xfrm>
                  <a:off x="8993894" y="3178529"/>
                  <a:ext cx="113980" cy="57744"/>
                </a:xfrm>
                <a:custGeom>
                  <a:avLst/>
                  <a:gdLst>
                    <a:gd name="connsiteX0" fmla="*/ 64032 w 113980"/>
                    <a:gd name="connsiteY0" fmla="*/ 56236 h 57744"/>
                    <a:gd name="connsiteX1" fmla="*/ 111114 w 113980"/>
                    <a:gd name="connsiteY1" fmla="*/ 32494 h 57744"/>
                    <a:gd name="connsiteX2" fmla="*/ 111114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4" y="32494"/>
                      </a:lnTo>
                      <a:cubicBezTo>
                        <a:pt x="114936" y="30482"/>
                        <a:pt x="114936" y="27263"/>
                        <a:pt x="111114" y="25251"/>
                      </a:cubicBezTo>
                      <a:lnTo>
                        <a:pt x="64032" y="1509"/>
                      </a:lnTo>
                      <a:cubicBezTo>
                        <a:pt x="60210" y="-503"/>
                        <a:pt x="53771" y="-503"/>
                        <a:pt x="49948" y="1509"/>
                      </a:cubicBezTo>
                      <a:lnTo>
                        <a:pt x="2867" y="25251"/>
                      </a:lnTo>
                      <a:cubicBezTo>
                        <a:pt x="-956" y="27263"/>
                        <a:pt x="-956" y="30482"/>
                        <a:pt x="2867" y="32494"/>
                      </a:cubicBezTo>
                      <a:lnTo>
                        <a:pt x="49948" y="56236"/>
                      </a:lnTo>
                      <a:cubicBezTo>
                        <a:pt x="53771" y="58248"/>
                        <a:pt x="60210" y="58248"/>
                        <a:pt x="64032" y="56236"/>
                      </a:cubicBezTo>
                      <a:close/>
                    </a:path>
                  </a:pathLst>
                </a:custGeom>
                <a:grpFill/>
                <a:ln w="0" cap="flat">
                  <a:noFill/>
                  <a:prstDash val="solid"/>
                  <a:miter/>
                </a:ln>
              </p:spPr>
              <p:txBody>
                <a:bodyPr rtlCol="0" anchor="ctr"/>
                <a:lstStyle/>
                <a:p>
                  <a:endParaRPr lang="en-GB"/>
                </a:p>
              </p:txBody>
            </p:sp>
            <p:sp>
              <p:nvSpPr>
                <p:cNvPr id="101" name="Vrije vorm: vorm 100">
                  <a:extLst>
                    <a:ext uri="{FF2B5EF4-FFF2-40B4-BE49-F238E27FC236}">
                      <a16:creationId xmlns:a16="http://schemas.microsoft.com/office/drawing/2014/main" id="{ABDE7956-7AEB-98D2-59B8-6209C2A81E9A}"/>
                    </a:ext>
                  </a:extLst>
                </p:cNvPr>
                <p:cNvSpPr/>
                <p:nvPr/>
              </p:nvSpPr>
              <p:spPr>
                <a:xfrm>
                  <a:off x="8922870" y="3214343"/>
                  <a:ext cx="113980" cy="57744"/>
                </a:xfrm>
                <a:custGeom>
                  <a:avLst/>
                  <a:gdLst>
                    <a:gd name="connsiteX0" fmla="*/ 64032 w 113980"/>
                    <a:gd name="connsiteY0" fmla="*/ 56236 h 57744"/>
                    <a:gd name="connsiteX1" fmla="*/ 111114 w 113980"/>
                    <a:gd name="connsiteY1" fmla="*/ 32494 h 57744"/>
                    <a:gd name="connsiteX2" fmla="*/ 111114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4" y="32494"/>
                      </a:lnTo>
                      <a:cubicBezTo>
                        <a:pt x="114936" y="30482"/>
                        <a:pt x="114936" y="27263"/>
                        <a:pt x="111114" y="25251"/>
                      </a:cubicBezTo>
                      <a:lnTo>
                        <a:pt x="64032" y="1509"/>
                      </a:lnTo>
                      <a:cubicBezTo>
                        <a:pt x="60210" y="-503"/>
                        <a:pt x="53771" y="-503"/>
                        <a:pt x="49948" y="1509"/>
                      </a:cubicBezTo>
                      <a:lnTo>
                        <a:pt x="2867" y="25251"/>
                      </a:lnTo>
                      <a:cubicBezTo>
                        <a:pt x="-956" y="27263"/>
                        <a:pt x="-956" y="30482"/>
                        <a:pt x="2867" y="32494"/>
                      </a:cubicBezTo>
                      <a:lnTo>
                        <a:pt x="49948" y="56236"/>
                      </a:lnTo>
                      <a:cubicBezTo>
                        <a:pt x="53771" y="58248"/>
                        <a:pt x="60210" y="58248"/>
                        <a:pt x="64032" y="56236"/>
                      </a:cubicBezTo>
                      <a:close/>
                    </a:path>
                  </a:pathLst>
                </a:custGeom>
                <a:grpFill/>
                <a:ln w="0" cap="flat">
                  <a:noFill/>
                  <a:prstDash val="solid"/>
                  <a:miter/>
                </a:ln>
              </p:spPr>
              <p:txBody>
                <a:bodyPr rtlCol="0" anchor="ctr"/>
                <a:lstStyle/>
                <a:p>
                  <a:endParaRPr lang="en-GB"/>
                </a:p>
              </p:txBody>
            </p:sp>
            <p:sp>
              <p:nvSpPr>
                <p:cNvPr id="102" name="Vrije vorm: vorm 101">
                  <a:extLst>
                    <a:ext uri="{FF2B5EF4-FFF2-40B4-BE49-F238E27FC236}">
                      <a16:creationId xmlns:a16="http://schemas.microsoft.com/office/drawing/2014/main" id="{48469D0B-B8BC-1BCF-12B1-2428DA978554}"/>
                    </a:ext>
                  </a:extLst>
                </p:cNvPr>
                <p:cNvSpPr/>
                <p:nvPr/>
              </p:nvSpPr>
              <p:spPr>
                <a:xfrm>
                  <a:off x="8851846" y="3250358"/>
                  <a:ext cx="113980" cy="57744"/>
                </a:xfrm>
                <a:custGeom>
                  <a:avLst/>
                  <a:gdLst>
                    <a:gd name="connsiteX0" fmla="*/ 64032 w 113980"/>
                    <a:gd name="connsiteY0" fmla="*/ 56236 h 57744"/>
                    <a:gd name="connsiteX1" fmla="*/ 111114 w 113980"/>
                    <a:gd name="connsiteY1" fmla="*/ 32494 h 57744"/>
                    <a:gd name="connsiteX2" fmla="*/ 111114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4" y="32494"/>
                      </a:lnTo>
                      <a:cubicBezTo>
                        <a:pt x="114936" y="30482"/>
                        <a:pt x="114936" y="27263"/>
                        <a:pt x="111114" y="25251"/>
                      </a:cubicBezTo>
                      <a:lnTo>
                        <a:pt x="64032" y="1509"/>
                      </a:lnTo>
                      <a:cubicBezTo>
                        <a:pt x="60209" y="-503"/>
                        <a:pt x="53771" y="-503"/>
                        <a:pt x="49948" y="1509"/>
                      </a:cubicBezTo>
                      <a:lnTo>
                        <a:pt x="2867" y="25251"/>
                      </a:lnTo>
                      <a:cubicBezTo>
                        <a:pt x="-956" y="27263"/>
                        <a:pt x="-956" y="30482"/>
                        <a:pt x="2867" y="32494"/>
                      </a:cubicBezTo>
                      <a:lnTo>
                        <a:pt x="49948" y="56236"/>
                      </a:lnTo>
                      <a:cubicBezTo>
                        <a:pt x="53771" y="58248"/>
                        <a:pt x="60209" y="58248"/>
                        <a:pt x="64032" y="56236"/>
                      </a:cubicBezTo>
                      <a:close/>
                    </a:path>
                  </a:pathLst>
                </a:custGeom>
                <a:grpFill/>
                <a:ln w="0" cap="flat">
                  <a:noFill/>
                  <a:prstDash val="solid"/>
                  <a:miter/>
                </a:ln>
              </p:spPr>
              <p:txBody>
                <a:bodyPr rtlCol="0" anchor="ctr"/>
                <a:lstStyle/>
                <a:p>
                  <a:endParaRPr lang="en-GB"/>
                </a:p>
              </p:txBody>
            </p:sp>
            <p:sp>
              <p:nvSpPr>
                <p:cNvPr id="103" name="Vrije vorm: vorm 102">
                  <a:extLst>
                    <a:ext uri="{FF2B5EF4-FFF2-40B4-BE49-F238E27FC236}">
                      <a16:creationId xmlns:a16="http://schemas.microsoft.com/office/drawing/2014/main" id="{90DA3A5A-E90C-109C-F55D-CF9E463EC1D6}"/>
                    </a:ext>
                  </a:extLst>
                </p:cNvPr>
                <p:cNvSpPr/>
                <p:nvPr/>
              </p:nvSpPr>
              <p:spPr>
                <a:xfrm>
                  <a:off x="8781023" y="3286172"/>
                  <a:ext cx="113980" cy="57744"/>
                </a:xfrm>
                <a:custGeom>
                  <a:avLst/>
                  <a:gdLst>
                    <a:gd name="connsiteX0" fmla="*/ 64033 w 113980"/>
                    <a:gd name="connsiteY0" fmla="*/ 56236 h 57744"/>
                    <a:gd name="connsiteX1" fmla="*/ 111114 w 113980"/>
                    <a:gd name="connsiteY1" fmla="*/ 32494 h 57744"/>
                    <a:gd name="connsiteX2" fmla="*/ 111114 w 113980"/>
                    <a:gd name="connsiteY2" fmla="*/ 25251 h 57744"/>
                    <a:gd name="connsiteX3" fmla="*/ 64033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3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3" y="56236"/>
                      </a:moveTo>
                      <a:lnTo>
                        <a:pt x="111114" y="32494"/>
                      </a:lnTo>
                      <a:cubicBezTo>
                        <a:pt x="114936" y="30482"/>
                        <a:pt x="114936" y="27263"/>
                        <a:pt x="111114" y="25251"/>
                      </a:cubicBezTo>
                      <a:lnTo>
                        <a:pt x="64033" y="1509"/>
                      </a:lnTo>
                      <a:cubicBezTo>
                        <a:pt x="60210" y="-503"/>
                        <a:pt x="53771" y="-503"/>
                        <a:pt x="49948" y="1509"/>
                      </a:cubicBezTo>
                      <a:lnTo>
                        <a:pt x="2867" y="25251"/>
                      </a:lnTo>
                      <a:cubicBezTo>
                        <a:pt x="-956" y="27263"/>
                        <a:pt x="-956" y="30482"/>
                        <a:pt x="2867" y="32494"/>
                      </a:cubicBezTo>
                      <a:lnTo>
                        <a:pt x="49948" y="56236"/>
                      </a:lnTo>
                      <a:cubicBezTo>
                        <a:pt x="53771" y="58248"/>
                        <a:pt x="60210" y="58248"/>
                        <a:pt x="64033" y="56236"/>
                      </a:cubicBezTo>
                      <a:close/>
                    </a:path>
                  </a:pathLst>
                </a:custGeom>
                <a:grpFill/>
                <a:ln w="0" cap="flat">
                  <a:noFill/>
                  <a:prstDash val="solid"/>
                  <a:miter/>
                </a:ln>
              </p:spPr>
              <p:txBody>
                <a:bodyPr rtlCol="0" anchor="ctr"/>
                <a:lstStyle/>
                <a:p>
                  <a:endParaRPr lang="en-GB"/>
                </a:p>
              </p:txBody>
            </p:sp>
            <p:sp>
              <p:nvSpPr>
                <p:cNvPr id="104" name="Vrije vorm: vorm 103">
                  <a:extLst>
                    <a:ext uri="{FF2B5EF4-FFF2-40B4-BE49-F238E27FC236}">
                      <a16:creationId xmlns:a16="http://schemas.microsoft.com/office/drawing/2014/main" id="{55CC65AE-72E8-5B77-248F-70C5DA7A71D4}"/>
                    </a:ext>
                  </a:extLst>
                </p:cNvPr>
                <p:cNvSpPr/>
                <p:nvPr/>
              </p:nvSpPr>
              <p:spPr>
                <a:xfrm>
                  <a:off x="8709999" y="3321986"/>
                  <a:ext cx="113980" cy="57744"/>
                </a:xfrm>
                <a:custGeom>
                  <a:avLst/>
                  <a:gdLst>
                    <a:gd name="connsiteX0" fmla="*/ 64032 w 113980"/>
                    <a:gd name="connsiteY0" fmla="*/ 56236 h 57744"/>
                    <a:gd name="connsiteX1" fmla="*/ 111114 w 113980"/>
                    <a:gd name="connsiteY1" fmla="*/ 32494 h 57744"/>
                    <a:gd name="connsiteX2" fmla="*/ 111114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4" y="32494"/>
                      </a:lnTo>
                      <a:cubicBezTo>
                        <a:pt x="114936" y="30482"/>
                        <a:pt x="114936" y="27263"/>
                        <a:pt x="111114" y="25251"/>
                      </a:cubicBezTo>
                      <a:lnTo>
                        <a:pt x="64032" y="1509"/>
                      </a:lnTo>
                      <a:cubicBezTo>
                        <a:pt x="60210" y="-503"/>
                        <a:pt x="53771" y="-503"/>
                        <a:pt x="49948" y="1509"/>
                      </a:cubicBezTo>
                      <a:lnTo>
                        <a:pt x="2867" y="25251"/>
                      </a:lnTo>
                      <a:cubicBezTo>
                        <a:pt x="-956" y="27263"/>
                        <a:pt x="-956" y="30482"/>
                        <a:pt x="2867" y="32494"/>
                      </a:cubicBezTo>
                      <a:lnTo>
                        <a:pt x="49948" y="56236"/>
                      </a:lnTo>
                      <a:cubicBezTo>
                        <a:pt x="53771" y="58248"/>
                        <a:pt x="60210" y="58248"/>
                        <a:pt x="64032" y="56236"/>
                      </a:cubicBezTo>
                      <a:close/>
                    </a:path>
                  </a:pathLst>
                </a:custGeom>
                <a:grpFill/>
                <a:ln w="0" cap="flat">
                  <a:noFill/>
                  <a:prstDash val="solid"/>
                  <a:miter/>
                </a:ln>
              </p:spPr>
              <p:txBody>
                <a:bodyPr rtlCol="0" anchor="ctr"/>
                <a:lstStyle/>
                <a:p>
                  <a:endParaRPr lang="en-GB"/>
                </a:p>
              </p:txBody>
            </p:sp>
            <p:sp>
              <p:nvSpPr>
                <p:cNvPr id="105" name="Vrije vorm: vorm 104">
                  <a:extLst>
                    <a:ext uri="{FF2B5EF4-FFF2-40B4-BE49-F238E27FC236}">
                      <a16:creationId xmlns:a16="http://schemas.microsoft.com/office/drawing/2014/main" id="{A0189CFD-BB30-E6B0-D8A6-905206E37F41}"/>
                    </a:ext>
                  </a:extLst>
                </p:cNvPr>
                <p:cNvSpPr/>
                <p:nvPr/>
              </p:nvSpPr>
              <p:spPr>
                <a:xfrm>
                  <a:off x="8639176" y="3357800"/>
                  <a:ext cx="113980" cy="57744"/>
                </a:xfrm>
                <a:custGeom>
                  <a:avLst/>
                  <a:gdLst>
                    <a:gd name="connsiteX0" fmla="*/ 64033 w 113980"/>
                    <a:gd name="connsiteY0" fmla="*/ 56236 h 57744"/>
                    <a:gd name="connsiteX1" fmla="*/ 111114 w 113980"/>
                    <a:gd name="connsiteY1" fmla="*/ 32494 h 57744"/>
                    <a:gd name="connsiteX2" fmla="*/ 111114 w 113980"/>
                    <a:gd name="connsiteY2" fmla="*/ 25251 h 57744"/>
                    <a:gd name="connsiteX3" fmla="*/ 64033 w 113980"/>
                    <a:gd name="connsiteY3" fmla="*/ 1509 h 57744"/>
                    <a:gd name="connsiteX4" fmla="*/ 49949 w 113980"/>
                    <a:gd name="connsiteY4" fmla="*/ 1509 h 57744"/>
                    <a:gd name="connsiteX5" fmla="*/ 2867 w 113980"/>
                    <a:gd name="connsiteY5" fmla="*/ 25251 h 57744"/>
                    <a:gd name="connsiteX6" fmla="*/ 2867 w 113980"/>
                    <a:gd name="connsiteY6" fmla="*/ 32494 h 57744"/>
                    <a:gd name="connsiteX7" fmla="*/ 49949 w 113980"/>
                    <a:gd name="connsiteY7" fmla="*/ 56236 h 57744"/>
                    <a:gd name="connsiteX8" fmla="*/ 64033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3" y="56236"/>
                      </a:moveTo>
                      <a:lnTo>
                        <a:pt x="111114" y="32494"/>
                      </a:lnTo>
                      <a:cubicBezTo>
                        <a:pt x="114936" y="30482"/>
                        <a:pt x="114936" y="27263"/>
                        <a:pt x="111114" y="25251"/>
                      </a:cubicBezTo>
                      <a:lnTo>
                        <a:pt x="64033" y="1509"/>
                      </a:lnTo>
                      <a:cubicBezTo>
                        <a:pt x="60210" y="-503"/>
                        <a:pt x="53771" y="-503"/>
                        <a:pt x="49949" y="1509"/>
                      </a:cubicBezTo>
                      <a:lnTo>
                        <a:pt x="2867" y="25251"/>
                      </a:lnTo>
                      <a:cubicBezTo>
                        <a:pt x="-956" y="27263"/>
                        <a:pt x="-956" y="30482"/>
                        <a:pt x="2867" y="32494"/>
                      </a:cubicBezTo>
                      <a:lnTo>
                        <a:pt x="49949" y="56236"/>
                      </a:lnTo>
                      <a:cubicBezTo>
                        <a:pt x="53771" y="58248"/>
                        <a:pt x="60210" y="58248"/>
                        <a:pt x="64033" y="56236"/>
                      </a:cubicBezTo>
                      <a:close/>
                    </a:path>
                  </a:pathLst>
                </a:custGeom>
                <a:grpFill/>
                <a:ln w="0" cap="flat">
                  <a:noFill/>
                  <a:prstDash val="solid"/>
                  <a:miter/>
                </a:ln>
              </p:spPr>
              <p:txBody>
                <a:bodyPr rtlCol="0" anchor="ctr"/>
                <a:lstStyle/>
                <a:p>
                  <a:endParaRPr lang="en-GB"/>
                </a:p>
              </p:txBody>
            </p:sp>
            <p:sp>
              <p:nvSpPr>
                <p:cNvPr id="106" name="Vrije vorm: vorm 105">
                  <a:extLst>
                    <a:ext uri="{FF2B5EF4-FFF2-40B4-BE49-F238E27FC236}">
                      <a16:creationId xmlns:a16="http://schemas.microsoft.com/office/drawing/2014/main" id="{90D90FB8-89D1-88DC-CEDB-A4E34AC49BED}"/>
                    </a:ext>
                  </a:extLst>
                </p:cNvPr>
                <p:cNvSpPr/>
                <p:nvPr/>
              </p:nvSpPr>
              <p:spPr>
                <a:xfrm>
                  <a:off x="8568152" y="3393613"/>
                  <a:ext cx="113980" cy="57745"/>
                </a:xfrm>
                <a:custGeom>
                  <a:avLst/>
                  <a:gdLst>
                    <a:gd name="connsiteX0" fmla="*/ 64033 w 113980"/>
                    <a:gd name="connsiteY0" fmla="*/ 56236 h 57745"/>
                    <a:gd name="connsiteX1" fmla="*/ 111114 w 113980"/>
                    <a:gd name="connsiteY1" fmla="*/ 32494 h 57745"/>
                    <a:gd name="connsiteX2" fmla="*/ 111114 w 113980"/>
                    <a:gd name="connsiteY2" fmla="*/ 25251 h 57745"/>
                    <a:gd name="connsiteX3" fmla="*/ 64033 w 113980"/>
                    <a:gd name="connsiteY3" fmla="*/ 1509 h 57745"/>
                    <a:gd name="connsiteX4" fmla="*/ 49948 w 113980"/>
                    <a:gd name="connsiteY4" fmla="*/ 1509 h 57745"/>
                    <a:gd name="connsiteX5" fmla="*/ 2867 w 113980"/>
                    <a:gd name="connsiteY5" fmla="*/ 25251 h 57745"/>
                    <a:gd name="connsiteX6" fmla="*/ 2867 w 113980"/>
                    <a:gd name="connsiteY6" fmla="*/ 32494 h 57745"/>
                    <a:gd name="connsiteX7" fmla="*/ 49948 w 113980"/>
                    <a:gd name="connsiteY7" fmla="*/ 56236 h 57745"/>
                    <a:gd name="connsiteX8" fmla="*/ 64033 w 113980"/>
                    <a:gd name="connsiteY8" fmla="*/ 56236 h 5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5">
                      <a:moveTo>
                        <a:pt x="64033" y="56236"/>
                      </a:moveTo>
                      <a:lnTo>
                        <a:pt x="111114" y="32494"/>
                      </a:lnTo>
                      <a:cubicBezTo>
                        <a:pt x="114936" y="30482"/>
                        <a:pt x="114936" y="27263"/>
                        <a:pt x="111114" y="25251"/>
                      </a:cubicBezTo>
                      <a:lnTo>
                        <a:pt x="64033" y="1509"/>
                      </a:lnTo>
                      <a:cubicBezTo>
                        <a:pt x="60210" y="-503"/>
                        <a:pt x="53771" y="-503"/>
                        <a:pt x="49948" y="1509"/>
                      </a:cubicBezTo>
                      <a:lnTo>
                        <a:pt x="2867" y="25251"/>
                      </a:lnTo>
                      <a:cubicBezTo>
                        <a:pt x="-956" y="27263"/>
                        <a:pt x="-956" y="30482"/>
                        <a:pt x="2867" y="32494"/>
                      </a:cubicBezTo>
                      <a:lnTo>
                        <a:pt x="49948" y="56236"/>
                      </a:lnTo>
                      <a:cubicBezTo>
                        <a:pt x="53771" y="58248"/>
                        <a:pt x="60210" y="58248"/>
                        <a:pt x="64033" y="56236"/>
                      </a:cubicBezTo>
                      <a:close/>
                    </a:path>
                  </a:pathLst>
                </a:custGeom>
                <a:grpFill/>
                <a:ln w="0" cap="flat">
                  <a:noFill/>
                  <a:prstDash val="solid"/>
                  <a:miter/>
                </a:ln>
              </p:spPr>
              <p:txBody>
                <a:bodyPr rtlCol="0" anchor="ctr"/>
                <a:lstStyle/>
                <a:p>
                  <a:endParaRPr lang="en-GB"/>
                </a:p>
              </p:txBody>
            </p:sp>
            <p:sp>
              <p:nvSpPr>
                <p:cNvPr id="107" name="Vrije vorm: vorm 106">
                  <a:extLst>
                    <a:ext uri="{FF2B5EF4-FFF2-40B4-BE49-F238E27FC236}">
                      <a16:creationId xmlns:a16="http://schemas.microsoft.com/office/drawing/2014/main" id="{E9448110-D116-1516-0952-83926C99BCEA}"/>
                    </a:ext>
                  </a:extLst>
                </p:cNvPr>
                <p:cNvSpPr/>
                <p:nvPr/>
              </p:nvSpPr>
              <p:spPr>
                <a:xfrm>
                  <a:off x="8497329" y="3429428"/>
                  <a:ext cx="113980" cy="57744"/>
                </a:xfrm>
                <a:custGeom>
                  <a:avLst/>
                  <a:gdLst>
                    <a:gd name="connsiteX0" fmla="*/ 64032 w 113980"/>
                    <a:gd name="connsiteY0" fmla="*/ 56236 h 57744"/>
                    <a:gd name="connsiteX1" fmla="*/ 111113 w 113980"/>
                    <a:gd name="connsiteY1" fmla="*/ 32494 h 57744"/>
                    <a:gd name="connsiteX2" fmla="*/ 111113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3" y="32494"/>
                      </a:lnTo>
                      <a:cubicBezTo>
                        <a:pt x="114936" y="30482"/>
                        <a:pt x="114936" y="27263"/>
                        <a:pt x="111113" y="25251"/>
                      </a:cubicBezTo>
                      <a:lnTo>
                        <a:pt x="64032" y="1509"/>
                      </a:lnTo>
                      <a:cubicBezTo>
                        <a:pt x="60209" y="-503"/>
                        <a:pt x="53771" y="-503"/>
                        <a:pt x="49948" y="1509"/>
                      </a:cubicBezTo>
                      <a:lnTo>
                        <a:pt x="2867" y="25251"/>
                      </a:lnTo>
                      <a:cubicBezTo>
                        <a:pt x="-956" y="27263"/>
                        <a:pt x="-956" y="30482"/>
                        <a:pt x="2867" y="32494"/>
                      </a:cubicBezTo>
                      <a:lnTo>
                        <a:pt x="49948" y="56236"/>
                      </a:lnTo>
                      <a:cubicBezTo>
                        <a:pt x="53771" y="58248"/>
                        <a:pt x="60209" y="58248"/>
                        <a:pt x="64032" y="56236"/>
                      </a:cubicBezTo>
                      <a:close/>
                    </a:path>
                  </a:pathLst>
                </a:custGeom>
                <a:grpFill/>
                <a:ln w="0" cap="flat">
                  <a:noFill/>
                  <a:prstDash val="solid"/>
                  <a:miter/>
                </a:ln>
              </p:spPr>
              <p:txBody>
                <a:bodyPr rtlCol="0" anchor="ctr"/>
                <a:lstStyle/>
                <a:p>
                  <a:endParaRPr lang="en-GB"/>
                </a:p>
              </p:txBody>
            </p:sp>
            <p:sp>
              <p:nvSpPr>
                <p:cNvPr id="108" name="Vrije vorm: vorm 107">
                  <a:extLst>
                    <a:ext uri="{FF2B5EF4-FFF2-40B4-BE49-F238E27FC236}">
                      <a16:creationId xmlns:a16="http://schemas.microsoft.com/office/drawing/2014/main" id="{D043B9D5-1B3E-0720-C0B6-CA28E49C3E14}"/>
                    </a:ext>
                  </a:extLst>
                </p:cNvPr>
                <p:cNvSpPr/>
                <p:nvPr/>
              </p:nvSpPr>
              <p:spPr>
                <a:xfrm>
                  <a:off x="8365743" y="3465241"/>
                  <a:ext cx="174542" cy="88327"/>
                </a:xfrm>
                <a:custGeom>
                  <a:avLst/>
                  <a:gdLst>
                    <a:gd name="connsiteX0" fmla="*/ 64033 w 174542"/>
                    <a:gd name="connsiteY0" fmla="*/ 86818 h 88327"/>
                    <a:gd name="connsiteX1" fmla="*/ 171675 w 174542"/>
                    <a:gd name="connsiteY1" fmla="*/ 32494 h 88327"/>
                    <a:gd name="connsiteX2" fmla="*/ 171675 w 174542"/>
                    <a:gd name="connsiteY2" fmla="*/ 25251 h 88327"/>
                    <a:gd name="connsiteX3" fmla="*/ 124594 w 174542"/>
                    <a:gd name="connsiteY3" fmla="*/ 1509 h 88327"/>
                    <a:gd name="connsiteX4" fmla="*/ 110510 w 174542"/>
                    <a:gd name="connsiteY4" fmla="*/ 1509 h 88327"/>
                    <a:gd name="connsiteX5" fmla="*/ 2867 w 174542"/>
                    <a:gd name="connsiteY5" fmla="*/ 55833 h 88327"/>
                    <a:gd name="connsiteX6" fmla="*/ 2867 w 174542"/>
                    <a:gd name="connsiteY6" fmla="*/ 63076 h 88327"/>
                    <a:gd name="connsiteX7" fmla="*/ 49948 w 174542"/>
                    <a:gd name="connsiteY7" fmla="*/ 86818 h 88327"/>
                    <a:gd name="connsiteX8" fmla="*/ 64033 w 174542"/>
                    <a:gd name="connsiteY8" fmla="*/ 86818 h 8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542" h="88327">
                      <a:moveTo>
                        <a:pt x="64033" y="86818"/>
                      </a:moveTo>
                      <a:lnTo>
                        <a:pt x="171675" y="32494"/>
                      </a:lnTo>
                      <a:cubicBezTo>
                        <a:pt x="175498" y="30482"/>
                        <a:pt x="175498" y="27263"/>
                        <a:pt x="171675" y="25251"/>
                      </a:cubicBezTo>
                      <a:lnTo>
                        <a:pt x="124594" y="1509"/>
                      </a:lnTo>
                      <a:cubicBezTo>
                        <a:pt x="120771" y="-503"/>
                        <a:pt x="114333" y="-503"/>
                        <a:pt x="110510" y="1509"/>
                      </a:cubicBezTo>
                      <a:lnTo>
                        <a:pt x="2867" y="55833"/>
                      </a:lnTo>
                      <a:cubicBezTo>
                        <a:pt x="-956" y="57845"/>
                        <a:pt x="-956" y="61065"/>
                        <a:pt x="2867" y="63076"/>
                      </a:cubicBezTo>
                      <a:lnTo>
                        <a:pt x="49948" y="86818"/>
                      </a:lnTo>
                      <a:cubicBezTo>
                        <a:pt x="53771" y="88830"/>
                        <a:pt x="60210" y="88830"/>
                        <a:pt x="64033" y="86818"/>
                      </a:cubicBezTo>
                      <a:close/>
                    </a:path>
                  </a:pathLst>
                </a:custGeom>
                <a:grpFill/>
                <a:ln w="0" cap="flat">
                  <a:noFill/>
                  <a:prstDash val="solid"/>
                  <a:miter/>
                </a:ln>
              </p:spPr>
              <p:txBody>
                <a:bodyPr rtlCol="0" anchor="ctr"/>
                <a:lstStyle/>
                <a:p>
                  <a:endParaRPr lang="en-GB"/>
                </a:p>
              </p:txBody>
            </p:sp>
          </p:grpSp>
          <p:grpSp>
            <p:nvGrpSpPr>
              <p:cNvPr id="109" name="Graphic 3">
                <a:extLst>
                  <a:ext uri="{FF2B5EF4-FFF2-40B4-BE49-F238E27FC236}">
                    <a16:creationId xmlns:a16="http://schemas.microsoft.com/office/drawing/2014/main" id="{B81C7421-4D30-9448-8DE8-AC53F48291B2}"/>
                  </a:ext>
                </a:extLst>
              </p:cNvPr>
              <p:cNvGrpSpPr/>
              <p:nvPr/>
            </p:nvGrpSpPr>
            <p:grpSpPr>
              <a:xfrm>
                <a:off x="8436315" y="3043473"/>
                <a:ext cx="1080853" cy="545758"/>
                <a:chOff x="8436315" y="3043473"/>
                <a:chExt cx="1080853" cy="545758"/>
              </a:xfrm>
              <a:grpFill/>
            </p:grpSpPr>
            <p:sp>
              <p:nvSpPr>
                <p:cNvPr id="110" name="Vrije vorm: vorm 109">
                  <a:extLst>
                    <a:ext uri="{FF2B5EF4-FFF2-40B4-BE49-F238E27FC236}">
                      <a16:creationId xmlns:a16="http://schemas.microsoft.com/office/drawing/2014/main" id="{C860902F-A942-A6C6-1E0D-AACE1602559C}"/>
                    </a:ext>
                  </a:extLst>
                </p:cNvPr>
                <p:cNvSpPr/>
                <p:nvPr/>
              </p:nvSpPr>
              <p:spPr>
                <a:xfrm>
                  <a:off x="8436315" y="3520119"/>
                  <a:ext cx="136816" cy="69112"/>
                </a:xfrm>
                <a:custGeom>
                  <a:avLst/>
                  <a:gdLst>
                    <a:gd name="connsiteX0" fmla="*/ 134101 w 136816"/>
                    <a:gd name="connsiteY0" fmla="*/ 32343 h 69112"/>
                    <a:gd name="connsiteX1" fmla="*/ 63882 w 136816"/>
                    <a:gd name="connsiteY1" fmla="*/ 67755 h 69112"/>
                    <a:gd name="connsiteX2" fmla="*/ 50602 w 136816"/>
                    <a:gd name="connsiteY2" fmla="*/ 67755 h 69112"/>
                    <a:gd name="connsiteX3" fmla="*/ 2716 w 136816"/>
                    <a:gd name="connsiteY3" fmla="*/ 43610 h 69112"/>
                    <a:gd name="connsiteX4" fmla="*/ 2716 w 136816"/>
                    <a:gd name="connsiteY4" fmla="*/ 36769 h 69112"/>
                    <a:gd name="connsiteX5" fmla="*/ 72936 w 136816"/>
                    <a:gd name="connsiteY5" fmla="*/ 1358 h 69112"/>
                    <a:gd name="connsiteX6" fmla="*/ 86215 w 136816"/>
                    <a:gd name="connsiteY6" fmla="*/ 1358 h 69112"/>
                    <a:gd name="connsiteX7" fmla="*/ 134101 w 136816"/>
                    <a:gd name="connsiteY7" fmla="*/ 25502 h 69112"/>
                    <a:gd name="connsiteX8" fmla="*/ 134101 w 136816"/>
                    <a:gd name="connsiteY8" fmla="*/ 32343 h 6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16" h="69112">
                      <a:moveTo>
                        <a:pt x="134101" y="32343"/>
                      </a:moveTo>
                      <a:lnTo>
                        <a:pt x="63882" y="67755"/>
                      </a:lnTo>
                      <a:cubicBezTo>
                        <a:pt x="60260" y="69565"/>
                        <a:pt x="54224" y="69565"/>
                        <a:pt x="50602" y="67755"/>
                      </a:cubicBezTo>
                      <a:lnTo>
                        <a:pt x="2716" y="43610"/>
                      </a:lnTo>
                      <a:cubicBezTo>
                        <a:pt x="-905" y="41799"/>
                        <a:pt x="-905" y="38782"/>
                        <a:pt x="2716" y="36769"/>
                      </a:cubicBezTo>
                      <a:lnTo>
                        <a:pt x="72936" y="1358"/>
                      </a:lnTo>
                      <a:cubicBezTo>
                        <a:pt x="76557" y="-453"/>
                        <a:pt x="82593" y="-453"/>
                        <a:pt x="86215" y="1358"/>
                      </a:cubicBezTo>
                      <a:lnTo>
                        <a:pt x="134101" y="25502"/>
                      </a:lnTo>
                      <a:cubicBezTo>
                        <a:pt x="137722" y="27313"/>
                        <a:pt x="137722" y="30331"/>
                        <a:pt x="134101" y="32343"/>
                      </a:cubicBezTo>
                      <a:close/>
                    </a:path>
                  </a:pathLst>
                </a:custGeom>
                <a:grpFill/>
                <a:ln w="0" cap="flat">
                  <a:noFill/>
                  <a:prstDash val="solid"/>
                  <a:miter/>
                </a:ln>
              </p:spPr>
              <p:txBody>
                <a:bodyPr rtlCol="0" anchor="ctr"/>
                <a:lstStyle/>
                <a:p>
                  <a:endParaRPr lang="en-GB"/>
                </a:p>
              </p:txBody>
            </p:sp>
            <p:sp>
              <p:nvSpPr>
                <p:cNvPr id="111" name="Vrije vorm: vorm 110">
                  <a:extLst>
                    <a:ext uri="{FF2B5EF4-FFF2-40B4-BE49-F238E27FC236}">
                      <a16:creationId xmlns:a16="http://schemas.microsoft.com/office/drawing/2014/main" id="{AF1AC05B-977D-FF24-3C9C-629954D838B7}"/>
                    </a:ext>
                  </a:extLst>
                </p:cNvPr>
                <p:cNvSpPr/>
                <p:nvPr/>
              </p:nvSpPr>
              <p:spPr>
                <a:xfrm>
                  <a:off x="8529471" y="3484305"/>
                  <a:ext cx="114684" cy="57845"/>
                </a:xfrm>
                <a:custGeom>
                  <a:avLst/>
                  <a:gdLst>
                    <a:gd name="connsiteX0" fmla="*/ 111969 w 114684"/>
                    <a:gd name="connsiteY0" fmla="*/ 32343 h 57845"/>
                    <a:gd name="connsiteX1" fmla="*/ 64083 w 114684"/>
                    <a:gd name="connsiteY1" fmla="*/ 56487 h 57845"/>
                    <a:gd name="connsiteX2" fmla="*/ 50602 w 114684"/>
                    <a:gd name="connsiteY2" fmla="*/ 56487 h 57845"/>
                    <a:gd name="connsiteX3" fmla="*/ 2716 w 114684"/>
                    <a:gd name="connsiteY3" fmla="*/ 32343 h 57845"/>
                    <a:gd name="connsiteX4" fmla="*/ 2716 w 114684"/>
                    <a:gd name="connsiteY4" fmla="*/ 25502 h 57845"/>
                    <a:gd name="connsiteX5" fmla="*/ 50602 w 114684"/>
                    <a:gd name="connsiteY5" fmla="*/ 1358 h 57845"/>
                    <a:gd name="connsiteX6" fmla="*/ 64083 w 114684"/>
                    <a:gd name="connsiteY6" fmla="*/ 1358 h 57845"/>
                    <a:gd name="connsiteX7" fmla="*/ 111969 w 114684"/>
                    <a:gd name="connsiteY7" fmla="*/ 25502 h 57845"/>
                    <a:gd name="connsiteX8" fmla="*/ 111969 w 114684"/>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4" h="57845">
                      <a:moveTo>
                        <a:pt x="111969" y="32343"/>
                      </a:moveTo>
                      <a:lnTo>
                        <a:pt x="64083" y="56487"/>
                      </a:lnTo>
                      <a:cubicBezTo>
                        <a:pt x="60461" y="58298"/>
                        <a:pt x="54425" y="58298"/>
                        <a:pt x="50602" y="56487"/>
                      </a:cubicBezTo>
                      <a:lnTo>
                        <a:pt x="2716" y="32343"/>
                      </a:lnTo>
                      <a:cubicBezTo>
                        <a:pt x="-905" y="30532"/>
                        <a:pt x="-905" y="27514"/>
                        <a:pt x="2716" y="25502"/>
                      </a:cubicBezTo>
                      <a:lnTo>
                        <a:pt x="50602" y="1358"/>
                      </a:lnTo>
                      <a:cubicBezTo>
                        <a:pt x="54224" y="-453"/>
                        <a:pt x="60260" y="-453"/>
                        <a:pt x="64083" y="1358"/>
                      </a:cubicBezTo>
                      <a:lnTo>
                        <a:pt x="111969" y="25502"/>
                      </a:lnTo>
                      <a:cubicBezTo>
                        <a:pt x="115590" y="27313"/>
                        <a:pt x="115590" y="30331"/>
                        <a:pt x="111969" y="32343"/>
                      </a:cubicBezTo>
                      <a:close/>
                    </a:path>
                  </a:pathLst>
                </a:custGeom>
                <a:grpFill/>
                <a:ln w="0" cap="flat">
                  <a:noFill/>
                  <a:prstDash val="solid"/>
                  <a:miter/>
                </a:ln>
              </p:spPr>
              <p:txBody>
                <a:bodyPr rtlCol="0" anchor="ctr"/>
                <a:lstStyle/>
                <a:p>
                  <a:endParaRPr lang="en-GB"/>
                </a:p>
              </p:txBody>
            </p:sp>
            <p:sp>
              <p:nvSpPr>
                <p:cNvPr id="112" name="Vrije vorm: vorm 111">
                  <a:extLst>
                    <a:ext uri="{FF2B5EF4-FFF2-40B4-BE49-F238E27FC236}">
                      <a16:creationId xmlns:a16="http://schemas.microsoft.com/office/drawing/2014/main" id="{9CBC7E24-8051-732D-ABBC-9F9C742DC2E8}"/>
                    </a:ext>
                  </a:extLst>
                </p:cNvPr>
                <p:cNvSpPr/>
                <p:nvPr/>
              </p:nvSpPr>
              <p:spPr>
                <a:xfrm>
                  <a:off x="8600495" y="3448491"/>
                  <a:ext cx="114684" cy="57845"/>
                </a:xfrm>
                <a:custGeom>
                  <a:avLst/>
                  <a:gdLst>
                    <a:gd name="connsiteX0" fmla="*/ 111767 w 114684"/>
                    <a:gd name="connsiteY0" fmla="*/ 32343 h 57845"/>
                    <a:gd name="connsiteX1" fmla="*/ 63881 w 114684"/>
                    <a:gd name="connsiteY1" fmla="*/ 56487 h 57845"/>
                    <a:gd name="connsiteX2" fmla="*/ 50602 w 114684"/>
                    <a:gd name="connsiteY2" fmla="*/ 56487 h 57845"/>
                    <a:gd name="connsiteX3" fmla="*/ 2716 w 114684"/>
                    <a:gd name="connsiteY3" fmla="*/ 32343 h 57845"/>
                    <a:gd name="connsiteX4" fmla="*/ 2716 w 114684"/>
                    <a:gd name="connsiteY4" fmla="*/ 25502 h 57845"/>
                    <a:gd name="connsiteX5" fmla="*/ 50602 w 114684"/>
                    <a:gd name="connsiteY5" fmla="*/ 1358 h 57845"/>
                    <a:gd name="connsiteX6" fmla="*/ 64083 w 114684"/>
                    <a:gd name="connsiteY6" fmla="*/ 1358 h 57845"/>
                    <a:gd name="connsiteX7" fmla="*/ 111969 w 114684"/>
                    <a:gd name="connsiteY7" fmla="*/ 25502 h 57845"/>
                    <a:gd name="connsiteX8" fmla="*/ 111969 w 114684"/>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4" h="57845">
                      <a:moveTo>
                        <a:pt x="111767" y="32343"/>
                      </a:moveTo>
                      <a:lnTo>
                        <a:pt x="63881" y="56487"/>
                      </a:lnTo>
                      <a:cubicBezTo>
                        <a:pt x="60260" y="58298"/>
                        <a:pt x="54224" y="58298"/>
                        <a:pt x="50602" y="56487"/>
                      </a:cubicBezTo>
                      <a:lnTo>
                        <a:pt x="2716" y="32343"/>
                      </a:lnTo>
                      <a:cubicBezTo>
                        <a:pt x="-905" y="30532"/>
                        <a:pt x="-905" y="27514"/>
                        <a:pt x="2716" y="25502"/>
                      </a:cubicBezTo>
                      <a:lnTo>
                        <a:pt x="50602" y="1358"/>
                      </a:lnTo>
                      <a:cubicBezTo>
                        <a:pt x="54224" y="-453"/>
                        <a:pt x="60260" y="-453"/>
                        <a:pt x="64083" y="1358"/>
                      </a:cubicBezTo>
                      <a:lnTo>
                        <a:pt x="111969" y="25502"/>
                      </a:lnTo>
                      <a:cubicBezTo>
                        <a:pt x="115590" y="27313"/>
                        <a:pt x="115590" y="30331"/>
                        <a:pt x="111969" y="32343"/>
                      </a:cubicBezTo>
                      <a:close/>
                    </a:path>
                  </a:pathLst>
                </a:custGeom>
                <a:grpFill/>
                <a:ln w="0" cap="flat">
                  <a:noFill/>
                  <a:prstDash val="solid"/>
                  <a:miter/>
                </a:ln>
              </p:spPr>
              <p:txBody>
                <a:bodyPr rtlCol="0" anchor="ctr"/>
                <a:lstStyle/>
                <a:p>
                  <a:endParaRPr lang="en-GB"/>
                </a:p>
              </p:txBody>
            </p:sp>
            <p:sp>
              <p:nvSpPr>
                <p:cNvPr id="113" name="Vrije vorm: vorm 112">
                  <a:extLst>
                    <a:ext uri="{FF2B5EF4-FFF2-40B4-BE49-F238E27FC236}">
                      <a16:creationId xmlns:a16="http://schemas.microsoft.com/office/drawing/2014/main" id="{F941AEC6-5F3F-CB22-EF48-CFE77CB1333B}"/>
                    </a:ext>
                  </a:extLst>
                </p:cNvPr>
                <p:cNvSpPr/>
                <p:nvPr/>
              </p:nvSpPr>
              <p:spPr>
                <a:xfrm>
                  <a:off x="8671519" y="3412677"/>
                  <a:ext cx="114483" cy="57845"/>
                </a:xfrm>
                <a:custGeom>
                  <a:avLst/>
                  <a:gdLst>
                    <a:gd name="connsiteX0" fmla="*/ 111767 w 114483"/>
                    <a:gd name="connsiteY0" fmla="*/ 32343 h 57845"/>
                    <a:gd name="connsiteX1" fmla="*/ 63881 w 114483"/>
                    <a:gd name="connsiteY1" fmla="*/ 56487 h 57845"/>
                    <a:gd name="connsiteX2" fmla="*/ 50602 w 114483"/>
                    <a:gd name="connsiteY2" fmla="*/ 56487 h 57845"/>
                    <a:gd name="connsiteX3" fmla="*/ 2716 w 114483"/>
                    <a:gd name="connsiteY3" fmla="*/ 32343 h 57845"/>
                    <a:gd name="connsiteX4" fmla="*/ 2716 w 114483"/>
                    <a:gd name="connsiteY4" fmla="*/ 25502 h 57845"/>
                    <a:gd name="connsiteX5" fmla="*/ 50602 w 114483"/>
                    <a:gd name="connsiteY5" fmla="*/ 1358 h 57845"/>
                    <a:gd name="connsiteX6" fmla="*/ 63881 w 114483"/>
                    <a:gd name="connsiteY6" fmla="*/ 1358 h 57845"/>
                    <a:gd name="connsiteX7" fmla="*/ 111767 w 114483"/>
                    <a:gd name="connsiteY7" fmla="*/ 25502 h 57845"/>
                    <a:gd name="connsiteX8" fmla="*/ 111767 w 114483"/>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845">
                      <a:moveTo>
                        <a:pt x="111767" y="32343"/>
                      </a:moveTo>
                      <a:lnTo>
                        <a:pt x="63881" y="56487"/>
                      </a:lnTo>
                      <a:cubicBezTo>
                        <a:pt x="60260" y="58298"/>
                        <a:pt x="54224" y="58298"/>
                        <a:pt x="50602" y="56487"/>
                      </a:cubicBezTo>
                      <a:lnTo>
                        <a:pt x="2716" y="32343"/>
                      </a:lnTo>
                      <a:cubicBezTo>
                        <a:pt x="-905" y="30532"/>
                        <a:pt x="-905" y="27514"/>
                        <a:pt x="2716" y="25502"/>
                      </a:cubicBezTo>
                      <a:lnTo>
                        <a:pt x="50602" y="1358"/>
                      </a:lnTo>
                      <a:cubicBezTo>
                        <a:pt x="54224" y="-453"/>
                        <a:pt x="60260" y="-453"/>
                        <a:pt x="63881" y="1358"/>
                      </a:cubicBezTo>
                      <a:lnTo>
                        <a:pt x="111767" y="25502"/>
                      </a:lnTo>
                      <a:cubicBezTo>
                        <a:pt x="115389" y="27313"/>
                        <a:pt x="115389" y="30331"/>
                        <a:pt x="111767" y="32343"/>
                      </a:cubicBezTo>
                      <a:close/>
                    </a:path>
                  </a:pathLst>
                </a:custGeom>
                <a:grpFill/>
                <a:ln w="0" cap="flat">
                  <a:noFill/>
                  <a:prstDash val="solid"/>
                  <a:miter/>
                </a:ln>
              </p:spPr>
              <p:txBody>
                <a:bodyPr rtlCol="0" anchor="ctr"/>
                <a:lstStyle/>
                <a:p>
                  <a:endParaRPr lang="en-GB"/>
                </a:p>
              </p:txBody>
            </p:sp>
            <p:sp>
              <p:nvSpPr>
                <p:cNvPr id="114" name="Vrije vorm: vorm 113">
                  <a:extLst>
                    <a:ext uri="{FF2B5EF4-FFF2-40B4-BE49-F238E27FC236}">
                      <a16:creationId xmlns:a16="http://schemas.microsoft.com/office/drawing/2014/main" id="{C424F4F4-995F-B091-9B53-7DA614523274}"/>
                    </a:ext>
                  </a:extLst>
                </p:cNvPr>
                <p:cNvSpPr/>
                <p:nvPr/>
              </p:nvSpPr>
              <p:spPr>
                <a:xfrm>
                  <a:off x="8742342" y="3376864"/>
                  <a:ext cx="114483" cy="57845"/>
                </a:xfrm>
                <a:custGeom>
                  <a:avLst/>
                  <a:gdLst>
                    <a:gd name="connsiteX0" fmla="*/ 111767 w 114483"/>
                    <a:gd name="connsiteY0" fmla="*/ 32343 h 57845"/>
                    <a:gd name="connsiteX1" fmla="*/ 63881 w 114483"/>
                    <a:gd name="connsiteY1" fmla="*/ 56487 h 57845"/>
                    <a:gd name="connsiteX2" fmla="*/ 50602 w 114483"/>
                    <a:gd name="connsiteY2" fmla="*/ 56487 h 57845"/>
                    <a:gd name="connsiteX3" fmla="*/ 2716 w 114483"/>
                    <a:gd name="connsiteY3" fmla="*/ 32343 h 57845"/>
                    <a:gd name="connsiteX4" fmla="*/ 2716 w 114483"/>
                    <a:gd name="connsiteY4" fmla="*/ 25502 h 57845"/>
                    <a:gd name="connsiteX5" fmla="*/ 50602 w 114483"/>
                    <a:gd name="connsiteY5" fmla="*/ 1358 h 57845"/>
                    <a:gd name="connsiteX6" fmla="*/ 63881 w 114483"/>
                    <a:gd name="connsiteY6" fmla="*/ 1358 h 57845"/>
                    <a:gd name="connsiteX7" fmla="*/ 111767 w 114483"/>
                    <a:gd name="connsiteY7" fmla="*/ 25502 h 57845"/>
                    <a:gd name="connsiteX8" fmla="*/ 111767 w 114483"/>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845">
                      <a:moveTo>
                        <a:pt x="111767" y="32343"/>
                      </a:moveTo>
                      <a:lnTo>
                        <a:pt x="63881" y="56487"/>
                      </a:lnTo>
                      <a:cubicBezTo>
                        <a:pt x="60260" y="58298"/>
                        <a:pt x="54224" y="58298"/>
                        <a:pt x="50602" y="56487"/>
                      </a:cubicBezTo>
                      <a:lnTo>
                        <a:pt x="2716" y="32343"/>
                      </a:lnTo>
                      <a:cubicBezTo>
                        <a:pt x="-905" y="30532"/>
                        <a:pt x="-905" y="27514"/>
                        <a:pt x="2716" y="25502"/>
                      </a:cubicBezTo>
                      <a:lnTo>
                        <a:pt x="50602" y="1358"/>
                      </a:lnTo>
                      <a:cubicBezTo>
                        <a:pt x="54224" y="-453"/>
                        <a:pt x="60260" y="-453"/>
                        <a:pt x="63881" y="1358"/>
                      </a:cubicBezTo>
                      <a:lnTo>
                        <a:pt x="111767" y="25502"/>
                      </a:lnTo>
                      <a:cubicBezTo>
                        <a:pt x="115389" y="27313"/>
                        <a:pt x="115389" y="30331"/>
                        <a:pt x="111767" y="32343"/>
                      </a:cubicBezTo>
                      <a:close/>
                    </a:path>
                  </a:pathLst>
                </a:custGeom>
                <a:grpFill/>
                <a:ln w="0" cap="flat">
                  <a:noFill/>
                  <a:prstDash val="solid"/>
                  <a:miter/>
                </a:ln>
              </p:spPr>
              <p:txBody>
                <a:bodyPr rtlCol="0" anchor="ctr"/>
                <a:lstStyle/>
                <a:p>
                  <a:endParaRPr lang="en-GB"/>
                </a:p>
              </p:txBody>
            </p:sp>
            <p:sp>
              <p:nvSpPr>
                <p:cNvPr id="115" name="Vrije vorm: vorm 114">
                  <a:extLst>
                    <a:ext uri="{FF2B5EF4-FFF2-40B4-BE49-F238E27FC236}">
                      <a16:creationId xmlns:a16="http://schemas.microsoft.com/office/drawing/2014/main" id="{D6435243-DD26-3D0A-0D8A-6C04BD31E1BB}"/>
                    </a:ext>
                  </a:extLst>
                </p:cNvPr>
                <p:cNvSpPr/>
                <p:nvPr/>
              </p:nvSpPr>
              <p:spPr>
                <a:xfrm>
                  <a:off x="8813366" y="3341050"/>
                  <a:ext cx="114483" cy="57845"/>
                </a:xfrm>
                <a:custGeom>
                  <a:avLst/>
                  <a:gdLst>
                    <a:gd name="connsiteX0" fmla="*/ 111767 w 114483"/>
                    <a:gd name="connsiteY0" fmla="*/ 32343 h 57845"/>
                    <a:gd name="connsiteX1" fmla="*/ 63881 w 114483"/>
                    <a:gd name="connsiteY1" fmla="*/ 56487 h 57845"/>
                    <a:gd name="connsiteX2" fmla="*/ 50602 w 114483"/>
                    <a:gd name="connsiteY2" fmla="*/ 56487 h 57845"/>
                    <a:gd name="connsiteX3" fmla="*/ 2716 w 114483"/>
                    <a:gd name="connsiteY3" fmla="*/ 32343 h 57845"/>
                    <a:gd name="connsiteX4" fmla="*/ 2716 w 114483"/>
                    <a:gd name="connsiteY4" fmla="*/ 25502 h 57845"/>
                    <a:gd name="connsiteX5" fmla="*/ 50602 w 114483"/>
                    <a:gd name="connsiteY5" fmla="*/ 1358 h 57845"/>
                    <a:gd name="connsiteX6" fmla="*/ 63881 w 114483"/>
                    <a:gd name="connsiteY6" fmla="*/ 1358 h 57845"/>
                    <a:gd name="connsiteX7" fmla="*/ 111767 w 114483"/>
                    <a:gd name="connsiteY7" fmla="*/ 25502 h 57845"/>
                    <a:gd name="connsiteX8" fmla="*/ 111767 w 114483"/>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845">
                      <a:moveTo>
                        <a:pt x="111767" y="32343"/>
                      </a:moveTo>
                      <a:lnTo>
                        <a:pt x="63881" y="56487"/>
                      </a:lnTo>
                      <a:cubicBezTo>
                        <a:pt x="60260" y="58298"/>
                        <a:pt x="54224" y="58298"/>
                        <a:pt x="50602" y="56487"/>
                      </a:cubicBezTo>
                      <a:lnTo>
                        <a:pt x="2716" y="32343"/>
                      </a:lnTo>
                      <a:cubicBezTo>
                        <a:pt x="-905" y="30532"/>
                        <a:pt x="-905" y="27515"/>
                        <a:pt x="2716" y="25502"/>
                      </a:cubicBezTo>
                      <a:lnTo>
                        <a:pt x="50602" y="1358"/>
                      </a:lnTo>
                      <a:cubicBezTo>
                        <a:pt x="54224" y="-453"/>
                        <a:pt x="60260" y="-453"/>
                        <a:pt x="63881" y="1358"/>
                      </a:cubicBezTo>
                      <a:lnTo>
                        <a:pt x="111767" y="25502"/>
                      </a:lnTo>
                      <a:cubicBezTo>
                        <a:pt x="115389" y="27313"/>
                        <a:pt x="115389" y="30331"/>
                        <a:pt x="111767" y="32343"/>
                      </a:cubicBezTo>
                      <a:close/>
                    </a:path>
                  </a:pathLst>
                </a:custGeom>
                <a:grpFill/>
                <a:ln w="0" cap="flat">
                  <a:noFill/>
                  <a:prstDash val="solid"/>
                  <a:miter/>
                </a:ln>
              </p:spPr>
              <p:txBody>
                <a:bodyPr rtlCol="0" anchor="ctr"/>
                <a:lstStyle/>
                <a:p>
                  <a:endParaRPr lang="en-GB"/>
                </a:p>
              </p:txBody>
            </p:sp>
            <p:sp>
              <p:nvSpPr>
                <p:cNvPr id="116" name="Vrije vorm: vorm 115">
                  <a:extLst>
                    <a:ext uri="{FF2B5EF4-FFF2-40B4-BE49-F238E27FC236}">
                      <a16:creationId xmlns:a16="http://schemas.microsoft.com/office/drawing/2014/main" id="{C9EA41BE-B66D-B156-BCCE-3572593316E7}"/>
                    </a:ext>
                  </a:extLst>
                </p:cNvPr>
                <p:cNvSpPr/>
                <p:nvPr/>
              </p:nvSpPr>
              <p:spPr>
                <a:xfrm>
                  <a:off x="8884189" y="3305236"/>
                  <a:ext cx="114483" cy="57845"/>
                </a:xfrm>
                <a:custGeom>
                  <a:avLst/>
                  <a:gdLst>
                    <a:gd name="connsiteX0" fmla="*/ 111969 w 114483"/>
                    <a:gd name="connsiteY0" fmla="*/ 32343 h 57845"/>
                    <a:gd name="connsiteX1" fmla="*/ 64083 w 114483"/>
                    <a:gd name="connsiteY1" fmla="*/ 56487 h 57845"/>
                    <a:gd name="connsiteX2" fmla="*/ 50602 w 114483"/>
                    <a:gd name="connsiteY2" fmla="*/ 56487 h 57845"/>
                    <a:gd name="connsiteX3" fmla="*/ 2716 w 114483"/>
                    <a:gd name="connsiteY3" fmla="*/ 32343 h 57845"/>
                    <a:gd name="connsiteX4" fmla="*/ 2716 w 114483"/>
                    <a:gd name="connsiteY4" fmla="*/ 25502 h 57845"/>
                    <a:gd name="connsiteX5" fmla="*/ 50602 w 114483"/>
                    <a:gd name="connsiteY5" fmla="*/ 1358 h 57845"/>
                    <a:gd name="connsiteX6" fmla="*/ 63882 w 114483"/>
                    <a:gd name="connsiteY6" fmla="*/ 1358 h 57845"/>
                    <a:gd name="connsiteX7" fmla="*/ 111768 w 114483"/>
                    <a:gd name="connsiteY7" fmla="*/ 25502 h 57845"/>
                    <a:gd name="connsiteX8" fmla="*/ 111768 w 114483"/>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845">
                      <a:moveTo>
                        <a:pt x="111969" y="32343"/>
                      </a:moveTo>
                      <a:lnTo>
                        <a:pt x="64083" y="56487"/>
                      </a:lnTo>
                      <a:cubicBezTo>
                        <a:pt x="60461" y="58298"/>
                        <a:pt x="54425" y="58298"/>
                        <a:pt x="50602" y="56487"/>
                      </a:cubicBezTo>
                      <a:lnTo>
                        <a:pt x="2716" y="32343"/>
                      </a:lnTo>
                      <a:cubicBezTo>
                        <a:pt x="-905" y="30532"/>
                        <a:pt x="-905" y="27514"/>
                        <a:pt x="2716" y="25502"/>
                      </a:cubicBezTo>
                      <a:lnTo>
                        <a:pt x="50602" y="1358"/>
                      </a:lnTo>
                      <a:cubicBezTo>
                        <a:pt x="54224" y="-453"/>
                        <a:pt x="60260" y="-453"/>
                        <a:pt x="63882" y="1358"/>
                      </a:cubicBezTo>
                      <a:lnTo>
                        <a:pt x="111768" y="25502"/>
                      </a:lnTo>
                      <a:cubicBezTo>
                        <a:pt x="115389" y="27313"/>
                        <a:pt x="115389" y="30331"/>
                        <a:pt x="111768" y="32343"/>
                      </a:cubicBezTo>
                      <a:close/>
                    </a:path>
                  </a:pathLst>
                </a:custGeom>
                <a:grpFill/>
                <a:ln w="0" cap="flat">
                  <a:noFill/>
                  <a:prstDash val="solid"/>
                  <a:miter/>
                </a:ln>
              </p:spPr>
              <p:txBody>
                <a:bodyPr rtlCol="0" anchor="ctr"/>
                <a:lstStyle/>
                <a:p>
                  <a:endParaRPr lang="en-GB"/>
                </a:p>
              </p:txBody>
            </p:sp>
            <p:sp>
              <p:nvSpPr>
                <p:cNvPr id="117" name="Vrije vorm: vorm 116">
                  <a:extLst>
                    <a:ext uri="{FF2B5EF4-FFF2-40B4-BE49-F238E27FC236}">
                      <a16:creationId xmlns:a16="http://schemas.microsoft.com/office/drawing/2014/main" id="{B3A70B64-9F90-E06E-C5EF-41C9BE3685BE}"/>
                    </a:ext>
                  </a:extLst>
                </p:cNvPr>
                <p:cNvSpPr/>
                <p:nvPr/>
              </p:nvSpPr>
              <p:spPr>
                <a:xfrm>
                  <a:off x="8955213" y="3269422"/>
                  <a:ext cx="114483" cy="57845"/>
                </a:xfrm>
                <a:custGeom>
                  <a:avLst/>
                  <a:gdLst>
                    <a:gd name="connsiteX0" fmla="*/ 111767 w 114483"/>
                    <a:gd name="connsiteY0" fmla="*/ 32343 h 57845"/>
                    <a:gd name="connsiteX1" fmla="*/ 63881 w 114483"/>
                    <a:gd name="connsiteY1" fmla="*/ 56487 h 57845"/>
                    <a:gd name="connsiteX2" fmla="*/ 50602 w 114483"/>
                    <a:gd name="connsiteY2" fmla="*/ 56487 h 57845"/>
                    <a:gd name="connsiteX3" fmla="*/ 2716 w 114483"/>
                    <a:gd name="connsiteY3" fmla="*/ 32343 h 57845"/>
                    <a:gd name="connsiteX4" fmla="*/ 2716 w 114483"/>
                    <a:gd name="connsiteY4" fmla="*/ 25502 h 57845"/>
                    <a:gd name="connsiteX5" fmla="*/ 50602 w 114483"/>
                    <a:gd name="connsiteY5" fmla="*/ 1358 h 57845"/>
                    <a:gd name="connsiteX6" fmla="*/ 63881 w 114483"/>
                    <a:gd name="connsiteY6" fmla="*/ 1358 h 57845"/>
                    <a:gd name="connsiteX7" fmla="*/ 111767 w 114483"/>
                    <a:gd name="connsiteY7" fmla="*/ 25502 h 57845"/>
                    <a:gd name="connsiteX8" fmla="*/ 111767 w 114483"/>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845">
                      <a:moveTo>
                        <a:pt x="111767" y="32343"/>
                      </a:moveTo>
                      <a:lnTo>
                        <a:pt x="63881" y="56487"/>
                      </a:lnTo>
                      <a:cubicBezTo>
                        <a:pt x="60260" y="58298"/>
                        <a:pt x="54224" y="58298"/>
                        <a:pt x="50602" y="56487"/>
                      </a:cubicBezTo>
                      <a:lnTo>
                        <a:pt x="2716" y="32343"/>
                      </a:lnTo>
                      <a:cubicBezTo>
                        <a:pt x="-905" y="30532"/>
                        <a:pt x="-905" y="27514"/>
                        <a:pt x="2716" y="25502"/>
                      </a:cubicBezTo>
                      <a:lnTo>
                        <a:pt x="50602" y="1358"/>
                      </a:lnTo>
                      <a:cubicBezTo>
                        <a:pt x="54224" y="-453"/>
                        <a:pt x="60260" y="-453"/>
                        <a:pt x="63881" y="1358"/>
                      </a:cubicBezTo>
                      <a:lnTo>
                        <a:pt x="111767" y="25502"/>
                      </a:lnTo>
                      <a:cubicBezTo>
                        <a:pt x="115389" y="27313"/>
                        <a:pt x="115389" y="30331"/>
                        <a:pt x="111767" y="32343"/>
                      </a:cubicBezTo>
                      <a:close/>
                    </a:path>
                  </a:pathLst>
                </a:custGeom>
                <a:grpFill/>
                <a:ln w="0" cap="flat">
                  <a:noFill/>
                  <a:prstDash val="solid"/>
                  <a:miter/>
                </a:ln>
              </p:spPr>
              <p:txBody>
                <a:bodyPr rtlCol="0" anchor="ctr"/>
                <a:lstStyle/>
                <a:p>
                  <a:endParaRPr lang="en-GB"/>
                </a:p>
              </p:txBody>
            </p:sp>
            <p:sp>
              <p:nvSpPr>
                <p:cNvPr id="118" name="Vrije vorm: vorm 117">
                  <a:extLst>
                    <a:ext uri="{FF2B5EF4-FFF2-40B4-BE49-F238E27FC236}">
                      <a16:creationId xmlns:a16="http://schemas.microsoft.com/office/drawing/2014/main" id="{CB6055CE-AC91-4DE6-6768-17448405843B}"/>
                    </a:ext>
                  </a:extLst>
                </p:cNvPr>
                <p:cNvSpPr/>
                <p:nvPr/>
              </p:nvSpPr>
              <p:spPr>
                <a:xfrm>
                  <a:off x="9026237" y="3233608"/>
                  <a:ext cx="114483" cy="57845"/>
                </a:xfrm>
                <a:custGeom>
                  <a:avLst/>
                  <a:gdLst>
                    <a:gd name="connsiteX0" fmla="*/ 111767 w 114483"/>
                    <a:gd name="connsiteY0" fmla="*/ 32343 h 57845"/>
                    <a:gd name="connsiteX1" fmla="*/ 63881 w 114483"/>
                    <a:gd name="connsiteY1" fmla="*/ 56487 h 57845"/>
                    <a:gd name="connsiteX2" fmla="*/ 50602 w 114483"/>
                    <a:gd name="connsiteY2" fmla="*/ 56487 h 57845"/>
                    <a:gd name="connsiteX3" fmla="*/ 2716 w 114483"/>
                    <a:gd name="connsiteY3" fmla="*/ 32343 h 57845"/>
                    <a:gd name="connsiteX4" fmla="*/ 2716 w 114483"/>
                    <a:gd name="connsiteY4" fmla="*/ 25502 h 57845"/>
                    <a:gd name="connsiteX5" fmla="*/ 50602 w 114483"/>
                    <a:gd name="connsiteY5" fmla="*/ 1358 h 57845"/>
                    <a:gd name="connsiteX6" fmla="*/ 63881 w 114483"/>
                    <a:gd name="connsiteY6" fmla="*/ 1358 h 57845"/>
                    <a:gd name="connsiteX7" fmla="*/ 111767 w 114483"/>
                    <a:gd name="connsiteY7" fmla="*/ 25502 h 57845"/>
                    <a:gd name="connsiteX8" fmla="*/ 111767 w 114483"/>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845">
                      <a:moveTo>
                        <a:pt x="111767" y="32343"/>
                      </a:moveTo>
                      <a:lnTo>
                        <a:pt x="63881" y="56487"/>
                      </a:lnTo>
                      <a:cubicBezTo>
                        <a:pt x="60260" y="58298"/>
                        <a:pt x="54224" y="58298"/>
                        <a:pt x="50602" y="56487"/>
                      </a:cubicBezTo>
                      <a:lnTo>
                        <a:pt x="2716" y="32343"/>
                      </a:lnTo>
                      <a:cubicBezTo>
                        <a:pt x="-905" y="30533"/>
                        <a:pt x="-905" y="27514"/>
                        <a:pt x="2716" y="25502"/>
                      </a:cubicBezTo>
                      <a:lnTo>
                        <a:pt x="50602" y="1358"/>
                      </a:lnTo>
                      <a:cubicBezTo>
                        <a:pt x="54224" y="-453"/>
                        <a:pt x="60260" y="-453"/>
                        <a:pt x="63881" y="1358"/>
                      </a:cubicBezTo>
                      <a:lnTo>
                        <a:pt x="111767" y="25502"/>
                      </a:lnTo>
                      <a:cubicBezTo>
                        <a:pt x="115389" y="27313"/>
                        <a:pt x="115389" y="30331"/>
                        <a:pt x="111767" y="32343"/>
                      </a:cubicBezTo>
                      <a:close/>
                    </a:path>
                  </a:pathLst>
                </a:custGeom>
                <a:grpFill/>
                <a:ln w="0" cap="flat">
                  <a:noFill/>
                  <a:prstDash val="solid"/>
                  <a:miter/>
                </a:ln>
              </p:spPr>
              <p:txBody>
                <a:bodyPr rtlCol="0" anchor="ctr"/>
                <a:lstStyle/>
                <a:p>
                  <a:endParaRPr lang="en-GB"/>
                </a:p>
              </p:txBody>
            </p:sp>
            <p:sp>
              <p:nvSpPr>
                <p:cNvPr id="119" name="Vrije vorm: vorm 118">
                  <a:extLst>
                    <a:ext uri="{FF2B5EF4-FFF2-40B4-BE49-F238E27FC236}">
                      <a16:creationId xmlns:a16="http://schemas.microsoft.com/office/drawing/2014/main" id="{0AA558BC-6356-76F4-F984-87C500490394}"/>
                    </a:ext>
                  </a:extLst>
                </p:cNvPr>
                <p:cNvSpPr/>
                <p:nvPr/>
              </p:nvSpPr>
              <p:spPr>
                <a:xfrm>
                  <a:off x="9096859" y="3197794"/>
                  <a:ext cx="114483" cy="57845"/>
                </a:xfrm>
                <a:custGeom>
                  <a:avLst/>
                  <a:gdLst>
                    <a:gd name="connsiteX0" fmla="*/ 111969 w 114483"/>
                    <a:gd name="connsiteY0" fmla="*/ 32343 h 57845"/>
                    <a:gd name="connsiteX1" fmla="*/ 64083 w 114483"/>
                    <a:gd name="connsiteY1" fmla="*/ 56487 h 57845"/>
                    <a:gd name="connsiteX2" fmla="*/ 50602 w 114483"/>
                    <a:gd name="connsiteY2" fmla="*/ 56487 h 57845"/>
                    <a:gd name="connsiteX3" fmla="*/ 2716 w 114483"/>
                    <a:gd name="connsiteY3" fmla="*/ 32343 h 57845"/>
                    <a:gd name="connsiteX4" fmla="*/ 2716 w 114483"/>
                    <a:gd name="connsiteY4" fmla="*/ 25502 h 57845"/>
                    <a:gd name="connsiteX5" fmla="*/ 50602 w 114483"/>
                    <a:gd name="connsiteY5" fmla="*/ 1358 h 57845"/>
                    <a:gd name="connsiteX6" fmla="*/ 63881 w 114483"/>
                    <a:gd name="connsiteY6" fmla="*/ 1358 h 57845"/>
                    <a:gd name="connsiteX7" fmla="*/ 111767 w 114483"/>
                    <a:gd name="connsiteY7" fmla="*/ 25502 h 57845"/>
                    <a:gd name="connsiteX8" fmla="*/ 111767 w 114483"/>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845">
                      <a:moveTo>
                        <a:pt x="111969" y="32343"/>
                      </a:moveTo>
                      <a:lnTo>
                        <a:pt x="64083" y="56487"/>
                      </a:lnTo>
                      <a:cubicBezTo>
                        <a:pt x="60461" y="58298"/>
                        <a:pt x="54425" y="58298"/>
                        <a:pt x="50602" y="56487"/>
                      </a:cubicBezTo>
                      <a:lnTo>
                        <a:pt x="2716" y="32343"/>
                      </a:lnTo>
                      <a:cubicBezTo>
                        <a:pt x="-905" y="30533"/>
                        <a:pt x="-905" y="27514"/>
                        <a:pt x="2716" y="25502"/>
                      </a:cubicBezTo>
                      <a:lnTo>
                        <a:pt x="50602" y="1358"/>
                      </a:lnTo>
                      <a:cubicBezTo>
                        <a:pt x="54224" y="-453"/>
                        <a:pt x="60260" y="-453"/>
                        <a:pt x="63881" y="1358"/>
                      </a:cubicBezTo>
                      <a:lnTo>
                        <a:pt x="111767" y="25502"/>
                      </a:lnTo>
                      <a:cubicBezTo>
                        <a:pt x="115389" y="27313"/>
                        <a:pt x="115389" y="30331"/>
                        <a:pt x="111767" y="32343"/>
                      </a:cubicBezTo>
                      <a:close/>
                    </a:path>
                  </a:pathLst>
                </a:custGeom>
                <a:grpFill/>
                <a:ln w="0" cap="flat">
                  <a:noFill/>
                  <a:prstDash val="solid"/>
                  <a:miter/>
                </a:ln>
              </p:spPr>
              <p:txBody>
                <a:bodyPr rtlCol="0" anchor="ctr"/>
                <a:lstStyle/>
                <a:p>
                  <a:endParaRPr lang="en-GB"/>
                </a:p>
              </p:txBody>
            </p:sp>
            <p:sp>
              <p:nvSpPr>
                <p:cNvPr id="120" name="Vrije vorm: vorm 119">
                  <a:extLst>
                    <a:ext uri="{FF2B5EF4-FFF2-40B4-BE49-F238E27FC236}">
                      <a16:creationId xmlns:a16="http://schemas.microsoft.com/office/drawing/2014/main" id="{3431866F-4F43-983F-D230-890EB7811A5C}"/>
                    </a:ext>
                  </a:extLst>
                </p:cNvPr>
                <p:cNvSpPr/>
                <p:nvPr/>
              </p:nvSpPr>
              <p:spPr>
                <a:xfrm>
                  <a:off x="9167883" y="3161980"/>
                  <a:ext cx="114684" cy="57845"/>
                </a:xfrm>
                <a:custGeom>
                  <a:avLst/>
                  <a:gdLst>
                    <a:gd name="connsiteX0" fmla="*/ 111969 w 114684"/>
                    <a:gd name="connsiteY0" fmla="*/ 32343 h 57845"/>
                    <a:gd name="connsiteX1" fmla="*/ 64083 w 114684"/>
                    <a:gd name="connsiteY1" fmla="*/ 56487 h 57845"/>
                    <a:gd name="connsiteX2" fmla="*/ 50602 w 114684"/>
                    <a:gd name="connsiteY2" fmla="*/ 56487 h 57845"/>
                    <a:gd name="connsiteX3" fmla="*/ 2716 w 114684"/>
                    <a:gd name="connsiteY3" fmla="*/ 32343 h 57845"/>
                    <a:gd name="connsiteX4" fmla="*/ 2716 w 114684"/>
                    <a:gd name="connsiteY4" fmla="*/ 25502 h 57845"/>
                    <a:gd name="connsiteX5" fmla="*/ 50602 w 114684"/>
                    <a:gd name="connsiteY5" fmla="*/ 1358 h 57845"/>
                    <a:gd name="connsiteX6" fmla="*/ 64083 w 114684"/>
                    <a:gd name="connsiteY6" fmla="*/ 1358 h 57845"/>
                    <a:gd name="connsiteX7" fmla="*/ 111969 w 114684"/>
                    <a:gd name="connsiteY7" fmla="*/ 25502 h 57845"/>
                    <a:gd name="connsiteX8" fmla="*/ 111969 w 114684"/>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4" h="57845">
                      <a:moveTo>
                        <a:pt x="111969" y="32343"/>
                      </a:moveTo>
                      <a:lnTo>
                        <a:pt x="64083" y="56487"/>
                      </a:lnTo>
                      <a:cubicBezTo>
                        <a:pt x="60461" y="58298"/>
                        <a:pt x="54425" y="58298"/>
                        <a:pt x="50602" y="56487"/>
                      </a:cubicBezTo>
                      <a:lnTo>
                        <a:pt x="2716" y="32343"/>
                      </a:lnTo>
                      <a:cubicBezTo>
                        <a:pt x="-905" y="30533"/>
                        <a:pt x="-905" y="27514"/>
                        <a:pt x="2716" y="25502"/>
                      </a:cubicBezTo>
                      <a:lnTo>
                        <a:pt x="50602" y="1358"/>
                      </a:lnTo>
                      <a:cubicBezTo>
                        <a:pt x="54224" y="-453"/>
                        <a:pt x="60260" y="-453"/>
                        <a:pt x="64083" y="1358"/>
                      </a:cubicBezTo>
                      <a:lnTo>
                        <a:pt x="111969" y="25502"/>
                      </a:lnTo>
                      <a:cubicBezTo>
                        <a:pt x="115590" y="27313"/>
                        <a:pt x="115590" y="30331"/>
                        <a:pt x="111969" y="32343"/>
                      </a:cubicBezTo>
                      <a:close/>
                    </a:path>
                  </a:pathLst>
                </a:custGeom>
                <a:grpFill/>
                <a:ln w="0" cap="flat">
                  <a:noFill/>
                  <a:prstDash val="solid"/>
                  <a:miter/>
                </a:ln>
              </p:spPr>
              <p:txBody>
                <a:bodyPr rtlCol="0" anchor="ctr"/>
                <a:lstStyle/>
                <a:p>
                  <a:endParaRPr lang="en-GB"/>
                </a:p>
              </p:txBody>
            </p:sp>
            <p:sp>
              <p:nvSpPr>
                <p:cNvPr id="121" name="Vrije vorm: vorm 120">
                  <a:extLst>
                    <a:ext uri="{FF2B5EF4-FFF2-40B4-BE49-F238E27FC236}">
                      <a16:creationId xmlns:a16="http://schemas.microsoft.com/office/drawing/2014/main" id="{5E39AA9F-33FE-A981-7EDC-33872B379205}"/>
                    </a:ext>
                  </a:extLst>
                </p:cNvPr>
                <p:cNvSpPr/>
                <p:nvPr/>
              </p:nvSpPr>
              <p:spPr>
                <a:xfrm>
                  <a:off x="9238907" y="3126167"/>
                  <a:ext cx="114684" cy="57845"/>
                </a:xfrm>
                <a:custGeom>
                  <a:avLst/>
                  <a:gdLst>
                    <a:gd name="connsiteX0" fmla="*/ 111767 w 114684"/>
                    <a:gd name="connsiteY0" fmla="*/ 32343 h 57845"/>
                    <a:gd name="connsiteX1" fmla="*/ 63882 w 114684"/>
                    <a:gd name="connsiteY1" fmla="*/ 56487 h 57845"/>
                    <a:gd name="connsiteX2" fmla="*/ 50602 w 114684"/>
                    <a:gd name="connsiteY2" fmla="*/ 56487 h 57845"/>
                    <a:gd name="connsiteX3" fmla="*/ 2716 w 114684"/>
                    <a:gd name="connsiteY3" fmla="*/ 32343 h 57845"/>
                    <a:gd name="connsiteX4" fmla="*/ 2716 w 114684"/>
                    <a:gd name="connsiteY4" fmla="*/ 25502 h 57845"/>
                    <a:gd name="connsiteX5" fmla="*/ 50602 w 114684"/>
                    <a:gd name="connsiteY5" fmla="*/ 1358 h 57845"/>
                    <a:gd name="connsiteX6" fmla="*/ 64083 w 114684"/>
                    <a:gd name="connsiteY6" fmla="*/ 1358 h 57845"/>
                    <a:gd name="connsiteX7" fmla="*/ 111969 w 114684"/>
                    <a:gd name="connsiteY7" fmla="*/ 25502 h 57845"/>
                    <a:gd name="connsiteX8" fmla="*/ 111969 w 114684"/>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4" h="57845">
                      <a:moveTo>
                        <a:pt x="111767" y="32343"/>
                      </a:moveTo>
                      <a:lnTo>
                        <a:pt x="63882" y="56487"/>
                      </a:lnTo>
                      <a:cubicBezTo>
                        <a:pt x="60260" y="58298"/>
                        <a:pt x="54224" y="58298"/>
                        <a:pt x="50602" y="56487"/>
                      </a:cubicBezTo>
                      <a:lnTo>
                        <a:pt x="2716" y="32343"/>
                      </a:lnTo>
                      <a:cubicBezTo>
                        <a:pt x="-905" y="30532"/>
                        <a:pt x="-905" y="27514"/>
                        <a:pt x="2716" y="25502"/>
                      </a:cubicBezTo>
                      <a:lnTo>
                        <a:pt x="50602" y="1358"/>
                      </a:lnTo>
                      <a:cubicBezTo>
                        <a:pt x="54224" y="-453"/>
                        <a:pt x="60260" y="-453"/>
                        <a:pt x="64083" y="1358"/>
                      </a:cubicBezTo>
                      <a:lnTo>
                        <a:pt x="111969" y="25502"/>
                      </a:lnTo>
                      <a:cubicBezTo>
                        <a:pt x="115590" y="27313"/>
                        <a:pt x="115590" y="30331"/>
                        <a:pt x="111969" y="32343"/>
                      </a:cubicBezTo>
                      <a:close/>
                    </a:path>
                  </a:pathLst>
                </a:custGeom>
                <a:grpFill/>
                <a:ln w="0" cap="flat">
                  <a:noFill/>
                  <a:prstDash val="solid"/>
                  <a:miter/>
                </a:ln>
              </p:spPr>
              <p:txBody>
                <a:bodyPr rtlCol="0" anchor="ctr"/>
                <a:lstStyle/>
                <a:p>
                  <a:endParaRPr lang="en-GB"/>
                </a:p>
              </p:txBody>
            </p:sp>
            <p:sp>
              <p:nvSpPr>
                <p:cNvPr id="122" name="Vrije vorm: vorm 121">
                  <a:extLst>
                    <a:ext uri="{FF2B5EF4-FFF2-40B4-BE49-F238E27FC236}">
                      <a16:creationId xmlns:a16="http://schemas.microsoft.com/office/drawing/2014/main" id="{7A6D891A-09FE-0BCD-15EF-F2E64DF736D4}"/>
                    </a:ext>
                  </a:extLst>
                </p:cNvPr>
                <p:cNvSpPr/>
                <p:nvPr/>
              </p:nvSpPr>
              <p:spPr>
                <a:xfrm>
                  <a:off x="9309529" y="3043473"/>
                  <a:ext cx="207639" cy="104725"/>
                </a:xfrm>
                <a:custGeom>
                  <a:avLst/>
                  <a:gdLst>
                    <a:gd name="connsiteX0" fmla="*/ 57443 w 207639"/>
                    <a:gd name="connsiteY0" fmla="*/ 44818 h 104725"/>
                    <a:gd name="connsiteX1" fmla="*/ 36317 w 207639"/>
                    <a:gd name="connsiteY1" fmla="*/ 55481 h 104725"/>
                    <a:gd name="connsiteX2" fmla="*/ 2716 w 207639"/>
                    <a:gd name="connsiteY2" fmla="*/ 72382 h 104725"/>
                    <a:gd name="connsiteX3" fmla="*/ 2716 w 207639"/>
                    <a:gd name="connsiteY3" fmla="*/ 79223 h 104725"/>
                    <a:gd name="connsiteX4" fmla="*/ 50602 w 207639"/>
                    <a:gd name="connsiteY4" fmla="*/ 103367 h 104725"/>
                    <a:gd name="connsiteX5" fmla="*/ 63882 w 207639"/>
                    <a:gd name="connsiteY5" fmla="*/ 103367 h 104725"/>
                    <a:gd name="connsiteX6" fmla="*/ 97482 w 207639"/>
                    <a:gd name="connsiteY6" fmla="*/ 86466 h 104725"/>
                    <a:gd name="connsiteX7" fmla="*/ 118608 w 207639"/>
                    <a:gd name="connsiteY7" fmla="*/ 75803 h 104725"/>
                    <a:gd name="connsiteX8" fmla="*/ 204924 w 207639"/>
                    <a:gd name="connsiteY8" fmla="*/ 32343 h 104725"/>
                    <a:gd name="connsiteX9" fmla="*/ 204924 w 207639"/>
                    <a:gd name="connsiteY9" fmla="*/ 25502 h 104725"/>
                    <a:gd name="connsiteX10" fmla="*/ 157038 w 207639"/>
                    <a:gd name="connsiteY10" fmla="*/ 1358 h 104725"/>
                    <a:gd name="connsiteX11" fmla="*/ 143557 w 207639"/>
                    <a:gd name="connsiteY11" fmla="*/ 1358 h 104725"/>
                    <a:gd name="connsiteX12" fmla="*/ 57242 w 207639"/>
                    <a:gd name="connsiteY12" fmla="*/ 44818 h 10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639" h="104725">
                      <a:moveTo>
                        <a:pt x="57443" y="44818"/>
                      </a:moveTo>
                      <a:lnTo>
                        <a:pt x="36317" y="55481"/>
                      </a:lnTo>
                      <a:lnTo>
                        <a:pt x="2716" y="72382"/>
                      </a:lnTo>
                      <a:cubicBezTo>
                        <a:pt x="-905" y="74193"/>
                        <a:pt x="-905" y="77211"/>
                        <a:pt x="2716" y="79223"/>
                      </a:cubicBezTo>
                      <a:lnTo>
                        <a:pt x="50602" y="103367"/>
                      </a:lnTo>
                      <a:cubicBezTo>
                        <a:pt x="54224" y="105178"/>
                        <a:pt x="60260" y="105178"/>
                        <a:pt x="63882" y="103367"/>
                      </a:cubicBezTo>
                      <a:lnTo>
                        <a:pt x="97482" y="86466"/>
                      </a:lnTo>
                      <a:lnTo>
                        <a:pt x="118608" y="75803"/>
                      </a:lnTo>
                      <a:lnTo>
                        <a:pt x="204924" y="32343"/>
                      </a:lnTo>
                      <a:cubicBezTo>
                        <a:pt x="208545" y="30532"/>
                        <a:pt x="208545" y="27514"/>
                        <a:pt x="204924" y="25502"/>
                      </a:cubicBezTo>
                      <a:lnTo>
                        <a:pt x="157038" y="1358"/>
                      </a:lnTo>
                      <a:cubicBezTo>
                        <a:pt x="153416" y="-453"/>
                        <a:pt x="147380" y="-453"/>
                        <a:pt x="143557" y="1358"/>
                      </a:cubicBezTo>
                      <a:lnTo>
                        <a:pt x="57242" y="44818"/>
                      </a:lnTo>
                      <a:close/>
                    </a:path>
                  </a:pathLst>
                </a:custGeom>
                <a:grpFill/>
                <a:ln w="0" cap="flat">
                  <a:noFill/>
                  <a:prstDash val="solid"/>
                  <a:miter/>
                </a:ln>
              </p:spPr>
              <p:txBody>
                <a:bodyPr rtlCol="0" anchor="ctr"/>
                <a:lstStyle/>
                <a:p>
                  <a:endParaRPr lang="en-GB"/>
                </a:p>
              </p:txBody>
            </p:sp>
          </p:grpSp>
          <p:grpSp>
            <p:nvGrpSpPr>
              <p:cNvPr id="123" name="Graphic 3">
                <a:extLst>
                  <a:ext uri="{FF2B5EF4-FFF2-40B4-BE49-F238E27FC236}">
                    <a16:creationId xmlns:a16="http://schemas.microsoft.com/office/drawing/2014/main" id="{CC36A3AB-B4DF-E673-8452-C2909526BBCE}"/>
                  </a:ext>
                </a:extLst>
              </p:cNvPr>
              <p:cNvGrpSpPr/>
              <p:nvPr/>
            </p:nvGrpSpPr>
            <p:grpSpPr>
              <a:xfrm>
                <a:off x="8506937" y="3079202"/>
                <a:ext cx="1081054" cy="545927"/>
                <a:chOff x="8506937" y="3079202"/>
                <a:chExt cx="1081054" cy="545927"/>
              </a:xfrm>
              <a:grpFill/>
            </p:grpSpPr>
            <p:sp>
              <p:nvSpPr>
                <p:cNvPr id="124" name="Vrije vorm: vorm 123">
                  <a:extLst>
                    <a:ext uri="{FF2B5EF4-FFF2-40B4-BE49-F238E27FC236}">
                      <a16:creationId xmlns:a16="http://schemas.microsoft.com/office/drawing/2014/main" id="{9CEC5D4B-BC99-2558-9E88-7D14D9FA78E2}"/>
                    </a:ext>
                  </a:extLst>
                </p:cNvPr>
                <p:cNvSpPr/>
                <p:nvPr/>
              </p:nvSpPr>
              <p:spPr>
                <a:xfrm>
                  <a:off x="8506937" y="3567317"/>
                  <a:ext cx="114684" cy="57813"/>
                </a:xfrm>
                <a:custGeom>
                  <a:avLst/>
                  <a:gdLst>
                    <a:gd name="connsiteX0" fmla="*/ 112371 w 114684"/>
                    <a:gd name="connsiteY0" fmla="*/ 32025 h 57813"/>
                    <a:gd name="connsiteX1" fmla="*/ 63680 w 114684"/>
                    <a:gd name="connsiteY1" fmla="*/ 56572 h 57813"/>
                    <a:gd name="connsiteX2" fmla="*/ 49998 w 114684"/>
                    <a:gd name="connsiteY2" fmla="*/ 56169 h 57813"/>
                    <a:gd name="connsiteX3" fmla="*/ 3320 w 114684"/>
                    <a:gd name="connsiteY3" fmla="*/ 32629 h 57813"/>
                    <a:gd name="connsiteX4" fmla="*/ 2314 w 114684"/>
                    <a:gd name="connsiteY4" fmla="*/ 25788 h 57813"/>
                    <a:gd name="connsiteX5" fmla="*/ 51004 w 114684"/>
                    <a:gd name="connsiteY5" fmla="*/ 1241 h 57813"/>
                    <a:gd name="connsiteX6" fmla="*/ 64686 w 114684"/>
                    <a:gd name="connsiteY6" fmla="*/ 1644 h 57813"/>
                    <a:gd name="connsiteX7" fmla="*/ 111365 w 114684"/>
                    <a:gd name="connsiteY7" fmla="*/ 25184 h 57813"/>
                    <a:gd name="connsiteX8" fmla="*/ 112371 w 114684"/>
                    <a:gd name="connsiteY8" fmla="*/ 32025 h 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4" h="57813">
                      <a:moveTo>
                        <a:pt x="112371" y="32025"/>
                      </a:moveTo>
                      <a:lnTo>
                        <a:pt x="63680" y="56572"/>
                      </a:lnTo>
                      <a:cubicBezTo>
                        <a:pt x="60259" y="58383"/>
                        <a:pt x="54022" y="58181"/>
                        <a:pt x="49998" y="56169"/>
                      </a:cubicBezTo>
                      <a:lnTo>
                        <a:pt x="3320" y="32629"/>
                      </a:lnTo>
                      <a:cubicBezTo>
                        <a:pt x="-705" y="30617"/>
                        <a:pt x="-1107" y="27397"/>
                        <a:pt x="2314" y="25788"/>
                      </a:cubicBezTo>
                      <a:lnTo>
                        <a:pt x="51004" y="1241"/>
                      </a:lnTo>
                      <a:cubicBezTo>
                        <a:pt x="54425" y="-569"/>
                        <a:pt x="60662" y="-368"/>
                        <a:pt x="64686" y="1644"/>
                      </a:cubicBezTo>
                      <a:lnTo>
                        <a:pt x="111365" y="25184"/>
                      </a:lnTo>
                      <a:cubicBezTo>
                        <a:pt x="115389" y="27196"/>
                        <a:pt x="115791" y="30416"/>
                        <a:pt x="112371" y="32025"/>
                      </a:cubicBezTo>
                      <a:close/>
                    </a:path>
                  </a:pathLst>
                </a:custGeom>
                <a:grpFill/>
                <a:ln w="0" cap="flat">
                  <a:noFill/>
                  <a:prstDash val="solid"/>
                  <a:miter/>
                </a:ln>
              </p:spPr>
              <p:txBody>
                <a:bodyPr rtlCol="0" anchor="ctr"/>
                <a:lstStyle/>
                <a:p>
                  <a:endParaRPr lang="en-GB"/>
                </a:p>
              </p:txBody>
            </p:sp>
            <p:sp>
              <p:nvSpPr>
                <p:cNvPr id="125" name="Vrije vorm: vorm 124">
                  <a:extLst>
                    <a:ext uri="{FF2B5EF4-FFF2-40B4-BE49-F238E27FC236}">
                      <a16:creationId xmlns:a16="http://schemas.microsoft.com/office/drawing/2014/main" id="{9C0ECD0C-E7AD-FBD0-F126-746F070FD5F8}"/>
                    </a:ext>
                  </a:extLst>
                </p:cNvPr>
                <p:cNvSpPr/>
                <p:nvPr/>
              </p:nvSpPr>
              <p:spPr>
                <a:xfrm>
                  <a:off x="8577810" y="3531386"/>
                  <a:ext cx="114785" cy="57845"/>
                </a:xfrm>
                <a:custGeom>
                  <a:avLst/>
                  <a:gdLst>
                    <a:gd name="connsiteX0" fmla="*/ 111918 w 114785"/>
                    <a:gd name="connsiteY0" fmla="*/ 32343 h 57845"/>
                    <a:gd name="connsiteX1" fmla="*/ 64233 w 114785"/>
                    <a:gd name="connsiteY1" fmla="*/ 56487 h 57845"/>
                    <a:gd name="connsiteX2" fmla="*/ 50552 w 114785"/>
                    <a:gd name="connsiteY2" fmla="*/ 56487 h 57845"/>
                    <a:gd name="connsiteX3" fmla="*/ 2867 w 114785"/>
                    <a:gd name="connsiteY3" fmla="*/ 32343 h 57845"/>
                    <a:gd name="connsiteX4" fmla="*/ 2867 w 114785"/>
                    <a:gd name="connsiteY4" fmla="*/ 25502 h 57845"/>
                    <a:gd name="connsiteX5" fmla="*/ 50552 w 114785"/>
                    <a:gd name="connsiteY5" fmla="*/ 1358 h 57845"/>
                    <a:gd name="connsiteX6" fmla="*/ 64233 w 114785"/>
                    <a:gd name="connsiteY6" fmla="*/ 1358 h 57845"/>
                    <a:gd name="connsiteX7" fmla="*/ 111918 w 114785"/>
                    <a:gd name="connsiteY7" fmla="*/ 25502 h 57845"/>
                    <a:gd name="connsiteX8" fmla="*/ 111918 w 114785"/>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85" h="57845">
                      <a:moveTo>
                        <a:pt x="111918" y="32343"/>
                      </a:moveTo>
                      <a:lnTo>
                        <a:pt x="64233" y="56487"/>
                      </a:lnTo>
                      <a:cubicBezTo>
                        <a:pt x="60410" y="58298"/>
                        <a:pt x="54375" y="58298"/>
                        <a:pt x="50552" y="56487"/>
                      </a:cubicBezTo>
                      <a:lnTo>
                        <a:pt x="2867" y="32343"/>
                      </a:lnTo>
                      <a:cubicBezTo>
                        <a:pt x="-956" y="30532"/>
                        <a:pt x="-956" y="27313"/>
                        <a:pt x="2867" y="25502"/>
                      </a:cubicBezTo>
                      <a:lnTo>
                        <a:pt x="50552" y="1358"/>
                      </a:lnTo>
                      <a:cubicBezTo>
                        <a:pt x="54375" y="-453"/>
                        <a:pt x="60410" y="-453"/>
                        <a:pt x="64233" y="1358"/>
                      </a:cubicBezTo>
                      <a:lnTo>
                        <a:pt x="111918" y="25502"/>
                      </a:lnTo>
                      <a:cubicBezTo>
                        <a:pt x="115741" y="27313"/>
                        <a:pt x="115741" y="30532"/>
                        <a:pt x="111918" y="32343"/>
                      </a:cubicBezTo>
                      <a:close/>
                    </a:path>
                  </a:pathLst>
                </a:custGeom>
                <a:grpFill/>
                <a:ln w="0" cap="flat">
                  <a:noFill/>
                  <a:prstDash val="solid"/>
                  <a:miter/>
                </a:ln>
              </p:spPr>
              <p:txBody>
                <a:bodyPr rtlCol="0" anchor="ctr"/>
                <a:lstStyle/>
                <a:p>
                  <a:endParaRPr lang="en-GB"/>
                </a:p>
              </p:txBody>
            </p:sp>
            <p:sp>
              <p:nvSpPr>
                <p:cNvPr id="126" name="Vrije vorm: vorm 125">
                  <a:extLst>
                    <a:ext uri="{FF2B5EF4-FFF2-40B4-BE49-F238E27FC236}">
                      <a16:creationId xmlns:a16="http://schemas.microsoft.com/office/drawing/2014/main" id="{CC39029E-7D13-44BA-4F48-452DA1FB9AED}"/>
                    </a:ext>
                  </a:extLst>
                </p:cNvPr>
                <p:cNvSpPr/>
                <p:nvPr/>
              </p:nvSpPr>
              <p:spPr>
                <a:xfrm>
                  <a:off x="8648633" y="3495572"/>
                  <a:ext cx="114785" cy="57845"/>
                </a:xfrm>
                <a:custGeom>
                  <a:avLst/>
                  <a:gdLst>
                    <a:gd name="connsiteX0" fmla="*/ 111918 w 114785"/>
                    <a:gd name="connsiteY0" fmla="*/ 32343 h 57845"/>
                    <a:gd name="connsiteX1" fmla="*/ 64234 w 114785"/>
                    <a:gd name="connsiteY1" fmla="*/ 56487 h 57845"/>
                    <a:gd name="connsiteX2" fmla="*/ 50552 w 114785"/>
                    <a:gd name="connsiteY2" fmla="*/ 56487 h 57845"/>
                    <a:gd name="connsiteX3" fmla="*/ 2867 w 114785"/>
                    <a:gd name="connsiteY3" fmla="*/ 32343 h 57845"/>
                    <a:gd name="connsiteX4" fmla="*/ 2867 w 114785"/>
                    <a:gd name="connsiteY4" fmla="*/ 25502 h 57845"/>
                    <a:gd name="connsiteX5" fmla="*/ 50552 w 114785"/>
                    <a:gd name="connsiteY5" fmla="*/ 1358 h 57845"/>
                    <a:gd name="connsiteX6" fmla="*/ 64234 w 114785"/>
                    <a:gd name="connsiteY6" fmla="*/ 1358 h 57845"/>
                    <a:gd name="connsiteX7" fmla="*/ 111918 w 114785"/>
                    <a:gd name="connsiteY7" fmla="*/ 25502 h 57845"/>
                    <a:gd name="connsiteX8" fmla="*/ 111918 w 114785"/>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85" h="57845">
                      <a:moveTo>
                        <a:pt x="111918" y="32343"/>
                      </a:moveTo>
                      <a:lnTo>
                        <a:pt x="64234" y="56487"/>
                      </a:lnTo>
                      <a:cubicBezTo>
                        <a:pt x="60411" y="58298"/>
                        <a:pt x="54375" y="58298"/>
                        <a:pt x="50552" y="56487"/>
                      </a:cubicBezTo>
                      <a:lnTo>
                        <a:pt x="2867" y="32343"/>
                      </a:lnTo>
                      <a:cubicBezTo>
                        <a:pt x="-956" y="30532"/>
                        <a:pt x="-956" y="27313"/>
                        <a:pt x="2867" y="25502"/>
                      </a:cubicBezTo>
                      <a:lnTo>
                        <a:pt x="50552" y="1358"/>
                      </a:lnTo>
                      <a:cubicBezTo>
                        <a:pt x="54375" y="-453"/>
                        <a:pt x="60411" y="-453"/>
                        <a:pt x="64234" y="1358"/>
                      </a:cubicBezTo>
                      <a:lnTo>
                        <a:pt x="111918" y="25502"/>
                      </a:lnTo>
                      <a:cubicBezTo>
                        <a:pt x="115741" y="27313"/>
                        <a:pt x="115741" y="30532"/>
                        <a:pt x="111918" y="32343"/>
                      </a:cubicBezTo>
                      <a:close/>
                    </a:path>
                  </a:pathLst>
                </a:custGeom>
                <a:grpFill/>
                <a:ln w="0" cap="flat">
                  <a:noFill/>
                  <a:prstDash val="solid"/>
                  <a:miter/>
                </a:ln>
              </p:spPr>
              <p:txBody>
                <a:bodyPr rtlCol="0" anchor="ctr"/>
                <a:lstStyle/>
                <a:p>
                  <a:endParaRPr lang="en-GB"/>
                </a:p>
              </p:txBody>
            </p:sp>
            <p:sp>
              <p:nvSpPr>
                <p:cNvPr id="127" name="Vrije vorm: vorm 126">
                  <a:extLst>
                    <a:ext uri="{FF2B5EF4-FFF2-40B4-BE49-F238E27FC236}">
                      <a16:creationId xmlns:a16="http://schemas.microsoft.com/office/drawing/2014/main" id="{57A4C4E3-3FAC-9425-0E6A-18E2DFAC2C9A}"/>
                    </a:ext>
                  </a:extLst>
                </p:cNvPr>
                <p:cNvSpPr/>
                <p:nvPr/>
              </p:nvSpPr>
              <p:spPr>
                <a:xfrm>
                  <a:off x="8719657" y="3445272"/>
                  <a:ext cx="143356" cy="72331"/>
                </a:xfrm>
                <a:custGeom>
                  <a:avLst/>
                  <a:gdLst>
                    <a:gd name="connsiteX0" fmla="*/ 140489 w 143356"/>
                    <a:gd name="connsiteY0" fmla="*/ 32343 h 72331"/>
                    <a:gd name="connsiteX1" fmla="*/ 64234 w 143356"/>
                    <a:gd name="connsiteY1" fmla="*/ 70974 h 72331"/>
                    <a:gd name="connsiteX2" fmla="*/ 50552 w 143356"/>
                    <a:gd name="connsiteY2" fmla="*/ 70974 h 72331"/>
                    <a:gd name="connsiteX3" fmla="*/ 2867 w 143356"/>
                    <a:gd name="connsiteY3" fmla="*/ 46830 h 72331"/>
                    <a:gd name="connsiteX4" fmla="*/ 2867 w 143356"/>
                    <a:gd name="connsiteY4" fmla="*/ 39989 h 72331"/>
                    <a:gd name="connsiteX5" fmla="*/ 79123 w 143356"/>
                    <a:gd name="connsiteY5" fmla="*/ 1358 h 72331"/>
                    <a:gd name="connsiteX6" fmla="*/ 92804 w 143356"/>
                    <a:gd name="connsiteY6" fmla="*/ 1358 h 72331"/>
                    <a:gd name="connsiteX7" fmla="*/ 140489 w 143356"/>
                    <a:gd name="connsiteY7" fmla="*/ 25502 h 72331"/>
                    <a:gd name="connsiteX8" fmla="*/ 140489 w 143356"/>
                    <a:gd name="connsiteY8" fmla="*/ 32343 h 7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56" h="72331">
                      <a:moveTo>
                        <a:pt x="140489" y="32343"/>
                      </a:moveTo>
                      <a:lnTo>
                        <a:pt x="64234" y="70974"/>
                      </a:lnTo>
                      <a:cubicBezTo>
                        <a:pt x="60411" y="72785"/>
                        <a:pt x="54375" y="72785"/>
                        <a:pt x="50552" y="70974"/>
                      </a:cubicBezTo>
                      <a:lnTo>
                        <a:pt x="2867" y="46830"/>
                      </a:lnTo>
                      <a:cubicBezTo>
                        <a:pt x="-956" y="45019"/>
                        <a:pt x="-956" y="41800"/>
                        <a:pt x="2867" y="39989"/>
                      </a:cubicBezTo>
                      <a:lnTo>
                        <a:pt x="79123" y="1358"/>
                      </a:lnTo>
                      <a:cubicBezTo>
                        <a:pt x="82946" y="-453"/>
                        <a:pt x="88981" y="-453"/>
                        <a:pt x="92804" y="1358"/>
                      </a:cubicBezTo>
                      <a:lnTo>
                        <a:pt x="140489" y="25502"/>
                      </a:lnTo>
                      <a:cubicBezTo>
                        <a:pt x="144312" y="27313"/>
                        <a:pt x="144312" y="30532"/>
                        <a:pt x="140489" y="32343"/>
                      </a:cubicBezTo>
                      <a:close/>
                    </a:path>
                  </a:pathLst>
                </a:custGeom>
                <a:grpFill/>
                <a:ln w="0" cap="flat">
                  <a:noFill/>
                  <a:prstDash val="solid"/>
                  <a:miter/>
                </a:ln>
              </p:spPr>
              <p:txBody>
                <a:bodyPr rtlCol="0" anchor="ctr"/>
                <a:lstStyle/>
                <a:p>
                  <a:endParaRPr lang="en-GB"/>
                </a:p>
              </p:txBody>
            </p:sp>
            <p:sp>
              <p:nvSpPr>
                <p:cNvPr id="128" name="Vrije vorm: vorm 127">
                  <a:extLst>
                    <a:ext uri="{FF2B5EF4-FFF2-40B4-BE49-F238E27FC236}">
                      <a16:creationId xmlns:a16="http://schemas.microsoft.com/office/drawing/2014/main" id="{5263D4C8-4ADC-C2CA-A97F-6BA82918E5D3}"/>
                    </a:ext>
                  </a:extLst>
                </p:cNvPr>
                <p:cNvSpPr/>
                <p:nvPr/>
              </p:nvSpPr>
              <p:spPr>
                <a:xfrm>
                  <a:off x="9161294" y="3222341"/>
                  <a:ext cx="143355" cy="72331"/>
                </a:xfrm>
                <a:custGeom>
                  <a:avLst/>
                  <a:gdLst>
                    <a:gd name="connsiteX0" fmla="*/ 140489 w 143355"/>
                    <a:gd name="connsiteY0" fmla="*/ 32343 h 72331"/>
                    <a:gd name="connsiteX1" fmla="*/ 64233 w 143355"/>
                    <a:gd name="connsiteY1" fmla="*/ 70974 h 72331"/>
                    <a:gd name="connsiteX2" fmla="*/ 50552 w 143355"/>
                    <a:gd name="connsiteY2" fmla="*/ 70974 h 72331"/>
                    <a:gd name="connsiteX3" fmla="*/ 2867 w 143355"/>
                    <a:gd name="connsiteY3" fmla="*/ 46830 h 72331"/>
                    <a:gd name="connsiteX4" fmla="*/ 2867 w 143355"/>
                    <a:gd name="connsiteY4" fmla="*/ 39989 h 72331"/>
                    <a:gd name="connsiteX5" fmla="*/ 79122 w 143355"/>
                    <a:gd name="connsiteY5" fmla="*/ 1358 h 72331"/>
                    <a:gd name="connsiteX6" fmla="*/ 92804 w 143355"/>
                    <a:gd name="connsiteY6" fmla="*/ 1358 h 72331"/>
                    <a:gd name="connsiteX7" fmla="*/ 140489 w 143355"/>
                    <a:gd name="connsiteY7" fmla="*/ 25502 h 72331"/>
                    <a:gd name="connsiteX8" fmla="*/ 140489 w 143355"/>
                    <a:gd name="connsiteY8" fmla="*/ 32343 h 7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55" h="72331">
                      <a:moveTo>
                        <a:pt x="140489" y="32343"/>
                      </a:moveTo>
                      <a:lnTo>
                        <a:pt x="64233" y="70974"/>
                      </a:lnTo>
                      <a:cubicBezTo>
                        <a:pt x="60410" y="72785"/>
                        <a:pt x="54375" y="72785"/>
                        <a:pt x="50552" y="70974"/>
                      </a:cubicBezTo>
                      <a:lnTo>
                        <a:pt x="2867" y="46830"/>
                      </a:lnTo>
                      <a:cubicBezTo>
                        <a:pt x="-956" y="45019"/>
                        <a:pt x="-956" y="41800"/>
                        <a:pt x="2867" y="39989"/>
                      </a:cubicBezTo>
                      <a:lnTo>
                        <a:pt x="79122" y="1358"/>
                      </a:lnTo>
                      <a:cubicBezTo>
                        <a:pt x="82945" y="-453"/>
                        <a:pt x="88981" y="-453"/>
                        <a:pt x="92804" y="1358"/>
                      </a:cubicBezTo>
                      <a:lnTo>
                        <a:pt x="140489" y="25502"/>
                      </a:lnTo>
                      <a:cubicBezTo>
                        <a:pt x="144312" y="27313"/>
                        <a:pt x="144312" y="30533"/>
                        <a:pt x="140489" y="32343"/>
                      </a:cubicBezTo>
                      <a:close/>
                    </a:path>
                  </a:pathLst>
                </a:custGeom>
                <a:grpFill/>
                <a:ln w="0" cap="flat">
                  <a:noFill/>
                  <a:prstDash val="solid"/>
                  <a:miter/>
                </a:ln>
              </p:spPr>
              <p:txBody>
                <a:bodyPr rtlCol="0" anchor="ctr"/>
                <a:lstStyle/>
                <a:p>
                  <a:endParaRPr lang="en-GB"/>
                </a:p>
              </p:txBody>
            </p:sp>
            <p:sp>
              <p:nvSpPr>
                <p:cNvPr id="129" name="Vrije vorm: vorm 128">
                  <a:extLst>
                    <a:ext uri="{FF2B5EF4-FFF2-40B4-BE49-F238E27FC236}">
                      <a16:creationId xmlns:a16="http://schemas.microsoft.com/office/drawing/2014/main" id="{8D4A3145-AB26-8FF2-6E64-F519403FF5C8}"/>
                    </a:ext>
                  </a:extLst>
                </p:cNvPr>
                <p:cNvSpPr/>
                <p:nvPr/>
              </p:nvSpPr>
              <p:spPr>
                <a:xfrm>
                  <a:off x="8819252" y="3272641"/>
                  <a:ext cx="385803" cy="194662"/>
                </a:xfrm>
                <a:custGeom>
                  <a:avLst/>
                  <a:gdLst>
                    <a:gd name="connsiteX0" fmla="*/ 2867 w 385803"/>
                    <a:gd name="connsiteY0" fmla="*/ 169160 h 194662"/>
                    <a:gd name="connsiteX1" fmla="*/ 50552 w 385803"/>
                    <a:gd name="connsiteY1" fmla="*/ 193304 h 194662"/>
                    <a:gd name="connsiteX2" fmla="*/ 64233 w 385803"/>
                    <a:gd name="connsiteY2" fmla="*/ 193304 h 194662"/>
                    <a:gd name="connsiteX3" fmla="*/ 382937 w 385803"/>
                    <a:gd name="connsiteY3" fmla="*/ 32343 h 194662"/>
                    <a:gd name="connsiteX4" fmla="*/ 382937 w 385803"/>
                    <a:gd name="connsiteY4" fmla="*/ 25502 h 194662"/>
                    <a:gd name="connsiteX5" fmla="*/ 335252 w 385803"/>
                    <a:gd name="connsiteY5" fmla="*/ 1358 h 194662"/>
                    <a:gd name="connsiteX6" fmla="*/ 321570 w 385803"/>
                    <a:gd name="connsiteY6" fmla="*/ 1358 h 194662"/>
                    <a:gd name="connsiteX7" fmla="*/ 2867 w 385803"/>
                    <a:gd name="connsiteY7" fmla="*/ 162319 h 194662"/>
                    <a:gd name="connsiteX8" fmla="*/ 2867 w 385803"/>
                    <a:gd name="connsiteY8" fmla="*/ 169160 h 19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803" h="194662">
                      <a:moveTo>
                        <a:pt x="2867" y="169160"/>
                      </a:moveTo>
                      <a:lnTo>
                        <a:pt x="50552" y="193304"/>
                      </a:lnTo>
                      <a:cubicBezTo>
                        <a:pt x="54375" y="195115"/>
                        <a:pt x="60410" y="195115"/>
                        <a:pt x="64233" y="193304"/>
                      </a:cubicBezTo>
                      <a:lnTo>
                        <a:pt x="382937" y="32343"/>
                      </a:lnTo>
                      <a:cubicBezTo>
                        <a:pt x="386759" y="30533"/>
                        <a:pt x="386759" y="27313"/>
                        <a:pt x="382937" y="25502"/>
                      </a:cubicBezTo>
                      <a:lnTo>
                        <a:pt x="335252" y="1358"/>
                      </a:lnTo>
                      <a:cubicBezTo>
                        <a:pt x="331429" y="-453"/>
                        <a:pt x="325393" y="-453"/>
                        <a:pt x="321570" y="1358"/>
                      </a:cubicBezTo>
                      <a:lnTo>
                        <a:pt x="2867" y="162319"/>
                      </a:lnTo>
                      <a:cubicBezTo>
                        <a:pt x="-956" y="164130"/>
                        <a:pt x="-956" y="167349"/>
                        <a:pt x="2867" y="169160"/>
                      </a:cubicBezTo>
                      <a:close/>
                    </a:path>
                  </a:pathLst>
                </a:custGeom>
                <a:grpFill/>
                <a:ln w="0" cap="flat">
                  <a:noFill/>
                  <a:prstDash val="solid"/>
                  <a:miter/>
                </a:ln>
              </p:spPr>
              <p:txBody>
                <a:bodyPr rtlCol="0" anchor="ctr"/>
                <a:lstStyle/>
                <a:p>
                  <a:endParaRPr lang="en-GB"/>
                </a:p>
              </p:txBody>
            </p:sp>
            <p:sp>
              <p:nvSpPr>
                <p:cNvPr id="130" name="Vrije vorm: vorm 129">
                  <a:extLst>
                    <a:ext uri="{FF2B5EF4-FFF2-40B4-BE49-F238E27FC236}">
                      <a16:creationId xmlns:a16="http://schemas.microsoft.com/office/drawing/2014/main" id="{36D84D39-41DE-BA3B-1A27-989DF2C06F0E}"/>
                    </a:ext>
                  </a:extLst>
                </p:cNvPr>
                <p:cNvSpPr/>
                <p:nvPr/>
              </p:nvSpPr>
              <p:spPr>
                <a:xfrm>
                  <a:off x="9260486" y="3186728"/>
                  <a:ext cx="114785" cy="57845"/>
                </a:xfrm>
                <a:custGeom>
                  <a:avLst/>
                  <a:gdLst>
                    <a:gd name="connsiteX0" fmla="*/ 111918 w 114785"/>
                    <a:gd name="connsiteY0" fmla="*/ 32343 h 57845"/>
                    <a:gd name="connsiteX1" fmla="*/ 64234 w 114785"/>
                    <a:gd name="connsiteY1" fmla="*/ 56487 h 57845"/>
                    <a:gd name="connsiteX2" fmla="*/ 50552 w 114785"/>
                    <a:gd name="connsiteY2" fmla="*/ 56487 h 57845"/>
                    <a:gd name="connsiteX3" fmla="*/ 2867 w 114785"/>
                    <a:gd name="connsiteY3" fmla="*/ 32343 h 57845"/>
                    <a:gd name="connsiteX4" fmla="*/ 2867 w 114785"/>
                    <a:gd name="connsiteY4" fmla="*/ 25502 h 57845"/>
                    <a:gd name="connsiteX5" fmla="*/ 50552 w 114785"/>
                    <a:gd name="connsiteY5" fmla="*/ 1358 h 57845"/>
                    <a:gd name="connsiteX6" fmla="*/ 64234 w 114785"/>
                    <a:gd name="connsiteY6" fmla="*/ 1358 h 57845"/>
                    <a:gd name="connsiteX7" fmla="*/ 111918 w 114785"/>
                    <a:gd name="connsiteY7" fmla="*/ 25502 h 57845"/>
                    <a:gd name="connsiteX8" fmla="*/ 111918 w 114785"/>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85" h="57845">
                      <a:moveTo>
                        <a:pt x="111918" y="32343"/>
                      </a:moveTo>
                      <a:lnTo>
                        <a:pt x="64234" y="56487"/>
                      </a:lnTo>
                      <a:cubicBezTo>
                        <a:pt x="60411" y="58298"/>
                        <a:pt x="54375" y="58298"/>
                        <a:pt x="50552" y="56487"/>
                      </a:cubicBezTo>
                      <a:lnTo>
                        <a:pt x="2867" y="32343"/>
                      </a:lnTo>
                      <a:cubicBezTo>
                        <a:pt x="-956" y="30532"/>
                        <a:pt x="-956" y="27313"/>
                        <a:pt x="2867" y="25502"/>
                      </a:cubicBezTo>
                      <a:lnTo>
                        <a:pt x="50552" y="1358"/>
                      </a:lnTo>
                      <a:cubicBezTo>
                        <a:pt x="54375" y="-453"/>
                        <a:pt x="60411" y="-453"/>
                        <a:pt x="64234" y="1358"/>
                      </a:cubicBezTo>
                      <a:lnTo>
                        <a:pt x="111918" y="25502"/>
                      </a:lnTo>
                      <a:cubicBezTo>
                        <a:pt x="115741" y="27313"/>
                        <a:pt x="115741" y="30532"/>
                        <a:pt x="111918" y="32343"/>
                      </a:cubicBezTo>
                      <a:close/>
                    </a:path>
                  </a:pathLst>
                </a:custGeom>
                <a:grpFill/>
                <a:ln w="0" cap="flat">
                  <a:noFill/>
                  <a:prstDash val="solid"/>
                  <a:miter/>
                </a:ln>
              </p:spPr>
              <p:txBody>
                <a:bodyPr rtlCol="0" anchor="ctr"/>
                <a:lstStyle/>
                <a:p>
                  <a:endParaRPr lang="en-GB"/>
                </a:p>
              </p:txBody>
            </p:sp>
            <p:sp>
              <p:nvSpPr>
                <p:cNvPr id="131" name="Vrije vorm: vorm 130">
                  <a:extLst>
                    <a:ext uri="{FF2B5EF4-FFF2-40B4-BE49-F238E27FC236}">
                      <a16:creationId xmlns:a16="http://schemas.microsoft.com/office/drawing/2014/main" id="{FC9F16CF-3431-D4BA-573A-EB678AB71EED}"/>
                    </a:ext>
                  </a:extLst>
                </p:cNvPr>
                <p:cNvSpPr/>
                <p:nvPr/>
              </p:nvSpPr>
              <p:spPr>
                <a:xfrm>
                  <a:off x="9331510" y="3150713"/>
                  <a:ext cx="114785" cy="57845"/>
                </a:xfrm>
                <a:custGeom>
                  <a:avLst/>
                  <a:gdLst>
                    <a:gd name="connsiteX0" fmla="*/ 111918 w 114785"/>
                    <a:gd name="connsiteY0" fmla="*/ 32343 h 57845"/>
                    <a:gd name="connsiteX1" fmla="*/ 64234 w 114785"/>
                    <a:gd name="connsiteY1" fmla="*/ 56487 h 57845"/>
                    <a:gd name="connsiteX2" fmla="*/ 50552 w 114785"/>
                    <a:gd name="connsiteY2" fmla="*/ 56487 h 57845"/>
                    <a:gd name="connsiteX3" fmla="*/ 2867 w 114785"/>
                    <a:gd name="connsiteY3" fmla="*/ 32343 h 57845"/>
                    <a:gd name="connsiteX4" fmla="*/ 2867 w 114785"/>
                    <a:gd name="connsiteY4" fmla="*/ 25502 h 57845"/>
                    <a:gd name="connsiteX5" fmla="*/ 50552 w 114785"/>
                    <a:gd name="connsiteY5" fmla="*/ 1358 h 57845"/>
                    <a:gd name="connsiteX6" fmla="*/ 64234 w 114785"/>
                    <a:gd name="connsiteY6" fmla="*/ 1358 h 57845"/>
                    <a:gd name="connsiteX7" fmla="*/ 111918 w 114785"/>
                    <a:gd name="connsiteY7" fmla="*/ 25502 h 57845"/>
                    <a:gd name="connsiteX8" fmla="*/ 111918 w 114785"/>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85" h="57845">
                      <a:moveTo>
                        <a:pt x="111918" y="32343"/>
                      </a:moveTo>
                      <a:lnTo>
                        <a:pt x="64234" y="56487"/>
                      </a:lnTo>
                      <a:cubicBezTo>
                        <a:pt x="60411" y="58298"/>
                        <a:pt x="54375" y="58298"/>
                        <a:pt x="50552" y="56487"/>
                      </a:cubicBezTo>
                      <a:lnTo>
                        <a:pt x="2867" y="32343"/>
                      </a:lnTo>
                      <a:cubicBezTo>
                        <a:pt x="-956" y="30532"/>
                        <a:pt x="-956" y="27313"/>
                        <a:pt x="2867" y="25502"/>
                      </a:cubicBezTo>
                      <a:lnTo>
                        <a:pt x="50552" y="1358"/>
                      </a:lnTo>
                      <a:cubicBezTo>
                        <a:pt x="54375" y="-453"/>
                        <a:pt x="60411" y="-453"/>
                        <a:pt x="64234" y="1358"/>
                      </a:cubicBezTo>
                      <a:lnTo>
                        <a:pt x="111918" y="25502"/>
                      </a:lnTo>
                      <a:cubicBezTo>
                        <a:pt x="115741" y="27313"/>
                        <a:pt x="115741" y="30532"/>
                        <a:pt x="111918" y="32343"/>
                      </a:cubicBezTo>
                      <a:close/>
                    </a:path>
                  </a:pathLst>
                </a:custGeom>
                <a:grpFill/>
                <a:ln w="0" cap="flat">
                  <a:noFill/>
                  <a:prstDash val="solid"/>
                  <a:miter/>
                </a:ln>
              </p:spPr>
              <p:txBody>
                <a:bodyPr rtlCol="0" anchor="ctr"/>
                <a:lstStyle/>
                <a:p>
                  <a:endParaRPr lang="en-GB"/>
                </a:p>
              </p:txBody>
            </p:sp>
            <p:sp>
              <p:nvSpPr>
                <p:cNvPr id="132" name="Vrije vorm: vorm 131">
                  <a:extLst>
                    <a:ext uri="{FF2B5EF4-FFF2-40B4-BE49-F238E27FC236}">
                      <a16:creationId xmlns:a16="http://schemas.microsoft.com/office/drawing/2014/main" id="{217D78FA-F7B1-376E-D50D-DF4186C5260C}"/>
                    </a:ext>
                  </a:extLst>
                </p:cNvPr>
                <p:cNvSpPr/>
                <p:nvPr/>
              </p:nvSpPr>
              <p:spPr>
                <a:xfrm>
                  <a:off x="9402484" y="3115016"/>
                  <a:ext cx="114684" cy="57812"/>
                </a:xfrm>
                <a:custGeom>
                  <a:avLst/>
                  <a:gdLst>
                    <a:gd name="connsiteX0" fmla="*/ 112371 w 114684"/>
                    <a:gd name="connsiteY0" fmla="*/ 32025 h 57812"/>
                    <a:gd name="connsiteX1" fmla="*/ 63680 w 114684"/>
                    <a:gd name="connsiteY1" fmla="*/ 56572 h 57812"/>
                    <a:gd name="connsiteX2" fmla="*/ 49998 w 114684"/>
                    <a:gd name="connsiteY2" fmla="*/ 56169 h 57812"/>
                    <a:gd name="connsiteX3" fmla="*/ 3320 w 114684"/>
                    <a:gd name="connsiteY3" fmla="*/ 32629 h 57812"/>
                    <a:gd name="connsiteX4" fmla="*/ 2314 w 114684"/>
                    <a:gd name="connsiteY4" fmla="*/ 25788 h 57812"/>
                    <a:gd name="connsiteX5" fmla="*/ 51004 w 114684"/>
                    <a:gd name="connsiteY5" fmla="*/ 1241 h 57812"/>
                    <a:gd name="connsiteX6" fmla="*/ 64686 w 114684"/>
                    <a:gd name="connsiteY6" fmla="*/ 1644 h 57812"/>
                    <a:gd name="connsiteX7" fmla="*/ 111365 w 114684"/>
                    <a:gd name="connsiteY7" fmla="*/ 25184 h 57812"/>
                    <a:gd name="connsiteX8" fmla="*/ 112371 w 114684"/>
                    <a:gd name="connsiteY8" fmla="*/ 32025 h 5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4" h="57812">
                      <a:moveTo>
                        <a:pt x="112371" y="32025"/>
                      </a:moveTo>
                      <a:lnTo>
                        <a:pt x="63680" y="56572"/>
                      </a:lnTo>
                      <a:cubicBezTo>
                        <a:pt x="60260" y="58382"/>
                        <a:pt x="54022" y="58181"/>
                        <a:pt x="49998" y="56169"/>
                      </a:cubicBezTo>
                      <a:lnTo>
                        <a:pt x="3320" y="32629"/>
                      </a:lnTo>
                      <a:cubicBezTo>
                        <a:pt x="-704" y="30617"/>
                        <a:pt x="-1107" y="27397"/>
                        <a:pt x="2314" y="25788"/>
                      </a:cubicBezTo>
                      <a:lnTo>
                        <a:pt x="51004" y="1241"/>
                      </a:lnTo>
                      <a:cubicBezTo>
                        <a:pt x="54425" y="-569"/>
                        <a:pt x="60662" y="-368"/>
                        <a:pt x="64686" y="1644"/>
                      </a:cubicBezTo>
                      <a:lnTo>
                        <a:pt x="111365" y="25184"/>
                      </a:lnTo>
                      <a:cubicBezTo>
                        <a:pt x="115389" y="27196"/>
                        <a:pt x="115791" y="30416"/>
                        <a:pt x="112371" y="32025"/>
                      </a:cubicBezTo>
                      <a:close/>
                    </a:path>
                  </a:pathLst>
                </a:custGeom>
                <a:grpFill/>
                <a:ln w="0" cap="flat">
                  <a:noFill/>
                  <a:prstDash val="solid"/>
                  <a:miter/>
                </a:ln>
              </p:spPr>
              <p:txBody>
                <a:bodyPr rtlCol="0" anchor="ctr"/>
                <a:lstStyle/>
                <a:p>
                  <a:endParaRPr lang="en-GB"/>
                </a:p>
              </p:txBody>
            </p:sp>
            <p:sp>
              <p:nvSpPr>
                <p:cNvPr id="133" name="Vrije vorm: vorm 132">
                  <a:extLst>
                    <a:ext uri="{FF2B5EF4-FFF2-40B4-BE49-F238E27FC236}">
                      <a16:creationId xmlns:a16="http://schemas.microsoft.com/office/drawing/2014/main" id="{65C8993B-C2E0-AEE0-D92E-8E60220BAEEA}"/>
                    </a:ext>
                  </a:extLst>
                </p:cNvPr>
                <p:cNvSpPr/>
                <p:nvPr/>
              </p:nvSpPr>
              <p:spPr>
                <a:xfrm>
                  <a:off x="9473307" y="3079202"/>
                  <a:ext cx="114684" cy="57812"/>
                </a:xfrm>
                <a:custGeom>
                  <a:avLst/>
                  <a:gdLst>
                    <a:gd name="connsiteX0" fmla="*/ 112371 w 114684"/>
                    <a:gd name="connsiteY0" fmla="*/ 32025 h 57812"/>
                    <a:gd name="connsiteX1" fmla="*/ 63680 w 114684"/>
                    <a:gd name="connsiteY1" fmla="*/ 56572 h 57812"/>
                    <a:gd name="connsiteX2" fmla="*/ 49998 w 114684"/>
                    <a:gd name="connsiteY2" fmla="*/ 56169 h 57812"/>
                    <a:gd name="connsiteX3" fmla="*/ 3320 w 114684"/>
                    <a:gd name="connsiteY3" fmla="*/ 32629 h 57812"/>
                    <a:gd name="connsiteX4" fmla="*/ 2314 w 114684"/>
                    <a:gd name="connsiteY4" fmla="*/ 25788 h 57812"/>
                    <a:gd name="connsiteX5" fmla="*/ 51004 w 114684"/>
                    <a:gd name="connsiteY5" fmla="*/ 1241 h 57812"/>
                    <a:gd name="connsiteX6" fmla="*/ 64686 w 114684"/>
                    <a:gd name="connsiteY6" fmla="*/ 1644 h 57812"/>
                    <a:gd name="connsiteX7" fmla="*/ 111365 w 114684"/>
                    <a:gd name="connsiteY7" fmla="*/ 25184 h 57812"/>
                    <a:gd name="connsiteX8" fmla="*/ 112371 w 114684"/>
                    <a:gd name="connsiteY8" fmla="*/ 32025 h 5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4" h="57812">
                      <a:moveTo>
                        <a:pt x="112371" y="32025"/>
                      </a:moveTo>
                      <a:lnTo>
                        <a:pt x="63680" y="56572"/>
                      </a:lnTo>
                      <a:cubicBezTo>
                        <a:pt x="60259" y="58382"/>
                        <a:pt x="54022" y="58181"/>
                        <a:pt x="49998" y="56169"/>
                      </a:cubicBezTo>
                      <a:lnTo>
                        <a:pt x="3320" y="32629"/>
                      </a:lnTo>
                      <a:cubicBezTo>
                        <a:pt x="-705" y="30617"/>
                        <a:pt x="-1107" y="27398"/>
                        <a:pt x="2314" y="25788"/>
                      </a:cubicBezTo>
                      <a:lnTo>
                        <a:pt x="51004" y="1241"/>
                      </a:lnTo>
                      <a:cubicBezTo>
                        <a:pt x="54425" y="-569"/>
                        <a:pt x="60662" y="-368"/>
                        <a:pt x="64686" y="1644"/>
                      </a:cubicBezTo>
                      <a:lnTo>
                        <a:pt x="111365" y="25184"/>
                      </a:lnTo>
                      <a:cubicBezTo>
                        <a:pt x="115389" y="27196"/>
                        <a:pt x="115791" y="30415"/>
                        <a:pt x="112371" y="32025"/>
                      </a:cubicBezTo>
                      <a:close/>
                    </a:path>
                  </a:pathLst>
                </a:custGeom>
                <a:grpFill/>
                <a:ln w="0" cap="flat">
                  <a:noFill/>
                  <a:prstDash val="solid"/>
                  <a:miter/>
                </a:ln>
              </p:spPr>
              <p:txBody>
                <a:bodyPr rtlCol="0" anchor="ctr"/>
                <a:lstStyle/>
                <a:p>
                  <a:endParaRPr lang="en-GB"/>
                </a:p>
              </p:txBody>
            </p:sp>
          </p:grpSp>
          <p:sp>
            <p:nvSpPr>
              <p:cNvPr id="134" name="Vrije vorm: vorm 133">
                <a:extLst>
                  <a:ext uri="{FF2B5EF4-FFF2-40B4-BE49-F238E27FC236}">
                    <a16:creationId xmlns:a16="http://schemas.microsoft.com/office/drawing/2014/main" id="{68E782F2-9B56-659B-194F-5B046DD1FB52}"/>
                  </a:ext>
                </a:extLst>
              </p:cNvPr>
              <p:cNvSpPr/>
              <p:nvPr/>
            </p:nvSpPr>
            <p:spPr>
              <a:xfrm>
                <a:off x="8167761" y="2907813"/>
                <a:ext cx="1068077" cy="539219"/>
              </a:xfrm>
              <a:custGeom>
                <a:avLst/>
                <a:gdLst>
                  <a:gd name="connsiteX0" fmla="*/ 2264 w 1068077"/>
                  <a:gd name="connsiteY0" fmla="*/ 520106 h 539219"/>
                  <a:gd name="connsiteX1" fmla="*/ 37876 w 1068077"/>
                  <a:gd name="connsiteY1" fmla="*/ 538013 h 539219"/>
                  <a:gd name="connsiteX2" fmla="*/ 49144 w 1068077"/>
                  <a:gd name="connsiteY2" fmla="*/ 538013 h 539219"/>
                  <a:gd name="connsiteX3" fmla="*/ 1065814 w 1068077"/>
                  <a:gd name="connsiteY3" fmla="*/ 24748 h 539219"/>
                  <a:gd name="connsiteX4" fmla="*/ 1065814 w 1068077"/>
                  <a:gd name="connsiteY4" fmla="*/ 19114 h 539219"/>
                  <a:gd name="connsiteX5" fmla="*/ 1030201 w 1068077"/>
                  <a:gd name="connsiteY5" fmla="*/ 1207 h 539219"/>
                  <a:gd name="connsiteX6" fmla="*/ 1018934 w 1068077"/>
                  <a:gd name="connsiteY6" fmla="*/ 1207 h 539219"/>
                  <a:gd name="connsiteX7" fmla="*/ 2264 w 1068077"/>
                  <a:gd name="connsiteY7" fmla="*/ 514472 h 539219"/>
                  <a:gd name="connsiteX8" fmla="*/ 2264 w 1068077"/>
                  <a:gd name="connsiteY8" fmla="*/ 520106 h 5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077" h="539219">
                    <a:moveTo>
                      <a:pt x="2264" y="520106"/>
                    </a:moveTo>
                    <a:lnTo>
                      <a:pt x="37876" y="538013"/>
                    </a:lnTo>
                    <a:cubicBezTo>
                      <a:pt x="40894" y="539622"/>
                      <a:pt x="45924" y="539622"/>
                      <a:pt x="49144" y="538013"/>
                    </a:cubicBezTo>
                    <a:lnTo>
                      <a:pt x="1065814" y="24748"/>
                    </a:lnTo>
                    <a:cubicBezTo>
                      <a:pt x="1068832" y="23138"/>
                      <a:pt x="1068832" y="20724"/>
                      <a:pt x="1065814" y="19114"/>
                    </a:cubicBezTo>
                    <a:lnTo>
                      <a:pt x="1030201" y="1207"/>
                    </a:lnTo>
                    <a:cubicBezTo>
                      <a:pt x="1027184" y="-402"/>
                      <a:pt x="1022154" y="-402"/>
                      <a:pt x="1018934" y="1207"/>
                    </a:cubicBezTo>
                    <a:lnTo>
                      <a:pt x="2264" y="514472"/>
                    </a:lnTo>
                    <a:cubicBezTo>
                      <a:pt x="-755" y="516082"/>
                      <a:pt x="-755" y="518496"/>
                      <a:pt x="2264" y="520106"/>
                    </a:cubicBezTo>
                    <a:close/>
                  </a:path>
                </a:pathLst>
              </a:custGeom>
              <a:grpFill/>
              <a:ln w="0" cap="flat">
                <a:noFill/>
                <a:prstDash val="solid"/>
                <a:miter/>
              </a:ln>
            </p:spPr>
            <p:txBody>
              <a:bodyPr rtlCol="0" anchor="ctr"/>
              <a:lstStyle/>
              <a:p>
                <a:endParaRPr lang="en-GB"/>
              </a:p>
            </p:txBody>
          </p:sp>
        </p:grpSp>
        <p:sp>
          <p:nvSpPr>
            <p:cNvPr id="135" name="Vrije vorm: vorm 134">
              <a:extLst>
                <a:ext uri="{FF2B5EF4-FFF2-40B4-BE49-F238E27FC236}">
                  <a16:creationId xmlns:a16="http://schemas.microsoft.com/office/drawing/2014/main" id="{2E89AD98-ACB5-87B7-6225-2CCA2C2921BB}"/>
                </a:ext>
              </a:extLst>
            </p:cNvPr>
            <p:cNvSpPr/>
            <p:nvPr/>
          </p:nvSpPr>
          <p:spPr>
            <a:xfrm>
              <a:off x="8700266" y="2095834"/>
              <a:ext cx="482682" cy="257940"/>
            </a:xfrm>
            <a:custGeom>
              <a:avLst/>
              <a:gdLst>
                <a:gd name="connsiteX0" fmla="*/ 482682 w 482682"/>
                <a:gd name="connsiteY0" fmla="*/ 200799 h 257940"/>
                <a:gd name="connsiteX1" fmla="*/ 346268 w 482682"/>
                <a:gd name="connsiteY1" fmla="*/ 257940 h 257940"/>
                <a:gd name="connsiteX2" fmla="*/ 0 w 482682"/>
                <a:gd name="connsiteY2" fmla="*/ 66598 h 257940"/>
                <a:gd name="connsiteX3" fmla="*/ 152913 w 482682"/>
                <a:gd name="connsiteY3" fmla="*/ 0 h 257940"/>
                <a:gd name="connsiteX4" fmla="*/ 482682 w 482682"/>
                <a:gd name="connsiteY4" fmla="*/ 200799 h 25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682" h="257940">
                  <a:moveTo>
                    <a:pt x="482682" y="200799"/>
                  </a:moveTo>
                  <a:lnTo>
                    <a:pt x="346268" y="257940"/>
                  </a:lnTo>
                  <a:lnTo>
                    <a:pt x="0" y="66598"/>
                  </a:lnTo>
                  <a:lnTo>
                    <a:pt x="152913" y="0"/>
                  </a:lnTo>
                  <a:lnTo>
                    <a:pt x="482682" y="200799"/>
                  </a:lnTo>
                  <a:close/>
                </a:path>
              </a:pathLst>
            </a:custGeom>
            <a:solidFill>
              <a:schemeClr val="bg2"/>
            </a:solidFill>
            <a:ln w="0" cap="flat">
              <a:noFill/>
              <a:prstDash val="solid"/>
              <a:miter/>
            </a:ln>
          </p:spPr>
          <p:txBody>
            <a:bodyPr rtlCol="0" anchor="ctr"/>
            <a:lstStyle/>
            <a:p>
              <a:endParaRPr lang="en-GB"/>
            </a:p>
          </p:txBody>
        </p:sp>
        <p:sp>
          <p:nvSpPr>
            <p:cNvPr id="136" name="Vrije vorm: vorm 135">
              <a:extLst>
                <a:ext uri="{FF2B5EF4-FFF2-40B4-BE49-F238E27FC236}">
                  <a16:creationId xmlns:a16="http://schemas.microsoft.com/office/drawing/2014/main" id="{75708D0F-17C4-CAAD-E722-5EC6D65A9EC4}"/>
                </a:ext>
              </a:extLst>
            </p:cNvPr>
            <p:cNvSpPr/>
            <p:nvPr/>
          </p:nvSpPr>
          <p:spPr>
            <a:xfrm>
              <a:off x="7879767" y="2556384"/>
              <a:ext cx="437009" cy="226150"/>
            </a:xfrm>
            <a:custGeom>
              <a:avLst/>
              <a:gdLst>
                <a:gd name="connsiteX0" fmla="*/ 437009 w 437009"/>
                <a:gd name="connsiteY0" fmla="*/ 169009 h 226150"/>
                <a:gd name="connsiteX1" fmla="*/ 300595 w 437009"/>
                <a:gd name="connsiteY1" fmla="*/ 226150 h 226150"/>
                <a:gd name="connsiteX2" fmla="*/ 0 w 437009"/>
                <a:gd name="connsiteY2" fmla="*/ 66799 h 226150"/>
                <a:gd name="connsiteX3" fmla="*/ 152913 w 437009"/>
                <a:gd name="connsiteY3" fmla="*/ 0 h 226150"/>
                <a:gd name="connsiteX4" fmla="*/ 437009 w 437009"/>
                <a:gd name="connsiteY4" fmla="*/ 169009 h 22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009" h="226150">
                  <a:moveTo>
                    <a:pt x="437009" y="169009"/>
                  </a:moveTo>
                  <a:lnTo>
                    <a:pt x="300595" y="226150"/>
                  </a:lnTo>
                  <a:lnTo>
                    <a:pt x="0" y="66799"/>
                  </a:lnTo>
                  <a:lnTo>
                    <a:pt x="152913" y="0"/>
                  </a:lnTo>
                  <a:lnTo>
                    <a:pt x="437009" y="169009"/>
                  </a:lnTo>
                  <a:close/>
                </a:path>
              </a:pathLst>
            </a:custGeom>
            <a:solidFill>
              <a:schemeClr val="bg2"/>
            </a:solidFill>
            <a:ln w="0" cap="flat">
              <a:noFill/>
              <a:prstDash val="solid"/>
              <a:miter/>
            </a:ln>
          </p:spPr>
          <p:txBody>
            <a:bodyPr rtlCol="0" anchor="ctr"/>
            <a:lstStyle/>
            <a:p>
              <a:endParaRPr lang="en-GB"/>
            </a:p>
          </p:txBody>
        </p:sp>
        <p:sp>
          <p:nvSpPr>
            <p:cNvPr id="137" name="Vrije vorm: vorm 136">
              <a:extLst>
                <a:ext uri="{FF2B5EF4-FFF2-40B4-BE49-F238E27FC236}">
                  <a16:creationId xmlns:a16="http://schemas.microsoft.com/office/drawing/2014/main" id="{C9DF3EEB-A408-BE1B-C276-50F79A7B58D4}"/>
                </a:ext>
              </a:extLst>
            </p:cNvPr>
            <p:cNvSpPr/>
            <p:nvPr/>
          </p:nvSpPr>
          <p:spPr>
            <a:xfrm>
              <a:off x="8864246" y="2717747"/>
              <a:ext cx="844240" cy="645252"/>
            </a:xfrm>
            <a:custGeom>
              <a:avLst/>
              <a:gdLst>
                <a:gd name="connsiteX0" fmla="*/ 844241 w 844240"/>
                <a:gd name="connsiteY0" fmla="*/ 470811 h 645252"/>
                <a:gd name="connsiteX1" fmla="*/ 495760 w 844240"/>
                <a:gd name="connsiteY1" fmla="*/ 645253 h 645252"/>
                <a:gd name="connsiteX2" fmla="*/ 0 w 844240"/>
                <a:gd name="connsiteY2" fmla="*/ 328562 h 645252"/>
                <a:gd name="connsiteX3" fmla="*/ 635595 w 844240"/>
                <a:gd name="connsiteY3" fmla="*/ 0 h 645252"/>
                <a:gd name="connsiteX4" fmla="*/ 830559 w 844240"/>
                <a:gd name="connsiteY4" fmla="*/ 315484 h 645252"/>
                <a:gd name="connsiteX5" fmla="*/ 844241 w 844240"/>
                <a:gd name="connsiteY5" fmla="*/ 470811 h 64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240" h="645252">
                  <a:moveTo>
                    <a:pt x="844241" y="470811"/>
                  </a:moveTo>
                  <a:lnTo>
                    <a:pt x="495760" y="645253"/>
                  </a:lnTo>
                  <a:lnTo>
                    <a:pt x="0" y="328562"/>
                  </a:lnTo>
                  <a:lnTo>
                    <a:pt x="635595" y="0"/>
                  </a:lnTo>
                  <a:lnTo>
                    <a:pt x="830559" y="315484"/>
                  </a:lnTo>
                  <a:lnTo>
                    <a:pt x="844241" y="470811"/>
                  </a:lnTo>
                  <a:close/>
                </a:path>
              </a:pathLst>
            </a:custGeom>
            <a:solidFill>
              <a:schemeClr val="bg2"/>
            </a:solidFill>
            <a:ln w="0" cap="flat">
              <a:noFill/>
              <a:prstDash val="solid"/>
              <a:miter/>
            </a:ln>
          </p:spPr>
          <p:txBody>
            <a:bodyPr rtlCol="0" anchor="ctr"/>
            <a:lstStyle/>
            <a:p>
              <a:endParaRPr lang="en-GB"/>
            </a:p>
          </p:txBody>
        </p:sp>
        <p:grpSp>
          <p:nvGrpSpPr>
            <p:cNvPr id="138" name="Graphic 3">
              <a:extLst>
                <a:ext uri="{FF2B5EF4-FFF2-40B4-BE49-F238E27FC236}">
                  <a16:creationId xmlns:a16="http://schemas.microsoft.com/office/drawing/2014/main" id="{61C47E9E-703A-1A0D-533B-30101A694487}"/>
                </a:ext>
              </a:extLst>
            </p:cNvPr>
            <p:cNvGrpSpPr/>
            <p:nvPr/>
          </p:nvGrpSpPr>
          <p:grpSpPr>
            <a:xfrm>
              <a:off x="8802678" y="1917771"/>
              <a:ext cx="634331" cy="381526"/>
              <a:chOff x="8675644" y="2479053"/>
              <a:chExt cx="634331" cy="381526"/>
            </a:xfrm>
          </p:grpSpPr>
          <p:grpSp>
            <p:nvGrpSpPr>
              <p:cNvPr id="139" name="Graphic 3">
                <a:extLst>
                  <a:ext uri="{FF2B5EF4-FFF2-40B4-BE49-F238E27FC236}">
                    <a16:creationId xmlns:a16="http://schemas.microsoft.com/office/drawing/2014/main" id="{A16D482F-5F09-67A7-363C-0FD9A5ADBB52}"/>
                  </a:ext>
                </a:extLst>
              </p:cNvPr>
              <p:cNvGrpSpPr/>
              <p:nvPr/>
            </p:nvGrpSpPr>
            <p:grpSpPr>
              <a:xfrm>
                <a:off x="8675644" y="2479053"/>
                <a:ext cx="634331" cy="381526"/>
                <a:chOff x="8675644" y="2479053"/>
                <a:chExt cx="634331" cy="381526"/>
              </a:xfrm>
            </p:grpSpPr>
            <p:sp>
              <p:nvSpPr>
                <p:cNvPr id="140" name="Vrije vorm: vorm 139">
                  <a:extLst>
                    <a:ext uri="{FF2B5EF4-FFF2-40B4-BE49-F238E27FC236}">
                      <a16:creationId xmlns:a16="http://schemas.microsoft.com/office/drawing/2014/main" id="{3EF3DFB8-CBAA-6465-194C-0DA7B82CF52B}"/>
                    </a:ext>
                  </a:extLst>
                </p:cNvPr>
                <p:cNvSpPr/>
                <p:nvPr/>
              </p:nvSpPr>
              <p:spPr>
                <a:xfrm>
                  <a:off x="8692746" y="2479053"/>
                  <a:ext cx="616481" cy="309045"/>
                </a:xfrm>
                <a:custGeom>
                  <a:avLst/>
                  <a:gdLst>
                    <a:gd name="connsiteX0" fmla="*/ 0 w 616481"/>
                    <a:gd name="connsiteY0" fmla="*/ 132793 h 309045"/>
                    <a:gd name="connsiteX1" fmla="*/ 354115 w 616481"/>
                    <a:gd name="connsiteY1" fmla="*/ 309045 h 309045"/>
                    <a:gd name="connsiteX2" fmla="*/ 616481 w 616481"/>
                    <a:gd name="connsiteY2" fmla="*/ 174240 h 309045"/>
                    <a:gd name="connsiteX3" fmla="*/ 263976 w 616481"/>
                    <a:gd name="connsiteY3" fmla="*/ 0 h 309045"/>
                    <a:gd name="connsiteX4" fmla="*/ 0 w 616481"/>
                    <a:gd name="connsiteY4" fmla="*/ 132793 h 309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81" h="309045">
                      <a:moveTo>
                        <a:pt x="0" y="132793"/>
                      </a:moveTo>
                      <a:lnTo>
                        <a:pt x="354115" y="309045"/>
                      </a:lnTo>
                      <a:lnTo>
                        <a:pt x="616481" y="174240"/>
                      </a:lnTo>
                      <a:lnTo>
                        <a:pt x="263976" y="0"/>
                      </a:lnTo>
                      <a:lnTo>
                        <a:pt x="0" y="132793"/>
                      </a:lnTo>
                      <a:close/>
                    </a:path>
                  </a:pathLst>
                </a:custGeom>
                <a:solidFill>
                  <a:schemeClr val="accent1"/>
                </a:solidFill>
                <a:ln w="0" cap="flat">
                  <a:noFill/>
                  <a:prstDash val="solid"/>
                  <a:miter/>
                </a:ln>
              </p:spPr>
              <p:txBody>
                <a:bodyPr rtlCol="0" anchor="ctr"/>
                <a:lstStyle/>
                <a:p>
                  <a:endParaRPr lang="en-GB"/>
                </a:p>
              </p:txBody>
            </p:sp>
            <p:sp>
              <p:nvSpPr>
                <p:cNvPr id="141" name="Vrije vorm: vorm 140">
                  <a:extLst>
                    <a:ext uri="{FF2B5EF4-FFF2-40B4-BE49-F238E27FC236}">
                      <a16:creationId xmlns:a16="http://schemas.microsoft.com/office/drawing/2014/main" id="{627668A0-2594-83CA-43A7-0D0BAAE51E05}"/>
                    </a:ext>
                  </a:extLst>
                </p:cNvPr>
                <p:cNvSpPr/>
                <p:nvPr/>
              </p:nvSpPr>
              <p:spPr>
                <a:xfrm>
                  <a:off x="8675644" y="2611457"/>
                  <a:ext cx="372832" cy="246256"/>
                </a:xfrm>
                <a:custGeom>
                  <a:avLst/>
                  <a:gdLst>
                    <a:gd name="connsiteX0" fmla="*/ 372625 w 372832"/>
                    <a:gd name="connsiteY0" fmla="*/ 172818 h 246256"/>
                    <a:gd name="connsiteX1" fmla="*/ 29174 w 372832"/>
                    <a:gd name="connsiteY1" fmla="*/ 2601 h 246256"/>
                    <a:gd name="connsiteX2" fmla="*/ 0 w 372832"/>
                    <a:gd name="connsiteY2" fmla="*/ 27550 h 246256"/>
                    <a:gd name="connsiteX3" fmla="*/ 29174 w 372832"/>
                    <a:gd name="connsiteY3" fmla="*/ 81875 h 246256"/>
                    <a:gd name="connsiteX4" fmla="*/ 360754 w 372832"/>
                    <a:gd name="connsiteY4" fmla="*/ 246256 h 246256"/>
                    <a:gd name="connsiteX5" fmla="*/ 372424 w 372832"/>
                    <a:gd name="connsiteY5" fmla="*/ 172617 h 24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2" h="246256">
                      <a:moveTo>
                        <a:pt x="372625" y="172818"/>
                      </a:moveTo>
                      <a:lnTo>
                        <a:pt x="29174" y="2601"/>
                      </a:lnTo>
                      <a:cubicBezTo>
                        <a:pt x="13078" y="-5447"/>
                        <a:pt x="0" y="5821"/>
                        <a:pt x="0" y="27550"/>
                      </a:cubicBezTo>
                      <a:cubicBezTo>
                        <a:pt x="0" y="49280"/>
                        <a:pt x="13078" y="73827"/>
                        <a:pt x="29174" y="81875"/>
                      </a:cubicBezTo>
                      <a:lnTo>
                        <a:pt x="360754" y="246256"/>
                      </a:lnTo>
                      <a:cubicBezTo>
                        <a:pt x="360754" y="246256"/>
                        <a:pt x="375442" y="174025"/>
                        <a:pt x="372424" y="172617"/>
                      </a:cubicBezTo>
                      <a:close/>
                    </a:path>
                  </a:pathLst>
                </a:custGeom>
                <a:solidFill>
                  <a:srgbClr val="00B8C8"/>
                </a:solidFill>
                <a:ln w="0" cap="flat">
                  <a:noFill/>
                  <a:prstDash val="solid"/>
                  <a:miter/>
                </a:ln>
              </p:spPr>
              <p:txBody>
                <a:bodyPr rtlCol="0" anchor="ctr"/>
                <a:lstStyle/>
                <a:p>
                  <a:endParaRPr lang="en-GB"/>
                </a:p>
              </p:txBody>
            </p:sp>
            <p:grpSp>
              <p:nvGrpSpPr>
                <p:cNvPr id="142" name="Graphic 3">
                  <a:extLst>
                    <a:ext uri="{FF2B5EF4-FFF2-40B4-BE49-F238E27FC236}">
                      <a16:creationId xmlns:a16="http://schemas.microsoft.com/office/drawing/2014/main" id="{1842997D-F60C-E7BF-4CFA-E99EC4FA7125}"/>
                    </a:ext>
                  </a:extLst>
                </p:cNvPr>
                <p:cNvGrpSpPr/>
                <p:nvPr/>
              </p:nvGrpSpPr>
              <p:grpSpPr>
                <a:xfrm>
                  <a:off x="9026338" y="2653214"/>
                  <a:ext cx="283636" cy="207365"/>
                  <a:chOff x="9026338" y="2653214"/>
                  <a:chExt cx="283636" cy="207365"/>
                </a:xfrm>
              </p:grpSpPr>
              <p:sp>
                <p:nvSpPr>
                  <p:cNvPr id="143" name="Vrije vorm: vorm 142">
                    <a:extLst>
                      <a:ext uri="{FF2B5EF4-FFF2-40B4-BE49-F238E27FC236}">
                        <a16:creationId xmlns:a16="http://schemas.microsoft.com/office/drawing/2014/main" id="{51F1AA13-1706-A2FE-39DD-5A22F0974973}"/>
                      </a:ext>
                    </a:extLst>
                  </p:cNvPr>
                  <p:cNvSpPr/>
                  <p:nvPr/>
                </p:nvSpPr>
                <p:spPr>
                  <a:xfrm>
                    <a:off x="9026338" y="2653214"/>
                    <a:ext cx="283636" cy="207365"/>
                  </a:xfrm>
                  <a:custGeom>
                    <a:avLst/>
                    <a:gdLst>
                      <a:gd name="connsiteX0" fmla="*/ 274238 w 283636"/>
                      <a:gd name="connsiteY0" fmla="*/ 42935 h 207365"/>
                      <a:gd name="connsiteX1" fmla="*/ 283090 w 283636"/>
                      <a:gd name="connsiteY1" fmla="*/ 8127 h 207365"/>
                      <a:gd name="connsiteX2" fmla="*/ 278865 w 283636"/>
                      <a:gd name="connsiteY2" fmla="*/ 1085 h 207365"/>
                      <a:gd name="connsiteX3" fmla="*/ 30381 w 283636"/>
                      <a:gd name="connsiteY3" fmla="*/ 125226 h 207365"/>
                      <a:gd name="connsiteX4" fmla="*/ 0 w 283636"/>
                      <a:gd name="connsiteY4" fmla="*/ 180154 h 207365"/>
                      <a:gd name="connsiteX5" fmla="*/ 30381 w 283636"/>
                      <a:gd name="connsiteY5" fmla="*/ 204500 h 207365"/>
                      <a:gd name="connsiteX6" fmla="*/ 278865 w 283636"/>
                      <a:gd name="connsiteY6" fmla="*/ 80358 h 207365"/>
                      <a:gd name="connsiteX7" fmla="*/ 283090 w 283636"/>
                      <a:gd name="connsiteY7" fmla="*/ 69091 h 207365"/>
                      <a:gd name="connsiteX8" fmla="*/ 274238 w 283636"/>
                      <a:gd name="connsiteY8" fmla="*/ 42935 h 20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636" h="207365">
                        <a:moveTo>
                          <a:pt x="274238" y="42935"/>
                        </a:moveTo>
                        <a:cubicBezTo>
                          <a:pt x="274238" y="29857"/>
                          <a:pt x="276451" y="19797"/>
                          <a:pt x="283090" y="8127"/>
                        </a:cubicBezTo>
                        <a:cubicBezTo>
                          <a:pt x="284298" y="-1732"/>
                          <a:pt x="281883" y="-525"/>
                          <a:pt x="278865" y="1085"/>
                        </a:cubicBezTo>
                        <a:lnTo>
                          <a:pt x="30381" y="125226"/>
                        </a:lnTo>
                        <a:cubicBezTo>
                          <a:pt x="13480" y="133677"/>
                          <a:pt x="0" y="158223"/>
                          <a:pt x="0" y="180154"/>
                        </a:cubicBezTo>
                        <a:cubicBezTo>
                          <a:pt x="0" y="202085"/>
                          <a:pt x="13682" y="212950"/>
                          <a:pt x="30381" y="204500"/>
                        </a:cubicBezTo>
                        <a:lnTo>
                          <a:pt x="278865" y="80358"/>
                        </a:lnTo>
                        <a:cubicBezTo>
                          <a:pt x="281883" y="78950"/>
                          <a:pt x="284901" y="74524"/>
                          <a:pt x="283090" y="69091"/>
                        </a:cubicBezTo>
                        <a:cubicBezTo>
                          <a:pt x="276451" y="63860"/>
                          <a:pt x="274238" y="56013"/>
                          <a:pt x="274238" y="42935"/>
                        </a:cubicBezTo>
                        <a:close/>
                      </a:path>
                    </a:pathLst>
                  </a:custGeom>
                  <a:solidFill>
                    <a:srgbClr val="00B8C8"/>
                  </a:solidFill>
                  <a:ln w="0" cap="flat">
                    <a:noFill/>
                    <a:prstDash val="solid"/>
                    <a:miter/>
                  </a:ln>
                </p:spPr>
                <p:txBody>
                  <a:bodyPr rtlCol="0" anchor="ctr"/>
                  <a:lstStyle/>
                  <a:p>
                    <a:endParaRPr lang="en-GB"/>
                  </a:p>
                </p:txBody>
              </p:sp>
              <p:sp>
                <p:nvSpPr>
                  <p:cNvPr id="144" name="Vrije vorm: vorm 143">
                    <a:extLst>
                      <a:ext uri="{FF2B5EF4-FFF2-40B4-BE49-F238E27FC236}">
                        <a16:creationId xmlns:a16="http://schemas.microsoft.com/office/drawing/2014/main" id="{54EE8337-3A6E-8EA9-2E93-85D7E71F6527}"/>
                      </a:ext>
                    </a:extLst>
                  </p:cNvPr>
                  <p:cNvSpPr/>
                  <p:nvPr/>
                </p:nvSpPr>
                <p:spPr>
                  <a:xfrm>
                    <a:off x="9034386" y="2661341"/>
                    <a:ext cx="274841" cy="188899"/>
                  </a:xfrm>
                  <a:custGeom>
                    <a:avLst/>
                    <a:gdLst>
                      <a:gd name="connsiteX0" fmla="*/ 274841 w 274841"/>
                      <a:gd name="connsiteY0" fmla="*/ 0 h 188899"/>
                      <a:gd name="connsiteX1" fmla="*/ 23339 w 274841"/>
                      <a:gd name="connsiteY1" fmla="*/ 125751 h 188899"/>
                      <a:gd name="connsiteX2" fmla="*/ 0 w 274841"/>
                      <a:gd name="connsiteY2" fmla="*/ 168003 h 188899"/>
                      <a:gd name="connsiteX3" fmla="*/ 23339 w 274841"/>
                      <a:gd name="connsiteY3" fmla="*/ 186715 h 188899"/>
                      <a:gd name="connsiteX4" fmla="*/ 274841 w 274841"/>
                      <a:gd name="connsiteY4" fmla="*/ 60964 h 188899"/>
                      <a:gd name="connsiteX5" fmla="*/ 268604 w 274841"/>
                      <a:gd name="connsiteY5" fmla="*/ 33601 h 188899"/>
                      <a:gd name="connsiteX6" fmla="*/ 274841 w 274841"/>
                      <a:gd name="connsiteY6" fmla="*/ 0 h 18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1" h="188899">
                        <a:moveTo>
                          <a:pt x="274841" y="0"/>
                        </a:moveTo>
                        <a:lnTo>
                          <a:pt x="23339" y="125751"/>
                        </a:lnTo>
                        <a:cubicBezTo>
                          <a:pt x="10463" y="132189"/>
                          <a:pt x="0" y="151102"/>
                          <a:pt x="0" y="168003"/>
                        </a:cubicBezTo>
                        <a:cubicBezTo>
                          <a:pt x="0" y="184904"/>
                          <a:pt x="10463" y="193153"/>
                          <a:pt x="23339" y="186715"/>
                        </a:cubicBezTo>
                        <a:lnTo>
                          <a:pt x="274841" y="60964"/>
                        </a:lnTo>
                        <a:cubicBezTo>
                          <a:pt x="269409" y="55532"/>
                          <a:pt x="268604" y="45270"/>
                          <a:pt x="268604" y="33601"/>
                        </a:cubicBezTo>
                        <a:cubicBezTo>
                          <a:pt x="268604" y="21931"/>
                          <a:pt x="269409" y="10865"/>
                          <a:pt x="274841" y="0"/>
                        </a:cubicBezTo>
                        <a:close/>
                      </a:path>
                    </a:pathLst>
                  </a:custGeom>
                  <a:solidFill>
                    <a:srgbClr val="F9F9F9"/>
                  </a:solidFill>
                  <a:ln w="0" cap="flat">
                    <a:noFill/>
                    <a:prstDash val="solid"/>
                    <a:miter/>
                  </a:ln>
                </p:spPr>
                <p:txBody>
                  <a:bodyPr rtlCol="0" anchor="ctr"/>
                  <a:lstStyle/>
                  <a:p>
                    <a:endParaRPr lang="en-GB"/>
                  </a:p>
                </p:txBody>
              </p:sp>
              <p:sp>
                <p:nvSpPr>
                  <p:cNvPr id="145" name="Vrije vorm: vorm 144">
                    <a:extLst>
                      <a:ext uri="{FF2B5EF4-FFF2-40B4-BE49-F238E27FC236}">
                        <a16:creationId xmlns:a16="http://schemas.microsoft.com/office/drawing/2014/main" id="{5895089E-F31B-F7B1-6936-452E383537C3}"/>
                      </a:ext>
                    </a:extLst>
                  </p:cNvPr>
                  <p:cNvSpPr/>
                  <p:nvPr/>
                </p:nvSpPr>
                <p:spPr>
                  <a:xfrm>
                    <a:off x="9034386" y="2661341"/>
                    <a:ext cx="274841" cy="188899"/>
                  </a:xfrm>
                  <a:custGeom>
                    <a:avLst/>
                    <a:gdLst>
                      <a:gd name="connsiteX0" fmla="*/ 274841 w 274841"/>
                      <a:gd name="connsiteY0" fmla="*/ 0 h 188899"/>
                      <a:gd name="connsiteX1" fmla="*/ 23339 w 274841"/>
                      <a:gd name="connsiteY1" fmla="*/ 125751 h 188899"/>
                      <a:gd name="connsiteX2" fmla="*/ 0 w 274841"/>
                      <a:gd name="connsiteY2" fmla="*/ 168003 h 188899"/>
                      <a:gd name="connsiteX3" fmla="*/ 23339 w 274841"/>
                      <a:gd name="connsiteY3" fmla="*/ 186715 h 188899"/>
                      <a:gd name="connsiteX4" fmla="*/ 274841 w 274841"/>
                      <a:gd name="connsiteY4" fmla="*/ 60964 h 188899"/>
                      <a:gd name="connsiteX5" fmla="*/ 268604 w 274841"/>
                      <a:gd name="connsiteY5" fmla="*/ 33601 h 188899"/>
                      <a:gd name="connsiteX6" fmla="*/ 274841 w 274841"/>
                      <a:gd name="connsiteY6" fmla="*/ 0 h 18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1" h="188899">
                        <a:moveTo>
                          <a:pt x="274841" y="0"/>
                        </a:moveTo>
                        <a:lnTo>
                          <a:pt x="23339" y="125751"/>
                        </a:lnTo>
                        <a:cubicBezTo>
                          <a:pt x="10463" y="132189"/>
                          <a:pt x="0" y="151102"/>
                          <a:pt x="0" y="168003"/>
                        </a:cubicBezTo>
                        <a:cubicBezTo>
                          <a:pt x="0" y="184904"/>
                          <a:pt x="10463" y="193153"/>
                          <a:pt x="23339" y="186715"/>
                        </a:cubicBezTo>
                        <a:lnTo>
                          <a:pt x="274841" y="60964"/>
                        </a:lnTo>
                        <a:cubicBezTo>
                          <a:pt x="269409" y="55532"/>
                          <a:pt x="268604" y="45270"/>
                          <a:pt x="268604" y="33601"/>
                        </a:cubicBezTo>
                        <a:cubicBezTo>
                          <a:pt x="268604" y="21931"/>
                          <a:pt x="269409" y="10865"/>
                          <a:pt x="274841" y="0"/>
                        </a:cubicBezTo>
                        <a:close/>
                      </a:path>
                    </a:pathLst>
                  </a:custGeom>
                  <a:solidFill>
                    <a:schemeClr val="accent1"/>
                  </a:solidFill>
                  <a:ln w="0" cap="flat">
                    <a:noFill/>
                    <a:prstDash val="solid"/>
                    <a:miter/>
                  </a:ln>
                </p:spPr>
                <p:txBody>
                  <a:bodyPr rtlCol="0" anchor="ctr"/>
                  <a:lstStyle/>
                  <a:p>
                    <a:endParaRPr lang="en-GB"/>
                  </a:p>
                </p:txBody>
              </p:sp>
            </p:grpSp>
          </p:grpSp>
          <p:sp>
            <p:nvSpPr>
              <p:cNvPr id="146" name="Vrije vorm: vorm 145">
                <a:extLst>
                  <a:ext uri="{FF2B5EF4-FFF2-40B4-BE49-F238E27FC236}">
                    <a16:creationId xmlns:a16="http://schemas.microsoft.com/office/drawing/2014/main" id="{C06524EF-790E-8204-E368-7F537F4BDD17}"/>
                  </a:ext>
                </a:extLst>
              </p:cNvPr>
              <p:cNvSpPr/>
              <p:nvPr/>
            </p:nvSpPr>
            <p:spPr>
              <a:xfrm>
                <a:off x="9077644" y="2785080"/>
                <a:ext cx="50702" cy="75249"/>
              </a:xfrm>
              <a:custGeom>
                <a:avLst/>
                <a:gdLst>
                  <a:gd name="connsiteX0" fmla="*/ 50703 w 50702"/>
                  <a:gd name="connsiteY0" fmla="*/ 56739 h 75249"/>
                  <a:gd name="connsiteX1" fmla="*/ 37826 w 50702"/>
                  <a:gd name="connsiteY1" fmla="*/ 44264 h 75249"/>
                  <a:gd name="connsiteX2" fmla="*/ 14084 w 50702"/>
                  <a:gd name="connsiteY2" fmla="*/ 75249 h 75249"/>
                  <a:gd name="connsiteX3" fmla="*/ 0 w 50702"/>
                  <a:gd name="connsiteY3" fmla="*/ 17907 h 75249"/>
                  <a:gd name="connsiteX4" fmla="*/ 35411 w 50702"/>
                  <a:gd name="connsiteY4" fmla="*/ 0 h 75249"/>
                  <a:gd name="connsiteX5" fmla="*/ 50703 w 50702"/>
                  <a:gd name="connsiteY5" fmla="*/ 56739 h 7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02" h="75249">
                    <a:moveTo>
                      <a:pt x="50703" y="56739"/>
                    </a:moveTo>
                    <a:lnTo>
                      <a:pt x="37826" y="44264"/>
                    </a:lnTo>
                    <a:lnTo>
                      <a:pt x="14084" y="75249"/>
                    </a:lnTo>
                    <a:cubicBezTo>
                      <a:pt x="14084" y="75249"/>
                      <a:pt x="21126" y="34003"/>
                      <a:pt x="0" y="17907"/>
                    </a:cubicBezTo>
                    <a:lnTo>
                      <a:pt x="35411" y="0"/>
                    </a:lnTo>
                    <a:cubicBezTo>
                      <a:pt x="50703" y="14688"/>
                      <a:pt x="50703" y="56739"/>
                      <a:pt x="50703" y="56739"/>
                    </a:cubicBezTo>
                    <a:close/>
                  </a:path>
                </a:pathLst>
              </a:custGeom>
              <a:gradFill>
                <a:gsLst>
                  <a:gs pos="0">
                    <a:srgbClr val="F58D4C"/>
                  </a:gs>
                  <a:gs pos="50000">
                    <a:srgbClr val="FAA168"/>
                  </a:gs>
                  <a:gs pos="100000">
                    <a:srgbClr val="FFB585"/>
                  </a:gs>
                </a:gsLst>
                <a:lin ang="16273151" scaled="1"/>
              </a:gradFill>
              <a:ln w="0" cap="flat">
                <a:noFill/>
                <a:prstDash val="solid"/>
                <a:miter/>
              </a:ln>
            </p:spPr>
            <p:txBody>
              <a:bodyPr rtlCol="0" anchor="ctr"/>
              <a:lstStyle/>
              <a:p>
                <a:endParaRPr lang="en-GB"/>
              </a:p>
            </p:txBody>
          </p:sp>
        </p:grpSp>
        <p:grpSp>
          <p:nvGrpSpPr>
            <p:cNvPr id="147" name="Graphic 3">
              <a:extLst>
                <a:ext uri="{FF2B5EF4-FFF2-40B4-BE49-F238E27FC236}">
                  <a16:creationId xmlns:a16="http://schemas.microsoft.com/office/drawing/2014/main" id="{2C255A5F-B171-6E5C-D97B-E9844F1139AA}"/>
                </a:ext>
              </a:extLst>
            </p:cNvPr>
            <p:cNvGrpSpPr/>
            <p:nvPr/>
          </p:nvGrpSpPr>
          <p:grpSpPr>
            <a:xfrm>
              <a:off x="7220430" y="534265"/>
              <a:ext cx="1885055" cy="2288311"/>
              <a:chOff x="7093396" y="1095547"/>
              <a:chExt cx="1885055" cy="2288311"/>
            </a:xfrm>
          </p:grpSpPr>
          <p:grpSp>
            <p:nvGrpSpPr>
              <p:cNvPr id="148" name="Graphic 3">
                <a:extLst>
                  <a:ext uri="{FF2B5EF4-FFF2-40B4-BE49-F238E27FC236}">
                    <a16:creationId xmlns:a16="http://schemas.microsoft.com/office/drawing/2014/main" id="{5D3EA729-F505-335A-B9D5-96CD7E64A6E9}"/>
                  </a:ext>
                </a:extLst>
              </p:cNvPr>
              <p:cNvGrpSpPr/>
              <p:nvPr/>
            </p:nvGrpSpPr>
            <p:grpSpPr>
              <a:xfrm>
                <a:off x="7093396" y="1095547"/>
                <a:ext cx="1885055" cy="2288311"/>
                <a:chOff x="7093396" y="1095547"/>
                <a:chExt cx="1885055" cy="2288311"/>
              </a:xfrm>
            </p:grpSpPr>
            <p:grpSp>
              <p:nvGrpSpPr>
                <p:cNvPr id="149" name="Graphic 3">
                  <a:extLst>
                    <a:ext uri="{FF2B5EF4-FFF2-40B4-BE49-F238E27FC236}">
                      <a16:creationId xmlns:a16="http://schemas.microsoft.com/office/drawing/2014/main" id="{065A5517-2034-DF8C-2CDE-07CC6C8525D5}"/>
                    </a:ext>
                  </a:extLst>
                </p:cNvPr>
                <p:cNvGrpSpPr/>
                <p:nvPr/>
              </p:nvGrpSpPr>
              <p:grpSpPr>
                <a:xfrm>
                  <a:off x="7860798" y="2344254"/>
                  <a:ext cx="517822" cy="948205"/>
                  <a:chOff x="7860798" y="2344254"/>
                  <a:chExt cx="517822" cy="948205"/>
                </a:xfrm>
              </p:grpSpPr>
              <p:sp>
                <p:nvSpPr>
                  <p:cNvPr id="150" name="Vrije vorm: vorm 149">
                    <a:extLst>
                      <a:ext uri="{FF2B5EF4-FFF2-40B4-BE49-F238E27FC236}">
                        <a16:creationId xmlns:a16="http://schemas.microsoft.com/office/drawing/2014/main" id="{6635BC99-698B-B5A9-C7F2-71E1C59EFF61}"/>
                      </a:ext>
                    </a:extLst>
                  </p:cNvPr>
                  <p:cNvSpPr/>
                  <p:nvPr/>
                </p:nvSpPr>
                <p:spPr>
                  <a:xfrm>
                    <a:off x="7860798" y="2468188"/>
                    <a:ext cx="517671" cy="824271"/>
                  </a:xfrm>
                  <a:custGeom>
                    <a:avLst/>
                    <a:gdLst>
                      <a:gd name="connsiteX0" fmla="*/ 155911 w 517671"/>
                      <a:gd name="connsiteY0" fmla="*/ 8652 h 824271"/>
                      <a:gd name="connsiteX1" fmla="*/ 163154 w 517671"/>
                      <a:gd name="connsiteY1" fmla="*/ 0 h 824271"/>
                      <a:gd name="connsiteX2" fmla="*/ 247458 w 517671"/>
                      <a:gd name="connsiteY2" fmla="*/ 463166 h 824271"/>
                      <a:gd name="connsiteX3" fmla="*/ 378038 w 517671"/>
                      <a:gd name="connsiteY3" fmla="*/ 636400 h 824271"/>
                      <a:gd name="connsiteX4" fmla="*/ 477632 w 517671"/>
                      <a:gd name="connsiteY4" fmla="*/ 686298 h 824271"/>
                      <a:gd name="connsiteX5" fmla="*/ 517672 w 517671"/>
                      <a:gd name="connsiteY5" fmla="*/ 686298 h 824271"/>
                      <a:gd name="connsiteX6" fmla="*/ 517672 w 517671"/>
                      <a:gd name="connsiteY6" fmla="*/ 715271 h 824271"/>
                      <a:gd name="connsiteX7" fmla="*/ 517672 w 517671"/>
                      <a:gd name="connsiteY7" fmla="*/ 715271 h 824271"/>
                      <a:gd name="connsiteX8" fmla="*/ 509825 w 517671"/>
                      <a:gd name="connsiteY8" fmla="*/ 728349 h 824271"/>
                      <a:gd name="connsiteX9" fmla="*/ 331962 w 517671"/>
                      <a:gd name="connsiteY9" fmla="*/ 818085 h 824271"/>
                      <a:gd name="connsiteX10" fmla="*/ 280254 w 517671"/>
                      <a:gd name="connsiteY10" fmla="*/ 818085 h 824271"/>
                      <a:gd name="connsiteX11" fmla="*/ 148668 w 517671"/>
                      <a:gd name="connsiteY11" fmla="*/ 752292 h 824271"/>
                      <a:gd name="connsiteX12" fmla="*/ 3602 w 517671"/>
                      <a:gd name="connsiteY12" fmla="*/ 570004 h 824271"/>
                      <a:gd name="connsiteX13" fmla="*/ 155710 w 517671"/>
                      <a:gd name="connsiteY13" fmla="*/ 8652 h 82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671" h="824271">
                        <a:moveTo>
                          <a:pt x="155911" y="8652"/>
                        </a:moveTo>
                        <a:cubicBezTo>
                          <a:pt x="157119" y="4829"/>
                          <a:pt x="159734" y="1811"/>
                          <a:pt x="163154" y="0"/>
                        </a:cubicBezTo>
                        <a:cubicBezTo>
                          <a:pt x="163154" y="0"/>
                          <a:pt x="224722" y="313673"/>
                          <a:pt x="247458" y="463166"/>
                        </a:cubicBezTo>
                        <a:cubicBezTo>
                          <a:pt x="257719" y="531172"/>
                          <a:pt x="314458" y="604409"/>
                          <a:pt x="378038" y="636400"/>
                        </a:cubicBezTo>
                        <a:lnTo>
                          <a:pt x="477632" y="686298"/>
                        </a:lnTo>
                        <a:lnTo>
                          <a:pt x="517672" y="686298"/>
                        </a:lnTo>
                        <a:lnTo>
                          <a:pt x="517672" y="715271"/>
                        </a:lnTo>
                        <a:lnTo>
                          <a:pt x="517672" y="715271"/>
                        </a:lnTo>
                        <a:cubicBezTo>
                          <a:pt x="517672" y="720502"/>
                          <a:pt x="515056" y="725532"/>
                          <a:pt x="509825" y="728349"/>
                        </a:cubicBezTo>
                        <a:lnTo>
                          <a:pt x="331962" y="818085"/>
                        </a:lnTo>
                        <a:cubicBezTo>
                          <a:pt x="315665" y="826334"/>
                          <a:pt x="296551" y="826334"/>
                          <a:pt x="280254" y="818085"/>
                        </a:cubicBezTo>
                        <a:lnTo>
                          <a:pt x="148668" y="752292"/>
                        </a:lnTo>
                        <a:cubicBezTo>
                          <a:pt x="84887" y="720502"/>
                          <a:pt x="14064" y="638211"/>
                          <a:pt x="3602" y="570004"/>
                        </a:cubicBezTo>
                        <a:cubicBezTo>
                          <a:pt x="-19939" y="415078"/>
                          <a:pt x="76638" y="265385"/>
                          <a:pt x="155710" y="8652"/>
                        </a:cubicBezTo>
                        <a:close/>
                      </a:path>
                    </a:pathLst>
                  </a:custGeom>
                  <a:solidFill>
                    <a:schemeClr val="bg1">
                      <a:lumMod val="50000"/>
                    </a:schemeClr>
                  </a:solidFill>
                  <a:ln w="0" cap="flat">
                    <a:noFill/>
                    <a:prstDash val="solid"/>
                    <a:miter/>
                  </a:ln>
                </p:spPr>
                <p:txBody>
                  <a:bodyPr rtlCol="0" anchor="ctr"/>
                  <a:lstStyle/>
                  <a:p>
                    <a:endParaRPr lang="en-GB"/>
                  </a:p>
                </p:txBody>
              </p:sp>
              <p:sp>
                <p:nvSpPr>
                  <p:cNvPr id="151" name="Vrije vorm: vorm 150">
                    <a:extLst>
                      <a:ext uri="{FF2B5EF4-FFF2-40B4-BE49-F238E27FC236}">
                        <a16:creationId xmlns:a16="http://schemas.microsoft.com/office/drawing/2014/main" id="{3F1C8824-5471-AD4C-EDEB-73BDC720E466}"/>
                      </a:ext>
                    </a:extLst>
                  </p:cNvPr>
                  <p:cNvSpPr/>
                  <p:nvPr/>
                </p:nvSpPr>
                <p:spPr>
                  <a:xfrm>
                    <a:off x="7875381" y="2344254"/>
                    <a:ext cx="503239" cy="918829"/>
                  </a:xfrm>
                  <a:custGeom>
                    <a:avLst/>
                    <a:gdLst>
                      <a:gd name="connsiteX0" fmla="*/ 173722 w 503239"/>
                      <a:gd name="connsiteY0" fmla="*/ 99186 h 918829"/>
                      <a:gd name="connsiteX1" fmla="*/ 366875 w 503239"/>
                      <a:gd name="connsiteY1" fmla="*/ 1603 h 918829"/>
                      <a:gd name="connsiteX2" fmla="*/ 387196 w 503239"/>
                      <a:gd name="connsiteY2" fmla="*/ 19108 h 918829"/>
                      <a:gd name="connsiteX3" fmla="*/ 232875 w 503239"/>
                      <a:gd name="connsiteY3" fmla="*/ 558126 h 918829"/>
                      <a:gd name="connsiteX4" fmla="*/ 363455 w 503239"/>
                      <a:gd name="connsiteY4" fmla="*/ 731361 h 918829"/>
                      <a:gd name="connsiteX5" fmla="*/ 495242 w 503239"/>
                      <a:gd name="connsiteY5" fmla="*/ 797153 h 918829"/>
                      <a:gd name="connsiteX6" fmla="*/ 495242 w 503239"/>
                      <a:gd name="connsiteY6" fmla="*/ 822907 h 918829"/>
                      <a:gd name="connsiteX7" fmla="*/ 317380 w 503239"/>
                      <a:gd name="connsiteY7" fmla="*/ 912643 h 918829"/>
                      <a:gd name="connsiteX8" fmla="*/ 265671 w 503239"/>
                      <a:gd name="connsiteY8" fmla="*/ 912643 h 918829"/>
                      <a:gd name="connsiteX9" fmla="*/ 134085 w 503239"/>
                      <a:gd name="connsiteY9" fmla="*/ 846850 h 918829"/>
                      <a:gd name="connsiteX10" fmla="*/ 3304 w 503239"/>
                      <a:gd name="connsiteY10" fmla="*/ 673616 h 918829"/>
                      <a:gd name="connsiteX11" fmla="*/ 166277 w 503239"/>
                      <a:gd name="connsiteY11" fmla="*/ 107636 h 918829"/>
                      <a:gd name="connsiteX12" fmla="*/ 173521 w 503239"/>
                      <a:gd name="connsiteY12" fmla="*/ 98985 h 91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3239" h="918829">
                        <a:moveTo>
                          <a:pt x="173722" y="99186"/>
                        </a:moveTo>
                        <a:lnTo>
                          <a:pt x="366875" y="1603"/>
                        </a:lnTo>
                        <a:cubicBezTo>
                          <a:pt x="378344" y="-4232"/>
                          <a:pt x="391019" y="6834"/>
                          <a:pt x="387196" y="19108"/>
                        </a:cubicBezTo>
                        <a:cubicBezTo>
                          <a:pt x="309131" y="259745"/>
                          <a:pt x="210140" y="408634"/>
                          <a:pt x="232875" y="558126"/>
                        </a:cubicBezTo>
                        <a:cubicBezTo>
                          <a:pt x="243137" y="626132"/>
                          <a:pt x="299875" y="699370"/>
                          <a:pt x="363455" y="731361"/>
                        </a:cubicBezTo>
                        <a:lnTo>
                          <a:pt x="495242" y="797153"/>
                        </a:lnTo>
                        <a:cubicBezTo>
                          <a:pt x="505905" y="802385"/>
                          <a:pt x="505905" y="817676"/>
                          <a:pt x="495242" y="822907"/>
                        </a:cubicBezTo>
                        <a:lnTo>
                          <a:pt x="317380" y="912643"/>
                        </a:lnTo>
                        <a:cubicBezTo>
                          <a:pt x="301082" y="920892"/>
                          <a:pt x="281968" y="920892"/>
                          <a:pt x="265671" y="912643"/>
                        </a:cubicBezTo>
                        <a:lnTo>
                          <a:pt x="134085" y="846850"/>
                        </a:lnTo>
                        <a:cubicBezTo>
                          <a:pt x="70304" y="815060"/>
                          <a:pt x="13767" y="741823"/>
                          <a:pt x="3304" y="673616"/>
                        </a:cubicBezTo>
                        <a:cubicBezTo>
                          <a:pt x="-20236" y="518691"/>
                          <a:pt x="87004" y="364369"/>
                          <a:pt x="166277" y="107636"/>
                        </a:cubicBezTo>
                        <a:cubicBezTo>
                          <a:pt x="167485" y="103814"/>
                          <a:pt x="170100" y="100795"/>
                          <a:pt x="173521" y="98985"/>
                        </a:cubicBezTo>
                        <a:close/>
                      </a:path>
                    </a:pathLst>
                  </a:custGeom>
                  <a:solidFill>
                    <a:schemeClr val="bg1">
                      <a:lumMod val="75000"/>
                    </a:schemeClr>
                  </a:solidFill>
                  <a:ln w="0" cap="flat">
                    <a:noFill/>
                    <a:prstDash val="solid"/>
                    <a:miter/>
                  </a:ln>
                </p:spPr>
                <p:txBody>
                  <a:bodyPr rtlCol="0" anchor="ctr"/>
                  <a:lstStyle/>
                  <a:p>
                    <a:endParaRPr lang="en-GB"/>
                  </a:p>
                </p:txBody>
              </p:sp>
            </p:grpSp>
            <p:grpSp>
              <p:nvGrpSpPr>
                <p:cNvPr id="152" name="Graphic 3">
                  <a:extLst>
                    <a:ext uri="{FF2B5EF4-FFF2-40B4-BE49-F238E27FC236}">
                      <a16:creationId xmlns:a16="http://schemas.microsoft.com/office/drawing/2014/main" id="{93C3306E-F597-F524-F694-ED0D4AD963EF}"/>
                    </a:ext>
                  </a:extLst>
                </p:cNvPr>
                <p:cNvGrpSpPr/>
                <p:nvPr/>
              </p:nvGrpSpPr>
              <p:grpSpPr>
                <a:xfrm>
                  <a:off x="7093396" y="1095547"/>
                  <a:ext cx="1885055" cy="2288311"/>
                  <a:chOff x="7093396" y="1095547"/>
                  <a:chExt cx="1885055" cy="2288311"/>
                </a:xfrm>
              </p:grpSpPr>
              <p:sp>
                <p:nvSpPr>
                  <p:cNvPr id="153" name="Vrije vorm: vorm 152">
                    <a:extLst>
                      <a:ext uri="{FF2B5EF4-FFF2-40B4-BE49-F238E27FC236}">
                        <a16:creationId xmlns:a16="http://schemas.microsoft.com/office/drawing/2014/main" id="{91A907C5-9C39-0A64-14E8-84CB3523D757}"/>
                      </a:ext>
                    </a:extLst>
                  </p:cNvPr>
                  <p:cNvSpPr/>
                  <p:nvPr/>
                </p:nvSpPr>
                <p:spPr>
                  <a:xfrm>
                    <a:off x="7093396" y="1095547"/>
                    <a:ext cx="1885055" cy="2287803"/>
                  </a:xfrm>
                  <a:custGeom>
                    <a:avLst/>
                    <a:gdLst>
                      <a:gd name="connsiteX0" fmla="*/ 1763329 w 1885055"/>
                      <a:gd name="connsiteY0" fmla="*/ 8496 h 2287803"/>
                      <a:gd name="connsiteX1" fmla="*/ 74444 w 1885055"/>
                      <a:gd name="connsiteY1" fmla="*/ 861388 h 2287803"/>
                      <a:gd name="connsiteX2" fmla="*/ 0 w 1885055"/>
                      <a:gd name="connsiteY2" fmla="*/ 974262 h 2287803"/>
                      <a:gd name="connsiteX3" fmla="*/ 0 w 1885055"/>
                      <a:gd name="connsiteY3" fmla="*/ 2239215 h 2287803"/>
                      <a:gd name="connsiteX4" fmla="*/ 115691 w 1885055"/>
                      <a:gd name="connsiteY4" fmla="*/ 2279456 h 2287803"/>
                      <a:gd name="connsiteX5" fmla="*/ 1763530 w 1885055"/>
                      <a:gd name="connsiteY5" fmla="*/ 1423947 h 2287803"/>
                      <a:gd name="connsiteX6" fmla="*/ 1885056 w 1885055"/>
                      <a:gd name="connsiteY6" fmla="*/ 1311074 h 2287803"/>
                      <a:gd name="connsiteX7" fmla="*/ 1885056 w 1885055"/>
                      <a:gd name="connsiteY7" fmla="*/ 67246 h 2287803"/>
                      <a:gd name="connsiteX8" fmla="*/ 1763530 w 1885055"/>
                      <a:gd name="connsiteY8" fmla="*/ 8496 h 228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055" h="2287803">
                        <a:moveTo>
                          <a:pt x="1763329" y="8496"/>
                        </a:moveTo>
                        <a:lnTo>
                          <a:pt x="74444" y="861388"/>
                        </a:lnTo>
                        <a:cubicBezTo>
                          <a:pt x="33399" y="882112"/>
                          <a:pt x="0" y="932614"/>
                          <a:pt x="0" y="974262"/>
                        </a:cubicBezTo>
                        <a:lnTo>
                          <a:pt x="0" y="2239215"/>
                        </a:lnTo>
                        <a:cubicBezTo>
                          <a:pt x="0" y="2280663"/>
                          <a:pt x="74444" y="2300179"/>
                          <a:pt x="115691" y="2279456"/>
                        </a:cubicBezTo>
                        <a:lnTo>
                          <a:pt x="1763530" y="1423947"/>
                        </a:lnTo>
                        <a:cubicBezTo>
                          <a:pt x="1804575" y="1403224"/>
                          <a:pt x="1885056" y="1352722"/>
                          <a:pt x="1885056" y="1311074"/>
                        </a:cubicBezTo>
                        <a:lnTo>
                          <a:pt x="1885056" y="67246"/>
                        </a:lnTo>
                        <a:cubicBezTo>
                          <a:pt x="1885056" y="4069"/>
                          <a:pt x="1804777" y="-12228"/>
                          <a:pt x="1763530" y="8496"/>
                        </a:cubicBezTo>
                        <a:close/>
                      </a:path>
                    </a:pathLst>
                  </a:custGeom>
                  <a:solidFill>
                    <a:schemeClr val="bg1">
                      <a:lumMod val="75000"/>
                    </a:schemeClr>
                  </a:solidFill>
                  <a:ln w="0" cap="flat">
                    <a:noFill/>
                    <a:prstDash val="solid"/>
                    <a:miter/>
                  </a:ln>
                </p:spPr>
                <p:txBody>
                  <a:bodyPr rtlCol="0" anchor="ctr"/>
                  <a:lstStyle/>
                  <a:p>
                    <a:endParaRPr lang="en-GB"/>
                  </a:p>
                </p:txBody>
              </p:sp>
              <p:sp>
                <p:nvSpPr>
                  <p:cNvPr id="154" name="Vrije vorm: vorm 153">
                    <a:extLst>
                      <a:ext uri="{FF2B5EF4-FFF2-40B4-BE49-F238E27FC236}">
                        <a16:creationId xmlns:a16="http://schemas.microsoft.com/office/drawing/2014/main" id="{8F380232-A681-B225-5F88-46DC97CF5325}"/>
                      </a:ext>
                    </a:extLst>
                  </p:cNvPr>
                  <p:cNvSpPr/>
                  <p:nvPr/>
                </p:nvSpPr>
                <p:spPr>
                  <a:xfrm>
                    <a:off x="7140477" y="1116313"/>
                    <a:ext cx="1837773" cy="2267545"/>
                  </a:xfrm>
                  <a:custGeom>
                    <a:avLst/>
                    <a:gdLst>
                      <a:gd name="connsiteX0" fmla="*/ 1763329 w 1837773"/>
                      <a:gd name="connsiteY0" fmla="*/ 8856 h 2267545"/>
                      <a:gd name="connsiteX1" fmla="*/ 74445 w 1837773"/>
                      <a:gd name="connsiteY1" fmla="*/ 861749 h 2267545"/>
                      <a:gd name="connsiteX2" fmla="*/ 0 w 1837773"/>
                      <a:gd name="connsiteY2" fmla="*/ 974623 h 2267545"/>
                      <a:gd name="connsiteX3" fmla="*/ 0 w 1837773"/>
                      <a:gd name="connsiteY3" fmla="*/ 2221065 h 2267545"/>
                      <a:gd name="connsiteX4" fmla="*/ 74445 w 1837773"/>
                      <a:gd name="connsiteY4" fmla="*/ 2258690 h 2267545"/>
                      <a:gd name="connsiteX5" fmla="*/ 1763329 w 1837773"/>
                      <a:gd name="connsiteY5" fmla="*/ 1405797 h 2267545"/>
                      <a:gd name="connsiteX6" fmla="*/ 1837774 w 1837773"/>
                      <a:gd name="connsiteY6" fmla="*/ 1292923 h 2267545"/>
                      <a:gd name="connsiteX7" fmla="*/ 1837774 w 1837773"/>
                      <a:gd name="connsiteY7" fmla="*/ 46481 h 2267545"/>
                      <a:gd name="connsiteX8" fmla="*/ 1763329 w 1837773"/>
                      <a:gd name="connsiteY8" fmla="*/ 8856 h 226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773" h="2267545">
                        <a:moveTo>
                          <a:pt x="1763329" y="8856"/>
                        </a:moveTo>
                        <a:lnTo>
                          <a:pt x="74445" y="861749"/>
                        </a:lnTo>
                        <a:cubicBezTo>
                          <a:pt x="33400" y="882472"/>
                          <a:pt x="0" y="932974"/>
                          <a:pt x="0" y="974623"/>
                        </a:cubicBezTo>
                        <a:lnTo>
                          <a:pt x="0" y="2221065"/>
                        </a:lnTo>
                        <a:cubicBezTo>
                          <a:pt x="0" y="2262513"/>
                          <a:pt x="33400" y="2279414"/>
                          <a:pt x="74445" y="2258690"/>
                        </a:cubicBezTo>
                        <a:lnTo>
                          <a:pt x="1763329" y="1405797"/>
                        </a:lnTo>
                        <a:cubicBezTo>
                          <a:pt x="1804374" y="1385073"/>
                          <a:pt x="1837774" y="1334572"/>
                          <a:pt x="1837774" y="1292923"/>
                        </a:cubicBezTo>
                        <a:lnTo>
                          <a:pt x="1837774" y="46481"/>
                        </a:lnTo>
                        <a:cubicBezTo>
                          <a:pt x="1837774" y="5033"/>
                          <a:pt x="1804374" y="-11868"/>
                          <a:pt x="1763329" y="8856"/>
                        </a:cubicBezTo>
                        <a:close/>
                      </a:path>
                    </a:pathLst>
                  </a:custGeom>
                  <a:solidFill>
                    <a:schemeClr val="bg1">
                      <a:lumMod val="90000"/>
                    </a:schemeClr>
                  </a:solidFill>
                  <a:ln w="0" cap="flat">
                    <a:noFill/>
                    <a:prstDash val="solid"/>
                    <a:miter/>
                  </a:ln>
                </p:spPr>
                <p:txBody>
                  <a:bodyPr rtlCol="0" anchor="ctr"/>
                  <a:lstStyle/>
                  <a:p>
                    <a:endParaRPr lang="en-GB"/>
                  </a:p>
                </p:txBody>
              </p:sp>
              <p:sp>
                <p:nvSpPr>
                  <p:cNvPr id="155" name="Vrije vorm: vorm 154">
                    <a:extLst>
                      <a:ext uri="{FF2B5EF4-FFF2-40B4-BE49-F238E27FC236}">
                        <a16:creationId xmlns:a16="http://schemas.microsoft.com/office/drawing/2014/main" id="{9E829A01-DA9B-8489-1B24-6D47DCA9CFA3}"/>
                      </a:ext>
                    </a:extLst>
                  </p:cNvPr>
                  <p:cNvSpPr/>
                  <p:nvPr/>
                </p:nvSpPr>
                <p:spPr>
                  <a:xfrm>
                    <a:off x="7178102" y="1158143"/>
                    <a:ext cx="1762121" cy="2107606"/>
                  </a:xfrm>
                  <a:custGeom>
                    <a:avLst/>
                    <a:gdLst>
                      <a:gd name="connsiteX0" fmla="*/ 3420 w 1762121"/>
                      <a:gd name="connsiteY0" fmla="*/ 2107607 h 2107606"/>
                      <a:gd name="connsiteX1" fmla="*/ 19517 w 1762121"/>
                      <a:gd name="connsiteY1" fmla="*/ 2102778 h 2107606"/>
                      <a:gd name="connsiteX2" fmla="*/ 1708401 w 1762121"/>
                      <a:gd name="connsiteY2" fmla="*/ 1249885 h 2107606"/>
                      <a:gd name="connsiteX3" fmla="*/ 1762122 w 1762121"/>
                      <a:gd name="connsiteY3" fmla="*/ 1170813 h 2107606"/>
                      <a:gd name="connsiteX4" fmla="*/ 1762122 w 1762121"/>
                      <a:gd name="connsiteY4" fmla="*/ 14911 h 2107606"/>
                      <a:gd name="connsiteX5" fmla="*/ 1742605 w 1762121"/>
                      <a:gd name="connsiteY5" fmla="*/ 827 h 2107606"/>
                      <a:gd name="connsiteX6" fmla="*/ 53721 w 1762121"/>
                      <a:gd name="connsiteY6" fmla="*/ 853720 h 2107606"/>
                      <a:gd name="connsiteX7" fmla="*/ 0 w 1762121"/>
                      <a:gd name="connsiteY7" fmla="*/ 932792 h 2107606"/>
                      <a:gd name="connsiteX8" fmla="*/ 0 w 1762121"/>
                      <a:gd name="connsiteY8" fmla="*/ 2098955 h 2107606"/>
                      <a:gd name="connsiteX9" fmla="*/ 1408 w 1762121"/>
                      <a:gd name="connsiteY9" fmla="*/ 2107406 h 2107606"/>
                      <a:gd name="connsiteX10" fmla="*/ 3219 w 1762121"/>
                      <a:gd name="connsiteY10" fmla="*/ 2107406 h 210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2121" h="2107606">
                        <a:moveTo>
                          <a:pt x="3420" y="2107607"/>
                        </a:moveTo>
                        <a:cubicBezTo>
                          <a:pt x="5835" y="2107607"/>
                          <a:pt x="11267" y="2107003"/>
                          <a:pt x="19517" y="2102778"/>
                        </a:cubicBezTo>
                        <a:lnTo>
                          <a:pt x="1708401" y="1249885"/>
                        </a:lnTo>
                        <a:cubicBezTo>
                          <a:pt x="1736569" y="1235801"/>
                          <a:pt x="1762122" y="1197975"/>
                          <a:pt x="1762122" y="1170813"/>
                        </a:cubicBezTo>
                        <a:lnTo>
                          <a:pt x="1762122" y="14911"/>
                        </a:lnTo>
                        <a:cubicBezTo>
                          <a:pt x="1762122" y="9680"/>
                          <a:pt x="1750855" y="-3398"/>
                          <a:pt x="1742605" y="827"/>
                        </a:cubicBezTo>
                        <a:lnTo>
                          <a:pt x="53721" y="853720"/>
                        </a:lnTo>
                        <a:cubicBezTo>
                          <a:pt x="25553" y="867804"/>
                          <a:pt x="0" y="905630"/>
                          <a:pt x="0" y="932792"/>
                        </a:cubicBezTo>
                        <a:lnTo>
                          <a:pt x="0" y="2098955"/>
                        </a:lnTo>
                        <a:cubicBezTo>
                          <a:pt x="0" y="2104186"/>
                          <a:pt x="1006" y="2106802"/>
                          <a:pt x="1408" y="2107406"/>
                        </a:cubicBezTo>
                        <a:cubicBezTo>
                          <a:pt x="1408" y="2107406"/>
                          <a:pt x="2414" y="2107406"/>
                          <a:pt x="3219" y="2107406"/>
                        </a:cubicBezTo>
                        <a:close/>
                      </a:path>
                    </a:pathLst>
                  </a:custGeom>
                  <a:solidFill>
                    <a:schemeClr val="bg2"/>
                  </a:solidFill>
                  <a:ln w="0" cap="flat">
                    <a:noFill/>
                    <a:prstDash val="solid"/>
                    <a:miter/>
                  </a:ln>
                </p:spPr>
                <p:txBody>
                  <a:bodyPr rtlCol="0" anchor="ctr"/>
                  <a:lstStyle/>
                  <a:p>
                    <a:endParaRPr lang="en-GB"/>
                  </a:p>
                </p:txBody>
              </p:sp>
            </p:grpSp>
          </p:grpSp>
          <p:grpSp>
            <p:nvGrpSpPr>
              <p:cNvPr id="157" name="Graphic 3">
                <a:extLst>
                  <a:ext uri="{FF2B5EF4-FFF2-40B4-BE49-F238E27FC236}">
                    <a16:creationId xmlns:a16="http://schemas.microsoft.com/office/drawing/2014/main" id="{6F5793B0-EE34-6685-4E43-6AAF20521D28}"/>
                  </a:ext>
                </a:extLst>
              </p:cNvPr>
              <p:cNvGrpSpPr/>
              <p:nvPr/>
            </p:nvGrpSpPr>
            <p:grpSpPr>
              <a:xfrm>
                <a:off x="7367835" y="1296190"/>
                <a:ext cx="1474403" cy="1800059"/>
                <a:chOff x="7367835" y="1296190"/>
                <a:chExt cx="1474403" cy="1800059"/>
              </a:xfrm>
            </p:grpSpPr>
            <p:sp>
              <p:nvSpPr>
                <p:cNvPr id="158" name="Vrije vorm: vorm 157">
                  <a:extLst>
                    <a:ext uri="{FF2B5EF4-FFF2-40B4-BE49-F238E27FC236}">
                      <a16:creationId xmlns:a16="http://schemas.microsoft.com/office/drawing/2014/main" id="{756C8EC9-BD39-8F5D-AE0D-C93EFDFC8AC4}"/>
                    </a:ext>
                  </a:extLst>
                </p:cNvPr>
                <p:cNvSpPr/>
                <p:nvPr/>
              </p:nvSpPr>
              <p:spPr>
                <a:xfrm>
                  <a:off x="7368036" y="1296278"/>
                  <a:ext cx="1474202" cy="1799971"/>
                </a:xfrm>
                <a:custGeom>
                  <a:avLst/>
                  <a:gdLst>
                    <a:gd name="connsiteX0" fmla="*/ 45673 w 1474202"/>
                    <a:gd name="connsiteY0" fmla="*/ 1794628 h 1799971"/>
                    <a:gd name="connsiteX1" fmla="*/ 1428530 w 1474202"/>
                    <a:gd name="connsiteY1" fmla="*/ 1103099 h 1799971"/>
                    <a:gd name="connsiteX2" fmla="*/ 1474203 w 1474202"/>
                    <a:gd name="connsiteY2" fmla="*/ 1034489 h 1799971"/>
                    <a:gd name="connsiteX3" fmla="*/ 1474203 w 1474202"/>
                    <a:gd name="connsiteY3" fmla="*/ 28281 h 1799971"/>
                    <a:gd name="connsiteX4" fmla="*/ 1428530 w 1474202"/>
                    <a:gd name="connsiteY4" fmla="*/ 5344 h 1799971"/>
                    <a:gd name="connsiteX5" fmla="*/ 45673 w 1474202"/>
                    <a:gd name="connsiteY5" fmla="*/ 696873 h 1799971"/>
                    <a:gd name="connsiteX6" fmla="*/ 0 w 1474202"/>
                    <a:gd name="connsiteY6" fmla="*/ 765483 h 1799971"/>
                    <a:gd name="connsiteX7" fmla="*/ 0 w 1474202"/>
                    <a:gd name="connsiteY7" fmla="*/ 1771691 h 1799971"/>
                    <a:gd name="connsiteX8" fmla="*/ 45673 w 1474202"/>
                    <a:gd name="connsiteY8" fmla="*/ 1794628 h 179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4202" h="1799971">
                      <a:moveTo>
                        <a:pt x="45673" y="1794628"/>
                      </a:moveTo>
                      <a:lnTo>
                        <a:pt x="1428530" y="1103099"/>
                      </a:lnTo>
                      <a:cubicBezTo>
                        <a:pt x="1453881" y="1090423"/>
                        <a:pt x="1474203" y="1059639"/>
                        <a:pt x="1474203" y="1034489"/>
                      </a:cubicBezTo>
                      <a:lnTo>
                        <a:pt x="1474203" y="28281"/>
                      </a:lnTo>
                      <a:cubicBezTo>
                        <a:pt x="1474203" y="2930"/>
                        <a:pt x="1453680" y="-7130"/>
                        <a:pt x="1428530" y="5344"/>
                      </a:cubicBezTo>
                      <a:lnTo>
                        <a:pt x="45673" y="696873"/>
                      </a:lnTo>
                      <a:cubicBezTo>
                        <a:pt x="20321" y="709549"/>
                        <a:pt x="0" y="740333"/>
                        <a:pt x="0" y="765483"/>
                      </a:cubicBezTo>
                      <a:lnTo>
                        <a:pt x="0" y="1771691"/>
                      </a:lnTo>
                      <a:cubicBezTo>
                        <a:pt x="0" y="1797042"/>
                        <a:pt x="20522" y="1807102"/>
                        <a:pt x="45673" y="1794628"/>
                      </a:cubicBezTo>
                      <a:close/>
                    </a:path>
                  </a:pathLst>
                </a:custGeom>
                <a:solidFill>
                  <a:srgbClr val="FFFFFF"/>
                </a:solidFill>
                <a:ln w="0" cap="flat">
                  <a:noFill/>
                  <a:prstDash val="solid"/>
                  <a:miter/>
                </a:ln>
              </p:spPr>
              <p:txBody>
                <a:bodyPr rtlCol="0" anchor="ctr"/>
                <a:lstStyle/>
                <a:p>
                  <a:endParaRPr lang="en-GB"/>
                </a:p>
              </p:txBody>
            </p:sp>
            <p:sp>
              <p:nvSpPr>
                <p:cNvPr id="159" name="Vrije vorm: vorm 158">
                  <a:extLst>
                    <a:ext uri="{FF2B5EF4-FFF2-40B4-BE49-F238E27FC236}">
                      <a16:creationId xmlns:a16="http://schemas.microsoft.com/office/drawing/2014/main" id="{6188A2C0-6A66-9844-8B6F-F91D321367ED}"/>
                    </a:ext>
                  </a:extLst>
                </p:cNvPr>
                <p:cNvSpPr/>
                <p:nvPr/>
              </p:nvSpPr>
              <p:spPr>
                <a:xfrm>
                  <a:off x="7367835" y="1296190"/>
                  <a:ext cx="1474403" cy="879249"/>
                </a:xfrm>
                <a:custGeom>
                  <a:avLst/>
                  <a:gdLst>
                    <a:gd name="connsiteX0" fmla="*/ 45874 w 1474403"/>
                    <a:gd name="connsiteY0" fmla="*/ 696961 h 879249"/>
                    <a:gd name="connsiteX1" fmla="*/ 1428731 w 1474403"/>
                    <a:gd name="connsiteY1" fmla="*/ 5432 h 879249"/>
                    <a:gd name="connsiteX2" fmla="*/ 1474404 w 1474403"/>
                    <a:gd name="connsiteY2" fmla="*/ 28369 h 879249"/>
                    <a:gd name="connsiteX3" fmla="*/ 1474404 w 1474403"/>
                    <a:gd name="connsiteY3" fmla="*/ 141847 h 879249"/>
                    <a:gd name="connsiteX4" fmla="*/ 0 w 1474403"/>
                    <a:gd name="connsiteY4" fmla="*/ 879250 h 879249"/>
                    <a:gd name="connsiteX5" fmla="*/ 0 w 1474403"/>
                    <a:gd name="connsiteY5" fmla="*/ 765772 h 879249"/>
                    <a:gd name="connsiteX6" fmla="*/ 45673 w 1474403"/>
                    <a:gd name="connsiteY6" fmla="*/ 697163 h 87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403" h="879249">
                      <a:moveTo>
                        <a:pt x="45874" y="696961"/>
                      </a:moveTo>
                      <a:lnTo>
                        <a:pt x="1428731" y="5432"/>
                      </a:lnTo>
                      <a:cubicBezTo>
                        <a:pt x="1454082" y="-7243"/>
                        <a:pt x="1474404" y="3018"/>
                        <a:pt x="1474404" y="28369"/>
                      </a:cubicBezTo>
                      <a:lnTo>
                        <a:pt x="1474404" y="141847"/>
                      </a:lnTo>
                      <a:lnTo>
                        <a:pt x="0" y="879250"/>
                      </a:lnTo>
                      <a:lnTo>
                        <a:pt x="0" y="765772"/>
                      </a:lnTo>
                      <a:cubicBezTo>
                        <a:pt x="0" y="740421"/>
                        <a:pt x="20522" y="709838"/>
                        <a:pt x="45673" y="697163"/>
                      </a:cubicBezTo>
                      <a:close/>
                    </a:path>
                  </a:pathLst>
                </a:custGeom>
                <a:solidFill>
                  <a:schemeClr val="accent2"/>
                </a:solidFill>
                <a:ln w="0" cap="flat">
                  <a:noFill/>
                  <a:prstDash val="solid"/>
                  <a:miter/>
                </a:ln>
              </p:spPr>
              <p:txBody>
                <a:bodyPr rtlCol="0" anchor="ctr"/>
                <a:lstStyle/>
                <a:p>
                  <a:endParaRPr lang="en-GB"/>
                </a:p>
              </p:txBody>
            </p:sp>
            <p:grpSp>
              <p:nvGrpSpPr>
                <p:cNvPr id="160" name="Graphic 3">
                  <a:extLst>
                    <a:ext uri="{FF2B5EF4-FFF2-40B4-BE49-F238E27FC236}">
                      <a16:creationId xmlns:a16="http://schemas.microsoft.com/office/drawing/2014/main" id="{0CC62C19-5053-032E-7094-6272FC649D25}"/>
                    </a:ext>
                  </a:extLst>
                </p:cNvPr>
                <p:cNvGrpSpPr/>
                <p:nvPr/>
              </p:nvGrpSpPr>
              <p:grpSpPr>
                <a:xfrm>
                  <a:off x="7481111" y="1696651"/>
                  <a:ext cx="1270587" cy="1198525"/>
                  <a:chOff x="7481111" y="1696651"/>
                  <a:chExt cx="1270587" cy="1198525"/>
                </a:xfrm>
              </p:grpSpPr>
              <p:sp>
                <p:nvSpPr>
                  <p:cNvPr id="161" name="Vrije vorm: vorm 160">
                    <a:extLst>
                      <a:ext uri="{FF2B5EF4-FFF2-40B4-BE49-F238E27FC236}">
                        <a16:creationId xmlns:a16="http://schemas.microsoft.com/office/drawing/2014/main" id="{68842354-8100-2995-A35D-DE78084E6617}"/>
                      </a:ext>
                    </a:extLst>
                  </p:cNvPr>
                  <p:cNvSpPr/>
                  <p:nvPr/>
                </p:nvSpPr>
                <p:spPr>
                  <a:xfrm>
                    <a:off x="8050310" y="1696651"/>
                    <a:ext cx="494955" cy="282346"/>
                  </a:xfrm>
                  <a:custGeom>
                    <a:avLst/>
                    <a:gdLst>
                      <a:gd name="connsiteX0" fmla="*/ 494955 w 494955"/>
                      <a:gd name="connsiteY0" fmla="*/ 17434 h 282346"/>
                      <a:gd name="connsiteX1" fmla="*/ 466787 w 494955"/>
                      <a:gd name="connsiteY1" fmla="*/ 59687 h 282346"/>
                      <a:gd name="connsiteX2" fmla="*/ 28168 w 494955"/>
                      <a:gd name="connsiteY2" fmla="*/ 278996 h 282346"/>
                      <a:gd name="connsiteX3" fmla="*/ 0 w 494955"/>
                      <a:gd name="connsiteY3" fmla="*/ 264912 h 282346"/>
                      <a:gd name="connsiteX4" fmla="*/ 28168 w 494955"/>
                      <a:gd name="connsiteY4" fmla="*/ 222660 h 282346"/>
                      <a:gd name="connsiteX5" fmla="*/ 466787 w 494955"/>
                      <a:gd name="connsiteY5" fmla="*/ 3350 h 282346"/>
                      <a:gd name="connsiteX6" fmla="*/ 494955 w 494955"/>
                      <a:gd name="connsiteY6" fmla="*/ 17434 h 28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955" h="282346">
                        <a:moveTo>
                          <a:pt x="494955" y="17434"/>
                        </a:moveTo>
                        <a:cubicBezTo>
                          <a:pt x="494955" y="32927"/>
                          <a:pt x="482279" y="51840"/>
                          <a:pt x="466787" y="59687"/>
                        </a:cubicBezTo>
                        <a:lnTo>
                          <a:pt x="28168" y="278996"/>
                        </a:lnTo>
                        <a:cubicBezTo>
                          <a:pt x="12675" y="286843"/>
                          <a:pt x="0" y="280405"/>
                          <a:pt x="0" y="264912"/>
                        </a:cubicBezTo>
                        <a:cubicBezTo>
                          <a:pt x="0" y="249420"/>
                          <a:pt x="12675" y="230507"/>
                          <a:pt x="28168" y="222660"/>
                        </a:cubicBezTo>
                        <a:lnTo>
                          <a:pt x="466787" y="3350"/>
                        </a:lnTo>
                        <a:cubicBezTo>
                          <a:pt x="482279" y="-4497"/>
                          <a:pt x="494955" y="1942"/>
                          <a:pt x="494955" y="17434"/>
                        </a:cubicBezTo>
                        <a:close/>
                      </a:path>
                    </a:pathLst>
                  </a:custGeom>
                  <a:solidFill>
                    <a:srgbClr val="F2F2F2"/>
                  </a:solidFill>
                  <a:ln w="0" cap="flat">
                    <a:noFill/>
                    <a:prstDash val="solid"/>
                    <a:miter/>
                  </a:ln>
                </p:spPr>
                <p:txBody>
                  <a:bodyPr rtlCol="0" anchor="ctr"/>
                  <a:lstStyle/>
                  <a:p>
                    <a:endParaRPr lang="en-GB" dirty="0"/>
                  </a:p>
                </p:txBody>
              </p:sp>
              <p:sp>
                <p:nvSpPr>
                  <p:cNvPr id="162" name="Vrije vorm: vorm 161">
                    <a:extLst>
                      <a:ext uri="{FF2B5EF4-FFF2-40B4-BE49-F238E27FC236}">
                        <a16:creationId xmlns:a16="http://schemas.microsoft.com/office/drawing/2014/main" id="{0BFFA0E5-D564-EFAA-7CE6-3DC58C3ABAA9}"/>
                      </a:ext>
                    </a:extLst>
                  </p:cNvPr>
                  <p:cNvSpPr/>
                  <p:nvPr/>
                </p:nvSpPr>
                <p:spPr>
                  <a:xfrm>
                    <a:off x="8229580" y="1728532"/>
                    <a:ext cx="522117" cy="278541"/>
                  </a:xfrm>
                  <a:custGeom>
                    <a:avLst/>
                    <a:gdLst>
                      <a:gd name="connsiteX0" fmla="*/ 508235 w 522117"/>
                      <a:gd name="connsiteY0" fmla="*/ 29616 h 278541"/>
                      <a:gd name="connsiteX1" fmla="*/ 13883 w 522117"/>
                      <a:gd name="connsiteY1" fmla="*/ 276893 h 278541"/>
                      <a:gd name="connsiteX2" fmla="*/ 0 w 522117"/>
                      <a:gd name="connsiteY2" fmla="*/ 269851 h 278541"/>
                      <a:gd name="connsiteX3" fmla="*/ 13883 w 522117"/>
                      <a:gd name="connsiteY3" fmla="*/ 248926 h 278541"/>
                      <a:gd name="connsiteX4" fmla="*/ 508235 w 522117"/>
                      <a:gd name="connsiteY4" fmla="*/ 1649 h 278541"/>
                      <a:gd name="connsiteX5" fmla="*/ 522118 w 522117"/>
                      <a:gd name="connsiteY5" fmla="*/ 8691 h 278541"/>
                      <a:gd name="connsiteX6" fmla="*/ 508235 w 522117"/>
                      <a:gd name="connsiteY6" fmla="*/ 29616 h 27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17" h="278541">
                        <a:moveTo>
                          <a:pt x="508235" y="29616"/>
                        </a:moveTo>
                        <a:lnTo>
                          <a:pt x="13883" y="276893"/>
                        </a:lnTo>
                        <a:cubicBezTo>
                          <a:pt x="6237" y="280715"/>
                          <a:pt x="0" y="277697"/>
                          <a:pt x="0" y="269851"/>
                        </a:cubicBezTo>
                        <a:cubicBezTo>
                          <a:pt x="0" y="262004"/>
                          <a:pt x="6237" y="252748"/>
                          <a:pt x="13883" y="248926"/>
                        </a:cubicBezTo>
                        <a:lnTo>
                          <a:pt x="508235" y="1649"/>
                        </a:lnTo>
                        <a:cubicBezTo>
                          <a:pt x="515880" y="-2174"/>
                          <a:pt x="522118" y="844"/>
                          <a:pt x="522118" y="8691"/>
                        </a:cubicBezTo>
                        <a:cubicBezTo>
                          <a:pt x="522118" y="16538"/>
                          <a:pt x="515880" y="25793"/>
                          <a:pt x="508235" y="29616"/>
                        </a:cubicBezTo>
                        <a:close/>
                      </a:path>
                    </a:pathLst>
                  </a:custGeom>
                  <a:solidFill>
                    <a:srgbClr val="F2F2F2"/>
                  </a:solidFill>
                  <a:ln w="0" cap="flat">
                    <a:noFill/>
                    <a:prstDash val="solid"/>
                    <a:miter/>
                  </a:ln>
                </p:spPr>
                <p:txBody>
                  <a:bodyPr rtlCol="0" anchor="ctr"/>
                  <a:lstStyle/>
                  <a:p>
                    <a:endParaRPr lang="en-GB"/>
                  </a:p>
                </p:txBody>
              </p:sp>
              <p:sp>
                <p:nvSpPr>
                  <p:cNvPr id="163" name="Vrije vorm: vorm 162">
                    <a:extLst>
                      <a:ext uri="{FF2B5EF4-FFF2-40B4-BE49-F238E27FC236}">
                        <a16:creationId xmlns:a16="http://schemas.microsoft.com/office/drawing/2014/main" id="{738B40BC-1EB3-F29F-2AAE-CF673EF4B0A6}"/>
                      </a:ext>
                    </a:extLst>
                  </p:cNvPr>
                  <p:cNvSpPr/>
                  <p:nvPr/>
                </p:nvSpPr>
                <p:spPr>
                  <a:xfrm>
                    <a:off x="7979085" y="2021079"/>
                    <a:ext cx="187720" cy="111343"/>
                  </a:xfrm>
                  <a:custGeom>
                    <a:avLst/>
                    <a:gdLst>
                      <a:gd name="connsiteX0" fmla="*/ 187721 w 187720"/>
                      <a:gd name="connsiteY0" fmla="*/ 8691 h 111343"/>
                      <a:gd name="connsiteX1" fmla="*/ 173838 w 187720"/>
                      <a:gd name="connsiteY1" fmla="*/ 29616 h 111343"/>
                      <a:gd name="connsiteX2" fmla="*/ 13883 w 187720"/>
                      <a:gd name="connsiteY2" fmla="*/ 109694 h 111343"/>
                      <a:gd name="connsiteX3" fmla="*/ 0 w 187720"/>
                      <a:gd name="connsiteY3" fmla="*/ 102652 h 111343"/>
                      <a:gd name="connsiteX4" fmla="*/ 13883 w 187720"/>
                      <a:gd name="connsiteY4" fmla="*/ 81727 h 111343"/>
                      <a:gd name="connsiteX5" fmla="*/ 173838 w 187720"/>
                      <a:gd name="connsiteY5" fmla="*/ 1649 h 111343"/>
                      <a:gd name="connsiteX6" fmla="*/ 187721 w 187720"/>
                      <a:gd name="connsiteY6" fmla="*/ 8691 h 11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720" h="111343">
                        <a:moveTo>
                          <a:pt x="187721" y="8691"/>
                        </a:moveTo>
                        <a:cubicBezTo>
                          <a:pt x="187721" y="16337"/>
                          <a:pt x="181484" y="25793"/>
                          <a:pt x="173838" y="29616"/>
                        </a:cubicBezTo>
                        <a:lnTo>
                          <a:pt x="13883" y="109694"/>
                        </a:lnTo>
                        <a:cubicBezTo>
                          <a:pt x="6237" y="113517"/>
                          <a:pt x="0" y="110499"/>
                          <a:pt x="0" y="102652"/>
                        </a:cubicBezTo>
                        <a:cubicBezTo>
                          <a:pt x="0" y="94805"/>
                          <a:pt x="6237" y="85550"/>
                          <a:pt x="13883" y="81727"/>
                        </a:cubicBezTo>
                        <a:lnTo>
                          <a:pt x="173838" y="1649"/>
                        </a:lnTo>
                        <a:cubicBezTo>
                          <a:pt x="181484" y="-2174"/>
                          <a:pt x="187721" y="844"/>
                          <a:pt x="187721" y="8691"/>
                        </a:cubicBezTo>
                        <a:close/>
                      </a:path>
                    </a:pathLst>
                  </a:custGeom>
                  <a:solidFill>
                    <a:srgbClr val="F2F2F2"/>
                  </a:solidFill>
                  <a:ln w="0" cap="flat">
                    <a:noFill/>
                    <a:prstDash val="solid"/>
                    <a:miter/>
                  </a:ln>
                </p:spPr>
                <p:txBody>
                  <a:bodyPr rtlCol="0" anchor="ctr"/>
                  <a:lstStyle/>
                  <a:p>
                    <a:endParaRPr lang="en-GB"/>
                  </a:p>
                </p:txBody>
              </p:sp>
              <p:sp>
                <p:nvSpPr>
                  <p:cNvPr id="164" name="Vrije vorm: vorm 163">
                    <a:extLst>
                      <a:ext uri="{FF2B5EF4-FFF2-40B4-BE49-F238E27FC236}">
                        <a16:creationId xmlns:a16="http://schemas.microsoft.com/office/drawing/2014/main" id="{3CD53BB7-6D2F-AEAE-FFC6-B0F95925A52C}"/>
                      </a:ext>
                    </a:extLst>
                  </p:cNvPr>
                  <p:cNvSpPr/>
                  <p:nvPr/>
                </p:nvSpPr>
                <p:spPr>
                  <a:xfrm>
                    <a:off x="8377665" y="1785472"/>
                    <a:ext cx="374033" cy="204499"/>
                  </a:xfrm>
                  <a:custGeom>
                    <a:avLst/>
                    <a:gdLst>
                      <a:gd name="connsiteX0" fmla="*/ 13883 w 374033"/>
                      <a:gd name="connsiteY0" fmla="*/ 174883 h 204499"/>
                      <a:gd name="connsiteX1" fmla="*/ 360151 w 374033"/>
                      <a:gd name="connsiteY1" fmla="*/ 1649 h 204499"/>
                      <a:gd name="connsiteX2" fmla="*/ 374034 w 374033"/>
                      <a:gd name="connsiteY2" fmla="*/ 8691 h 204499"/>
                      <a:gd name="connsiteX3" fmla="*/ 360151 w 374033"/>
                      <a:gd name="connsiteY3" fmla="*/ 29616 h 204499"/>
                      <a:gd name="connsiteX4" fmla="*/ 13883 w 374033"/>
                      <a:gd name="connsiteY4" fmla="*/ 202850 h 204499"/>
                      <a:gd name="connsiteX5" fmla="*/ 0 w 374033"/>
                      <a:gd name="connsiteY5" fmla="*/ 195808 h 204499"/>
                      <a:gd name="connsiteX6" fmla="*/ 13883 w 374033"/>
                      <a:gd name="connsiteY6" fmla="*/ 174883 h 20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033" h="204499">
                        <a:moveTo>
                          <a:pt x="13883" y="174883"/>
                        </a:moveTo>
                        <a:lnTo>
                          <a:pt x="360151" y="1649"/>
                        </a:lnTo>
                        <a:cubicBezTo>
                          <a:pt x="367796" y="-2174"/>
                          <a:pt x="374034" y="844"/>
                          <a:pt x="374034" y="8691"/>
                        </a:cubicBezTo>
                        <a:cubicBezTo>
                          <a:pt x="374034" y="16538"/>
                          <a:pt x="367796" y="25793"/>
                          <a:pt x="360151" y="29616"/>
                        </a:cubicBezTo>
                        <a:lnTo>
                          <a:pt x="13883" y="202850"/>
                        </a:lnTo>
                        <a:cubicBezTo>
                          <a:pt x="6237" y="206673"/>
                          <a:pt x="0" y="203655"/>
                          <a:pt x="0" y="195808"/>
                        </a:cubicBezTo>
                        <a:cubicBezTo>
                          <a:pt x="0" y="187962"/>
                          <a:pt x="6237" y="178706"/>
                          <a:pt x="13883" y="174883"/>
                        </a:cubicBezTo>
                        <a:close/>
                      </a:path>
                    </a:pathLst>
                  </a:custGeom>
                  <a:solidFill>
                    <a:srgbClr val="F2F2F2"/>
                  </a:solidFill>
                  <a:ln w="0" cap="flat">
                    <a:noFill/>
                    <a:prstDash val="solid"/>
                    <a:miter/>
                  </a:ln>
                </p:spPr>
                <p:txBody>
                  <a:bodyPr rtlCol="0" anchor="ctr"/>
                  <a:lstStyle/>
                  <a:p>
                    <a:endParaRPr lang="en-GB"/>
                  </a:p>
                </p:txBody>
              </p:sp>
              <p:sp>
                <p:nvSpPr>
                  <p:cNvPr id="165" name="Vrije vorm: vorm 164">
                    <a:extLst>
                      <a:ext uri="{FF2B5EF4-FFF2-40B4-BE49-F238E27FC236}">
                        <a16:creationId xmlns:a16="http://schemas.microsoft.com/office/drawing/2014/main" id="{F4716BCA-DC1C-5614-DB7E-9677EEC90C03}"/>
                      </a:ext>
                    </a:extLst>
                  </p:cNvPr>
                  <p:cNvSpPr/>
                  <p:nvPr/>
                </p:nvSpPr>
                <p:spPr>
                  <a:xfrm>
                    <a:off x="8134613" y="1842010"/>
                    <a:ext cx="617084" cy="326025"/>
                  </a:xfrm>
                  <a:custGeom>
                    <a:avLst/>
                    <a:gdLst>
                      <a:gd name="connsiteX0" fmla="*/ 603202 w 617084"/>
                      <a:gd name="connsiteY0" fmla="*/ 29616 h 326025"/>
                      <a:gd name="connsiteX1" fmla="*/ 13883 w 617084"/>
                      <a:gd name="connsiteY1" fmla="*/ 324376 h 326025"/>
                      <a:gd name="connsiteX2" fmla="*/ 0 w 617084"/>
                      <a:gd name="connsiteY2" fmla="*/ 317334 h 326025"/>
                      <a:gd name="connsiteX3" fmla="*/ 13883 w 617084"/>
                      <a:gd name="connsiteY3" fmla="*/ 296409 h 326025"/>
                      <a:gd name="connsiteX4" fmla="*/ 603202 w 617084"/>
                      <a:gd name="connsiteY4" fmla="*/ 1649 h 326025"/>
                      <a:gd name="connsiteX5" fmla="*/ 617085 w 617084"/>
                      <a:gd name="connsiteY5" fmla="*/ 8691 h 326025"/>
                      <a:gd name="connsiteX6" fmla="*/ 603202 w 617084"/>
                      <a:gd name="connsiteY6" fmla="*/ 29616 h 3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084" h="326025">
                        <a:moveTo>
                          <a:pt x="603202" y="29616"/>
                        </a:moveTo>
                        <a:lnTo>
                          <a:pt x="13883" y="324376"/>
                        </a:lnTo>
                        <a:cubicBezTo>
                          <a:pt x="6238" y="328199"/>
                          <a:pt x="0" y="325181"/>
                          <a:pt x="0" y="317334"/>
                        </a:cubicBezTo>
                        <a:cubicBezTo>
                          <a:pt x="0" y="309487"/>
                          <a:pt x="6238" y="300232"/>
                          <a:pt x="13883" y="296409"/>
                        </a:cubicBezTo>
                        <a:lnTo>
                          <a:pt x="603202" y="1649"/>
                        </a:lnTo>
                        <a:cubicBezTo>
                          <a:pt x="610847" y="-2174"/>
                          <a:pt x="617085" y="844"/>
                          <a:pt x="617085" y="8691"/>
                        </a:cubicBezTo>
                        <a:cubicBezTo>
                          <a:pt x="617085" y="16538"/>
                          <a:pt x="610847" y="25793"/>
                          <a:pt x="603202" y="29616"/>
                        </a:cubicBezTo>
                        <a:close/>
                      </a:path>
                    </a:pathLst>
                  </a:custGeom>
                  <a:solidFill>
                    <a:srgbClr val="F2F2F2"/>
                  </a:solidFill>
                  <a:ln w="0" cap="flat">
                    <a:noFill/>
                    <a:prstDash val="solid"/>
                    <a:miter/>
                  </a:ln>
                </p:spPr>
                <p:txBody>
                  <a:bodyPr rtlCol="0" anchor="ctr"/>
                  <a:lstStyle/>
                  <a:p>
                    <a:endParaRPr lang="en-GB"/>
                  </a:p>
                </p:txBody>
              </p:sp>
              <p:sp>
                <p:nvSpPr>
                  <p:cNvPr id="166" name="Vrije vorm: vorm 165">
                    <a:extLst>
                      <a:ext uri="{FF2B5EF4-FFF2-40B4-BE49-F238E27FC236}">
                        <a16:creationId xmlns:a16="http://schemas.microsoft.com/office/drawing/2014/main" id="{2EEC0F73-2968-045E-3365-1EA2384452BD}"/>
                      </a:ext>
                    </a:extLst>
                  </p:cNvPr>
                  <p:cNvSpPr/>
                  <p:nvPr/>
                </p:nvSpPr>
                <p:spPr>
                  <a:xfrm>
                    <a:off x="7481111" y="1959511"/>
                    <a:ext cx="1270586" cy="652776"/>
                  </a:xfrm>
                  <a:custGeom>
                    <a:avLst/>
                    <a:gdLst>
                      <a:gd name="connsiteX0" fmla="*/ 1256704 w 1270586"/>
                      <a:gd name="connsiteY0" fmla="*/ 29616 h 652776"/>
                      <a:gd name="connsiteX1" fmla="*/ 13883 w 1270586"/>
                      <a:gd name="connsiteY1" fmla="*/ 651127 h 652776"/>
                      <a:gd name="connsiteX2" fmla="*/ 0 w 1270586"/>
                      <a:gd name="connsiteY2" fmla="*/ 644085 h 652776"/>
                      <a:gd name="connsiteX3" fmla="*/ 13883 w 1270586"/>
                      <a:gd name="connsiteY3" fmla="*/ 623160 h 652776"/>
                      <a:gd name="connsiteX4" fmla="*/ 1256704 w 1270586"/>
                      <a:gd name="connsiteY4" fmla="*/ 1649 h 652776"/>
                      <a:gd name="connsiteX5" fmla="*/ 1270587 w 1270586"/>
                      <a:gd name="connsiteY5" fmla="*/ 8691 h 652776"/>
                      <a:gd name="connsiteX6" fmla="*/ 1256704 w 1270586"/>
                      <a:gd name="connsiteY6" fmla="*/ 29616 h 65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586" h="652776">
                        <a:moveTo>
                          <a:pt x="1256704" y="29616"/>
                        </a:moveTo>
                        <a:lnTo>
                          <a:pt x="13883" y="651127"/>
                        </a:lnTo>
                        <a:cubicBezTo>
                          <a:pt x="6237" y="654950"/>
                          <a:pt x="0" y="651932"/>
                          <a:pt x="0" y="644085"/>
                        </a:cubicBezTo>
                        <a:cubicBezTo>
                          <a:pt x="0" y="636238"/>
                          <a:pt x="6237" y="626983"/>
                          <a:pt x="13883" y="623160"/>
                        </a:cubicBezTo>
                        <a:lnTo>
                          <a:pt x="1256704" y="1649"/>
                        </a:lnTo>
                        <a:cubicBezTo>
                          <a:pt x="1264349" y="-2174"/>
                          <a:pt x="1270587" y="844"/>
                          <a:pt x="1270587" y="8691"/>
                        </a:cubicBezTo>
                        <a:cubicBezTo>
                          <a:pt x="1270587" y="16538"/>
                          <a:pt x="1264349" y="25793"/>
                          <a:pt x="1256704" y="29616"/>
                        </a:cubicBezTo>
                        <a:close/>
                      </a:path>
                    </a:pathLst>
                  </a:custGeom>
                  <a:solidFill>
                    <a:srgbClr val="F2F2F2"/>
                  </a:solidFill>
                  <a:ln w="0" cap="flat">
                    <a:noFill/>
                    <a:prstDash val="solid"/>
                    <a:miter/>
                  </a:ln>
                </p:spPr>
                <p:txBody>
                  <a:bodyPr rtlCol="0" anchor="ctr"/>
                  <a:lstStyle/>
                  <a:p>
                    <a:endParaRPr lang="en-GB"/>
                  </a:p>
                </p:txBody>
              </p:sp>
              <p:sp>
                <p:nvSpPr>
                  <p:cNvPr id="167" name="Vrije vorm: vorm 166">
                    <a:extLst>
                      <a:ext uri="{FF2B5EF4-FFF2-40B4-BE49-F238E27FC236}">
                        <a16:creationId xmlns:a16="http://schemas.microsoft.com/office/drawing/2014/main" id="{D5EF31C5-748A-1638-6EAD-EE05A9FD2453}"/>
                      </a:ext>
                    </a:extLst>
                  </p:cNvPr>
                  <p:cNvSpPr/>
                  <p:nvPr/>
                </p:nvSpPr>
                <p:spPr>
                  <a:xfrm>
                    <a:off x="8323340" y="1898748"/>
                    <a:ext cx="428357" cy="231661"/>
                  </a:xfrm>
                  <a:custGeom>
                    <a:avLst/>
                    <a:gdLst>
                      <a:gd name="connsiteX0" fmla="*/ 13883 w 428357"/>
                      <a:gd name="connsiteY0" fmla="*/ 202046 h 231661"/>
                      <a:gd name="connsiteX1" fmla="*/ 414475 w 428357"/>
                      <a:gd name="connsiteY1" fmla="*/ 1649 h 231661"/>
                      <a:gd name="connsiteX2" fmla="*/ 428358 w 428357"/>
                      <a:gd name="connsiteY2" fmla="*/ 8691 h 231661"/>
                      <a:gd name="connsiteX3" fmla="*/ 414475 w 428357"/>
                      <a:gd name="connsiteY3" fmla="*/ 29616 h 231661"/>
                      <a:gd name="connsiteX4" fmla="*/ 13883 w 428357"/>
                      <a:gd name="connsiteY4" fmla="*/ 230013 h 231661"/>
                      <a:gd name="connsiteX5" fmla="*/ 0 w 428357"/>
                      <a:gd name="connsiteY5" fmla="*/ 222971 h 231661"/>
                      <a:gd name="connsiteX6" fmla="*/ 13883 w 428357"/>
                      <a:gd name="connsiteY6" fmla="*/ 202046 h 23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57" h="231661">
                        <a:moveTo>
                          <a:pt x="13883" y="202046"/>
                        </a:moveTo>
                        <a:lnTo>
                          <a:pt x="414475" y="1649"/>
                        </a:lnTo>
                        <a:cubicBezTo>
                          <a:pt x="422120" y="-2174"/>
                          <a:pt x="428358" y="844"/>
                          <a:pt x="428358" y="8691"/>
                        </a:cubicBezTo>
                        <a:cubicBezTo>
                          <a:pt x="428358" y="16538"/>
                          <a:pt x="422120" y="25793"/>
                          <a:pt x="414475" y="29616"/>
                        </a:cubicBezTo>
                        <a:lnTo>
                          <a:pt x="13883" y="230013"/>
                        </a:lnTo>
                        <a:cubicBezTo>
                          <a:pt x="6237" y="233835"/>
                          <a:pt x="0" y="230817"/>
                          <a:pt x="0" y="222971"/>
                        </a:cubicBezTo>
                        <a:cubicBezTo>
                          <a:pt x="0" y="215124"/>
                          <a:pt x="6237" y="205868"/>
                          <a:pt x="13883" y="202046"/>
                        </a:cubicBezTo>
                        <a:close/>
                      </a:path>
                    </a:pathLst>
                  </a:custGeom>
                  <a:solidFill>
                    <a:srgbClr val="F2F2F2"/>
                  </a:solidFill>
                  <a:ln w="0" cap="flat">
                    <a:noFill/>
                    <a:prstDash val="solid"/>
                    <a:miter/>
                  </a:ln>
                </p:spPr>
                <p:txBody>
                  <a:bodyPr rtlCol="0" anchor="ctr"/>
                  <a:lstStyle/>
                  <a:p>
                    <a:endParaRPr lang="en-GB"/>
                  </a:p>
                </p:txBody>
              </p:sp>
              <p:sp>
                <p:nvSpPr>
                  <p:cNvPr id="168" name="Vrije vorm: vorm 167">
                    <a:extLst>
                      <a:ext uri="{FF2B5EF4-FFF2-40B4-BE49-F238E27FC236}">
                        <a16:creationId xmlns:a16="http://schemas.microsoft.com/office/drawing/2014/main" id="{5ECCE7BD-D155-1439-33F1-B15B53E496F7}"/>
                      </a:ext>
                    </a:extLst>
                  </p:cNvPr>
                  <p:cNvSpPr/>
                  <p:nvPr/>
                </p:nvSpPr>
                <p:spPr>
                  <a:xfrm>
                    <a:off x="7979085" y="2143812"/>
                    <a:ext cx="282486" cy="158625"/>
                  </a:xfrm>
                  <a:custGeom>
                    <a:avLst/>
                    <a:gdLst>
                      <a:gd name="connsiteX0" fmla="*/ 13883 w 282486"/>
                      <a:gd name="connsiteY0" fmla="*/ 129010 h 158625"/>
                      <a:gd name="connsiteX1" fmla="*/ 268604 w 282486"/>
                      <a:gd name="connsiteY1" fmla="*/ 1649 h 158625"/>
                      <a:gd name="connsiteX2" fmla="*/ 282487 w 282486"/>
                      <a:gd name="connsiteY2" fmla="*/ 8691 h 158625"/>
                      <a:gd name="connsiteX3" fmla="*/ 268604 w 282486"/>
                      <a:gd name="connsiteY3" fmla="*/ 29616 h 158625"/>
                      <a:gd name="connsiteX4" fmla="*/ 13883 w 282486"/>
                      <a:gd name="connsiteY4" fmla="*/ 156977 h 158625"/>
                      <a:gd name="connsiteX5" fmla="*/ 0 w 282486"/>
                      <a:gd name="connsiteY5" fmla="*/ 149935 h 158625"/>
                      <a:gd name="connsiteX6" fmla="*/ 13883 w 282486"/>
                      <a:gd name="connsiteY6" fmla="*/ 129010 h 1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86" h="158625">
                        <a:moveTo>
                          <a:pt x="13883" y="129010"/>
                        </a:moveTo>
                        <a:lnTo>
                          <a:pt x="268604" y="1649"/>
                        </a:lnTo>
                        <a:cubicBezTo>
                          <a:pt x="276249" y="-2174"/>
                          <a:pt x="282487" y="844"/>
                          <a:pt x="282487" y="8691"/>
                        </a:cubicBezTo>
                        <a:cubicBezTo>
                          <a:pt x="282487" y="16538"/>
                          <a:pt x="276249" y="25793"/>
                          <a:pt x="268604" y="29616"/>
                        </a:cubicBezTo>
                        <a:lnTo>
                          <a:pt x="13883" y="156977"/>
                        </a:lnTo>
                        <a:cubicBezTo>
                          <a:pt x="6237" y="160799"/>
                          <a:pt x="0" y="157781"/>
                          <a:pt x="0" y="149935"/>
                        </a:cubicBezTo>
                        <a:cubicBezTo>
                          <a:pt x="0" y="142088"/>
                          <a:pt x="6237" y="132832"/>
                          <a:pt x="13883" y="129010"/>
                        </a:cubicBezTo>
                        <a:close/>
                      </a:path>
                    </a:pathLst>
                  </a:custGeom>
                  <a:solidFill>
                    <a:srgbClr val="F2F2F2"/>
                  </a:solidFill>
                  <a:ln w="0" cap="flat">
                    <a:noFill/>
                    <a:prstDash val="solid"/>
                    <a:miter/>
                  </a:ln>
                </p:spPr>
                <p:txBody>
                  <a:bodyPr rtlCol="0" anchor="ctr"/>
                  <a:lstStyle/>
                  <a:p>
                    <a:endParaRPr lang="en-GB"/>
                  </a:p>
                </p:txBody>
              </p:sp>
              <p:sp>
                <p:nvSpPr>
                  <p:cNvPr id="169" name="Vrije vorm: vorm 168">
                    <a:extLst>
                      <a:ext uri="{FF2B5EF4-FFF2-40B4-BE49-F238E27FC236}">
                        <a16:creationId xmlns:a16="http://schemas.microsoft.com/office/drawing/2014/main" id="{EBB0C5F1-0088-B888-C35B-23EB6857C154}"/>
                      </a:ext>
                    </a:extLst>
                  </p:cNvPr>
                  <p:cNvSpPr/>
                  <p:nvPr/>
                </p:nvSpPr>
                <p:spPr>
                  <a:xfrm>
                    <a:off x="8434404" y="2017055"/>
                    <a:ext cx="317294" cy="175928"/>
                  </a:xfrm>
                  <a:custGeom>
                    <a:avLst/>
                    <a:gdLst>
                      <a:gd name="connsiteX0" fmla="*/ 303412 w 317294"/>
                      <a:gd name="connsiteY0" fmla="*/ 29616 h 175928"/>
                      <a:gd name="connsiteX1" fmla="*/ 13883 w 317294"/>
                      <a:gd name="connsiteY1" fmla="*/ 174280 h 175928"/>
                      <a:gd name="connsiteX2" fmla="*/ 0 w 317294"/>
                      <a:gd name="connsiteY2" fmla="*/ 167238 h 175928"/>
                      <a:gd name="connsiteX3" fmla="*/ 13883 w 317294"/>
                      <a:gd name="connsiteY3" fmla="*/ 146313 h 175928"/>
                      <a:gd name="connsiteX4" fmla="*/ 303412 w 317294"/>
                      <a:gd name="connsiteY4" fmla="*/ 1649 h 175928"/>
                      <a:gd name="connsiteX5" fmla="*/ 317295 w 317294"/>
                      <a:gd name="connsiteY5" fmla="*/ 8691 h 175928"/>
                      <a:gd name="connsiteX6" fmla="*/ 303412 w 317294"/>
                      <a:gd name="connsiteY6" fmla="*/ 29616 h 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294" h="175928">
                        <a:moveTo>
                          <a:pt x="303412" y="29616"/>
                        </a:moveTo>
                        <a:lnTo>
                          <a:pt x="13883" y="174280"/>
                        </a:lnTo>
                        <a:cubicBezTo>
                          <a:pt x="6237" y="178103"/>
                          <a:pt x="0" y="175085"/>
                          <a:pt x="0" y="167238"/>
                        </a:cubicBezTo>
                        <a:cubicBezTo>
                          <a:pt x="0" y="159391"/>
                          <a:pt x="6237" y="150136"/>
                          <a:pt x="13883" y="146313"/>
                        </a:cubicBezTo>
                        <a:lnTo>
                          <a:pt x="303412" y="1649"/>
                        </a:lnTo>
                        <a:cubicBezTo>
                          <a:pt x="311057" y="-2174"/>
                          <a:pt x="317295" y="844"/>
                          <a:pt x="317295" y="8691"/>
                        </a:cubicBezTo>
                        <a:cubicBezTo>
                          <a:pt x="317295" y="16538"/>
                          <a:pt x="311057" y="25793"/>
                          <a:pt x="303412" y="29616"/>
                        </a:cubicBezTo>
                        <a:close/>
                      </a:path>
                    </a:pathLst>
                  </a:custGeom>
                  <a:solidFill>
                    <a:srgbClr val="F2F2F2"/>
                  </a:solidFill>
                  <a:ln w="0" cap="flat">
                    <a:noFill/>
                    <a:prstDash val="solid"/>
                    <a:miter/>
                  </a:ln>
                </p:spPr>
                <p:txBody>
                  <a:bodyPr rtlCol="0" anchor="ctr"/>
                  <a:lstStyle/>
                  <a:p>
                    <a:endParaRPr lang="en-GB"/>
                  </a:p>
                </p:txBody>
              </p:sp>
              <p:sp>
                <p:nvSpPr>
                  <p:cNvPr id="170" name="Vrije vorm: vorm 169">
                    <a:extLst>
                      <a:ext uri="{FF2B5EF4-FFF2-40B4-BE49-F238E27FC236}">
                        <a16:creationId xmlns:a16="http://schemas.microsoft.com/office/drawing/2014/main" id="{F21CC0C3-6E4A-3B10-3869-643279C230BA}"/>
                      </a:ext>
                    </a:extLst>
                  </p:cNvPr>
                  <p:cNvSpPr/>
                  <p:nvPr/>
                </p:nvSpPr>
                <p:spPr>
                  <a:xfrm>
                    <a:off x="8181292" y="2207593"/>
                    <a:ext cx="189330" cy="112148"/>
                  </a:xfrm>
                  <a:custGeom>
                    <a:avLst/>
                    <a:gdLst>
                      <a:gd name="connsiteX0" fmla="*/ 175448 w 189330"/>
                      <a:gd name="connsiteY0" fmla="*/ 29616 h 112148"/>
                      <a:gd name="connsiteX1" fmla="*/ 13883 w 189330"/>
                      <a:gd name="connsiteY1" fmla="*/ 110499 h 112148"/>
                      <a:gd name="connsiteX2" fmla="*/ 0 w 189330"/>
                      <a:gd name="connsiteY2" fmla="*/ 103457 h 112148"/>
                      <a:gd name="connsiteX3" fmla="*/ 13883 w 189330"/>
                      <a:gd name="connsiteY3" fmla="*/ 82532 h 112148"/>
                      <a:gd name="connsiteX4" fmla="*/ 175448 w 189330"/>
                      <a:gd name="connsiteY4" fmla="*/ 1649 h 112148"/>
                      <a:gd name="connsiteX5" fmla="*/ 189331 w 189330"/>
                      <a:gd name="connsiteY5" fmla="*/ 8691 h 112148"/>
                      <a:gd name="connsiteX6" fmla="*/ 175448 w 189330"/>
                      <a:gd name="connsiteY6" fmla="*/ 29616 h 11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30" h="112148">
                        <a:moveTo>
                          <a:pt x="175448" y="29616"/>
                        </a:moveTo>
                        <a:lnTo>
                          <a:pt x="13883" y="110499"/>
                        </a:lnTo>
                        <a:cubicBezTo>
                          <a:pt x="6237" y="114322"/>
                          <a:pt x="0" y="111304"/>
                          <a:pt x="0" y="103457"/>
                        </a:cubicBezTo>
                        <a:cubicBezTo>
                          <a:pt x="0" y="95610"/>
                          <a:pt x="6237" y="86355"/>
                          <a:pt x="13883" y="82532"/>
                        </a:cubicBezTo>
                        <a:lnTo>
                          <a:pt x="175448" y="1649"/>
                        </a:lnTo>
                        <a:cubicBezTo>
                          <a:pt x="183093" y="-2174"/>
                          <a:pt x="189331" y="844"/>
                          <a:pt x="189331" y="8691"/>
                        </a:cubicBezTo>
                        <a:cubicBezTo>
                          <a:pt x="189331" y="16538"/>
                          <a:pt x="183093" y="25793"/>
                          <a:pt x="175448" y="29616"/>
                        </a:cubicBezTo>
                        <a:close/>
                      </a:path>
                    </a:pathLst>
                  </a:custGeom>
                  <a:solidFill>
                    <a:srgbClr val="F2F2F2"/>
                  </a:solidFill>
                  <a:ln w="0" cap="flat">
                    <a:noFill/>
                    <a:prstDash val="solid"/>
                    <a:miter/>
                  </a:ln>
                </p:spPr>
                <p:txBody>
                  <a:bodyPr rtlCol="0" anchor="ctr"/>
                  <a:lstStyle/>
                  <a:p>
                    <a:endParaRPr lang="en-GB"/>
                  </a:p>
                </p:txBody>
              </p:sp>
              <p:sp>
                <p:nvSpPr>
                  <p:cNvPr id="171" name="Vrije vorm: vorm 170">
                    <a:extLst>
                      <a:ext uri="{FF2B5EF4-FFF2-40B4-BE49-F238E27FC236}">
                        <a16:creationId xmlns:a16="http://schemas.microsoft.com/office/drawing/2014/main" id="{61CF7F7D-E51D-3911-2B0E-A4F59F3E0027}"/>
                      </a:ext>
                    </a:extLst>
                  </p:cNvPr>
                  <p:cNvSpPr/>
                  <p:nvPr/>
                </p:nvSpPr>
                <p:spPr>
                  <a:xfrm>
                    <a:off x="7881502" y="2332941"/>
                    <a:ext cx="238423" cy="136694"/>
                  </a:xfrm>
                  <a:custGeom>
                    <a:avLst/>
                    <a:gdLst>
                      <a:gd name="connsiteX0" fmla="*/ 224541 w 238423"/>
                      <a:gd name="connsiteY0" fmla="*/ 29616 h 136694"/>
                      <a:gd name="connsiteX1" fmla="*/ 13883 w 238423"/>
                      <a:gd name="connsiteY1" fmla="*/ 135046 h 136694"/>
                      <a:gd name="connsiteX2" fmla="*/ 0 w 238423"/>
                      <a:gd name="connsiteY2" fmla="*/ 128004 h 136694"/>
                      <a:gd name="connsiteX3" fmla="*/ 13883 w 238423"/>
                      <a:gd name="connsiteY3" fmla="*/ 107079 h 136694"/>
                      <a:gd name="connsiteX4" fmla="*/ 224541 w 238423"/>
                      <a:gd name="connsiteY4" fmla="*/ 1649 h 136694"/>
                      <a:gd name="connsiteX5" fmla="*/ 238424 w 238423"/>
                      <a:gd name="connsiteY5" fmla="*/ 8691 h 136694"/>
                      <a:gd name="connsiteX6" fmla="*/ 224541 w 238423"/>
                      <a:gd name="connsiteY6" fmla="*/ 29616 h 13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423" h="136694">
                        <a:moveTo>
                          <a:pt x="224541" y="29616"/>
                        </a:moveTo>
                        <a:lnTo>
                          <a:pt x="13883" y="135046"/>
                        </a:lnTo>
                        <a:cubicBezTo>
                          <a:pt x="6237" y="138868"/>
                          <a:pt x="0" y="135850"/>
                          <a:pt x="0" y="128004"/>
                        </a:cubicBezTo>
                        <a:cubicBezTo>
                          <a:pt x="0" y="120157"/>
                          <a:pt x="6237" y="110901"/>
                          <a:pt x="13883" y="107079"/>
                        </a:cubicBezTo>
                        <a:lnTo>
                          <a:pt x="224541" y="1649"/>
                        </a:lnTo>
                        <a:cubicBezTo>
                          <a:pt x="232186" y="-2174"/>
                          <a:pt x="238424" y="844"/>
                          <a:pt x="238424" y="8691"/>
                        </a:cubicBezTo>
                        <a:cubicBezTo>
                          <a:pt x="238424" y="16538"/>
                          <a:pt x="232186" y="25793"/>
                          <a:pt x="224541" y="29616"/>
                        </a:cubicBezTo>
                        <a:close/>
                      </a:path>
                    </a:pathLst>
                  </a:custGeom>
                  <a:solidFill>
                    <a:srgbClr val="F2F2F2"/>
                  </a:solidFill>
                  <a:ln w="0" cap="flat">
                    <a:noFill/>
                    <a:prstDash val="solid"/>
                    <a:miter/>
                  </a:ln>
                </p:spPr>
                <p:txBody>
                  <a:bodyPr rtlCol="0" anchor="ctr"/>
                  <a:lstStyle/>
                  <a:p>
                    <a:endParaRPr lang="en-GB"/>
                  </a:p>
                </p:txBody>
              </p:sp>
              <p:sp>
                <p:nvSpPr>
                  <p:cNvPr id="172" name="Vrije vorm: vorm 171">
                    <a:extLst>
                      <a:ext uri="{FF2B5EF4-FFF2-40B4-BE49-F238E27FC236}">
                        <a16:creationId xmlns:a16="http://schemas.microsoft.com/office/drawing/2014/main" id="{DE728326-DDA8-7A38-FDA9-834B94BF8269}"/>
                      </a:ext>
                    </a:extLst>
                  </p:cNvPr>
                  <p:cNvSpPr/>
                  <p:nvPr/>
                </p:nvSpPr>
                <p:spPr>
                  <a:xfrm>
                    <a:off x="8512872" y="2074196"/>
                    <a:ext cx="238826" cy="136694"/>
                  </a:xfrm>
                  <a:custGeom>
                    <a:avLst/>
                    <a:gdLst>
                      <a:gd name="connsiteX0" fmla="*/ 13883 w 238826"/>
                      <a:gd name="connsiteY0" fmla="*/ 107079 h 136694"/>
                      <a:gd name="connsiteX1" fmla="*/ 224943 w 238826"/>
                      <a:gd name="connsiteY1" fmla="*/ 1649 h 136694"/>
                      <a:gd name="connsiteX2" fmla="*/ 238826 w 238826"/>
                      <a:gd name="connsiteY2" fmla="*/ 8691 h 136694"/>
                      <a:gd name="connsiteX3" fmla="*/ 224943 w 238826"/>
                      <a:gd name="connsiteY3" fmla="*/ 29616 h 136694"/>
                      <a:gd name="connsiteX4" fmla="*/ 13883 w 238826"/>
                      <a:gd name="connsiteY4" fmla="*/ 135046 h 136694"/>
                      <a:gd name="connsiteX5" fmla="*/ 0 w 238826"/>
                      <a:gd name="connsiteY5" fmla="*/ 128004 h 136694"/>
                      <a:gd name="connsiteX6" fmla="*/ 13883 w 238826"/>
                      <a:gd name="connsiteY6" fmla="*/ 107079 h 13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826" h="136694">
                        <a:moveTo>
                          <a:pt x="13883" y="107079"/>
                        </a:moveTo>
                        <a:lnTo>
                          <a:pt x="224943" y="1649"/>
                        </a:lnTo>
                        <a:cubicBezTo>
                          <a:pt x="232589" y="-2174"/>
                          <a:pt x="238826" y="844"/>
                          <a:pt x="238826" y="8691"/>
                        </a:cubicBezTo>
                        <a:cubicBezTo>
                          <a:pt x="238826" y="16538"/>
                          <a:pt x="232589" y="25793"/>
                          <a:pt x="224943" y="29616"/>
                        </a:cubicBezTo>
                        <a:lnTo>
                          <a:pt x="13883" y="135046"/>
                        </a:lnTo>
                        <a:cubicBezTo>
                          <a:pt x="6237" y="138868"/>
                          <a:pt x="0" y="135850"/>
                          <a:pt x="0" y="128004"/>
                        </a:cubicBezTo>
                        <a:cubicBezTo>
                          <a:pt x="0" y="120157"/>
                          <a:pt x="6237" y="110901"/>
                          <a:pt x="13883" y="107079"/>
                        </a:cubicBezTo>
                        <a:close/>
                      </a:path>
                    </a:pathLst>
                  </a:custGeom>
                  <a:solidFill>
                    <a:srgbClr val="F2F2F2"/>
                  </a:solidFill>
                  <a:ln w="0" cap="flat">
                    <a:noFill/>
                    <a:prstDash val="solid"/>
                    <a:miter/>
                  </a:ln>
                </p:spPr>
                <p:txBody>
                  <a:bodyPr rtlCol="0" anchor="ctr"/>
                  <a:lstStyle/>
                  <a:p>
                    <a:endParaRPr lang="en-GB"/>
                  </a:p>
                </p:txBody>
              </p:sp>
              <p:sp>
                <p:nvSpPr>
                  <p:cNvPr id="173" name="Vrije vorm: vorm 172">
                    <a:extLst>
                      <a:ext uri="{FF2B5EF4-FFF2-40B4-BE49-F238E27FC236}">
                        <a16:creationId xmlns:a16="http://schemas.microsoft.com/office/drawing/2014/main" id="{F5367485-DEA8-4836-AB42-5671B615C602}"/>
                      </a:ext>
                    </a:extLst>
                  </p:cNvPr>
                  <p:cNvSpPr/>
                  <p:nvPr/>
                </p:nvSpPr>
                <p:spPr>
                  <a:xfrm>
                    <a:off x="8030190" y="2130533"/>
                    <a:ext cx="721508" cy="378136"/>
                  </a:xfrm>
                  <a:custGeom>
                    <a:avLst/>
                    <a:gdLst>
                      <a:gd name="connsiteX0" fmla="*/ 707625 w 721508"/>
                      <a:gd name="connsiteY0" fmla="*/ 29616 h 378136"/>
                      <a:gd name="connsiteX1" fmla="*/ 13883 w 721508"/>
                      <a:gd name="connsiteY1" fmla="*/ 376487 h 378136"/>
                      <a:gd name="connsiteX2" fmla="*/ 0 w 721508"/>
                      <a:gd name="connsiteY2" fmla="*/ 369445 h 378136"/>
                      <a:gd name="connsiteX3" fmla="*/ 13883 w 721508"/>
                      <a:gd name="connsiteY3" fmla="*/ 348520 h 378136"/>
                      <a:gd name="connsiteX4" fmla="*/ 707625 w 721508"/>
                      <a:gd name="connsiteY4" fmla="*/ 1649 h 378136"/>
                      <a:gd name="connsiteX5" fmla="*/ 721508 w 721508"/>
                      <a:gd name="connsiteY5" fmla="*/ 8691 h 378136"/>
                      <a:gd name="connsiteX6" fmla="*/ 707625 w 721508"/>
                      <a:gd name="connsiteY6" fmla="*/ 29616 h 37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508" h="378136">
                        <a:moveTo>
                          <a:pt x="707625" y="29616"/>
                        </a:moveTo>
                        <a:lnTo>
                          <a:pt x="13883" y="376487"/>
                        </a:lnTo>
                        <a:cubicBezTo>
                          <a:pt x="6237" y="380310"/>
                          <a:pt x="0" y="377292"/>
                          <a:pt x="0" y="369445"/>
                        </a:cubicBezTo>
                        <a:cubicBezTo>
                          <a:pt x="0" y="361598"/>
                          <a:pt x="6237" y="352343"/>
                          <a:pt x="13883" y="348520"/>
                        </a:cubicBezTo>
                        <a:lnTo>
                          <a:pt x="707625" y="1649"/>
                        </a:lnTo>
                        <a:cubicBezTo>
                          <a:pt x="715271" y="-2174"/>
                          <a:pt x="721508" y="844"/>
                          <a:pt x="721508" y="8691"/>
                        </a:cubicBezTo>
                        <a:cubicBezTo>
                          <a:pt x="721508" y="16538"/>
                          <a:pt x="715271" y="25793"/>
                          <a:pt x="707625" y="29616"/>
                        </a:cubicBezTo>
                        <a:close/>
                      </a:path>
                    </a:pathLst>
                  </a:custGeom>
                  <a:solidFill>
                    <a:srgbClr val="F2F2F2"/>
                  </a:solidFill>
                  <a:ln w="0" cap="flat">
                    <a:noFill/>
                    <a:prstDash val="solid"/>
                    <a:miter/>
                  </a:ln>
                </p:spPr>
                <p:txBody>
                  <a:bodyPr rtlCol="0" anchor="ctr"/>
                  <a:lstStyle/>
                  <a:p>
                    <a:endParaRPr lang="en-GB"/>
                  </a:p>
                </p:txBody>
              </p:sp>
              <p:sp>
                <p:nvSpPr>
                  <p:cNvPr id="174" name="Vrije vorm: vorm 173">
                    <a:extLst>
                      <a:ext uri="{FF2B5EF4-FFF2-40B4-BE49-F238E27FC236}">
                        <a16:creationId xmlns:a16="http://schemas.microsoft.com/office/drawing/2014/main" id="{12B42E5C-9E57-BE78-53EA-4A790A9DA88D}"/>
                      </a:ext>
                    </a:extLst>
                  </p:cNvPr>
                  <p:cNvSpPr/>
                  <p:nvPr/>
                </p:nvSpPr>
                <p:spPr>
                  <a:xfrm>
                    <a:off x="8218716" y="2187070"/>
                    <a:ext cx="532982" cy="283974"/>
                  </a:xfrm>
                  <a:custGeom>
                    <a:avLst/>
                    <a:gdLst>
                      <a:gd name="connsiteX0" fmla="*/ 13883 w 532982"/>
                      <a:gd name="connsiteY0" fmla="*/ 254358 h 283974"/>
                      <a:gd name="connsiteX1" fmla="*/ 519100 w 532982"/>
                      <a:gd name="connsiteY1" fmla="*/ 1649 h 283974"/>
                      <a:gd name="connsiteX2" fmla="*/ 532983 w 532982"/>
                      <a:gd name="connsiteY2" fmla="*/ 8691 h 283974"/>
                      <a:gd name="connsiteX3" fmla="*/ 519100 w 532982"/>
                      <a:gd name="connsiteY3" fmla="*/ 29616 h 283974"/>
                      <a:gd name="connsiteX4" fmla="*/ 13883 w 532982"/>
                      <a:gd name="connsiteY4" fmla="*/ 282325 h 283974"/>
                      <a:gd name="connsiteX5" fmla="*/ 0 w 532982"/>
                      <a:gd name="connsiteY5" fmla="*/ 275283 h 283974"/>
                      <a:gd name="connsiteX6" fmla="*/ 13883 w 532982"/>
                      <a:gd name="connsiteY6" fmla="*/ 254358 h 28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982" h="283974">
                        <a:moveTo>
                          <a:pt x="13883" y="254358"/>
                        </a:moveTo>
                        <a:lnTo>
                          <a:pt x="519100" y="1649"/>
                        </a:lnTo>
                        <a:cubicBezTo>
                          <a:pt x="526745" y="-2174"/>
                          <a:pt x="532983" y="844"/>
                          <a:pt x="532983" y="8691"/>
                        </a:cubicBezTo>
                        <a:cubicBezTo>
                          <a:pt x="532983" y="16538"/>
                          <a:pt x="526745" y="25793"/>
                          <a:pt x="519100" y="29616"/>
                        </a:cubicBezTo>
                        <a:lnTo>
                          <a:pt x="13883" y="282325"/>
                        </a:lnTo>
                        <a:cubicBezTo>
                          <a:pt x="6237" y="286148"/>
                          <a:pt x="0" y="283130"/>
                          <a:pt x="0" y="275283"/>
                        </a:cubicBezTo>
                        <a:cubicBezTo>
                          <a:pt x="0" y="267436"/>
                          <a:pt x="6237" y="258181"/>
                          <a:pt x="13883" y="254358"/>
                        </a:cubicBezTo>
                        <a:close/>
                      </a:path>
                    </a:pathLst>
                  </a:custGeom>
                  <a:solidFill>
                    <a:srgbClr val="F2F2F2"/>
                  </a:solidFill>
                  <a:ln w="0" cap="flat">
                    <a:noFill/>
                    <a:prstDash val="solid"/>
                    <a:miter/>
                  </a:ln>
                </p:spPr>
                <p:txBody>
                  <a:bodyPr rtlCol="0" anchor="ctr"/>
                  <a:lstStyle/>
                  <a:p>
                    <a:endParaRPr lang="en-GB"/>
                  </a:p>
                </p:txBody>
              </p:sp>
              <p:sp>
                <p:nvSpPr>
                  <p:cNvPr id="175" name="Vrije vorm: vorm 174">
                    <a:extLst>
                      <a:ext uri="{FF2B5EF4-FFF2-40B4-BE49-F238E27FC236}">
                        <a16:creationId xmlns:a16="http://schemas.microsoft.com/office/drawing/2014/main" id="{E4D7A4AA-43BB-475A-1ED3-29F44052EE48}"/>
                      </a:ext>
                    </a:extLst>
                  </p:cNvPr>
                  <p:cNvSpPr/>
                  <p:nvPr/>
                </p:nvSpPr>
                <p:spPr>
                  <a:xfrm>
                    <a:off x="7874460" y="2484647"/>
                    <a:ext cx="282486" cy="158625"/>
                  </a:xfrm>
                  <a:custGeom>
                    <a:avLst/>
                    <a:gdLst>
                      <a:gd name="connsiteX0" fmla="*/ 13883 w 282486"/>
                      <a:gd name="connsiteY0" fmla="*/ 129010 h 158625"/>
                      <a:gd name="connsiteX1" fmla="*/ 268604 w 282486"/>
                      <a:gd name="connsiteY1" fmla="*/ 1649 h 158625"/>
                      <a:gd name="connsiteX2" fmla="*/ 282487 w 282486"/>
                      <a:gd name="connsiteY2" fmla="*/ 8691 h 158625"/>
                      <a:gd name="connsiteX3" fmla="*/ 268604 w 282486"/>
                      <a:gd name="connsiteY3" fmla="*/ 29616 h 158625"/>
                      <a:gd name="connsiteX4" fmla="*/ 13883 w 282486"/>
                      <a:gd name="connsiteY4" fmla="*/ 156977 h 158625"/>
                      <a:gd name="connsiteX5" fmla="*/ 0 w 282486"/>
                      <a:gd name="connsiteY5" fmla="*/ 149934 h 158625"/>
                      <a:gd name="connsiteX6" fmla="*/ 13883 w 282486"/>
                      <a:gd name="connsiteY6" fmla="*/ 129010 h 1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86" h="158625">
                        <a:moveTo>
                          <a:pt x="13883" y="129010"/>
                        </a:moveTo>
                        <a:lnTo>
                          <a:pt x="268604" y="1649"/>
                        </a:lnTo>
                        <a:cubicBezTo>
                          <a:pt x="276249" y="-2174"/>
                          <a:pt x="282487" y="844"/>
                          <a:pt x="282487" y="8691"/>
                        </a:cubicBezTo>
                        <a:cubicBezTo>
                          <a:pt x="282487" y="16538"/>
                          <a:pt x="276249" y="25793"/>
                          <a:pt x="268604" y="29616"/>
                        </a:cubicBezTo>
                        <a:lnTo>
                          <a:pt x="13883" y="156977"/>
                        </a:lnTo>
                        <a:cubicBezTo>
                          <a:pt x="6237" y="160799"/>
                          <a:pt x="0" y="157781"/>
                          <a:pt x="0" y="149934"/>
                        </a:cubicBezTo>
                        <a:cubicBezTo>
                          <a:pt x="0" y="142088"/>
                          <a:pt x="6237" y="132832"/>
                          <a:pt x="13883" y="129010"/>
                        </a:cubicBezTo>
                        <a:close/>
                      </a:path>
                    </a:pathLst>
                  </a:custGeom>
                  <a:solidFill>
                    <a:srgbClr val="F2F2F2"/>
                  </a:solidFill>
                  <a:ln w="0" cap="flat">
                    <a:noFill/>
                    <a:prstDash val="solid"/>
                    <a:miter/>
                  </a:ln>
                </p:spPr>
                <p:txBody>
                  <a:bodyPr rtlCol="0" anchor="ctr"/>
                  <a:lstStyle/>
                  <a:p>
                    <a:endParaRPr lang="en-GB"/>
                  </a:p>
                </p:txBody>
              </p:sp>
              <p:sp>
                <p:nvSpPr>
                  <p:cNvPr id="176" name="Vrije vorm: vorm 175">
                    <a:extLst>
                      <a:ext uri="{FF2B5EF4-FFF2-40B4-BE49-F238E27FC236}">
                        <a16:creationId xmlns:a16="http://schemas.microsoft.com/office/drawing/2014/main" id="{1F429807-6814-7936-1691-EF5E4B1EF16C}"/>
                      </a:ext>
                    </a:extLst>
                  </p:cNvPr>
                  <p:cNvSpPr/>
                  <p:nvPr/>
                </p:nvSpPr>
                <p:spPr>
                  <a:xfrm>
                    <a:off x="8615283" y="2243608"/>
                    <a:ext cx="136414" cy="85589"/>
                  </a:xfrm>
                  <a:custGeom>
                    <a:avLst/>
                    <a:gdLst>
                      <a:gd name="connsiteX0" fmla="*/ 122532 w 136414"/>
                      <a:gd name="connsiteY0" fmla="*/ 29616 h 85589"/>
                      <a:gd name="connsiteX1" fmla="*/ 13883 w 136414"/>
                      <a:gd name="connsiteY1" fmla="*/ 83940 h 85589"/>
                      <a:gd name="connsiteX2" fmla="*/ 0 w 136414"/>
                      <a:gd name="connsiteY2" fmla="*/ 76898 h 85589"/>
                      <a:gd name="connsiteX3" fmla="*/ 13883 w 136414"/>
                      <a:gd name="connsiteY3" fmla="*/ 55973 h 85589"/>
                      <a:gd name="connsiteX4" fmla="*/ 122532 w 136414"/>
                      <a:gd name="connsiteY4" fmla="*/ 1649 h 85589"/>
                      <a:gd name="connsiteX5" fmla="*/ 136415 w 136414"/>
                      <a:gd name="connsiteY5" fmla="*/ 8691 h 85589"/>
                      <a:gd name="connsiteX6" fmla="*/ 122532 w 136414"/>
                      <a:gd name="connsiteY6" fmla="*/ 29616 h 8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14" h="85589">
                        <a:moveTo>
                          <a:pt x="122532" y="29616"/>
                        </a:moveTo>
                        <a:lnTo>
                          <a:pt x="13883" y="83940"/>
                        </a:lnTo>
                        <a:cubicBezTo>
                          <a:pt x="6238" y="87763"/>
                          <a:pt x="0" y="84745"/>
                          <a:pt x="0" y="76898"/>
                        </a:cubicBezTo>
                        <a:cubicBezTo>
                          <a:pt x="0" y="69051"/>
                          <a:pt x="6238" y="59796"/>
                          <a:pt x="13883" y="55973"/>
                        </a:cubicBezTo>
                        <a:lnTo>
                          <a:pt x="122532" y="1649"/>
                        </a:lnTo>
                        <a:cubicBezTo>
                          <a:pt x="130177" y="-2174"/>
                          <a:pt x="136415" y="844"/>
                          <a:pt x="136415" y="8691"/>
                        </a:cubicBezTo>
                        <a:cubicBezTo>
                          <a:pt x="136415" y="16538"/>
                          <a:pt x="130177" y="25793"/>
                          <a:pt x="122532" y="29616"/>
                        </a:cubicBezTo>
                        <a:close/>
                      </a:path>
                    </a:pathLst>
                  </a:custGeom>
                  <a:solidFill>
                    <a:srgbClr val="F2F2F2"/>
                  </a:solidFill>
                  <a:ln w="0" cap="flat">
                    <a:noFill/>
                    <a:prstDash val="solid"/>
                    <a:miter/>
                  </a:ln>
                </p:spPr>
                <p:txBody>
                  <a:bodyPr rtlCol="0" anchor="ctr"/>
                  <a:lstStyle/>
                  <a:p>
                    <a:endParaRPr lang="en-GB"/>
                  </a:p>
                </p:txBody>
              </p:sp>
              <p:sp>
                <p:nvSpPr>
                  <p:cNvPr id="177" name="Vrije vorm: vorm 176">
                    <a:extLst>
                      <a:ext uri="{FF2B5EF4-FFF2-40B4-BE49-F238E27FC236}">
                        <a16:creationId xmlns:a16="http://schemas.microsoft.com/office/drawing/2014/main" id="{DAE31E15-F961-E546-DA36-B45EB68BE125}"/>
                      </a:ext>
                    </a:extLst>
                  </p:cNvPr>
                  <p:cNvSpPr/>
                  <p:nvPr/>
                </p:nvSpPr>
                <p:spPr>
                  <a:xfrm>
                    <a:off x="8073046" y="2300346"/>
                    <a:ext cx="678652" cy="356808"/>
                  </a:xfrm>
                  <a:custGeom>
                    <a:avLst/>
                    <a:gdLst>
                      <a:gd name="connsiteX0" fmla="*/ 13883 w 678652"/>
                      <a:gd name="connsiteY0" fmla="*/ 327193 h 356808"/>
                      <a:gd name="connsiteX1" fmla="*/ 664770 w 678652"/>
                      <a:gd name="connsiteY1" fmla="*/ 1649 h 356808"/>
                      <a:gd name="connsiteX2" fmla="*/ 678653 w 678652"/>
                      <a:gd name="connsiteY2" fmla="*/ 8691 h 356808"/>
                      <a:gd name="connsiteX3" fmla="*/ 664770 w 678652"/>
                      <a:gd name="connsiteY3" fmla="*/ 29616 h 356808"/>
                      <a:gd name="connsiteX4" fmla="*/ 13883 w 678652"/>
                      <a:gd name="connsiteY4" fmla="*/ 355160 h 356808"/>
                      <a:gd name="connsiteX5" fmla="*/ 0 w 678652"/>
                      <a:gd name="connsiteY5" fmla="*/ 348118 h 356808"/>
                      <a:gd name="connsiteX6" fmla="*/ 13883 w 678652"/>
                      <a:gd name="connsiteY6" fmla="*/ 327193 h 35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52" h="356808">
                        <a:moveTo>
                          <a:pt x="13883" y="327193"/>
                        </a:moveTo>
                        <a:lnTo>
                          <a:pt x="664770" y="1649"/>
                        </a:lnTo>
                        <a:cubicBezTo>
                          <a:pt x="672415" y="-2174"/>
                          <a:pt x="678653" y="844"/>
                          <a:pt x="678653" y="8691"/>
                        </a:cubicBezTo>
                        <a:cubicBezTo>
                          <a:pt x="678653" y="16538"/>
                          <a:pt x="672415" y="25793"/>
                          <a:pt x="664770" y="29616"/>
                        </a:cubicBezTo>
                        <a:lnTo>
                          <a:pt x="13883" y="355160"/>
                        </a:lnTo>
                        <a:cubicBezTo>
                          <a:pt x="6237" y="358983"/>
                          <a:pt x="0" y="355965"/>
                          <a:pt x="0" y="348118"/>
                        </a:cubicBezTo>
                        <a:cubicBezTo>
                          <a:pt x="0" y="340271"/>
                          <a:pt x="6237" y="331016"/>
                          <a:pt x="13883" y="327193"/>
                        </a:cubicBezTo>
                        <a:close/>
                      </a:path>
                    </a:pathLst>
                  </a:custGeom>
                  <a:solidFill>
                    <a:srgbClr val="F2F2F2"/>
                  </a:solidFill>
                  <a:ln w="0" cap="flat">
                    <a:noFill/>
                    <a:prstDash val="solid"/>
                    <a:miter/>
                  </a:ln>
                </p:spPr>
                <p:txBody>
                  <a:bodyPr rtlCol="0" anchor="ctr"/>
                  <a:lstStyle/>
                  <a:p>
                    <a:endParaRPr lang="en-GB"/>
                  </a:p>
                </p:txBody>
              </p:sp>
              <p:sp>
                <p:nvSpPr>
                  <p:cNvPr id="178" name="Vrije vorm: vorm 177">
                    <a:extLst>
                      <a:ext uri="{FF2B5EF4-FFF2-40B4-BE49-F238E27FC236}">
                        <a16:creationId xmlns:a16="http://schemas.microsoft.com/office/drawing/2014/main" id="{CE5966DC-FC61-980C-8061-8CD180105CA4}"/>
                      </a:ext>
                    </a:extLst>
                  </p:cNvPr>
                  <p:cNvSpPr/>
                  <p:nvPr/>
                </p:nvSpPr>
                <p:spPr>
                  <a:xfrm>
                    <a:off x="7597205" y="2670758"/>
                    <a:ext cx="414072" cy="224418"/>
                  </a:xfrm>
                  <a:custGeom>
                    <a:avLst/>
                    <a:gdLst>
                      <a:gd name="connsiteX0" fmla="*/ 13883 w 414072"/>
                      <a:gd name="connsiteY0" fmla="*/ 194802 h 224418"/>
                      <a:gd name="connsiteX1" fmla="*/ 400190 w 414072"/>
                      <a:gd name="connsiteY1" fmla="*/ 1649 h 224418"/>
                      <a:gd name="connsiteX2" fmla="*/ 414072 w 414072"/>
                      <a:gd name="connsiteY2" fmla="*/ 8691 h 224418"/>
                      <a:gd name="connsiteX3" fmla="*/ 400190 w 414072"/>
                      <a:gd name="connsiteY3" fmla="*/ 29616 h 224418"/>
                      <a:gd name="connsiteX4" fmla="*/ 13883 w 414072"/>
                      <a:gd name="connsiteY4" fmla="*/ 222769 h 224418"/>
                      <a:gd name="connsiteX5" fmla="*/ 0 w 414072"/>
                      <a:gd name="connsiteY5" fmla="*/ 215727 h 224418"/>
                      <a:gd name="connsiteX6" fmla="*/ 13883 w 414072"/>
                      <a:gd name="connsiteY6" fmla="*/ 194802 h 22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072" h="224418">
                        <a:moveTo>
                          <a:pt x="13883" y="194802"/>
                        </a:moveTo>
                        <a:lnTo>
                          <a:pt x="400190" y="1649"/>
                        </a:lnTo>
                        <a:cubicBezTo>
                          <a:pt x="407835" y="-2174"/>
                          <a:pt x="414072" y="844"/>
                          <a:pt x="414072" y="8691"/>
                        </a:cubicBezTo>
                        <a:cubicBezTo>
                          <a:pt x="414072" y="16538"/>
                          <a:pt x="407835" y="25793"/>
                          <a:pt x="400190" y="29616"/>
                        </a:cubicBezTo>
                        <a:lnTo>
                          <a:pt x="13883" y="222769"/>
                        </a:lnTo>
                        <a:cubicBezTo>
                          <a:pt x="6237" y="226592"/>
                          <a:pt x="0" y="223574"/>
                          <a:pt x="0" y="215727"/>
                        </a:cubicBezTo>
                        <a:cubicBezTo>
                          <a:pt x="0" y="207881"/>
                          <a:pt x="6237" y="198625"/>
                          <a:pt x="13883" y="194802"/>
                        </a:cubicBezTo>
                        <a:close/>
                      </a:path>
                    </a:pathLst>
                  </a:custGeom>
                  <a:solidFill>
                    <a:srgbClr val="F2F2F2"/>
                  </a:solidFill>
                  <a:ln w="0" cap="flat">
                    <a:noFill/>
                    <a:prstDash val="solid"/>
                    <a:miter/>
                  </a:ln>
                </p:spPr>
                <p:txBody>
                  <a:bodyPr rtlCol="0" anchor="ctr"/>
                  <a:lstStyle/>
                  <a:p>
                    <a:endParaRPr lang="en-GB"/>
                  </a:p>
                </p:txBody>
              </p:sp>
            </p:grpSp>
            <p:sp>
              <p:nvSpPr>
                <p:cNvPr id="179" name="Vrije vorm: vorm 178">
                  <a:extLst>
                    <a:ext uri="{FF2B5EF4-FFF2-40B4-BE49-F238E27FC236}">
                      <a16:creationId xmlns:a16="http://schemas.microsoft.com/office/drawing/2014/main" id="{53DDC029-070E-22AA-30A4-FEB5662A115E}"/>
                    </a:ext>
                  </a:extLst>
                </p:cNvPr>
                <p:cNvSpPr/>
                <p:nvPr/>
              </p:nvSpPr>
              <p:spPr>
                <a:xfrm>
                  <a:off x="7472057" y="2016968"/>
                  <a:ext cx="436606" cy="521363"/>
                </a:xfrm>
                <a:custGeom>
                  <a:avLst/>
                  <a:gdLst>
                    <a:gd name="connsiteX0" fmla="*/ 28571 w 436606"/>
                    <a:gd name="connsiteY0" fmla="*/ 518018 h 521363"/>
                    <a:gd name="connsiteX1" fmla="*/ 408036 w 436606"/>
                    <a:gd name="connsiteY1" fmla="*/ 328286 h 521363"/>
                    <a:gd name="connsiteX2" fmla="*/ 436607 w 436606"/>
                    <a:gd name="connsiteY2" fmla="*/ 285430 h 521363"/>
                    <a:gd name="connsiteX3" fmla="*/ 436607 w 436606"/>
                    <a:gd name="connsiteY3" fmla="*/ 17631 h 521363"/>
                    <a:gd name="connsiteX4" fmla="*/ 408036 w 436606"/>
                    <a:gd name="connsiteY4" fmla="*/ 3345 h 521363"/>
                    <a:gd name="connsiteX5" fmla="*/ 28571 w 436606"/>
                    <a:gd name="connsiteY5" fmla="*/ 193078 h 521363"/>
                    <a:gd name="connsiteX6" fmla="*/ 0 w 436606"/>
                    <a:gd name="connsiteY6" fmla="*/ 235934 h 521363"/>
                    <a:gd name="connsiteX7" fmla="*/ 0 w 436606"/>
                    <a:gd name="connsiteY7" fmla="*/ 503733 h 521363"/>
                    <a:gd name="connsiteX8" fmla="*/ 28571 w 436606"/>
                    <a:gd name="connsiteY8" fmla="*/ 518018 h 52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606" h="521363">
                      <a:moveTo>
                        <a:pt x="28571" y="518018"/>
                      </a:moveTo>
                      <a:lnTo>
                        <a:pt x="408036" y="328286"/>
                      </a:lnTo>
                      <a:cubicBezTo>
                        <a:pt x="423730" y="320439"/>
                        <a:pt x="436607" y="301325"/>
                        <a:pt x="436607" y="285430"/>
                      </a:cubicBezTo>
                      <a:lnTo>
                        <a:pt x="436607" y="17631"/>
                      </a:lnTo>
                      <a:cubicBezTo>
                        <a:pt x="436607" y="1937"/>
                        <a:pt x="423931" y="-4502"/>
                        <a:pt x="408036" y="3345"/>
                      </a:cubicBezTo>
                      <a:lnTo>
                        <a:pt x="28571" y="193078"/>
                      </a:lnTo>
                      <a:cubicBezTo>
                        <a:pt x="12877" y="200925"/>
                        <a:pt x="0" y="220039"/>
                        <a:pt x="0" y="235934"/>
                      </a:cubicBezTo>
                      <a:lnTo>
                        <a:pt x="0" y="503733"/>
                      </a:lnTo>
                      <a:cubicBezTo>
                        <a:pt x="0" y="519427"/>
                        <a:pt x="12676" y="525865"/>
                        <a:pt x="28571" y="518018"/>
                      </a:cubicBezTo>
                      <a:close/>
                    </a:path>
                  </a:pathLst>
                </a:custGeom>
                <a:solidFill>
                  <a:schemeClr val="accent2"/>
                </a:solidFill>
                <a:ln w="0" cap="flat">
                  <a:noFill/>
                  <a:prstDash val="solid"/>
                  <a:miter/>
                </a:ln>
              </p:spPr>
              <p:txBody>
                <a:bodyPr rtlCol="0" anchor="ctr"/>
                <a:lstStyle/>
                <a:p>
                  <a:endParaRPr lang="en-GB"/>
                </a:p>
              </p:txBody>
            </p:sp>
            <p:grpSp>
              <p:nvGrpSpPr>
                <p:cNvPr id="180" name="Graphic 3">
                  <a:extLst>
                    <a:ext uri="{FF2B5EF4-FFF2-40B4-BE49-F238E27FC236}">
                      <a16:creationId xmlns:a16="http://schemas.microsoft.com/office/drawing/2014/main" id="{48842F7E-2E57-8182-79B2-B41E78D28FFA}"/>
                    </a:ext>
                  </a:extLst>
                </p:cNvPr>
                <p:cNvGrpSpPr/>
                <p:nvPr/>
              </p:nvGrpSpPr>
              <p:grpSpPr>
                <a:xfrm>
                  <a:off x="7521754" y="2473315"/>
                  <a:ext cx="307435" cy="367199"/>
                  <a:chOff x="7521754" y="2473315"/>
                  <a:chExt cx="307435" cy="367199"/>
                </a:xfrm>
              </p:grpSpPr>
              <p:sp>
                <p:nvSpPr>
                  <p:cNvPr id="181" name="Vrije vorm: vorm 180">
                    <a:extLst>
                      <a:ext uri="{FF2B5EF4-FFF2-40B4-BE49-F238E27FC236}">
                        <a16:creationId xmlns:a16="http://schemas.microsoft.com/office/drawing/2014/main" id="{87E00B46-D125-A2F3-86FC-E8B4E79D6D1E}"/>
                      </a:ext>
                    </a:extLst>
                  </p:cNvPr>
                  <p:cNvSpPr/>
                  <p:nvPr/>
                </p:nvSpPr>
                <p:spPr>
                  <a:xfrm>
                    <a:off x="7521754" y="2473315"/>
                    <a:ext cx="307435" cy="367199"/>
                  </a:xfrm>
                  <a:custGeom>
                    <a:avLst/>
                    <a:gdLst>
                      <a:gd name="connsiteX0" fmla="*/ 20120 w 307435"/>
                      <a:gd name="connsiteY0" fmla="*/ 364882 h 367199"/>
                      <a:gd name="connsiteX1" fmla="*/ 287316 w 307435"/>
                      <a:gd name="connsiteY1" fmla="*/ 231285 h 367199"/>
                      <a:gd name="connsiteX2" fmla="*/ 307436 w 307435"/>
                      <a:gd name="connsiteY2" fmla="*/ 201104 h 367199"/>
                      <a:gd name="connsiteX3" fmla="*/ 307436 w 307435"/>
                      <a:gd name="connsiteY3" fmla="*/ 12377 h 367199"/>
                      <a:gd name="connsiteX4" fmla="*/ 287316 w 307435"/>
                      <a:gd name="connsiteY4" fmla="*/ 2317 h 367199"/>
                      <a:gd name="connsiteX5" fmla="*/ 20120 w 307435"/>
                      <a:gd name="connsiteY5" fmla="*/ 135915 h 367199"/>
                      <a:gd name="connsiteX6" fmla="*/ 0 w 307435"/>
                      <a:gd name="connsiteY6" fmla="*/ 166095 h 367199"/>
                      <a:gd name="connsiteX7" fmla="*/ 0 w 307435"/>
                      <a:gd name="connsiteY7" fmla="*/ 354822 h 367199"/>
                      <a:gd name="connsiteX8" fmla="*/ 20120 w 307435"/>
                      <a:gd name="connsiteY8" fmla="*/ 364882 h 36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435" h="367199">
                        <a:moveTo>
                          <a:pt x="20120" y="364882"/>
                        </a:moveTo>
                        <a:lnTo>
                          <a:pt x="287316" y="231285"/>
                        </a:lnTo>
                        <a:cubicBezTo>
                          <a:pt x="298382" y="225651"/>
                          <a:pt x="307436" y="212170"/>
                          <a:pt x="307436" y="201104"/>
                        </a:cubicBezTo>
                        <a:lnTo>
                          <a:pt x="307436" y="12377"/>
                        </a:lnTo>
                        <a:cubicBezTo>
                          <a:pt x="307436" y="1311"/>
                          <a:pt x="298382" y="-3115"/>
                          <a:pt x="287316" y="2317"/>
                        </a:cubicBezTo>
                        <a:lnTo>
                          <a:pt x="20120" y="135915"/>
                        </a:lnTo>
                        <a:cubicBezTo>
                          <a:pt x="9054" y="141549"/>
                          <a:pt x="0" y="155029"/>
                          <a:pt x="0" y="166095"/>
                        </a:cubicBezTo>
                        <a:lnTo>
                          <a:pt x="0" y="354822"/>
                        </a:lnTo>
                        <a:cubicBezTo>
                          <a:pt x="0" y="365888"/>
                          <a:pt x="9054" y="370315"/>
                          <a:pt x="20120" y="364882"/>
                        </a:cubicBezTo>
                        <a:close/>
                      </a:path>
                    </a:pathLst>
                  </a:custGeom>
                  <a:solidFill>
                    <a:schemeClr val="accent2"/>
                  </a:solidFill>
                  <a:ln w="0" cap="flat">
                    <a:noFill/>
                    <a:prstDash val="solid"/>
                    <a:miter/>
                  </a:ln>
                </p:spPr>
                <p:txBody>
                  <a:bodyPr rtlCol="0" anchor="ctr"/>
                  <a:lstStyle/>
                  <a:p>
                    <a:endParaRPr lang="en-GB"/>
                  </a:p>
                </p:txBody>
              </p:sp>
              <p:sp>
                <p:nvSpPr>
                  <p:cNvPr id="182" name="Vrije vorm: vorm 181">
                    <a:extLst>
                      <a:ext uri="{FF2B5EF4-FFF2-40B4-BE49-F238E27FC236}">
                        <a16:creationId xmlns:a16="http://schemas.microsoft.com/office/drawing/2014/main" id="{A42EC8D4-69C0-A3CD-FE69-E20598732381}"/>
                      </a:ext>
                    </a:extLst>
                  </p:cNvPr>
                  <p:cNvSpPr/>
                  <p:nvPr/>
                </p:nvSpPr>
                <p:spPr>
                  <a:xfrm>
                    <a:off x="7612093" y="2608418"/>
                    <a:ext cx="156434" cy="155255"/>
                  </a:xfrm>
                  <a:custGeom>
                    <a:avLst/>
                    <a:gdLst>
                      <a:gd name="connsiteX0" fmla="*/ 0 w 156434"/>
                      <a:gd name="connsiteY0" fmla="*/ 29383 h 155255"/>
                      <a:gd name="connsiteX1" fmla="*/ 0 w 156434"/>
                      <a:gd name="connsiteY1" fmla="*/ 145878 h 155255"/>
                      <a:gd name="connsiteX2" fmla="*/ 21529 w 156434"/>
                      <a:gd name="connsiteY2" fmla="*/ 148896 h 155255"/>
                      <a:gd name="connsiteX3" fmla="*/ 147682 w 156434"/>
                      <a:gd name="connsiteY3" fmla="*/ 27572 h 155255"/>
                      <a:gd name="connsiteX4" fmla="*/ 147682 w 156434"/>
                      <a:gd name="connsiteY4" fmla="*/ 7 h 155255"/>
                      <a:gd name="connsiteX5" fmla="*/ 21529 w 156434"/>
                      <a:gd name="connsiteY5" fmla="*/ 4836 h 155255"/>
                      <a:gd name="connsiteX6" fmla="*/ 0 w 156434"/>
                      <a:gd name="connsiteY6" fmla="*/ 29383 h 15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434" h="155255">
                        <a:moveTo>
                          <a:pt x="0" y="29383"/>
                        </a:moveTo>
                        <a:lnTo>
                          <a:pt x="0" y="145878"/>
                        </a:lnTo>
                        <a:cubicBezTo>
                          <a:pt x="0" y="156944"/>
                          <a:pt x="11468" y="158554"/>
                          <a:pt x="21529" y="148896"/>
                        </a:cubicBezTo>
                        <a:lnTo>
                          <a:pt x="147682" y="27572"/>
                        </a:lnTo>
                        <a:cubicBezTo>
                          <a:pt x="159351" y="16304"/>
                          <a:pt x="159351" y="-395"/>
                          <a:pt x="147682" y="7"/>
                        </a:cubicBezTo>
                        <a:lnTo>
                          <a:pt x="21529" y="4836"/>
                        </a:lnTo>
                        <a:cubicBezTo>
                          <a:pt x="11468" y="5238"/>
                          <a:pt x="0" y="18316"/>
                          <a:pt x="0" y="29383"/>
                        </a:cubicBezTo>
                        <a:close/>
                      </a:path>
                    </a:pathLst>
                  </a:custGeom>
                  <a:solidFill>
                    <a:schemeClr val="accent4"/>
                  </a:solidFill>
                  <a:ln w="0" cap="flat">
                    <a:noFill/>
                    <a:prstDash val="solid"/>
                    <a:miter/>
                  </a:ln>
                </p:spPr>
                <p:txBody>
                  <a:bodyPr rtlCol="0" anchor="ctr"/>
                  <a:lstStyle/>
                  <a:p>
                    <a:endParaRPr lang="en-GB"/>
                  </a:p>
                </p:txBody>
              </p:sp>
            </p:grpSp>
            <p:sp>
              <p:nvSpPr>
                <p:cNvPr id="183" name="Vrije vorm: vorm 182">
                  <a:extLst>
                    <a:ext uri="{FF2B5EF4-FFF2-40B4-BE49-F238E27FC236}">
                      <a16:creationId xmlns:a16="http://schemas.microsoft.com/office/drawing/2014/main" id="{C2D19163-A7D5-7DEE-4ACF-4F29CAD0FAFB}"/>
                    </a:ext>
                  </a:extLst>
                </p:cNvPr>
                <p:cNvSpPr/>
                <p:nvPr/>
              </p:nvSpPr>
              <p:spPr>
                <a:xfrm>
                  <a:off x="7472057" y="2107585"/>
                  <a:ext cx="436606" cy="430746"/>
                </a:xfrm>
                <a:custGeom>
                  <a:avLst/>
                  <a:gdLst>
                    <a:gd name="connsiteX0" fmla="*/ 0 w 436606"/>
                    <a:gd name="connsiteY0" fmla="*/ 413116 h 430746"/>
                    <a:gd name="connsiteX1" fmla="*/ 0 w 436606"/>
                    <a:gd name="connsiteY1" fmla="*/ 305876 h 430746"/>
                    <a:gd name="connsiteX2" fmla="*/ 67805 w 436606"/>
                    <a:gd name="connsiteY2" fmla="*/ 223182 h 430746"/>
                    <a:gd name="connsiteX3" fmla="*/ 78267 w 436606"/>
                    <a:gd name="connsiteY3" fmla="*/ 217146 h 430746"/>
                    <a:gd name="connsiteX4" fmla="*/ 173033 w 436606"/>
                    <a:gd name="connsiteY4" fmla="*/ 217146 h 430746"/>
                    <a:gd name="connsiteX5" fmla="*/ 184099 w 436606"/>
                    <a:gd name="connsiteY5" fmla="*/ 210104 h 430746"/>
                    <a:gd name="connsiteX6" fmla="*/ 333391 w 436606"/>
                    <a:gd name="connsiteY6" fmla="*/ 6890 h 430746"/>
                    <a:gd name="connsiteX7" fmla="*/ 346871 w 436606"/>
                    <a:gd name="connsiteY7" fmla="*/ 452 h 430746"/>
                    <a:gd name="connsiteX8" fmla="*/ 436607 w 436606"/>
                    <a:gd name="connsiteY8" fmla="*/ 38881 h 430746"/>
                    <a:gd name="connsiteX9" fmla="*/ 436607 w 436606"/>
                    <a:gd name="connsiteY9" fmla="*/ 194813 h 430746"/>
                    <a:gd name="connsiteX10" fmla="*/ 408036 w 436606"/>
                    <a:gd name="connsiteY10" fmla="*/ 237668 h 430746"/>
                    <a:gd name="connsiteX11" fmla="*/ 28571 w 436606"/>
                    <a:gd name="connsiteY11" fmla="*/ 427401 h 430746"/>
                    <a:gd name="connsiteX12" fmla="*/ 0 w 436606"/>
                    <a:gd name="connsiteY12" fmla="*/ 413116 h 43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6606" h="430746">
                      <a:moveTo>
                        <a:pt x="0" y="413116"/>
                      </a:moveTo>
                      <a:lnTo>
                        <a:pt x="0" y="305876"/>
                      </a:lnTo>
                      <a:lnTo>
                        <a:pt x="67805" y="223182"/>
                      </a:lnTo>
                      <a:cubicBezTo>
                        <a:pt x="70823" y="219560"/>
                        <a:pt x="74847" y="217146"/>
                        <a:pt x="78267" y="217146"/>
                      </a:cubicBezTo>
                      <a:lnTo>
                        <a:pt x="173033" y="217146"/>
                      </a:lnTo>
                      <a:cubicBezTo>
                        <a:pt x="176655" y="217146"/>
                        <a:pt x="181081" y="214329"/>
                        <a:pt x="184099" y="210104"/>
                      </a:cubicBezTo>
                      <a:lnTo>
                        <a:pt x="333391" y="6890"/>
                      </a:lnTo>
                      <a:cubicBezTo>
                        <a:pt x="337214" y="1659"/>
                        <a:pt x="343048" y="-1158"/>
                        <a:pt x="346871" y="452"/>
                      </a:cubicBezTo>
                      <a:lnTo>
                        <a:pt x="436607" y="38881"/>
                      </a:lnTo>
                      <a:lnTo>
                        <a:pt x="436607" y="194813"/>
                      </a:lnTo>
                      <a:cubicBezTo>
                        <a:pt x="436607" y="210506"/>
                        <a:pt x="423931" y="229620"/>
                        <a:pt x="408036" y="237668"/>
                      </a:cubicBezTo>
                      <a:lnTo>
                        <a:pt x="28571" y="427401"/>
                      </a:lnTo>
                      <a:cubicBezTo>
                        <a:pt x="12877" y="435248"/>
                        <a:pt x="0" y="428810"/>
                        <a:pt x="0" y="413116"/>
                      </a:cubicBezTo>
                      <a:close/>
                    </a:path>
                  </a:pathLst>
                </a:custGeom>
                <a:solidFill>
                  <a:schemeClr val="accent4"/>
                </a:solidFill>
                <a:ln w="0" cap="flat">
                  <a:noFill/>
                  <a:prstDash val="solid"/>
                  <a:miter/>
                </a:ln>
              </p:spPr>
              <p:txBody>
                <a:bodyPr rtlCol="0" anchor="ctr"/>
                <a:lstStyle/>
                <a:p>
                  <a:endParaRPr lang="en-GB"/>
                </a:p>
              </p:txBody>
            </p:sp>
            <p:sp>
              <p:nvSpPr>
                <p:cNvPr id="184" name="Vrije vorm: vorm 183">
                  <a:extLst>
                    <a:ext uri="{FF2B5EF4-FFF2-40B4-BE49-F238E27FC236}">
                      <a16:creationId xmlns:a16="http://schemas.microsoft.com/office/drawing/2014/main" id="{98B6A7A5-26FC-12AF-34BB-E67B50E8389C}"/>
                    </a:ext>
                  </a:extLst>
                </p:cNvPr>
                <p:cNvSpPr/>
                <p:nvPr/>
              </p:nvSpPr>
              <p:spPr>
                <a:xfrm>
                  <a:off x="7590565" y="2204858"/>
                  <a:ext cx="66396" cy="74157"/>
                </a:xfrm>
                <a:custGeom>
                  <a:avLst/>
                  <a:gdLst>
                    <a:gd name="connsiteX0" fmla="*/ 0 w 66396"/>
                    <a:gd name="connsiteY0" fmla="*/ 53678 h 74157"/>
                    <a:gd name="connsiteX1" fmla="*/ 33198 w 66396"/>
                    <a:gd name="connsiteY1" fmla="*/ 70177 h 74157"/>
                    <a:gd name="connsiteX2" fmla="*/ 66397 w 66396"/>
                    <a:gd name="connsiteY2" fmla="*/ 20480 h 74157"/>
                    <a:gd name="connsiteX3" fmla="*/ 33198 w 66396"/>
                    <a:gd name="connsiteY3" fmla="*/ 3981 h 74157"/>
                    <a:gd name="connsiteX4" fmla="*/ 0 w 66396"/>
                    <a:gd name="connsiteY4" fmla="*/ 53678 h 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6" h="74157">
                      <a:moveTo>
                        <a:pt x="0" y="53678"/>
                      </a:moveTo>
                      <a:cubicBezTo>
                        <a:pt x="0" y="71987"/>
                        <a:pt x="14889" y="79432"/>
                        <a:pt x="33198" y="70177"/>
                      </a:cubicBezTo>
                      <a:cubicBezTo>
                        <a:pt x="51508" y="60921"/>
                        <a:pt x="66397" y="38789"/>
                        <a:pt x="66397" y="20480"/>
                      </a:cubicBezTo>
                      <a:cubicBezTo>
                        <a:pt x="66397" y="2170"/>
                        <a:pt x="51508" y="-5274"/>
                        <a:pt x="33198" y="3981"/>
                      </a:cubicBezTo>
                      <a:cubicBezTo>
                        <a:pt x="14889" y="13035"/>
                        <a:pt x="0" y="35369"/>
                        <a:pt x="0" y="53678"/>
                      </a:cubicBezTo>
                      <a:close/>
                    </a:path>
                  </a:pathLst>
                </a:custGeom>
                <a:solidFill>
                  <a:schemeClr val="accent5"/>
                </a:solidFill>
                <a:ln w="0" cap="flat">
                  <a:noFill/>
                  <a:prstDash val="solid"/>
                  <a:miter/>
                </a:ln>
              </p:spPr>
              <p:txBody>
                <a:bodyPr rtlCol="0" anchor="ctr"/>
                <a:lstStyle/>
                <a:p>
                  <a:endParaRPr lang="en-GB"/>
                </a:p>
              </p:txBody>
            </p:sp>
          </p:grpSp>
          <p:sp>
            <p:nvSpPr>
              <p:cNvPr id="185" name="Vrije vorm: vorm 184">
                <a:extLst>
                  <a:ext uri="{FF2B5EF4-FFF2-40B4-BE49-F238E27FC236}">
                    <a16:creationId xmlns:a16="http://schemas.microsoft.com/office/drawing/2014/main" id="{FC879509-A2B0-1FBE-DA72-C35E1FD33813}"/>
                  </a:ext>
                </a:extLst>
              </p:cNvPr>
              <p:cNvSpPr/>
              <p:nvPr/>
            </p:nvSpPr>
            <p:spPr>
              <a:xfrm>
                <a:off x="7218946" y="3279558"/>
                <a:ext cx="41447" cy="46260"/>
              </a:xfrm>
              <a:custGeom>
                <a:avLst/>
                <a:gdLst>
                  <a:gd name="connsiteX0" fmla="*/ 0 w 41447"/>
                  <a:gd name="connsiteY0" fmla="*/ 33474 h 46260"/>
                  <a:gd name="connsiteX1" fmla="*/ 20724 w 41447"/>
                  <a:gd name="connsiteY1" fmla="*/ 43735 h 46260"/>
                  <a:gd name="connsiteX2" fmla="*/ 41447 w 41447"/>
                  <a:gd name="connsiteY2" fmla="*/ 12750 h 46260"/>
                  <a:gd name="connsiteX3" fmla="*/ 20724 w 41447"/>
                  <a:gd name="connsiteY3" fmla="*/ 2489 h 46260"/>
                  <a:gd name="connsiteX4" fmla="*/ 0 w 41447"/>
                  <a:gd name="connsiteY4" fmla="*/ 33474 h 4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47" h="46260">
                    <a:moveTo>
                      <a:pt x="0" y="33474"/>
                    </a:moveTo>
                    <a:cubicBezTo>
                      <a:pt x="0" y="44943"/>
                      <a:pt x="9255" y="49570"/>
                      <a:pt x="20724" y="43735"/>
                    </a:cubicBezTo>
                    <a:cubicBezTo>
                      <a:pt x="32192" y="38101"/>
                      <a:pt x="41447" y="24017"/>
                      <a:pt x="41447" y="12750"/>
                    </a:cubicBezTo>
                    <a:cubicBezTo>
                      <a:pt x="41447" y="1483"/>
                      <a:pt x="32192" y="-3346"/>
                      <a:pt x="20724" y="2489"/>
                    </a:cubicBezTo>
                    <a:cubicBezTo>
                      <a:pt x="9255" y="8123"/>
                      <a:pt x="0" y="22207"/>
                      <a:pt x="0" y="33474"/>
                    </a:cubicBezTo>
                    <a:close/>
                  </a:path>
                </a:pathLst>
              </a:custGeom>
              <a:solidFill>
                <a:schemeClr val="accent5"/>
              </a:solidFill>
              <a:ln w="0" cap="flat">
                <a:noFill/>
                <a:prstDash val="solid"/>
                <a:miter/>
              </a:ln>
            </p:spPr>
            <p:txBody>
              <a:bodyPr rtlCol="0" anchor="ctr"/>
              <a:lstStyle/>
              <a:p>
                <a:endParaRPr lang="en-GB"/>
              </a:p>
            </p:txBody>
          </p:sp>
        </p:grpSp>
        <p:grpSp>
          <p:nvGrpSpPr>
            <p:cNvPr id="186" name="Graphic 3">
              <a:extLst>
                <a:ext uri="{FF2B5EF4-FFF2-40B4-BE49-F238E27FC236}">
                  <a16:creationId xmlns:a16="http://schemas.microsoft.com/office/drawing/2014/main" id="{D79B69EB-3553-F86F-46C0-21701BA7AB28}"/>
                </a:ext>
              </a:extLst>
            </p:cNvPr>
            <p:cNvGrpSpPr/>
            <p:nvPr/>
          </p:nvGrpSpPr>
          <p:grpSpPr>
            <a:xfrm>
              <a:off x="7575533" y="2852955"/>
              <a:ext cx="418516" cy="473024"/>
              <a:chOff x="7448499" y="3414237"/>
              <a:chExt cx="418516" cy="473024"/>
            </a:xfrm>
          </p:grpSpPr>
          <p:grpSp>
            <p:nvGrpSpPr>
              <p:cNvPr id="187" name="Graphic 3">
                <a:extLst>
                  <a:ext uri="{FF2B5EF4-FFF2-40B4-BE49-F238E27FC236}">
                    <a16:creationId xmlns:a16="http://schemas.microsoft.com/office/drawing/2014/main" id="{B187B2E1-B31E-2BF4-6928-6653385F872B}"/>
                  </a:ext>
                </a:extLst>
              </p:cNvPr>
              <p:cNvGrpSpPr/>
              <p:nvPr/>
            </p:nvGrpSpPr>
            <p:grpSpPr>
              <a:xfrm>
                <a:off x="7448499" y="3414237"/>
                <a:ext cx="418516" cy="473024"/>
                <a:chOff x="7448499" y="3414237"/>
                <a:chExt cx="418516" cy="473024"/>
              </a:xfrm>
            </p:grpSpPr>
            <p:grpSp>
              <p:nvGrpSpPr>
                <p:cNvPr id="188" name="Graphic 3">
                  <a:extLst>
                    <a:ext uri="{FF2B5EF4-FFF2-40B4-BE49-F238E27FC236}">
                      <a16:creationId xmlns:a16="http://schemas.microsoft.com/office/drawing/2014/main" id="{44CDCAB2-0556-0163-404A-0A0A1219BAA2}"/>
                    </a:ext>
                  </a:extLst>
                </p:cNvPr>
                <p:cNvGrpSpPr/>
                <p:nvPr/>
              </p:nvGrpSpPr>
              <p:grpSpPr>
                <a:xfrm>
                  <a:off x="7448499" y="3514758"/>
                  <a:ext cx="147738" cy="238100"/>
                  <a:chOff x="7448499" y="3514758"/>
                  <a:chExt cx="147738" cy="238100"/>
                </a:xfrm>
              </p:grpSpPr>
              <p:sp>
                <p:nvSpPr>
                  <p:cNvPr id="189" name="Vrije vorm: vorm 188">
                    <a:extLst>
                      <a:ext uri="{FF2B5EF4-FFF2-40B4-BE49-F238E27FC236}">
                        <a16:creationId xmlns:a16="http://schemas.microsoft.com/office/drawing/2014/main" id="{15ABACED-DD1F-AF89-5BBF-F38CA2B032ED}"/>
                      </a:ext>
                    </a:extLst>
                  </p:cNvPr>
                  <p:cNvSpPr/>
                  <p:nvPr/>
                </p:nvSpPr>
                <p:spPr>
                  <a:xfrm>
                    <a:off x="7448499" y="3514758"/>
                    <a:ext cx="147738" cy="238100"/>
                  </a:xfrm>
                  <a:custGeom>
                    <a:avLst/>
                    <a:gdLst>
                      <a:gd name="connsiteX0" fmla="*/ 134621 w 147738"/>
                      <a:gd name="connsiteY0" fmla="*/ 191623 h 238100"/>
                      <a:gd name="connsiteX1" fmla="*/ 49111 w 147738"/>
                      <a:gd name="connsiteY1" fmla="*/ 84786 h 238100"/>
                      <a:gd name="connsiteX2" fmla="*/ 66213 w 147738"/>
                      <a:gd name="connsiteY2" fmla="*/ 51587 h 238100"/>
                      <a:gd name="connsiteX3" fmla="*/ 108264 w 147738"/>
                      <a:gd name="connsiteY3" fmla="*/ 62050 h 238100"/>
                      <a:gd name="connsiteX4" fmla="*/ 142670 w 147738"/>
                      <a:gd name="connsiteY4" fmla="*/ 57422 h 238100"/>
                      <a:gd name="connsiteX5" fmla="*/ 138042 w 147738"/>
                      <a:gd name="connsiteY5" fmla="*/ 23017 h 238100"/>
                      <a:gd name="connsiteX6" fmla="*/ 44886 w 147738"/>
                      <a:gd name="connsiteY6" fmla="*/ 7323 h 238100"/>
                      <a:gd name="connsiteX7" fmla="*/ 18 w 147738"/>
                      <a:gd name="connsiteY7" fmla="*/ 83981 h 238100"/>
                      <a:gd name="connsiteX8" fmla="*/ 111483 w 147738"/>
                      <a:gd name="connsiteY8" fmla="*/ 235284 h 238100"/>
                      <a:gd name="connsiteX9" fmla="*/ 122952 w 147738"/>
                      <a:gd name="connsiteY9" fmla="*/ 238101 h 238100"/>
                      <a:gd name="connsiteX10" fmla="*/ 144682 w 147738"/>
                      <a:gd name="connsiteY10" fmla="*/ 225023 h 238100"/>
                      <a:gd name="connsiteX11" fmla="*/ 134420 w 147738"/>
                      <a:gd name="connsiteY11" fmla="*/ 191824 h 2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738" h="238100">
                        <a:moveTo>
                          <a:pt x="134621" y="191623"/>
                        </a:moveTo>
                        <a:cubicBezTo>
                          <a:pt x="54342" y="148969"/>
                          <a:pt x="48910" y="99071"/>
                          <a:pt x="49111" y="84786"/>
                        </a:cubicBezTo>
                        <a:cubicBezTo>
                          <a:pt x="49312" y="69293"/>
                          <a:pt x="55952" y="56416"/>
                          <a:pt x="66213" y="51587"/>
                        </a:cubicBezTo>
                        <a:cubicBezTo>
                          <a:pt x="77078" y="46356"/>
                          <a:pt x="92369" y="50179"/>
                          <a:pt x="108264" y="62050"/>
                        </a:cubicBezTo>
                        <a:cubicBezTo>
                          <a:pt x="119129" y="70299"/>
                          <a:pt x="134420" y="68287"/>
                          <a:pt x="142670" y="57422"/>
                        </a:cubicBezTo>
                        <a:cubicBezTo>
                          <a:pt x="150919" y="46557"/>
                          <a:pt x="148907" y="31266"/>
                          <a:pt x="138042" y="23017"/>
                        </a:cubicBezTo>
                        <a:cubicBezTo>
                          <a:pt x="107057" y="-725"/>
                          <a:pt x="73054" y="-6359"/>
                          <a:pt x="44886" y="7323"/>
                        </a:cubicBezTo>
                        <a:cubicBezTo>
                          <a:pt x="17925" y="20401"/>
                          <a:pt x="822" y="49776"/>
                          <a:pt x="18" y="83981"/>
                        </a:cubicBezTo>
                        <a:cubicBezTo>
                          <a:pt x="-988" y="141122"/>
                          <a:pt x="40660" y="197659"/>
                          <a:pt x="111483" y="235284"/>
                        </a:cubicBezTo>
                        <a:cubicBezTo>
                          <a:pt x="115105" y="237296"/>
                          <a:pt x="119129" y="238101"/>
                          <a:pt x="122952" y="238101"/>
                        </a:cubicBezTo>
                        <a:cubicBezTo>
                          <a:pt x="131805" y="238101"/>
                          <a:pt x="140255" y="233272"/>
                          <a:pt x="144682" y="225023"/>
                        </a:cubicBezTo>
                        <a:cubicBezTo>
                          <a:pt x="151120" y="212951"/>
                          <a:pt x="146492" y="198062"/>
                          <a:pt x="134420" y="191824"/>
                        </a:cubicBezTo>
                        <a:close/>
                      </a:path>
                    </a:pathLst>
                  </a:custGeom>
                  <a:solidFill>
                    <a:srgbClr val="FAFAFA"/>
                  </a:solidFill>
                  <a:ln w="0" cap="flat">
                    <a:noFill/>
                    <a:prstDash val="solid"/>
                    <a:miter/>
                  </a:ln>
                </p:spPr>
                <p:txBody>
                  <a:bodyPr rtlCol="0" anchor="ctr"/>
                  <a:lstStyle/>
                  <a:p>
                    <a:endParaRPr lang="en-GB"/>
                  </a:p>
                </p:txBody>
              </p:sp>
              <p:sp>
                <p:nvSpPr>
                  <p:cNvPr id="190" name="Vrije vorm: vorm 189">
                    <a:extLst>
                      <a:ext uri="{FF2B5EF4-FFF2-40B4-BE49-F238E27FC236}">
                        <a16:creationId xmlns:a16="http://schemas.microsoft.com/office/drawing/2014/main" id="{8A13AE15-495F-F9D9-5521-255A326F2EB9}"/>
                      </a:ext>
                    </a:extLst>
                  </p:cNvPr>
                  <p:cNvSpPr/>
                  <p:nvPr/>
                </p:nvSpPr>
                <p:spPr>
                  <a:xfrm>
                    <a:off x="7448499" y="3514758"/>
                    <a:ext cx="147738" cy="238100"/>
                  </a:xfrm>
                  <a:custGeom>
                    <a:avLst/>
                    <a:gdLst>
                      <a:gd name="connsiteX0" fmla="*/ 134621 w 147738"/>
                      <a:gd name="connsiteY0" fmla="*/ 191623 h 238100"/>
                      <a:gd name="connsiteX1" fmla="*/ 49111 w 147738"/>
                      <a:gd name="connsiteY1" fmla="*/ 84786 h 238100"/>
                      <a:gd name="connsiteX2" fmla="*/ 66213 w 147738"/>
                      <a:gd name="connsiteY2" fmla="*/ 51587 h 238100"/>
                      <a:gd name="connsiteX3" fmla="*/ 108264 w 147738"/>
                      <a:gd name="connsiteY3" fmla="*/ 62050 h 238100"/>
                      <a:gd name="connsiteX4" fmla="*/ 142670 w 147738"/>
                      <a:gd name="connsiteY4" fmla="*/ 57422 h 238100"/>
                      <a:gd name="connsiteX5" fmla="*/ 138042 w 147738"/>
                      <a:gd name="connsiteY5" fmla="*/ 23017 h 238100"/>
                      <a:gd name="connsiteX6" fmla="*/ 44886 w 147738"/>
                      <a:gd name="connsiteY6" fmla="*/ 7323 h 238100"/>
                      <a:gd name="connsiteX7" fmla="*/ 18 w 147738"/>
                      <a:gd name="connsiteY7" fmla="*/ 83981 h 238100"/>
                      <a:gd name="connsiteX8" fmla="*/ 111483 w 147738"/>
                      <a:gd name="connsiteY8" fmla="*/ 235284 h 238100"/>
                      <a:gd name="connsiteX9" fmla="*/ 122952 w 147738"/>
                      <a:gd name="connsiteY9" fmla="*/ 238101 h 238100"/>
                      <a:gd name="connsiteX10" fmla="*/ 144682 w 147738"/>
                      <a:gd name="connsiteY10" fmla="*/ 225023 h 238100"/>
                      <a:gd name="connsiteX11" fmla="*/ 134420 w 147738"/>
                      <a:gd name="connsiteY11" fmla="*/ 191824 h 2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738" h="238100">
                        <a:moveTo>
                          <a:pt x="134621" y="191623"/>
                        </a:moveTo>
                        <a:cubicBezTo>
                          <a:pt x="54342" y="148969"/>
                          <a:pt x="48910" y="99071"/>
                          <a:pt x="49111" y="84786"/>
                        </a:cubicBezTo>
                        <a:cubicBezTo>
                          <a:pt x="49312" y="69293"/>
                          <a:pt x="55952" y="56416"/>
                          <a:pt x="66213" y="51587"/>
                        </a:cubicBezTo>
                        <a:cubicBezTo>
                          <a:pt x="77078" y="46356"/>
                          <a:pt x="92369" y="50179"/>
                          <a:pt x="108264" y="62050"/>
                        </a:cubicBezTo>
                        <a:cubicBezTo>
                          <a:pt x="119129" y="70299"/>
                          <a:pt x="134420" y="68287"/>
                          <a:pt x="142670" y="57422"/>
                        </a:cubicBezTo>
                        <a:cubicBezTo>
                          <a:pt x="150919" y="46557"/>
                          <a:pt x="148907" y="31266"/>
                          <a:pt x="138042" y="23017"/>
                        </a:cubicBezTo>
                        <a:cubicBezTo>
                          <a:pt x="107057" y="-725"/>
                          <a:pt x="73054" y="-6359"/>
                          <a:pt x="44886" y="7323"/>
                        </a:cubicBezTo>
                        <a:cubicBezTo>
                          <a:pt x="17925" y="20401"/>
                          <a:pt x="822" y="49776"/>
                          <a:pt x="18" y="83981"/>
                        </a:cubicBezTo>
                        <a:cubicBezTo>
                          <a:pt x="-988" y="141122"/>
                          <a:pt x="40660" y="197659"/>
                          <a:pt x="111483" y="235284"/>
                        </a:cubicBezTo>
                        <a:cubicBezTo>
                          <a:pt x="115105" y="237296"/>
                          <a:pt x="119129" y="238101"/>
                          <a:pt x="122952" y="238101"/>
                        </a:cubicBezTo>
                        <a:cubicBezTo>
                          <a:pt x="131805" y="238101"/>
                          <a:pt x="140255" y="233272"/>
                          <a:pt x="144682" y="225023"/>
                        </a:cubicBezTo>
                        <a:cubicBezTo>
                          <a:pt x="151120" y="212951"/>
                          <a:pt x="146492" y="198062"/>
                          <a:pt x="134420" y="191824"/>
                        </a:cubicBezTo>
                        <a:close/>
                      </a:path>
                    </a:pathLst>
                  </a:custGeom>
                  <a:solidFill>
                    <a:schemeClr val="accent4"/>
                  </a:solidFill>
                  <a:ln w="0" cap="flat">
                    <a:noFill/>
                    <a:prstDash val="solid"/>
                    <a:miter/>
                  </a:ln>
                </p:spPr>
                <p:txBody>
                  <a:bodyPr rtlCol="0" anchor="ctr"/>
                  <a:lstStyle/>
                  <a:p>
                    <a:endParaRPr lang="en-GB"/>
                  </a:p>
                </p:txBody>
              </p:sp>
            </p:grpSp>
            <p:sp>
              <p:nvSpPr>
                <p:cNvPr id="191" name="Vrije vorm: vorm 190">
                  <a:extLst>
                    <a:ext uri="{FF2B5EF4-FFF2-40B4-BE49-F238E27FC236}">
                      <a16:creationId xmlns:a16="http://schemas.microsoft.com/office/drawing/2014/main" id="{5A466F15-5CDD-3F55-98C7-861EB0D6D1F5}"/>
                    </a:ext>
                  </a:extLst>
                </p:cNvPr>
                <p:cNvSpPr/>
                <p:nvPr/>
              </p:nvSpPr>
              <p:spPr>
                <a:xfrm>
                  <a:off x="7562397" y="3490492"/>
                  <a:ext cx="304618" cy="396769"/>
                </a:xfrm>
                <a:custGeom>
                  <a:avLst/>
                  <a:gdLst>
                    <a:gd name="connsiteX0" fmla="*/ 304619 w 304618"/>
                    <a:gd name="connsiteY0" fmla="*/ 320514 h 396769"/>
                    <a:gd name="connsiteX1" fmla="*/ 304619 w 304618"/>
                    <a:gd name="connsiteY1" fmla="*/ 0 h 396769"/>
                    <a:gd name="connsiteX2" fmla="*/ 0 w 304618"/>
                    <a:gd name="connsiteY2" fmla="*/ 0 h 396769"/>
                    <a:gd name="connsiteX3" fmla="*/ 0 w 304618"/>
                    <a:gd name="connsiteY3" fmla="*/ 320514 h 396769"/>
                    <a:gd name="connsiteX4" fmla="*/ 44667 w 304618"/>
                    <a:gd name="connsiteY4" fmla="*/ 374436 h 396769"/>
                    <a:gd name="connsiteX5" fmla="*/ 259952 w 304618"/>
                    <a:gd name="connsiteY5" fmla="*/ 374436 h 396769"/>
                    <a:gd name="connsiteX6" fmla="*/ 304619 w 304618"/>
                    <a:gd name="connsiteY6" fmla="*/ 320514 h 39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618" h="396769">
                      <a:moveTo>
                        <a:pt x="304619" y="320514"/>
                      </a:moveTo>
                      <a:lnTo>
                        <a:pt x="304619" y="0"/>
                      </a:lnTo>
                      <a:lnTo>
                        <a:pt x="0" y="0"/>
                      </a:lnTo>
                      <a:lnTo>
                        <a:pt x="0" y="320514"/>
                      </a:lnTo>
                      <a:cubicBezTo>
                        <a:pt x="0" y="340030"/>
                        <a:pt x="14889" y="359547"/>
                        <a:pt x="44667" y="374436"/>
                      </a:cubicBezTo>
                      <a:cubicBezTo>
                        <a:pt x="104222" y="404214"/>
                        <a:pt x="200598" y="404214"/>
                        <a:pt x="259952" y="374436"/>
                      </a:cubicBezTo>
                      <a:cubicBezTo>
                        <a:pt x="289730" y="359547"/>
                        <a:pt x="304619" y="340030"/>
                        <a:pt x="304619" y="320514"/>
                      </a:cubicBezTo>
                      <a:close/>
                    </a:path>
                  </a:pathLst>
                </a:custGeom>
                <a:solidFill>
                  <a:schemeClr val="accent4"/>
                </a:solidFill>
                <a:ln w="0" cap="flat">
                  <a:noFill/>
                  <a:prstDash val="solid"/>
                  <a:miter/>
                </a:ln>
              </p:spPr>
              <p:txBody>
                <a:bodyPr rtlCol="0" anchor="ctr"/>
                <a:lstStyle/>
                <a:p>
                  <a:endParaRPr lang="en-GB"/>
                </a:p>
              </p:txBody>
            </p:sp>
            <p:sp>
              <p:nvSpPr>
                <p:cNvPr id="192" name="Vrije vorm: vorm 191">
                  <a:extLst>
                    <a:ext uri="{FF2B5EF4-FFF2-40B4-BE49-F238E27FC236}">
                      <a16:creationId xmlns:a16="http://schemas.microsoft.com/office/drawing/2014/main" id="{4F3B8C48-B921-B14A-9240-EB5CCC137974}"/>
                    </a:ext>
                  </a:extLst>
                </p:cNvPr>
                <p:cNvSpPr/>
                <p:nvPr/>
              </p:nvSpPr>
              <p:spPr>
                <a:xfrm>
                  <a:off x="7562397" y="3414237"/>
                  <a:ext cx="304618" cy="152309"/>
                </a:xfrm>
                <a:custGeom>
                  <a:avLst/>
                  <a:gdLst>
                    <a:gd name="connsiteX0" fmla="*/ 259952 w 304618"/>
                    <a:gd name="connsiteY0" fmla="*/ 22333 h 152309"/>
                    <a:gd name="connsiteX1" fmla="*/ 259952 w 304618"/>
                    <a:gd name="connsiteY1" fmla="*/ 129976 h 152309"/>
                    <a:gd name="connsiteX2" fmla="*/ 44667 w 304618"/>
                    <a:gd name="connsiteY2" fmla="*/ 129976 h 152309"/>
                    <a:gd name="connsiteX3" fmla="*/ 44667 w 304618"/>
                    <a:gd name="connsiteY3" fmla="*/ 22333 h 152309"/>
                    <a:gd name="connsiteX4" fmla="*/ 259952 w 304618"/>
                    <a:gd name="connsiteY4" fmla="*/ 22333 h 152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618" h="152309">
                      <a:moveTo>
                        <a:pt x="259952" y="22333"/>
                      </a:moveTo>
                      <a:cubicBezTo>
                        <a:pt x="319508" y="52111"/>
                        <a:pt x="319508" y="100198"/>
                        <a:pt x="259952" y="129976"/>
                      </a:cubicBezTo>
                      <a:cubicBezTo>
                        <a:pt x="200397" y="159754"/>
                        <a:pt x="104021" y="159754"/>
                        <a:pt x="44667" y="129976"/>
                      </a:cubicBezTo>
                      <a:cubicBezTo>
                        <a:pt x="-14889" y="100198"/>
                        <a:pt x="-14889" y="52111"/>
                        <a:pt x="44667" y="22333"/>
                      </a:cubicBezTo>
                      <a:cubicBezTo>
                        <a:pt x="104222" y="-7444"/>
                        <a:pt x="200598" y="-7444"/>
                        <a:pt x="259952" y="22333"/>
                      </a:cubicBezTo>
                      <a:close/>
                    </a:path>
                  </a:pathLst>
                </a:custGeom>
                <a:solidFill>
                  <a:srgbClr val="FFFFFF"/>
                </a:solidFill>
                <a:ln w="0" cap="flat">
                  <a:noFill/>
                  <a:prstDash val="solid"/>
                  <a:miter/>
                </a:ln>
              </p:spPr>
              <p:txBody>
                <a:bodyPr rtlCol="0" anchor="ctr"/>
                <a:lstStyle/>
                <a:p>
                  <a:endParaRPr lang="en-GB"/>
                </a:p>
              </p:txBody>
            </p:sp>
            <p:sp>
              <p:nvSpPr>
                <p:cNvPr id="193" name="Vrije vorm: vorm 192">
                  <a:extLst>
                    <a:ext uri="{FF2B5EF4-FFF2-40B4-BE49-F238E27FC236}">
                      <a16:creationId xmlns:a16="http://schemas.microsoft.com/office/drawing/2014/main" id="{9F80BA1D-1958-5AF3-8989-F46BFA707744}"/>
                    </a:ext>
                  </a:extLst>
                </p:cNvPr>
                <p:cNvSpPr/>
                <p:nvPr/>
              </p:nvSpPr>
              <p:spPr>
                <a:xfrm>
                  <a:off x="7583825" y="3424951"/>
                  <a:ext cx="261561" cy="124442"/>
                </a:xfrm>
                <a:custGeom>
                  <a:avLst/>
                  <a:gdLst>
                    <a:gd name="connsiteX0" fmla="*/ 223233 w 261561"/>
                    <a:gd name="connsiteY0" fmla="*/ 18259 h 124442"/>
                    <a:gd name="connsiteX1" fmla="*/ 223233 w 261561"/>
                    <a:gd name="connsiteY1" fmla="*/ 106184 h 124442"/>
                    <a:gd name="connsiteX2" fmla="*/ 38329 w 261561"/>
                    <a:gd name="connsiteY2" fmla="*/ 106184 h 124442"/>
                    <a:gd name="connsiteX3" fmla="*/ 38329 w 261561"/>
                    <a:gd name="connsiteY3" fmla="*/ 18259 h 124442"/>
                    <a:gd name="connsiteX4" fmla="*/ 223233 w 261561"/>
                    <a:gd name="connsiteY4" fmla="*/ 18259 h 124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561" h="124442">
                      <a:moveTo>
                        <a:pt x="223233" y="18259"/>
                      </a:moveTo>
                      <a:cubicBezTo>
                        <a:pt x="274338" y="42604"/>
                        <a:pt x="274338" y="81839"/>
                        <a:pt x="223233" y="106184"/>
                      </a:cubicBezTo>
                      <a:cubicBezTo>
                        <a:pt x="172128" y="130529"/>
                        <a:pt x="89434" y="130529"/>
                        <a:pt x="38329" y="106184"/>
                      </a:cubicBezTo>
                      <a:cubicBezTo>
                        <a:pt x="-12776" y="81839"/>
                        <a:pt x="-12776" y="42604"/>
                        <a:pt x="38329" y="18259"/>
                      </a:cubicBezTo>
                      <a:cubicBezTo>
                        <a:pt x="89434" y="-6086"/>
                        <a:pt x="172128" y="-6086"/>
                        <a:pt x="223233" y="18259"/>
                      </a:cubicBezTo>
                      <a:close/>
                    </a:path>
                  </a:pathLst>
                </a:custGeom>
                <a:solidFill>
                  <a:srgbClr val="F0F7FA"/>
                </a:solidFill>
                <a:ln w="0" cap="flat">
                  <a:noFill/>
                  <a:prstDash val="solid"/>
                  <a:miter/>
                </a:ln>
              </p:spPr>
              <p:txBody>
                <a:bodyPr rtlCol="0" anchor="ctr"/>
                <a:lstStyle/>
                <a:p>
                  <a:endParaRPr lang="en-GB"/>
                </a:p>
              </p:txBody>
            </p:sp>
            <p:sp>
              <p:nvSpPr>
                <p:cNvPr id="194" name="Vrije vorm: vorm 193">
                  <a:extLst>
                    <a:ext uri="{FF2B5EF4-FFF2-40B4-BE49-F238E27FC236}">
                      <a16:creationId xmlns:a16="http://schemas.microsoft.com/office/drawing/2014/main" id="{5807AA9B-315B-A7D6-49D9-32B97C79D00E}"/>
                    </a:ext>
                  </a:extLst>
                </p:cNvPr>
                <p:cNvSpPr/>
                <p:nvPr/>
              </p:nvSpPr>
              <p:spPr>
                <a:xfrm>
                  <a:off x="7583825" y="3424951"/>
                  <a:ext cx="261561" cy="124442"/>
                </a:xfrm>
                <a:custGeom>
                  <a:avLst/>
                  <a:gdLst>
                    <a:gd name="connsiteX0" fmla="*/ 223233 w 261561"/>
                    <a:gd name="connsiteY0" fmla="*/ 18259 h 124442"/>
                    <a:gd name="connsiteX1" fmla="*/ 223233 w 261561"/>
                    <a:gd name="connsiteY1" fmla="*/ 106184 h 124442"/>
                    <a:gd name="connsiteX2" fmla="*/ 38329 w 261561"/>
                    <a:gd name="connsiteY2" fmla="*/ 106184 h 124442"/>
                    <a:gd name="connsiteX3" fmla="*/ 38329 w 261561"/>
                    <a:gd name="connsiteY3" fmla="*/ 18259 h 124442"/>
                    <a:gd name="connsiteX4" fmla="*/ 223233 w 261561"/>
                    <a:gd name="connsiteY4" fmla="*/ 18259 h 124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561" h="124442">
                      <a:moveTo>
                        <a:pt x="223233" y="18259"/>
                      </a:moveTo>
                      <a:cubicBezTo>
                        <a:pt x="274338" y="42604"/>
                        <a:pt x="274338" y="81839"/>
                        <a:pt x="223233" y="106184"/>
                      </a:cubicBezTo>
                      <a:cubicBezTo>
                        <a:pt x="172128" y="130529"/>
                        <a:pt x="89434" y="130529"/>
                        <a:pt x="38329" y="106184"/>
                      </a:cubicBezTo>
                      <a:cubicBezTo>
                        <a:pt x="-12776" y="81839"/>
                        <a:pt x="-12776" y="42604"/>
                        <a:pt x="38329" y="18259"/>
                      </a:cubicBezTo>
                      <a:cubicBezTo>
                        <a:pt x="89434" y="-6086"/>
                        <a:pt x="172128" y="-6086"/>
                        <a:pt x="223233" y="18259"/>
                      </a:cubicBezTo>
                      <a:close/>
                    </a:path>
                  </a:pathLst>
                </a:custGeom>
                <a:gradFill>
                  <a:gsLst>
                    <a:gs pos="0">
                      <a:srgbClr val="FA7269"/>
                    </a:gs>
                    <a:gs pos="50000">
                      <a:srgbClr val="FC807C"/>
                    </a:gs>
                    <a:gs pos="100000">
                      <a:srgbClr val="FF8F8F"/>
                    </a:gs>
                  </a:gsLst>
                  <a:lin ang="0" scaled="1"/>
                </a:gradFill>
                <a:ln w="0" cap="flat">
                  <a:noFill/>
                  <a:prstDash val="solid"/>
                  <a:miter/>
                </a:ln>
              </p:spPr>
              <p:txBody>
                <a:bodyPr rtlCol="0" anchor="ctr"/>
                <a:lstStyle/>
                <a:p>
                  <a:endParaRPr lang="en-GB"/>
                </a:p>
              </p:txBody>
            </p:sp>
            <p:sp>
              <p:nvSpPr>
                <p:cNvPr id="195" name="Vrije vorm: vorm 194">
                  <a:extLst>
                    <a:ext uri="{FF2B5EF4-FFF2-40B4-BE49-F238E27FC236}">
                      <a16:creationId xmlns:a16="http://schemas.microsoft.com/office/drawing/2014/main" id="{D584E1EB-0C5E-57DA-8719-46E8FC89A3DE}"/>
                    </a:ext>
                  </a:extLst>
                </p:cNvPr>
                <p:cNvSpPr/>
                <p:nvPr/>
              </p:nvSpPr>
              <p:spPr>
                <a:xfrm>
                  <a:off x="7613301" y="3503218"/>
                  <a:ext cx="203012" cy="46175"/>
                </a:xfrm>
                <a:custGeom>
                  <a:avLst/>
                  <a:gdLst>
                    <a:gd name="connsiteX0" fmla="*/ 9054 w 203012"/>
                    <a:gd name="connsiteY0" fmla="*/ 18259 h 46175"/>
                    <a:gd name="connsiteX1" fmla="*/ 0 w 203012"/>
                    <a:gd name="connsiteY1" fmla="*/ 23088 h 46175"/>
                    <a:gd name="connsiteX2" fmla="*/ 9054 w 203012"/>
                    <a:gd name="connsiteY2" fmla="*/ 27916 h 46175"/>
                    <a:gd name="connsiteX3" fmla="*/ 193958 w 203012"/>
                    <a:gd name="connsiteY3" fmla="*/ 27916 h 46175"/>
                    <a:gd name="connsiteX4" fmla="*/ 203012 w 203012"/>
                    <a:gd name="connsiteY4" fmla="*/ 23088 h 46175"/>
                    <a:gd name="connsiteX5" fmla="*/ 193958 w 203012"/>
                    <a:gd name="connsiteY5" fmla="*/ 18259 h 46175"/>
                    <a:gd name="connsiteX6" fmla="*/ 9054 w 203012"/>
                    <a:gd name="connsiteY6" fmla="*/ 18259 h 4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012" h="46175">
                      <a:moveTo>
                        <a:pt x="9054" y="18259"/>
                      </a:moveTo>
                      <a:cubicBezTo>
                        <a:pt x="5835" y="19869"/>
                        <a:pt x="2817" y="21478"/>
                        <a:pt x="0" y="23088"/>
                      </a:cubicBezTo>
                      <a:cubicBezTo>
                        <a:pt x="2817" y="24697"/>
                        <a:pt x="5835" y="26307"/>
                        <a:pt x="9054" y="27916"/>
                      </a:cubicBezTo>
                      <a:cubicBezTo>
                        <a:pt x="60159" y="52262"/>
                        <a:pt x="142853" y="52262"/>
                        <a:pt x="193958" y="27916"/>
                      </a:cubicBezTo>
                      <a:cubicBezTo>
                        <a:pt x="197177" y="26307"/>
                        <a:pt x="200195" y="24697"/>
                        <a:pt x="203012" y="23088"/>
                      </a:cubicBezTo>
                      <a:cubicBezTo>
                        <a:pt x="200195" y="21478"/>
                        <a:pt x="197177" y="19869"/>
                        <a:pt x="193958" y="18259"/>
                      </a:cubicBezTo>
                      <a:cubicBezTo>
                        <a:pt x="142853" y="-6086"/>
                        <a:pt x="60159" y="-6086"/>
                        <a:pt x="9054" y="18259"/>
                      </a:cubicBezTo>
                      <a:close/>
                    </a:path>
                  </a:pathLst>
                </a:custGeom>
                <a:solidFill>
                  <a:srgbClr val="6E4230"/>
                </a:solidFill>
                <a:ln w="0" cap="flat">
                  <a:noFill/>
                  <a:prstDash val="solid"/>
                  <a:miter/>
                </a:ln>
              </p:spPr>
              <p:txBody>
                <a:bodyPr rtlCol="0" anchor="ctr"/>
                <a:lstStyle/>
                <a:p>
                  <a:endParaRPr lang="en-GB"/>
                </a:p>
              </p:txBody>
            </p:sp>
            <p:sp>
              <p:nvSpPr>
                <p:cNvPr id="196" name="Vrije vorm: vorm 195">
                  <a:extLst>
                    <a:ext uri="{FF2B5EF4-FFF2-40B4-BE49-F238E27FC236}">
                      <a16:creationId xmlns:a16="http://schemas.microsoft.com/office/drawing/2014/main" id="{3406160D-153B-EDA0-8774-F9C23130F329}"/>
                    </a:ext>
                  </a:extLst>
                </p:cNvPr>
                <p:cNvSpPr/>
                <p:nvPr/>
              </p:nvSpPr>
              <p:spPr>
                <a:xfrm>
                  <a:off x="7613099" y="3503017"/>
                  <a:ext cx="203012" cy="40793"/>
                </a:xfrm>
                <a:custGeom>
                  <a:avLst/>
                  <a:gdLst>
                    <a:gd name="connsiteX0" fmla="*/ 4024 w 203012"/>
                    <a:gd name="connsiteY0" fmla="*/ 25301 h 40793"/>
                    <a:gd name="connsiteX1" fmla="*/ 112874 w 203012"/>
                    <a:gd name="connsiteY1" fmla="*/ 25703 h 40793"/>
                    <a:gd name="connsiteX2" fmla="*/ 154724 w 203012"/>
                    <a:gd name="connsiteY2" fmla="*/ 40794 h 40793"/>
                    <a:gd name="connsiteX3" fmla="*/ 193958 w 203012"/>
                    <a:gd name="connsiteY3" fmla="*/ 27917 h 40793"/>
                    <a:gd name="connsiteX4" fmla="*/ 203012 w 203012"/>
                    <a:gd name="connsiteY4" fmla="*/ 23088 h 40793"/>
                    <a:gd name="connsiteX5" fmla="*/ 193958 w 203012"/>
                    <a:gd name="connsiteY5" fmla="*/ 18259 h 40793"/>
                    <a:gd name="connsiteX6" fmla="*/ 9054 w 203012"/>
                    <a:gd name="connsiteY6" fmla="*/ 18259 h 40793"/>
                    <a:gd name="connsiteX7" fmla="*/ 0 w 203012"/>
                    <a:gd name="connsiteY7" fmla="*/ 23088 h 40793"/>
                    <a:gd name="connsiteX8" fmla="*/ 4024 w 203012"/>
                    <a:gd name="connsiteY8" fmla="*/ 25100 h 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012" h="40793">
                      <a:moveTo>
                        <a:pt x="4024" y="25301"/>
                      </a:moveTo>
                      <a:cubicBezTo>
                        <a:pt x="39838" y="17253"/>
                        <a:pt x="77261" y="17454"/>
                        <a:pt x="112874" y="25703"/>
                      </a:cubicBezTo>
                      <a:cubicBezTo>
                        <a:pt x="129775" y="29727"/>
                        <a:pt x="143658" y="34757"/>
                        <a:pt x="154724" y="40794"/>
                      </a:cubicBezTo>
                      <a:cubicBezTo>
                        <a:pt x="169009" y="37776"/>
                        <a:pt x="182288" y="33550"/>
                        <a:pt x="193958" y="27917"/>
                      </a:cubicBezTo>
                      <a:cubicBezTo>
                        <a:pt x="197177" y="26307"/>
                        <a:pt x="200195" y="24697"/>
                        <a:pt x="203012" y="23088"/>
                      </a:cubicBezTo>
                      <a:cubicBezTo>
                        <a:pt x="200195" y="21478"/>
                        <a:pt x="197177" y="19869"/>
                        <a:pt x="193958" y="18259"/>
                      </a:cubicBezTo>
                      <a:cubicBezTo>
                        <a:pt x="142853" y="-6086"/>
                        <a:pt x="60159" y="-6086"/>
                        <a:pt x="9054" y="18259"/>
                      </a:cubicBezTo>
                      <a:cubicBezTo>
                        <a:pt x="5835" y="19869"/>
                        <a:pt x="2817" y="21478"/>
                        <a:pt x="0" y="23088"/>
                      </a:cubicBezTo>
                      <a:cubicBezTo>
                        <a:pt x="1207" y="23893"/>
                        <a:pt x="2616" y="24496"/>
                        <a:pt x="4024" y="25100"/>
                      </a:cubicBezTo>
                      <a:close/>
                    </a:path>
                  </a:pathLst>
                </a:custGeom>
                <a:solidFill>
                  <a:srgbClr val="7B543B"/>
                </a:solidFill>
                <a:ln w="0" cap="flat">
                  <a:noFill/>
                  <a:prstDash val="solid"/>
                  <a:miter/>
                </a:ln>
              </p:spPr>
              <p:txBody>
                <a:bodyPr rtlCol="0" anchor="ctr"/>
                <a:lstStyle/>
                <a:p>
                  <a:endParaRPr lang="en-GB"/>
                </a:p>
              </p:txBody>
            </p:sp>
          </p:grpSp>
          <p:sp>
            <p:nvSpPr>
              <p:cNvPr id="197" name="Vrije vorm: vorm 196">
                <a:extLst>
                  <a:ext uri="{FF2B5EF4-FFF2-40B4-BE49-F238E27FC236}">
                    <a16:creationId xmlns:a16="http://schemas.microsoft.com/office/drawing/2014/main" id="{377C8668-158A-E6F1-5F5C-46D2486F7ED5}"/>
                  </a:ext>
                </a:extLst>
              </p:cNvPr>
              <p:cNvSpPr/>
              <p:nvPr/>
            </p:nvSpPr>
            <p:spPr>
              <a:xfrm>
                <a:off x="7607265" y="3543408"/>
                <a:ext cx="9858" cy="175850"/>
              </a:xfrm>
              <a:custGeom>
                <a:avLst/>
                <a:gdLst>
                  <a:gd name="connsiteX0" fmla="*/ 4225 w 9858"/>
                  <a:gd name="connsiteY0" fmla="*/ 2012 h 175850"/>
                  <a:gd name="connsiteX1" fmla="*/ 2012 w 9858"/>
                  <a:gd name="connsiteY1" fmla="*/ 0 h 175850"/>
                  <a:gd name="connsiteX2" fmla="*/ 0 w 9858"/>
                  <a:gd name="connsiteY2" fmla="*/ 2213 h 175850"/>
                  <a:gd name="connsiteX3" fmla="*/ 5835 w 9858"/>
                  <a:gd name="connsiteY3" fmla="*/ 173838 h 175850"/>
                  <a:gd name="connsiteX4" fmla="*/ 7847 w 9858"/>
                  <a:gd name="connsiteY4" fmla="*/ 175850 h 175850"/>
                  <a:gd name="connsiteX5" fmla="*/ 7847 w 9858"/>
                  <a:gd name="connsiteY5" fmla="*/ 175850 h 175850"/>
                  <a:gd name="connsiteX6" fmla="*/ 9859 w 9858"/>
                  <a:gd name="connsiteY6" fmla="*/ 173637 h 175850"/>
                  <a:gd name="connsiteX7" fmla="*/ 4024 w 9858"/>
                  <a:gd name="connsiteY7" fmla="*/ 2012 h 17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8" h="175850">
                    <a:moveTo>
                      <a:pt x="4225" y="2012"/>
                    </a:moveTo>
                    <a:cubicBezTo>
                      <a:pt x="4225" y="805"/>
                      <a:pt x="3219" y="0"/>
                      <a:pt x="2012" y="0"/>
                    </a:cubicBezTo>
                    <a:cubicBezTo>
                      <a:pt x="805" y="0"/>
                      <a:pt x="0" y="1006"/>
                      <a:pt x="0" y="2213"/>
                    </a:cubicBezTo>
                    <a:cubicBezTo>
                      <a:pt x="0" y="11066"/>
                      <a:pt x="5835" y="172229"/>
                      <a:pt x="5835" y="173838"/>
                    </a:cubicBezTo>
                    <a:cubicBezTo>
                      <a:pt x="5835" y="175045"/>
                      <a:pt x="6841" y="175850"/>
                      <a:pt x="7847" y="175850"/>
                    </a:cubicBezTo>
                    <a:lnTo>
                      <a:pt x="7847" y="175850"/>
                    </a:lnTo>
                    <a:cubicBezTo>
                      <a:pt x="9054" y="175850"/>
                      <a:pt x="9859" y="174844"/>
                      <a:pt x="9859" y="173637"/>
                    </a:cubicBezTo>
                    <a:cubicBezTo>
                      <a:pt x="9859" y="172027"/>
                      <a:pt x="4225" y="10865"/>
                      <a:pt x="4024" y="2012"/>
                    </a:cubicBezTo>
                    <a:close/>
                  </a:path>
                </a:pathLst>
              </a:custGeom>
              <a:solidFill>
                <a:srgbClr val="D3DAED">
                  <a:alpha val="50000"/>
                </a:srgbClr>
              </a:solidFill>
              <a:ln w="0" cap="flat">
                <a:noFill/>
                <a:prstDash val="solid"/>
                <a:miter/>
              </a:ln>
            </p:spPr>
            <p:txBody>
              <a:bodyPr rtlCol="0" anchor="ctr"/>
              <a:lstStyle/>
              <a:p>
                <a:endParaRPr lang="en-GB"/>
              </a:p>
            </p:txBody>
          </p:sp>
          <p:sp>
            <p:nvSpPr>
              <p:cNvPr id="198" name="Vrije vorm: vorm 197">
                <a:extLst>
                  <a:ext uri="{FF2B5EF4-FFF2-40B4-BE49-F238E27FC236}">
                    <a16:creationId xmlns:a16="http://schemas.microsoft.com/office/drawing/2014/main" id="{638866CE-5475-3773-CFC4-93B492A46F34}"/>
                  </a:ext>
                </a:extLst>
              </p:cNvPr>
              <p:cNvSpPr/>
              <p:nvPr/>
            </p:nvSpPr>
            <p:spPr>
              <a:xfrm>
                <a:off x="7607255" y="3528842"/>
                <a:ext cx="21337" cy="184380"/>
              </a:xfrm>
              <a:custGeom>
                <a:avLst/>
                <a:gdLst>
                  <a:gd name="connsiteX0" fmla="*/ 19325 w 21337"/>
                  <a:gd name="connsiteY0" fmla="*/ 1086 h 184380"/>
                  <a:gd name="connsiteX1" fmla="*/ 7253 w 21337"/>
                  <a:gd name="connsiteY1" fmla="*/ 2293 h 184380"/>
                  <a:gd name="connsiteX2" fmla="*/ 10 w 21337"/>
                  <a:gd name="connsiteY2" fmla="*/ 16578 h 184380"/>
                  <a:gd name="connsiteX3" fmla="*/ 10 w 21337"/>
                  <a:gd name="connsiteY3" fmla="*/ 182368 h 184380"/>
                  <a:gd name="connsiteX4" fmla="*/ 2022 w 21337"/>
                  <a:gd name="connsiteY4" fmla="*/ 184380 h 184380"/>
                  <a:gd name="connsiteX5" fmla="*/ 2022 w 21337"/>
                  <a:gd name="connsiteY5" fmla="*/ 184380 h 184380"/>
                  <a:gd name="connsiteX6" fmla="*/ 4034 w 21337"/>
                  <a:gd name="connsiteY6" fmla="*/ 182368 h 184380"/>
                  <a:gd name="connsiteX7" fmla="*/ 4034 w 21337"/>
                  <a:gd name="connsiteY7" fmla="*/ 16578 h 184380"/>
                  <a:gd name="connsiteX8" fmla="*/ 9467 w 21337"/>
                  <a:gd name="connsiteY8" fmla="*/ 5915 h 184380"/>
                  <a:gd name="connsiteX9" fmla="*/ 18118 w 21337"/>
                  <a:gd name="connsiteY9" fmla="*/ 4305 h 184380"/>
                  <a:gd name="connsiteX10" fmla="*/ 21337 w 21337"/>
                  <a:gd name="connsiteY10" fmla="*/ 5311 h 184380"/>
                  <a:gd name="connsiteX11" fmla="*/ 19325 w 21337"/>
                  <a:gd name="connsiteY11" fmla="*/ 1287 h 18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37" h="184380">
                    <a:moveTo>
                      <a:pt x="19325" y="1086"/>
                    </a:moveTo>
                    <a:cubicBezTo>
                      <a:pt x="15503" y="-926"/>
                      <a:pt x="10875" y="80"/>
                      <a:pt x="7253" y="2293"/>
                    </a:cubicBezTo>
                    <a:cubicBezTo>
                      <a:pt x="2626" y="5110"/>
                      <a:pt x="-191" y="10744"/>
                      <a:pt x="10" y="16578"/>
                    </a:cubicBezTo>
                    <a:cubicBezTo>
                      <a:pt x="10" y="25431"/>
                      <a:pt x="10" y="180759"/>
                      <a:pt x="10" y="182368"/>
                    </a:cubicBezTo>
                    <a:cubicBezTo>
                      <a:pt x="10" y="183576"/>
                      <a:pt x="1016" y="184380"/>
                      <a:pt x="2022" y="184380"/>
                    </a:cubicBezTo>
                    <a:lnTo>
                      <a:pt x="2022" y="184380"/>
                    </a:lnTo>
                    <a:cubicBezTo>
                      <a:pt x="3229" y="184380"/>
                      <a:pt x="4034" y="183374"/>
                      <a:pt x="4034" y="182368"/>
                    </a:cubicBezTo>
                    <a:cubicBezTo>
                      <a:pt x="4034" y="180759"/>
                      <a:pt x="4034" y="25230"/>
                      <a:pt x="4034" y="16578"/>
                    </a:cubicBezTo>
                    <a:cubicBezTo>
                      <a:pt x="4034" y="12152"/>
                      <a:pt x="6046" y="7926"/>
                      <a:pt x="9467" y="5915"/>
                    </a:cubicBezTo>
                    <a:cubicBezTo>
                      <a:pt x="11076" y="4909"/>
                      <a:pt x="14497" y="3903"/>
                      <a:pt x="18118" y="4305"/>
                    </a:cubicBezTo>
                    <a:cubicBezTo>
                      <a:pt x="19527" y="4305"/>
                      <a:pt x="21337" y="5311"/>
                      <a:pt x="21337" y="5311"/>
                    </a:cubicBezTo>
                    <a:cubicBezTo>
                      <a:pt x="21337" y="2896"/>
                      <a:pt x="20331" y="1689"/>
                      <a:pt x="19325" y="1287"/>
                    </a:cubicBezTo>
                    <a:close/>
                  </a:path>
                </a:pathLst>
              </a:custGeom>
              <a:solidFill>
                <a:srgbClr val="EBE8E4"/>
              </a:solidFill>
              <a:ln w="0" cap="flat">
                <a:noFill/>
                <a:prstDash val="solid"/>
                <a:miter/>
              </a:ln>
            </p:spPr>
            <p:txBody>
              <a:bodyPr rtlCol="0" anchor="ctr"/>
              <a:lstStyle/>
              <a:p>
                <a:endParaRPr lang="en-GB"/>
              </a:p>
            </p:txBody>
          </p:sp>
          <p:sp>
            <p:nvSpPr>
              <p:cNvPr id="199" name="Vrije vorm: vorm 198">
                <a:extLst>
                  <a:ext uri="{FF2B5EF4-FFF2-40B4-BE49-F238E27FC236}">
                    <a16:creationId xmlns:a16="http://schemas.microsoft.com/office/drawing/2014/main" id="{9E4536D7-4E32-3814-48AE-0822D154FB2B}"/>
                  </a:ext>
                </a:extLst>
              </p:cNvPr>
              <p:cNvSpPr/>
              <p:nvPr/>
            </p:nvSpPr>
            <p:spPr>
              <a:xfrm>
                <a:off x="7598009" y="3714982"/>
                <a:ext cx="38831" cy="74343"/>
              </a:xfrm>
              <a:custGeom>
                <a:avLst/>
                <a:gdLst>
                  <a:gd name="connsiteX0" fmla="*/ 29979 w 38831"/>
                  <a:gd name="connsiteY0" fmla="*/ 74093 h 74343"/>
                  <a:gd name="connsiteX1" fmla="*/ 8853 w 38831"/>
                  <a:gd name="connsiteY1" fmla="*/ 63429 h 74343"/>
                  <a:gd name="connsiteX2" fmla="*/ 6036 w 38831"/>
                  <a:gd name="connsiteY2" fmla="*/ 60813 h 74343"/>
                  <a:gd name="connsiteX3" fmla="*/ 1207 w 38831"/>
                  <a:gd name="connsiteY3" fmla="*/ 53570 h 74343"/>
                  <a:gd name="connsiteX4" fmla="*/ 0 w 38831"/>
                  <a:gd name="connsiteY4" fmla="*/ 50149 h 74343"/>
                  <a:gd name="connsiteX5" fmla="*/ 0 w 38831"/>
                  <a:gd name="connsiteY5" fmla="*/ 4678 h 74343"/>
                  <a:gd name="connsiteX6" fmla="*/ 1207 w 38831"/>
                  <a:gd name="connsiteY6" fmla="*/ 2465 h 74343"/>
                  <a:gd name="connsiteX7" fmla="*/ 6036 w 38831"/>
                  <a:gd name="connsiteY7" fmla="*/ 50 h 74343"/>
                  <a:gd name="connsiteX8" fmla="*/ 8853 w 38831"/>
                  <a:gd name="connsiteY8" fmla="*/ 252 h 74343"/>
                  <a:gd name="connsiteX9" fmla="*/ 29979 w 38831"/>
                  <a:gd name="connsiteY9" fmla="*/ 10915 h 74343"/>
                  <a:gd name="connsiteX10" fmla="*/ 32796 w 38831"/>
                  <a:gd name="connsiteY10" fmla="*/ 13531 h 74343"/>
                  <a:gd name="connsiteX11" fmla="*/ 37625 w 38831"/>
                  <a:gd name="connsiteY11" fmla="*/ 20774 h 74343"/>
                  <a:gd name="connsiteX12" fmla="*/ 38832 w 38831"/>
                  <a:gd name="connsiteY12" fmla="*/ 24195 h 74343"/>
                  <a:gd name="connsiteX13" fmla="*/ 38832 w 38831"/>
                  <a:gd name="connsiteY13" fmla="*/ 69666 h 74343"/>
                  <a:gd name="connsiteX14" fmla="*/ 37625 w 38831"/>
                  <a:gd name="connsiteY14" fmla="*/ 71879 h 74343"/>
                  <a:gd name="connsiteX15" fmla="*/ 32796 w 38831"/>
                  <a:gd name="connsiteY15" fmla="*/ 74294 h 74343"/>
                  <a:gd name="connsiteX16" fmla="*/ 29979 w 38831"/>
                  <a:gd name="connsiteY16" fmla="*/ 74093 h 7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31" h="74343">
                    <a:moveTo>
                      <a:pt x="29979" y="74093"/>
                    </a:moveTo>
                    <a:lnTo>
                      <a:pt x="8853" y="63429"/>
                    </a:lnTo>
                    <a:cubicBezTo>
                      <a:pt x="7847" y="62825"/>
                      <a:pt x="6841" y="62020"/>
                      <a:pt x="6036" y="60813"/>
                    </a:cubicBezTo>
                    <a:lnTo>
                      <a:pt x="1207" y="53570"/>
                    </a:lnTo>
                    <a:cubicBezTo>
                      <a:pt x="402" y="52363"/>
                      <a:pt x="0" y="51156"/>
                      <a:pt x="0" y="50149"/>
                    </a:cubicBezTo>
                    <a:lnTo>
                      <a:pt x="0" y="4678"/>
                    </a:lnTo>
                    <a:cubicBezTo>
                      <a:pt x="0" y="3672"/>
                      <a:pt x="402" y="2867"/>
                      <a:pt x="1207" y="2465"/>
                    </a:cubicBezTo>
                    <a:lnTo>
                      <a:pt x="6036" y="50"/>
                    </a:lnTo>
                    <a:cubicBezTo>
                      <a:pt x="6036" y="50"/>
                      <a:pt x="7847" y="-151"/>
                      <a:pt x="8853" y="252"/>
                    </a:cubicBezTo>
                    <a:lnTo>
                      <a:pt x="29979" y="10915"/>
                    </a:lnTo>
                    <a:cubicBezTo>
                      <a:pt x="30985" y="11519"/>
                      <a:pt x="31991" y="12324"/>
                      <a:pt x="32796" y="13531"/>
                    </a:cubicBezTo>
                    <a:lnTo>
                      <a:pt x="37625" y="20774"/>
                    </a:lnTo>
                    <a:cubicBezTo>
                      <a:pt x="38429" y="21981"/>
                      <a:pt x="38832" y="23189"/>
                      <a:pt x="38832" y="24195"/>
                    </a:cubicBezTo>
                    <a:lnTo>
                      <a:pt x="38832" y="69666"/>
                    </a:lnTo>
                    <a:cubicBezTo>
                      <a:pt x="38832" y="70672"/>
                      <a:pt x="38429" y="71477"/>
                      <a:pt x="37625" y="71879"/>
                    </a:cubicBezTo>
                    <a:lnTo>
                      <a:pt x="32796" y="74294"/>
                    </a:lnTo>
                    <a:cubicBezTo>
                      <a:pt x="32796" y="74294"/>
                      <a:pt x="30985" y="74495"/>
                      <a:pt x="29979" y="74093"/>
                    </a:cubicBezTo>
                    <a:close/>
                  </a:path>
                </a:pathLst>
              </a:custGeom>
              <a:solidFill>
                <a:srgbClr val="FAA7AF">
                  <a:alpha val="50000"/>
                </a:srgbClr>
              </a:solidFill>
              <a:ln w="0" cap="flat">
                <a:noFill/>
                <a:prstDash val="solid"/>
                <a:miter/>
              </a:ln>
            </p:spPr>
            <p:txBody>
              <a:bodyPr rtlCol="0" anchor="ctr"/>
              <a:lstStyle/>
              <a:p>
                <a:endParaRPr lang="en-GB"/>
              </a:p>
            </p:txBody>
          </p:sp>
          <p:sp>
            <p:nvSpPr>
              <p:cNvPr id="200" name="Vrije vorm: vorm 199">
                <a:extLst>
                  <a:ext uri="{FF2B5EF4-FFF2-40B4-BE49-F238E27FC236}">
                    <a16:creationId xmlns:a16="http://schemas.microsoft.com/office/drawing/2014/main" id="{FD23159E-85EC-2EFA-CA1D-2C2A523112C5}"/>
                  </a:ext>
                </a:extLst>
              </p:cNvPr>
              <p:cNvSpPr/>
              <p:nvPr/>
            </p:nvSpPr>
            <p:spPr>
              <a:xfrm>
                <a:off x="7590162" y="3703112"/>
                <a:ext cx="38831" cy="74343"/>
              </a:xfrm>
              <a:custGeom>
                <a:avLst/>
                <a:gdLst>
                  <a:gd name="connsiteX0" fmla="*/ 29979 w 38831"/>
                  <a:gd name="connsiteY0" fmla="*/ 74093 h 74343"/>
                  <a:gd name="connsiteX1" fmla="*/ 8853 w 38831"/>
                  <a:gd name="connsiteY1" fmla="*/ 63429 h 74343"/>
                  <a:gd name="connsiteX2" fmla="*/ 6036 w 38831"/>
                  <a:gd name="connsiteY2" fmla="*/ 60813 h 74343"/>
                  <a:gd name="connsiteX3" fmla="*/ 1207 w 38831"/>
                  <a:gd name="connsiteY3" fmla="*/ 53570 h 74343"/>
                  <a:gd name="connsiteX4" fmla="*/ 0 w 38831"/>
                  <a:gd name="connsiteY4" fmla="*/ 50149 h 74343"/>
                  <a:gd name="connsiteX5" fmla="*/ 0 w 38831"/>
                  <a:gd name="connsiteY5" fmla="*/ 4678 h 74343"/>
                  <a:gd name="connsiteX6" fmla="*/ 1207 w 38831"/>
                  <a:gd name="connsiteY6" fmla="*/ 2465 h 74343"/>
                  <a:gd name="connsiteX7" fmla="*/ 6036 w 38831"/>
                  <a:gd name="connsiteY7" fmla="*/ 50 h 74343"/>
                  <a:gd name="connsiteX8" fmla="*/ 8853 w 38831"/>
                  <a:gd name="connsiteY8" fmla="*/ 252 h 74343"/>
                  <a:gd name="connsiteX9" fmla="*/ 29979 w 38831"/>
                  <a:gd name="connsiteY9" fmla="*/ 10915 h 74343"/>
                  <a:gd name="connsiteX10" fmla="*/ 32796 w 38831"/>
                  <a:gd name="connsiteY10" fmla="*/ 13531 h 74343"/>
                  <a:gd name="connsiteX11" fmla="*/ 37625 w 38831"/>
                  <a:gd name="connsiteY11" fmla="*/ 20774 h 74343"/>
                  <a:gd name="connsiteX12" fmla="*/ 38832 w 38831"/>
                  <a:gd name="connsiteY12" fmla="*/ 24194 h 74343"/>
                  <a:gd name="connsiteX13" fmla="*/ 38832 w 38831"/>
                  <a:gd name="connsiteY13" fmla="*/ 69666 h 74343"/>
                  <a:gd name="connsiteX14" fmla="*/ 37625 w 38831"/>
                  <a:gd name="connsiteY14" fmla="*/ 71879 h 74343"/>
                  <a:gd name="connsiteX15" fmla="*/ 32796 w 38831"/>
                  <a:gd name="connsiteY15" fmla="*/ 74294 h 74343"/>
                  <a:gd name="connsiteX16" fmla="*/ 29979 w 38831"/>
                  <a:gd name="connsiteY16" fmla="*/ 74093 h 7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31" h="74343">
                    <a:moveTo>
                      <a:pt x="29979" y="74093"/>
                    </a:moveTo>
                    <a:lnTo>
                      <a:pt x="8853" y="63429"/>
                    </a:lnTo>
                    <a:cubicBezTo>
                      <a:pt x="7847" y="62825"/>
                      <a:pt x="6841" y="62020"/>
                      <a:pt x="6036" y="60813"/>
                    </a:cubicBezTo>
                    <a:lnTo>
                      <a:pt x="1207" y="53570"/>
                    </a:lnTo>
                    <a:cubicBezTo>
                      <a:pt x="402" y="52363"/>
                      <a:pt x="0" y="51156"/>
                      <a:pt x="0" y="50149"/>
                    </a:cubicBezTo>
                    <a:lnTo>
                      <a:pt x="0" y="4678"/>
                    </a:lnTo>
                    <a:cubicBezTo>
                      <a:pt x="0" y="3672"/>
                      <a:pt x="402" y="2867"/>
                      <a:pt x="1207" y="2465"/>
                    </a:cubicBezTo>
                    <a:lnTo>
                      <a:pt x="6036" y="50"/>
                    </a:lnTo>
                    <a:cubicBezTo>
                      <a:pt x="6036" y="50"/>
                      <a:pt x="7847" y="-151"/>
                      <a:pt x="8853" y="252"/>
                    </a:cubicBezTo>
                    <a:lnTo>
                      <a:pt x="29979" y="10915"/>
                    </a:lnTo>
                    <a:cubicBezTo>
                      <a:pt x="30985" y="11519"/>
                      <a:pt x="31991" y="12324"/>
                      <a:pt x="32796" y="13531"/>
                    </a:cubicBezTo>
                    <a:lnTo>
                      <a:pt x="37625" y="20774"/>
                    </a:lnTo>
                    <a:cubicBezTo>
                      <a:pt x="38430" y="21981"/>
                      <a:pt x="38832" y="23189"/>
                      <a:pt x="38832" y="24194"/>
                    </a:cubicBezTo>
                    <a:lnTo>
                      <a:pt x="38832" y="69666"/>
                    </a:lnTo>
                    <a:cubicBezTo>
                      <a:pt x="38832" y="70672"/>
                      <a:pt x="38430" y="71477"/>
                      <a:pt x="37625" y="71879"/>
                    </a:cubicBezTo>
                    <a:lnTo>
                      <a:pt x="32796" y="74294"/>
                    </a:lnTo>
                    <a:cubicBezTo>
                      <a:pt x="32796" y="74294"/>
                      <a:pt x="30985" y="74495"/>
                      <a:pt x="29979" y="74093"/>
                    </a:cubicBezTo>
                    <a:close/>
                  </a:path>
                </a:pathLst>
              </a:custGeom>
              <a:solidFill>
                <a:schemeClr val="accent2"/>
              </a:solidFill>
              <a:ln w="0" cap="flat">
                <a:noFill/>
                <a:prstDash val="solid"/>
                <a:miter/>
              </a:ln>
            </p:spPr>
            <p:txBody>
              <a:bodyPr rtlCol="0" anchor="ctr"/>
              <a:lstStyle/>
              <a:p>
                <a:endParaRPr lang="en-GB"/>
              </a:p>
            </p:txBody>
          </p:sp>
        </p:grpSp>
        <p:grpSp>
          <p:nvGrpSpPr>
            <p:cNvPr id="201" name="Graphic 3">
              <a:extLst>
                <a:ext uri="{FF2B5EF4-FFF2-40B4-BE49-F238E27FC236}">
                  <a16:creationId xmlns:a16="http://schemas.microsoft.com/office/drawing/2014/main" id="{F0978964-D746-9BF0-0ED5-234F39ECFF65}"/>
                </a:ext>
              </a:extLst>
            </p:cNvPr>
            <p:cNvGrpSpPr/>
            <p:nvPr/>
          </p:nvGrpSpPr>
          <p:grpSpPr>
            <a:xfrm>
              <a:off x="8217388" y="3117528"/>
              <a:ext cx="323251" cy="191902"/>
              <a:chOff x="8090354" y="3678810"/>
              <a:chExt cx="323251" cy="191902"/>
            </a:xfrm>
          </p:grpSpPr>
          <p:sp>
            <p:nvSpPr>
              <p:cNvPr id="202" name="Vrije vorm: vorm 201">
                <a:extLst>
                  <a:ext uri="{FF2B5EF4-FFF2-40B4-BE49-F238E27FC236}">
                    <a16:creationId xmlns:a16="http://schemas.microsoft.com/office/drawing/2014/main" id="{7144A733-22DA-79A9-2CE8-39BDCB6382C0}"/>
                  </a:ext>
                </a:extLst>
              </p:cNvPr>
              <p:cNvSpPr/>
              <p:nvPr/>
            </p:nvSpPr>
            <p:spPr>
              <a:xfrm>
                <a:off x="8093769" y="3678810"/>
                <a:ext cx="319835" cy="190946"/>
              </a:xfrm>
              <a:custGeom>
                <a:avLst/>
                <a:gdLst>
                  <a:gd name="connsiteX0" fmla="*/ 87120 w 319835"/>
                  <a:gd name="connsiteY0" fmla="*/ 2622 h 190946"/>
                  <a:gd name="connsiteX1" fmla="*/ 237217 w 319835"/>
                  <a:gd name="connsiteY1" fmla="*/ 32199 h 190946"/>
                  <a:gd name="connsiteX2" fmla="*/ 319709 w 319835"/>
                  <a:gd name="connsiteY2" fmla="*/ 137427 h 190946"/>
                  <a:gd name="connsiteX3" fmla="*/ 316088 w 319835"/>
                  <a:gd name="connsiteY3" fmla="*/ 147286 h 190946"/>
                  <a:gd name="connsiteX4" fmla="*/ 316088 w 319835"/>
                  <a:gd name="connsiteY4" fmla="*/ 147286 h 190946"/>
                  <a:gd name="connsiteX5" fmla="*/ 228565 w 319835"/>
                  <a:gd name="connsiteY5" fmla="*/ 190947 h 190946"/>
                  <a:gd name="connsiteX6" fmla="*/ 180679 w 319835"/>
                  <a:gd name="connsiteY6" fmla="*/ 125355 h 190946"/>
                  <a:gd name="connsiteX7" fmla="*/ 0 w 319835"/>
                  <a:gd name="connsiteY7" fmla="*/ 56343 h 190946"/>
                  <a:gd name="connsiteX8" fmla="*/ 87322 w 319835"/>
                  <a:gd name="connsiteY8" fmla="*/ 2421 h 1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835" h="190946">
                    <a:moveTo>
                      <a:pt x="87120" y="2622"/>
                    </a:moveTo>
                    <a:cubicBezTo>
                      <a:pt x="118508" y="-6432"/>
                      <a:pt x="190940" y="9061"/>
                      <a:pt x="237217" y="32199"/>
                    </a:cubicBezTo>
                    <a:cubicBezTo>
                      <a:pt x="294760" y="60971"/>
                      <a:pt x="315283" y="98797"/>
                      <a:pt x="319709" y="137427"/>
                    </a:cubicBezTo>
                    <a:cubicBezTo>
                      <a:pt x="320313" y="142055"/>
                      <a:pt x="318703" y="145475"/>
                      <a:pt x="316088" y="147286"/>
                    </a:cubicBezTo>
                    <a:lnTo>
                      <a:pt x="316088" y="147286"/>
                    </a:lnTo>
                    <a:lnTo>
                      <a:pt x="228565" y="190947"/>
                    </a:lnTo>
                    <a:lnTo>
                      <a:pt x="180679" y="125355"/>
                    </a:lnTo>
                    <a:lnTo>
                      <a:pt x="0" y="56343"/>
                    </a:lnTo>
                    <a:cubicBezTo>
                      <a:pt x="0" y="56343"/>
                      <a:pt x="18108" y="22340"/>
                      <a:pt x="87322" y="2421"/>
                    </a:cubicBezTo>
                    <a:close/>
                  </a:path>
                </a:pathLst>
              </a:custGeom>
              <a:gradFill>
                <a:gsLst>
                  <a:gs pos="0">
                    <a:srgbClr val="718EC7"/>
                  </a:gs>
                  <a:gs pos="50000">
                    <a:srgbClr val="657FB3"/>
                  </a:gs>
                  <a:gs pos="100000">
                    <a:srgbClr val="5A70A0"/>
                  </a:gs>
                </a:gsLst>
                <a:lin ang="12394856" scaled="1"/>
              </a:gradFill>
              <a:ln w="0" cap="flat">
                <a:noFill/>
                <a:prstDash val="solid"/>
                <a:miter/>
              </a:ln>
            </p:spPr>
            <p:txBody>
              <a:bodyPr rtlCol="0" anchor="ctr"/>
              <a:lstStyle/>
              <a:p>
                <a:endParaRPr lang="en-GB"/>
              </a:p>
            </p:txBody>
          </p:sp>
          <p:sp>
            <p:nvSpPr>
              <p:cNvPr id="203" name="Vrije vorm: vorm 202">
                <a:extLst>
                  <a:ext uri="{FF2B5EF4-FFF2-40B4-BE49-F238E27FC236}">
                    <a16:creationId xmlns:a16="http://schemas.microsoft.com/office/drawing/2014/main" id="{B98A215D-3D7C-3B12-E5EE-77357C5D4DD5}"/>
                  </a:ext>
                </a:extLst>
              </p:cNvPr>
              <p:cNvSpPr/>
              <p:nvPr/>
            </p:nvSpPr>
            <p:spPr>
              <a:xfrm>
                <a:off x="8090354" y="3720353"/>
                <a:ext cx="235899" cy="150358"/>
              </a:xfrm>
              <a:custGeom>
                <a:avLst/>
                <a:gdLst>
                  <a:gd name="connsiteX0" fmla="*/ 153311 w 235899"/>
                  <a:gd name="connsiteY0" fmla="*/ 34115 h 150358"/>
                  <a:gd name="connsiteX1" fmla="*/ 235803 w 235899"/>
                  <a:gd name="connsiteY1" fmla="*/ 139343 h 150358"/>
                  <a:gd name="connsiteX2" fmla="*/ 220914 w 235899"/>
                  <a:gd name="connsiteY2" fmla="*/ 148598 h 150358"/>
                  <a:gd name="connsiteX3" fmla="*/ 15085 w 235899"/>
                  <a:gd name="connsiteY3" fmla="*/ 45784 h 150358"/>
                  <a:gd name="connsiteX4" fmla="*/ 1001 w 235899"/>
                  <a:gd name="connsiteY4" fmla="*/ 18622 h 150358"/>
                  <a:gd name="connsiteX5" fmla="*/ 153512 w 235899"/>
                  <a:gd name="connsiteY5" fmla="*/ 34115 h 15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899" h="150358">
                    <a:moveTo>
                      <a:pt x="153311" y="34115"/>
                    </a:moveTo>
                    <a:cubicBezTo>
                      <a:pt x="210854" y="62886"/>
                      <a:pt x="231377" y="100712"/>
                      <a:pt x="235803" y="139343"/>
                    </a:cubicBezTo>
                    <a:cubicBezTo>
                      <a:pt x="236809" y="148799"/>
                      <a:pt x="229767" y="153025"/>
                      <a:pt x="220914" y="148598"/>
                    </a:cubicBezTo>
                    <a:lnTo>
                      <a:pt x="15085" y="45784"/>
                    </a:lnTo>
                    <a:cubicBezTo>
                      <a:pt x="4824" y="40553"/>
                      <a:pt x="-2822" y="26469"/>
                      <a:pt x="1001" y="18622"/>
                    </a:cubicBezTo>
                    <a:cubicBezTo>
                      <a:pt x="18506" y="-17393"/>
                      <a:pt x="95163" y="4941"/>
                      <a:pt x="153512" y="34115"/>
                    </a:cubicBezTo>
                    <a:close/>
                  </a:path>
                </a:pathLst>
              </a:custGeom>
              <a:gradFill>
                <a:gsLst>
                  <a:gs pos="0">
                    <a:srgbClr val="718EC7"/>
                  </a:gs>
                  <a:gs pos="50000">
                    <a:srgbClr val="657FB3"/>
                  </a:gs>
                  <a:gs pos="100000">
                    <a:srgbClr val="5A70A0"/>
                  </a:gs>
                </a:gsLst>
                <a:lin ang="12394194" scaled="1"/>
              </a:gradFill>
              <a:ln w="0" cap="flat">
                <a:noFill/>
                <a:prstDash val="solid"/>
                <a:miter/>
              </a:ln>
            </p:spPr>
            <p:txBody>
              <a:bodyPr rtlCol="0" anchor="ctr"/>
              <a:lstStyle/>
              <a:p>
                <a:endParaRPr lang="en-GB"/>
              </a:p>
            </p:txBody>
          </p:sp>
          <p:sp>
            <p:nvSpPr>
              <p:cNvPr id="204" name="Vrije vorm: vorm 203">
                <a:extLst>
                  <a:ext uri="{FF2B5EF4-FFF2-40B4-BE49-F238E27FC236}">
                    <a16:creationId xmlns:a16="http://schemas.microsoft.com/office/drawing/2014/main" id="{F28DB705-5C51-CB31-7A17-2C9A87DB8529}"/>
                  </a:ext>
                </a:extLst>
              </p:cNvPr>
              <p:cNvSpPr/>
              <p:nvPr/>
            </p:nvSpPr>
            <p:spPr>
              <a:xfrm>
                <a:off x="8143668" y="3690839"/>
                <a:ext cx="239116" cy="152359"/>
              </a:xfrm>
              <a:custGeom>
                <a:avLst/>
                <a:gdLst>
                  <a:gd name="connsiteX0" fmla="*/ 152712 w 239116"/>
                  <a:gd name="connsiteY0" fmla="*/ 36065 h 152359"/>
                  <a:gd name="connsiteX1" fmla="*/ 11468 w 239116"/>
                  <a:gd name="connsiteY1" fmla="*/ 3269 h 152359"/>
                  <a:gd name="connsiteX2" fmla="*/ 0 w 239116"/>
                  <a:gd name="connsiteY2" fmla="*/ 4476 h 152359"/>
                  <a:gd name="connsiteX3" fmla="*/ 2213 w 239116"/>
                  <a:gd name="connsiteY3" fmla="*/ 3470 h 152359"/>
                  <a:gd name="connsiteX4" fmla="*/ 4426 w 239116"/>
                  <a:gd name="connsiteY4" fmla="*/ 2465 h 152359"/>
                  <a:gd name="connsiteX5" fmla="*/ 7444 w 239116"/>
                  <a:gd name="connsiteY5" fmla="*/ 1257 h 152359"/>
                  <a:gd name="connsiteX6" fmla="*/ 154321 w 239116"/>
                  <a:gd name="connsiteY6" fmla="*/ 32846 h 152359"/>
                  <a:gd name="connsiteX7" fmla="*/ 239027 w 239116"/>
                  <a:gd name="connsiteY7" fmla="*/ 141092 h 152359"/>
                  <a:gd name="connsiteX8" fmla="*/ 237015 w 239116"/>
                  <a:gd name="connsiteY8" fmla="*/ 149744 h 152359"/>
                  <a:gd name="connsiteX9" fmla="*/ 231784 w 239116"/>
                  <a:gd name="connsiteY9" fmla="*/ 152360 h 152359"/>
                  <a:gd name="connsiteX10" fmla="*/ 231784 w 239116"/>
                  <a:gd name="connsiteY10" fmla="*/ 152360 h 152359"/>
                  <a:gd name="connsiteX11" fmla="*/ 235204 w 239116"/>
                  <a:gd name="connsiteY11" fmla="*/ 141495 h 152359"/>
                  <a:gd name="connsiteX12" fmla="*/ 152712 w 239116"/>
                  <a:gd name="connsiteY12" fmla="*/ 36065 h 1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116" h="152359">
                    <a:moveTo>
                      <a:pt x="152712" y="36065"/>
                    </a:moveTo>
                    <a:cubicBezTo>
                      <a:pt x="104021" y="11720"/>
                      <a:pt x="49495" y="2062"/>
                      <a:pt x="11468" y="3269"/>
                    </a:cubicBezTo>
                    <a:cubicBezTo>
                      <a:pt x="8652" y="3269"/>
                      <a:pt x="604" y="4476"/>
                      <a:pt x="0" y="4476"/>
                    </a:cubicBezTo>
                    <a:cubicBezTo>
                      <a:pt x="805" y="4074"/>
                      <a:pt x="1408" y="3672"/>
                      <a:pt x="2213" y="3470"/>
                    </a:cubicBezTo>
                    <a:lnTo>
                      <a:pt x="4426" y="2465"/>
                    </a:lnTo>
                    <a:cubicBezTo>
                      <a:pt x="4426" y="2465"/>
                      <a:pt x="6438" y="1660"/>
                      <a:pt x="7444" y="1257"/>
                    </a:cubicBezTo>
                    <a:cubicBezTo>
                      <a:pt x="38832" y="-4175"/>
                      <a:pt x="105027" y="8299"/>
                      <a:pt x="154321" y="32846"/>
                    </a:cubicBezTo>
                    <a:cubicBezTo>
                      <a:pt x="206030" y="58801"/>
                      <a:pt x="233796" y="94212"/>
                      <a:pt x="239027" y="141092"/>
                    </a:cubicBezTo>
                    <a:cubicBezTo>
                      <a:pt x="239430" y="144513"/>
                      <a:pt x="238423" y="147330"/>
                      <a:pt x="237015" y="149744"/>
                    </a:cubicBezTo>
                    <a:lnTo>
                      <a:pt x="231784" y="152360"/>
                    </a:lnTo>
                    <a:lnTo>
                      <a:pt x="231784" y="152360"/>
                    </a:lnTo>
                    <a:cubicBezTo>
                      <a:pt x="235406" y="148537"/>
                      <a:pt x="235808" y="145519"/>
                      <a:pt x="235204" y="141495"/>
                    </a:cubicBezTo>
                    <a:cubicBezTo>
                      <a:pt x="230174" y="95822"/>
                      <a:pt x="203012" y="61416"/>
                      <a:pt x="152712" y="36065"/>
                    </a:cubicBezTo>
                    <a:close/>
                  </a:path>
                </a:pathLst>
              </a:custGeom>
              <a:gradFill>
                <a:gsLst>
                  <a:gs pos="0">
                    <a:srgbClr val="718EC7"/>
                  </a:gs>
                  <a:gs pos="50000">
                    <a:srgbClr val="657FB3"/>
                  </a:gs>
                  <a:gs pos="100000">
                    <a:srgbClr val="5A70A0"/>
                  </a:gs>
                </a:gsLst>
                <a:lin ang="12393903" scaled="1"/>
              </a:gradFill>
              <a:ln w="0" cap="flat">
                <a:noFill/>
                <a:prstDash val="solid"/>
                <a:miter/>
              </a:ln>
            </p:spPr>
            <p:txBody>
              <a:bodyPr rtlCol="0" anchor="ctr"/>
              <a:lstStyle/>
              <a:p>
                <a:endParaRPr lang="en-GB"/>
              </a:p>
            </p:txBody>
          </p:sp>
          <p:grpSp>
            <p:nvGrpSpPr>
              <p:cNvPr id="205" name="Graphic 3">
                <a:extLst>
                  <a:ext uri="{FF2B5EF4-FFF2-40B4-BE49-F238E27FC236}">
                    <a16:creationId xmlns:a16="http://schemas.microsoft.com/office/drawing/2014/main" id="{B53C8EF5-41C4-826E-D795-2B110E24C4D2}"/>
                  </a:ext>
                </a:extLst>
              </p:cNvPr>
              <p:cNvGrpSpPr/>
              <p:nvPr/>
            </p:nvGrpSpPr>
            <p:grpSpPr>
              <a:xfrm>
                <a:off x="8173848" y="3681344"/>
                <a:ext cx="44465" cy="20208"/>
                <a:chOff x="8173848" y="3681344"/>
                <a:chExt cx="44465" cy="20208"/>
              </a:xfrm>
            </p:grpSpPr>
            <p:sp>
              <p:nvSpPr>
                <p:cNvPr id="206" name="Vrije vorm: vorm 205">
                  <a:extLst>
                    <a:ext uri="{FF2B5EF4-FFF2-40B4-BE49-F238E27FC236}">
                      <a16:creationId xmlns:a16="http://schemas.microsoft.com/office/drawing/2014/main" id="{FFAD4B7F-32F7-6E78-DE3B-654BA7010013}"/>
                    </a:ext>
                  </a:extLst>
                </p:cNvPr>
                <p:cNvSpPr/>
                <p:nvPr/>
              </p:nvSpPr>
              <p:spPr>
                <a:xfrm>
                  <a:off x="8177872" y="3681344"/>
                  <a:ext cx="40441" cy="20208"/>
                </a:xfrm>
                <a:custGeom>
                  <a:avLst/>
                  <a:gdLst>
                    <a:gd name="connsiteX0" fmla="*/ 13682 w 40441"/>
                    <a:gd name="connsiteY0" fmla="*/ 893 h 20208"/>
                    <a:gd name="connsiteX1" fmla="*/ 13682 w 40441"/>
                    <a:gd name="connsiteY1" fmla="*/ 893 h 20208"/>
                    <a:gd name="connsiteX2" fmla="*/ 13682 w 40441"/>
                    <a:gd name="connsiteY2" fmla="*/ 893 h 20208"/>
                    <a:gd name="connsiteX3" fmla="*/ 13682 w 40441"/>
                    <a:gd name="connsiteY3" fmla="*/ 893 h 20208"/>
                    <a:gd name="connsiteX4" fmla="*/ 26357 w 40441"/>
                    <a:gd name="connsiteY4" fmla="*/ 1899 h 20208"/>
                    <a:gd name="connsiteX5" fmla="*/ 40441 w 40441"/>
                    <a:gd name="connsiteY5" fmla="*/ 13971 h 20208"/>
                    <a:gd name="connsiteX6" fmla="*/ 27967 w 40441"/>
                    <a:gd name="connsiteY6" fmla="*/ 20208 h 20208"/>
                    <a:gd name="connsiteX7" fmla="*/ 8450 w 40441"/>
                    <a:gd name="connsiteY7" fmla="*/ 17190 h 20208"/>
                    <a:gd name="connsiteX8" fmla="*/ 0 w 40441"/>
                    <a:gd name="connsiteY8" fmla="*/ 7533 h 20208"/>
                    <a:gd name="connsiteX9" fmla="*/ 13682 w 40441"/>
                    <a:gd name="connsiteY9" fmla="*/ 1094 h 2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41" h="20208">
                      <a:moveTo>
                        <a:pt x="13682" y="893"/>
                      </a:moveTo>
                      <a:cubicBezTo>
                        <a:pt x="13682" y="893"/>
                        <a:pt x="13682" y="893"/>
                        <a:pt x="13682" y="893"/>
                      </a:cubicBezTo>
                      <a:lnTo>
                        <a:pt x="13682" y="893"/>
                      </a:lnTo>
                      <a:cubicBezTo>
                        <a:pt x="13682" y="893"/>
                        <a:pt x="13682" y="893"/>
                        <a:pt x="13682" y="893"/>
                      </a:cubicBezTo>
                      <a:cubicBezTo>
                        <a:pt x="16901" y="-515"/>
                        <a:pt x="21327" y="-314"/>
                        <a:pt x="26357" y="1899"/>
                      </a:cubicBezTo>
                      <a:cubicBezTo>
                        <a:pt x="32192" y="4313"/>
                        <a:pt x="37222" y="8941"/>
                        <a:pt x="40441" y="13971"/>
                      </a:cubicBezTo>
                      <a:lnTo>
                        <a:pt x="27967" y="20208"/>
                      </a:lnTo>
                      <a:cubicBezTo>
                        <a:pt x="21327" y="18800"/>
                        <a:pt x="14688" y="17794"/>
                        <a:pt x="8450" y="17190"/>
                      </a:cubicBezTo>
                      <a:lnTo>
                        <a:pt x="0" y="7533"/>
                      </a:lnTo>
                      <a:lnTo>
                        <a:pt x="13682" y="1094"/>
                      </a:lnTo>
                      <a:close/>
                    </a:path>
                  </a:pathLst>
                </a:custGeom>
                <a:gradFill>
                  <a:gsLst>
                    <a:gs pos="0">
                      <a:srgbClr val="D9E9F7"/>
                    </a:gs>
                    <a:gs pos="50000">
                      <a:srgbClr val="CCE1F2"/>
                    </a:gs>
                    <a:gs pos="100000">
                      <a:srgbClr val="C0D9ED"/>
                    </a:gs>
                  </a:gsLst>
                  <a:lin ang="10800000" scaled="1"/>
                </a:gradFill>
                <a:ln w="0" cap="flat">
                  <a:noFill/>
                  <a:prstDash val="solid"/>
                  <a:miter/>
                </a:ln>
              </p:spPr>
              <p:txBody>
                <a:bodyPr rtlCol="0" anchor="ctr"/>
                <a:lstStyle/>
                <a:p>
                  <a:endParaRPr lang="en-GB"/>
                </a:p>
              </p:txBody>
            </p:sp>
            <p:sp>
              <p:nvSpPr>
                <p:cNvPr id="207" name="Vrije vorm: vorm 206">
                  <a:extLst>
                    <a:ext uri="{FF2B5EF4-FFF2-40B4-BE49-F238E27FC236}">
                      <a16:creationId xmlns:a16="http://schemas.microsoft.com/office/drawing/2014/main" id="{BC325505-F033-7B3B-3DDC-A25F601E9407}"/>
                    </a:ext>
                  </a:extLst>
                </p:cNvPr>
                <p:cNvSpPr/>
                <p:nvPr/>
              </p:nvSpPr>
              <p:spPr>
                <a:xfrm>
                  <a:off x="8173848" y="3687066"/>
                  <a:ext cx="32192" cy="14084"/>
                </a:xfrm>
                <a:custGeom>
                  <a:avLst/>
                  <a:gdLst>
                    <a:gd name="connsiteX0" fmla="*/ 0 w 32192"/>
                    <a:gd name="connsiteY0" fmla="*/ 10261 h 14084"/>
                    <a:gd name="connsiteX1" fmla="*/ 0 w 32192"/>
                    <a:gd name="connsiteY1" fmla="*/ 9456 h 14084"/>
                    <a:gd name="connsiteX2" fmla="*/ 17907 w 32192"/>
                    <a:gd name="connsiteY2" fmla="*/ 1811 h 14084"/>
                    <a:gd name="connsiteX3" fmla="*/ 32192 w 32192"/>
                    <a:gd name="connsiteY3" fmla="*/ 14084 h 14084"/>
                    <a:gd name="connsiteX4" fmla="*/ 201 w 32192"/>
                    <a:gd name="connsiteY4" fmla="*/ 10060 h 1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2" h="14084">
                      <a:moveTo>
                        <a:pt x="0" y="10261"/>
                      </a:moveTo>
                      <a:cubicBezTo>
                        <a:pt x="0" y="10261"/>
                        <a:pt x="0" y="9658"/>
                        <a:pt x="0" y="9456"/>
                      </a:cubicBezTo>
                      <a:cubicBezTo>
                        <a:pt x="0" y="1006"/>
                        <a:pt x="8048" y="-2415"/>
                        <a:pt x="17907" y="1811"/>
                      </a:cubicBezTo>
                      <a:cubicBezTo>
                        <a:pt x="23742" y="4225"/>
                        <a:pt x="28772" y="9054"/>
                        <a:pt x="32192" y="14084"/>
                      </a:cubicBezTo>
                      <a:cubicBezTo>
                        <a:pt x="20724" y="11670"/>
                        <a:pt x="9859" y="10261"/>
                        <a:pt x="201" y="10060"/>
                      </a:cubicBezTo>
                      <a:close/>
                    </a:path>
                  </a:pathLst>
                </a:custGeom>
                <a:gradFill>
                  <a:gsLst>
                    <a:gs pos="0">
                      <a:srgbClr val="B8D0E6"/>
                    </a:gs>
                    <a:gs pos="50000">
                      <a:srgbClr val="A6BDD2"/>
                    </a:gs>
                    <a:gs pos="100000">
                      <a:srgbClr val="95ABBF"/>
                    </a:gs>
                  </a:gsLst>
                  <a:lin ang="10800000" scaled="1"/>
                </a:gradFill>
                <a:ln w="0" cap="flat">
                  <a:noFill/>
                  <a:prstDash val="solid"/>
                  <a:miter/>
                </a:ln>
              </p:spPr>
              <p:txBody>
                <a:bodyPr rtlCol="0" anchor="ctr"/>
                <a:lstStyle/>
                <a:p>
                  <a:endParaRPr lang="en-GB"/>
                </a:p>
              </p:txBody>
            </p:sp>
          </p:grpSp>
        </p:grpSp>
        <p:grpSp>
          <p:nvGrpSpPr>
            <p:cNvPr id="208" name="Graphic 3">
              <a:extLst>
                <a:ext uri="{FF2B5EF4-FFF2-40B4-BE49-F238E27FC236}">
                  <a16:creationId xmlns:a16="http://schemas.microsoft.com/office/drawing/2014/main" id="{5B85AF2E-EF69-54E5-EB8F-AC1FA9E19693}"/>
                </a:ext>
              </a:extLst>
            </p:cNvPr>
            <p:cNvGrpSpPr/>
            <p:nvPr/>
          </p:nvGrpSpPr>
          <p:grpSpPr>
            <a:xfrm>
              <a:off x="7385161" y="3396048"/>
              <a:ext cx="702264" cy="378559"/>
              <a:chOff x="7258127" y="3957330"/>
              <a:chExt cx="702264" cy="378559"/>
            </a:xfrm>
          </p:grpSpPr>
          <p:grpSp>
            <p:nvGrpSpPr>
              <p:cNvPr id="209" name="Graphic 3">
                <a:extLst>
                  <a:ext uri="{FF2B5EF4-FFF2-40B4-BE49-F238E27FC236}">
                    <a16:creationId xmlns:a16="http://schemas.microsoft.com/office/drawing/2014/main" id="{7CCE9738-02BF-552D-5568-C68C871F7921}"/>
                  </a:ext>
                </a:extLst>
              </p:cNvPr>
              <p:cNvGrpSpPr/>
              <p:nvPr/>
            </p:nvGrpSpPr>
            <p:grpSpPr>
              <a:xfrm>
                <a:off x="7258127" y="3957330"/>
                <a:ext cx="702264" cy="378559"/>
                <a:chOff x="7258127" y="3957330"/>
                <a:chExt cx="702264" cy="378559"/>
              </a:xfrm>
            </p:grpSpPr>
            <p:sp>
              <p:nvSpPr>
                <p:cNvPr id="210" name="Vrije vorm: vorm 209">
                  <a:extLst>
                    <a:ext uri="{FF2B5EF4-FFF2-40B4-BE49-F238E27FC236}">
                      <a16:creationId xmlns:a16="http://schemas.microsoft.com/office/drawing/2014/main" id="{AA18DE9F-BF81-C73D-A825-78270B4B715F}"/>
                    </a:ext>
                  </a:extLst>
                </p:cNvPr>
                <p:cNvSpPr/>
                <p:nvPr/>
              </p:nvSpPr>
              <p:spPr>
                <a:xfrm>
                  <a:off x="7258127" y="3987107"/>
                  <a:ext cx="702264" cy="348782"/>
                </a:xfrm>
                <a:custGeom>
                  <a:avLst/>
                  <a:gdLst>
                    <a:gd name="connsiteX0" fmla="*/ 686955 w 702264"/>
                    <a:gd name="connsiteY0" fmla="*/ 190487 h 348782"/>
                    <a:gd name="connsiteX1" fmla="*/ 261414 w 702264"/>
                    <a:gd name="connsiteY1" fmla="*/ 7394 h 348782"/>
                    <a:gd name="connsiteX2" fmla="*/ 190390 w 702264"/>
                    <a:gd name="connsiteY2" fmla="*/ 7394 h 348782"/>
                    <a:gd name="connsiteX3" fmla="*/ 12527 w 702264"/>
                    <a:gd name="connsiteY3" fmla="*/ 68157 h 348782"/>
                    <a:gd name="connsiteX4" fmla="*/ 17155 w 702264"/>
                    <a:gd name="connsiteY4" fmla="*/ 129523 h 348782"/>
                    <a:gd name="connsiteX5" fmla="*/ 439477 w 702264"/>
                    <a:gd name="connsiteY5" fmla="*/ 340785 h 348782"/>
                    <a:gd name="connsiteX6" fmla="*/ 516939 w 702264"/>
                    <a:gd name="connsiteY6" fmla="*/ 340785 h 348782"/>
                    <a:gd name="connsiteX7" fmla="*/ 686955 w 702264"/>
                    <a:gd name="connsiteY7" fmla="*/ 255677 h 348782"/>
                    <a:gd name="connsiteX8" fmla="*/ 701642 w 702264"/>
                    <a:gd name="connsiteY8" fmla="*/ 224893 h 348782"/>
                    <a:gd name="connsiteX9" fmla="*/ 686955 w 702264"/>
                    <a:gd name="connsiteY9" fmla="*/ 190487 h 3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264" h="348782">
                      <a:moveTo>
                        <a:pt x="686955" y="190487"/>
                      </a:moveTo>
                      <a:lnTo>
                        <a:pt x="261414" y="7394"/>
                      </a:lnTo>
                      <a:cubicBezTo>
                        <a:pt x="241897" y="-2465"/>
                        <a:pt x="209906" y="-2465"/>
                        <a:pt x="190390" y="7394"/>
                      </a:cubicBezTo>
                      <a:lnTo>
                        <a:pt x="12527" y="68157"/>
                      </a:lnTo>
                      <a:cubicBezTo>
                        <a:pt x="-6989" y="78016"/>
                        <a:pt x="-2361" y="119664"/>
                        <a:pt x="17155" y="129523"/>
                      </a:cubicBezTo>
                      <a:lnTo>
                        <a:pt x="439477" y="340785"/>
                      </a:lnTo>
                      <a:cubicBezTo>
                        <a:pt x="460804" y="351448"/>
                        <a:pt x="495612" y="351448"/>
                        <a:pt x="516939" y="340785"/>
                      </a:cubicBezTo>
                      <a:lnTo>
                        <a:pt x="686955" y="255677"/>
                      </a:lnTo>
                      <a:cubicBezTo>
                        <a:pt x="701642" y="247830"/>
                        <a:pt x="701240" y="238172"/>
                        <a:pt x="701642" y="224893"/>
                      </a:cubicBezTo>
                      <a:cubicBezTo>
                        <a:pt x="702045" y="210406"/>
                        <a:pt x="706068" y="200547"/>
                        <a:pt x="686955" y="190487"/>
                      </a:cubicBezTo>
                      <a:close/>
                    </a:path>
                  </a:pathLst>
                </a:custGeom>
                <a:solidFill>
                  <a:srgbClr val="E6E7E8"/>
                </a:solidFill>
                <a:ln w="0" cap="flat">
                  <a:noFill/>
                  <a:prstDash val="solid"/>
                  <a:miter/>
                </a:ln>
              </p:spPr>
              <p:txBody>
                <a:bodyPr rtlCol="0" anchor="ctr"/>
                <a:lstStyle/>
                <a:p>
                  <a:endParaRPr lang="en-GB"/>
                </a:p>
              </p:txBody>
            </p:sp>
            <p:sp>
              <p:nvSpPr>
                <p:cNvPr id="211" name="Vrije vorm: vorm 210">
                  <a:extLst>
                    <a:ext uri="{FF2B5EF4-FFF2-40B4-BE49-F238E27FC236}">
                      <a16:creationId xmlns:a16="http://schemas.microsoft.com/office/drawing/2014/main" id="{B2A94C53-1254-C96A-6A90-3458E7768FC7}"/>
                    </a:ext>
                  </a:extLst>
                </p:cNvPr>
                <p:cNvSpPr/>
                <p:nvPr/>
              </p:nvSpPr>
              <p:spPr>
                <a:xfrm>
                  <a:off x="7258127" y="3987107"/>
                  <a:ext cx="702264" cy="348782"/>
                </a:xfrm>
                <a:custGeom>
                  <a:avLst/>
                  <a:gdLst>
                    <a:gd name="connsiteX0" fmla="*/ 686955 w 702264"/>
                    <a:gd name="connsiteY0" fmla="*/ 190487 h 348782"/>
                    <a:gd name="connsiteX1" fmla="*/ 261414 w 702264"/>
                    <a:gd name="connsiteY1" fmla="*/ 7394 h 348782"/>
                    <a:gd name="connsiteX2" fmla="*/ 190390 w 702264"/>
                    <a:gd name="connsiteY2" fmla="*/ 7394 h 348782"/>
                    <a:gd name="connsiteX3" fmla="*/ 12527 w 702264"/>
                    <a:gd name="connsiteY3" fmla="*/ 68157 h 348782"/>
                    <a:gd name="connsiteX4" fmla="*/ 17155 w 702264"/>
                    <a:gd name="connsiteY4" fmla="*/ 129523 h 348782"/>
                    <a:gd name="connsiteX5" fmla="*/ 439477 w 702264"/>
                    <a:gd name="connsiteY5" fmla="*/ 340785 h 348782"/>
                    <a:gd name="connsiteX6" fmla="*/ 516939 w 702264"/>
                    <a:gd name="connsiteY6" fmla="*/ 340785 h 348782"/>
                    <a:gd name="connsiteX7" fmla="*/ 686955 w 702264"/>
                    <a:gd name="connsiteY7" fmla="*/ 255677 h 348782"/>
                    <a:gd name="connsiteX8" fmla="*/ 701642 w 702264"/>
                    <a:gd name="connsiteY8" fmla="*/ 224893 h 348782"/>
                    <a:gd name="connsiteX9" fmla="*/ 686955 w 702264"/>
                    <a:gd name="connsiteY9" fmla="*/ 190487 h 3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264" h="348782">
                      <a:moveTo>
                        <a:pt x="686955" y="190487"/>
                      </a:moveTo>
                      <a:lnTo>
                        <a:pt x="261414" y="7394"/>
                      </a:lnTo>
                      <a:cubicBezTo>
                        <a:pt x="241897" y="-2465"/>
                        <a:pt x="209906" y="-2465"/>
                        <a:pt x="190390" y="7394"/>
                      </a:cubicBezTo>
                      <a:lnTo>
                        <a:pt x="12527" y="68157"/>
                      </a:lnTo>
                      <a:cubicBezTo>
                        <a:pt x="-6989" y="78016"/>
                        <a:pt x="-2361" y="119664"/>
                        <a:pt x="17155" y="129523"/>
                      </a:cubicBezTo>
                      <a:lnTo>
                        <a:pt x="439477" y="340785"/>
                      </a:lnTo>
                      <a:cubicBezTo>
                        <a:pt x="460804" y="351448"/>
                        <a:pt x="495612" y="351448"/>
                        <a:pt x="516939" y="340785"/>
                      </a:cubicBezTo>
                      <a:lnTo>
                        <a:pt x="686955" y="255677"/>
                      </a:lnTo>
                      <a:cubicBezTo>
                        <a:pt x="701642" y="247830"/>
                        <a:pt x="701240" y="238172"/>
                        <a:pt x="701642" y="224893"/>
                      </a:cubicBezTo>
                      <a:cubicBezTo>
                        <a:pt x="702045" y="210406"/>
                        <a:pt x="706068" y="200547"/>
                        <a:pt x="686955" y="190487"/>
                      </a:cubicBezTo>
                      <a:close/>
                    </a:path>
                  </a:pathLst>
                </a:custGeom>
                <a:solidFill>
                  <a:schemeClr val="accent1"/>
                </a:solidFill>
                <a:ln w="0" cap="flat">
                  <a:noFill/>
                  <a:prstDash val="solid"/>
                  <a:miter/>
                </a:ln>
              </p:spPr>
              <p:txBody>
                <a:bodyPr rtlCol="0" anchor="ctr"/>
                <a:lstStyle/>
                <a:p>
                  <a:endParaRPr lang="en-GB"/>
                </a:p>
              </p:txBody>
            </p:sp>
            <p:sp>
              <p:nvSpPr>
                <p:cNvPr id="212" name="Vrije vorm: vorm 211">
                  <a:extLst>
                    <a:ext uri="{FF2B5EF4-FFF2-40B4-BE49-F238E27FC236}">
                      <a16:creationId xmlns:a16="http://schemas.microsoft.com/office/drawing/2014/main" id="{078B03A8-8E62-2216-060F-AB7B66EC2E11}"/>
                    </a:ext>
                  </a:extLst>
                </p:cNvPr>
                <p:cNvSpPr/>
                <p:nvPr/>
              </p:nvSpPr>
              <p:spPr>
                <a:xfrm>
                  <a:off x="7260645" y="3957330"/>
                  <a:ext cx="699074" cy="348782"/>
                </a:xfrm>
                <a:custGeom>
                  <a:avLst/>
                  <a:gdLst>
                    <a:gd name="connsiteX0" fmla="*/ 684437 w 699074"/>
                    <a:gd name="connsiteY0" fmla="*/ 220265 h 348782"/>
                    <a:gd name="connsiteX1" fmla="*/ 258896 w 699074"/>
                    <a:gd name="connsiteY1" fmla="*/ 7394 h 348782"/>
                    <a:gd name="connsiteX2" fmla="*/ 187872 w 699074"/>
                    <a:gd name="connsiteY2" fmla="*/ 7394 h 348782"/>
                    <a:gd name="connsiteX3" fmla="*/ 14637 w 699074"/>
                    <a:gd name="connsiteY3" fmla="*/ 93911 h 348782"/>
                    <a:gd name="connsiteX4" fmla="*/ 14637 w 699074"/>
                    <a:gd name="connsiteY4" fmla="*/ 129523 h 348782"/>
                    <a:gd name="connsiteX5" fmla="*/ 436959 w 699074"/>
                    <a:gd name="connsiteY5" fmla="*/ 340785 h 348782"/>
                    <a:gd name="connsiteX6" fmla="*/ 514422 w 699074"/>
                    <a:gd name="connsiteY6" fmla="*/ 340785 h 348782"/>
                    <a:gd name="connsiteX7" fmla="*/ 684437 w 699074"/>
                    <a:gd name="connsiteY7" fmla="*/ 255676 h 348782"/>
                    <a:gd name="connsiteX8" fmla="*/ 684437 w 699074"/>
                    <a:gd name="connsiteY8" fmla="*/ 220064 h 34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074" h="348782">
                      <a:moveTo>
                        <a:pt x="684437" y="220265"/>
                      </a:moveTo>
                      <a:lnTo>
                        <a:pt x="258896" y="7394"/>
                      </a:lnTo>
                      <a:cubicBezTo>
                        <a:pt x="239379" y="-2465"/>
                        <a:pt x="207388" y="-2465"/>
                        <a:pt x="187872" y="7394"/>
                      </a:cubicBezTo>
                      <a:lnTo>
                        <a:pt x="14637" y="93911"/>
                      </a:lnTo>
                      <a:cubicBezTo>
                        <a:pt x="-4879" y="103770"/>
                        <a:pt x="-4879" y="119664"/>
                        <a:pt x="14637" y="129523"/>
                      </a:cubicBezTo>
                      <a:lnTo>
                        <a:pt x="436959" y="340785"/>
                      </a:lnTo>
                      <a:cubicBezTo>
                        <a:pt x="458286" y="351448"/>
                        <a:pt x="493094" y="351448"/>
                        <a:pt x="514422" y="340785"/>
                      </a:cubicBezTo>
                      <a:lnTo>
                        <a:pt x="684437" y="255676"/>
                      </a:lnTo>
                      <a:cubicBezTo>
                        <a:pt x="703953" y="245818"/>
                        <a:pt x="703953" y="229923"/>
                        <a:pt x="684437" y="220064"/>
                      </a:cubicBezTo>
                      <a:close/>
                    </a:path>
                  </a:pathLst>
                </a:custGeom>
                <a:solidFill>
                  <a:srgbClr val="0076C2"/>
                </a:solidFill>
                <a:ln w="0" cap="flat">
                  <a:noFill/>
                  <a:prstDash val="solid"/>
                  <a:miter/>
                </a:ln>
              </p:spPr>
              <p:txBody>
                <a:bodyPr rtlCol="0" anchor="ctr"/>
                <a:lstStyle/>
                <a:p>
                  <a:endParaRPr lang="en-GB"/>
                </a:p>
              </p:txBody>
            </p:sp>
            <p:sp>
              <p:nvSpPr>
                <p:cNvPr id="213" name="Vrije vorm: vorm 212">
                  <a:extLst>
                    <a:ext uri="{FF2B5EF4-FFF2-40B4-BE49-F238E27FC236}">
                      <a16:creationId xmlns:a16="http://schemas.microsoft.com/office/drawing/2014/main" id="{4A953CA5-D2C5-8EBB-B31F-C7512E65A9EB}"/>
                    </a:ext>
                  </a:extLst>
                </p:cNvPr>
                <p:cNvSpPr/>
                <p:nvPr/>
              </p:nvSpPr>
              <p:spPr>
                <a:xfrm>
                  <a:off x="7375525" y="3998056"/>
                  <a:ext cx="31499" cy="15828"/>
                </a:xfrm>
                <a:custGeom>
                  <a:avLst/>
                  <a:gdLst>
                    <a:gd name="connsiteX0" fmla="*/ 31141 w 31499"/>
                    <a:gd name="connsiteY0" fmla="*/ 268 h 15828"/>
                    <a:gd name="connsiteX1" fmla="*/ 30940 w 31499"/>
                    <a:gd name="connsiteY1" fmla="*/ 268 h 15828"/>
                    <a:gd name="connsiteX2" fmla="*/ 27721 w 31499"/>
                    <a:gd name="connsiteY2" fmla="*/ 268 h 15828"/>
                    <a:gd name="connsiteX3" fmla="*/ 358 w 31499"/>
                    <a:gd name="connsiteY3" fmla="*/ 13950 h 15828"/>
                    <a:gd name="connsiteX4" fmla="*/ 358 w 31499"/>
                    <a:gd name="connsiteY4" fmla="*/ 15560 h 15828"/>
                    <a:gd name="connsiteX5" fmla="*/ 559 w 31499"/>
                    <a:gd name="connsiteY5" fmla="*/ 15560 h 15828"/>
                    <a:gd name="connsiteX6" fmla="*/ 3778 w 31499"/>
                    <a:gd name="connsiteY6" fmla="*/ 15560 h 15828"/>
                    <a:gd name="connsiteX7" fmla="*/ 31141 w 31499"/>
                    <a:gd name="connsiteY7" fmla="*/ 1878 h 15828"/>
                    <a:gd name="connsiteX8" fmla="*/ 31141 w 31499"/>
                    <a:gd name="connsiteY8" fmla="*/ 268 h 1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 h="15828">
                      <a:moveTo>
                        <a:pt x="31141" y="268"/>
                      </a:moveTo>
                      <a:lnTo>
                        <a:pt x="30940" y="268"/>
                      </a:lnTo>
                      <a:cubicBezTo>
                        <a:pt x="30940" y="268"/>
                        <a:pt x="28526" y="-335"/>
                        <a:pt x="27721" y="268"/>
                      </a:cubicBezTo>
                      <a:lnTo>
                        <a:pt x="358" y="13950"/>
                      </a:lnTo>
                      <a:cubicBezTo>
                        <a:pt x="358" y="13950"/>
                        <a:pt x="-447" y="15157"/>
                        <a:pt x="358" y="15560"/>
                      </a:cubicBezTo>
                      <a:lnTo>
                        <a:pt x="559" y="15560"/>
                      </a:lnTo>
                      <a:cubicBezTo>
                        <a:pt x="559" y="15560"/>
                        <a:pt x="2973" y="16163"/>
                        <a:pt x="3778" y="15560"/>
                      </a:cubicBezTo>
                      <a:lnTo>
                        <a:pt x="31141" y="1878"/>
                      </a:lnTo>
                      <a:cubicBezTo>
                        <a:pt x="31141" y="1878"/>
                        <a:pt x="31946" y="671"/>
                        <a:pt x="31141" y="268"/>
                      </a:cubicBezTo>
                      <a:close/>
                    </a:path>
                  </a:pathLst>
                </a:custGeom>
                <a:solidFill>
                  <a:srgbClr val="C5D9ED"/>
                </a:solidFill>
                <a:ln w="0" cap="flat">
                  <a:noFill/>
                  <a:prstDash val="solid"/>
                  <a:miter/>
                </a:ln>
              </p:spPr>
              <p:txBody>
                <a:bodyPr rtlCol="0" anchor="ctr"/>
                <a:lstStyle/>
                <a:p>
                  <a:endParaRPr lang="en-GB"/>
                </a:p>
              </p:txBody>
            </p:sp>
            <p:sp>
              <p:nvSpPr>
                <p:cNvPr id="216" name="Vrije vorm: vorm 215">
                  <a:extLst>
                    <a:ext uri="{FF2B5EF4-FFF2-40B4-BE49-F238E27FC236}">
                      <a16:creationId xmlns:a16="http://schemas.microsoft.com/office/drawing/2014/main" id="{5772193A-28DD-3150-59BA-F41298C7C13F}"/>
                    </a:ext>
                  </a:extLst>
                </p:cNvPr>
                <p:cNvSpPr/>
                <p:nvPr/>
              </p:nvSpPr>
              <p:spPr>
                <a:xfrm>
                  <a:off x="7303450" y="4080616"/>
                  <a:ext cx="646258" cy="175045"/>
                </a:xfrm>
                <a:custGeom>
                  <a:avLst/>
                  <a:gdLst>
                    <a:gd name="connsiteX0" fmla="*/ 0 w 646258"/>
                    <a:gd name="connsiteY0" fmla="*/ 10060 h 175045"/>
                    <a:gd name="connsiteX1" fmla="*/ 1207 w 646258"/>
                    <a:gd name="connsiteY1" fmla="*/ 0 h 175045"/>
                    <a:gd name="connsiteX2" fmla="*/ 560748 w 646258"/>
                    <a:gd name="connsiteY2" fmla="*/ 65189 h 175045"/>
                    <a:gd name="connsiteX3" fmla="*/ 638412 w 646258"/>
                    <a:gd name="connsiteY3" fmla="*/ 104021 h 175045"/>
                    <a:gd name="connsiteX4" fmla="*/ 646259 w 646258"/>
                    <a:gd name="connsiteY4" fmla="*/ 114282 h 175045"/>
                    <a:gd name="connsiteX5" fmla="*/ 638412 w 646258"/>
                    <a:gd name="connsiteY5" fmla="*/ 124543 h 175045"/>
                    <a:gd name="connsiteX6" fmla="*/ 537208 w 646258"/>
                    <a:gd name="connsiteY6" fmla="*/ 175045 h 175045"/>
                    <a:gd name="connsiteX7" fmla="*/ 267397 w 646258"/>
                    <a:gd name="connsiteY7" fmla="*/ 143658 h 175045"/>
                    <a:gd name="connsiteX8" fmla="*/ 0 w 646258"/>
                    <a:gd name="connsiteY8" fmla="*/ 10060 h 17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258" h="175045">
                      <a:moveTo>
                        <a:pt x="0" y="10060"/>
                      </a:moveTo>
                      <a:lnTo>
                        <a:pt x="1207" y="0"/>
                      </a:lnTo>
                      <a:lnTo>
                        <a:pt x="560748" y="65189"/>
                      </a:lnTo>
                      <a:lnTo>
                        <a:pt x="638412" y="104021"/>
                      </a:lnTo>
                      <a:cubicBezTo>
                        <a:pt x="645253" y="107441"/>
                        <a:pt x="646259" y="111868"/>
                        <a:pt x="646259" y="114282"/>
                      </a:cubicBezTo>
                      <a:cubicBezTo>
                        <a:pt x="646259" y="116697"/>
                        <a:pt x="645253" y="121123"/>
                        <a:pt x="638412" y="124543"/>
                      </a:cubicBezTo>
                      <a:lnTo>
                        <a:pt x="537208" y="175045"/>
                      </a:lnTo>
                      <a:lnTo>
                        <a:pt x="267397" y="143658"/>
                      </a:lnTo>
                      <a:lnTo>
                        <a:pt x="0" y="10060"/>
                      </a:lnTo>
                      <a:close/>
                    </a:path>
                  </a:pathLst>
                </a:custGeom>
                <a:solidFill>
                  <a:srgbClr val="0076C2"/>
                </a:solidFill>
                <a:ln w="0" cap="flat">
                  <a:noFill/>
                  <a:prstDash val="solid"/>
                  <a:miter/>
                </a:ln>
              </p:spPr>
              <p:txBody>
                <a:bodyPr rtlCol="0" anchor="ctr"/>
                <a:lstStyle/>
                <a:p>
                  <a:endParaRPr lang="en-GB" dirty="0"/>
                </a:p>
              </p:txBody>
            </p:sp>
          </p:grpSp>
          <p:grpSp>
            <p:nvGrpSpPr>
              <p:cNvPr id="218" name="Graphic 3">
                <a:extLst>
                  <a:ext uri="{FF2B5EF4-FFF2-40B4-BE49-F238E27FC236}">
                    <a16:creationId xmlns:a16="http://schemas.microsoft.com/office/drawing/2014/main" id="{A5D104C9-CDE9-3C74-C8EB-C912218D8707}"/>
                  </a:ext>
                </a:extLst>
              </p:cNvPr>
              <p:cNvGrpSpPr/>
              <p:nvPr/>
            </p:nvGrpSpPr>
            <p:grpSpPr>
              <a:xfrm>
                <a:off x="7323716" y="4126852"/>
                <a:ext cx="79128" cy="40682"/>
                <a:chOff x="7323716" y="4126852"/>
                <a:chExt cx="79128" cy="40682"/>
              </a:xfrm>
            </p:grpSpPr>
            <p:sp>
              <p:nvSpPr>
                <p:cNvPr id="219" name="Vrije vorm: vorm 218">
                  <a:extLst>
                    <a:ext uri="{FF2B5EF4-FFF2-40B4-BE49-F238E27FC236}">
                      <a16:creationId xmlns:a16="http://schemas.microsoft.com/office/drawing/2014/main" id="{889A7410-FB7F-7EF4-23A6-8C93974EC0AF}"/>
                    </a:ext>
                  </a:extLst>
                </p:cNvPr>
                <p:cNvSpPr/>
                <p:nvPr/>
              </p:nvSpPr>
              <p:spPr>
                <a:xfrm>
                  <a:off x="7325180" y="4126852"/>
                  <a:ext cx="77663" cy="40280"/>
                </a:xfrm>
                <a:custGeom>
                  <a:avLst/>
                  <a:gdLst>
                    <a:gd name="connsiteX0" fmla="*/ 72634 w 77663"/>
                    <a:gd name="connsiteY0" fmla="*/ 32635 h 40280"/>
                    <a:gd name="connsiteX1" fmla="*/ 9054 w 77663"/>
                    <a:gd name="connsiteY1" fmla="*/ 845 h 40280"/>
                    <a:gd name="connsiteX2" fmla="*/ 1610 w 77663"/>
                    <a:gd name="connsiteY2" fmla="*/ 845 h 40280"/>
                    <a:gd name="connsiteX3" fmla="*/ 0 w 77663"/>
                    <a:gd name="connsiteY3" fmla="*/ 1650 h 40280"/>
                    <a:gd name="connsiteX4" fmla="*/ 7445 w 77663"/>
                    <a:gd name="connsiteY4" fmla="*/ 8490 h 40280"/>
                    <a:gd name="connsiteX5" fmla="*/ 73640 w 77663"/>
                    <a:gd name="connsiteY5" fmla="*/ 40280 h 40280"/>
                    <a:gd name="connsiteX6" fmla="*/ 76255 w 77663"/>
                    <a:gd name="connsiteY6" fmla="*/ 38872 h 40280"/>
                    <a:gd name="connsiteX7" fmla="*/ 77664 w 77663"/>
                    <a:gd name="connsiteY7" fmla="*/ 37061 h 40280"/>
                    <a:gd name="connsiteX8" fmla="*/ 72634 w 77663"/>
                    <a:gd name="connsiteY8" fmla="*/ 32433 h 4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63" h="40280">
                      <a:moveTo>
                        <a:pt x="72634" y="32635"/>
                      </a:moveTo>
                      <a:lnTo>
                        <a:pt x="9054" y="845"/>
                      </a:lnTo>
                      <a:cubicBezTo>
                        <a:pt x="6438" y="-564"/>
                        <a:pt x="3420" y="40"/>
                        <a:pt x="1610" y="845"/>
                      </a:cubicBezTo>
                      <a:lnTo>
                        <a:pt x="0" y="1650"/>
                      </a:lnTo>
                      <a:cubicBezTo>
                        <a:pt x="0" y="1650"/>
                        <a:pt x="4628" y="7082"/>
                        <a:pt x="7445" y="8490"/>
                      </a:cubicBezTo>
                      <a:lnTo>
                        <a:pt x="73640" y="40280"/>
                      </a:lnTo>
                      <a:lnTo>
                        <a:pt x="76255" y="38872"/>
                      </a:lnTo>
                      <a:cubicBezTo>
                        <a:pt x="76255" y="38872"/>
                        <a:pt x="77664" y="37866"/>
                        <a:pt x="77664" y="37061"/>
                      </a:cubicBezTo>
                      <a:cubicBezTo>
                        <a:pt x="77664" y="35250"/>
                        <a:pt x="75652" y="34043"/>
                        <a:pt x="72634" y="32433"/>
                      </a:cubicBezTo>
                      <a:close/>
                    </a:path>
                  </a:pathLst>
                </a:custGeom>
                <a:gradFill>
                  <a:gsLst>
                    <a:gs pos="0">
                      <a:srgbClr val="B5C9E5"/>
                    </a:gs>
                    <a:gs pos="50000">
                      <a:srgbClr val="BDD1E9"/>
                    </a:gs>
                    <a:gs pos="100000">
                      <a:srgbClr val="C5D9ED"/>
                    </a:gs>
                  </a:gsLst>
                  <a:lin ang="0" scaled="1"/>
                </a:gradFill>
                <a:ln w="0" cap="flat">
                  <a:noFill/>
                  <a:prstDash val="solid"/>
                  <a:miter/>
                </a:ln>
              </p:spPr>
              <p:txBody>
                <a:bodyPr rtlCol="0" anchor="ctr"/>
                <a:lstStyle/>
                <a:p>
                  <a:endParaRPr lang="en-GB"/>
                </a:p>
              </p:txBody>
            </p:sp>
            <p:sp>
              <p:nvSpPr>
                <p:cNvPr id="220" name="Vrije vorm: vorm 219">
                  <a:extLst>
                    <a:ext uri="{FF2B5EF4-FFF2-40B4-BE49-F238E27FC236}">
                      <a16:creationId xmlns:a16="http://schemas.microsoft.com/office/drawing/2014/main" id="{11BD6228-431A-B4AC-314C-380AE38BE839}"/>
                    </a:ext>
                  </a:extLst>
                </p:cNvPr>
                <p:cNvSpPr/>
                <p:nvPr/>
              </p:nvSpPr>
              <p:spPr>
                <a:xfrm>
                  <a:off x="7323716" y="4127893"/>
                  <a:ext cx="75847" cy="39641"/>
                </a:xfrm>
                <a:custGeom>
                  <a:avLst/>
                  <a:gdLst>
                    <a:gd name="connsiteX0" fmla="*/ 72891 w 75847"/>
                    <a:gd name="connsiteY0" fmla="*/ 34209 h 39641"/>
                    <a:gd name="connsiteX1" fmla="*/ 5488 w 75847"/>
                    <a:gd name="connsiteY1" fmla="*/ 407 h 39641"/>
                    <a:gd name="connsiteX2" fmla="*/ 257 w 75847"/>
                    <a:gd name="connsiteY2" fmla="*/ 1815 h 39641"/>
                    <a:gd name="connsiteX3" fmla="*/ 2068 w 75847"/>
                    <a:gd name="connsiteY3" fmla="*/ 5035 h 39641"/>
                    <a:gd name="connsiteX4" fmla="*/ 69471 w 75847"/>
                    <a:gd name="connsiteY4" fmla="*/ 38837 h 39641"/>
                    <a:gd name="connsiteX5" fmla="*/ 75708 w 75847"/>
                    <a:gd name="connsiteY5" fmla="*/ 38635 h 39641"/>
                    <a:gd name="connsiteX6" fmla="*/ 72690 w 75847"/>
                    <a:gd name="connsiteY6" fmla="*/ 34209 h 3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847" h="39641">
                      <a:moveTo>
                        <a:pt x="72891" y="34209"/>
                      </a:moveTo>
                      <a:lnTo>
                        <a:pt x="5488" y="407"/>
                      </a:lnTo>
                      <a:cubicBezTo>
                        <a:pt x="3275" y="-599"/>
                        <a:pt x="861" y="407"/>
                        <a:pt x="257" y="1815"/>
                      </a:cubicBezTo>
                      <a:cubicBezTo>
                        <a:pt x="-346" y="3224"/>
                        <a:pt x="56" y="4029"/>
                        <a:pt x="2068" y="5035"/>
                      </a:cubicBezTo>
                      <a:lnTo>
                        <a:pt x="69471" y="38837"/>
                      </a:lnTo>
                      <a:cubicBezTo>
                        <a:pt x="71684" y="39842"/>
                        <a:pt x="75305" y="40044"/>
                        <a:pt x="75708" y="38635"/>
                      </a:cubicBezTo>
                      <a:cubicBezTo>
                        <a:pt x="76311" y="37227"/>
                        <a:pt x="74903" y="35416"/>
                        <a:pt x="72690" y="34209"/>
                      </a:cubicBezTo>
                      <a:close/>
                    </a:path>
                  </a:pathLst>
                </a:custGeom>
                <a:solidFill>
                  <a:srgbClr val="DAE9F5"/>
                </a:solidFill>
                <a:ln w="0" cap="flat">
                  <a:noFill/>
                  <a:prstDash val="solid"/>
                  <a:miter/>
                </a:ln>
              </p:spPr>
              <p:txBody>
                <a:bodyPr rtlCol="0" anchor="ctr"/>
                <a:lstStyle/>
                <a:p>
                  <a:endParaRPr lang="en-GB"/>
                </a:p>
              </p:txBody>
            </p:sp>
          </p:grpSp>
        </p:grpSp>
        <p:grpSp>
          <p:nvGrpSpPr>
            <p:cNvPr id="221" name="Graphic 3">
              <a:extLst>
                <a:ext uri="{FF2B5EF4-FFF2-40B4-BE49-F238E27FC236}">
                  <a16:creationId xmlns:a16="http://schemas.microsoft.com/office/drawing/2014/main" id="{52D39C26-3C3B-F822-991D-363A11053855}"/>
                </a:ext>
              </a:extLst>
            </p:cNvPr>
            <p:cNvGrpSpPr/>
            <p:nvPr/>
          </p:nvGrpSpPr>
          <p:grpSpPr>
            <a:xfrm>
              <a:off x="6923980" y="2755825"/>
              <a:ext cx="251060" cy="449936"/>
              <a:chOff x="6796946" y="3317107"/>
              <a:chExt cx="251060" cy="449936"/>
            </a:xfrm>
          </p:grpSpPr>
          <p:sp>
            <p:nvSpPr>
              <p:cNvPr id="222" name="Vrije vorm: vorm 221">
                <a:extLst>
                  <a:ext uri="{FF2B5EF4-FFF2-40B4-BE49-F238E27FC236}">
                    <a16:creationId xmlns:a16="http://schemas.microsoft.com/office/drawing/2014/main" id="{B4FD382F-6A62-81A8-ECC5-69837B594D6C}"/>
                  </a:ext>
                </a:extLst>
              </p:cNvPr>
              <p:cNvSpPr/>
              <p:nvPr/>
            </p:nvSpPr>
            <p:spPr>
              <a:xfrm>
                <a:off x="6797429" y="3383654"/>
                <a:ext cx="250495" cy="383389"/>
              </a:xfrm>
              <a:custGeom>
                <a:avLst/>
                <a:gdLst>
                  <a:gd name="connsiteX0" fmla="*/ 28168 w 250495"/>
                  <a:gd name="connsiteY0" fmla="*/ 348078 h 383389"/>
                  <a:gd name="connsiteX1" fmla="*/ 0 w 250495"/>
                  <a:gd name="connsiteY1" fmla="*/ 0 h 383389"/>
                  <a:gd name="connsiteX2" fmla="*/ 250496 w 250495"/>
                  <a:gd name="connsiteY2" fmla="*/ 0 h 383389"/>
                  <a:gd name="connsiteX3" fmla="*/ 222327 w 250495"/>
                  <a:gd name="connsiteY3" fmla="*/ 348078 h 383389"/>
                  <a:gd name="connsiteX4" fmla="*/ 191342 w 250495"/>
                  <a:gd name="connsiteY4" fmla="*/ 373430 h 383389"/>
                  <a:gd name="connsiteX5" fmla="*/ 59153 w 250495"/>
                  <a:gd name="connsiteY5" fmla="*/ 373430 h 383389"/>
                  <a:gd name="connsiteX6" fmla="*/ 28168 w 250495"/>
                  <a:gd name="connsiteY6" fmla="*/ 348078 h 38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95" h="383389">
                    <a:moveTo>
                      <a:pt x="28168" y="348078"/>
                    </a:moveTo>
                    <a:lnTo>
                      <a:pt x="0" y="0"/>
                    </a:lnTo>
                    <a:lnTo>
                      <a:pt x="250496" y="0"/>
                    </a:lnTo>
                    <a:lnTo>
                      <a:pt x="222327" y="348078"/>
                    </a:lnTo>
                    <a:cubicBezTo>
                      <a:pt x="220919" y="357535"/>
                      <a:pt x="210457" y="366589"/>
                      <a:pt x="191342" y="373430"/>
                    </a:cubicBezTo>
                    <a:cubicBezTo>
                      <a:pt x="154321" y="386709"/>
                      <a:pt x="96174" y="386709"/>
                      <a:pt x="59153" y="373430"/>
                    </a:cubicBezTo>
                    <a:cubicBezTo>
                      <a:pt x="40039" y="366589"/>
                      <a:pt x="29577" y="357535"/>
                      <a:pt x="28168" y="348078"/>
                    </a:cubicBezTo>
                    <a:close/>
                  </a:path>
                </a:pathLst>
              </a:custGeom>
              <a:solidFill>
                <a:srgbClr val="C594F1"/>
              </a:solidFill>
              <a:ln w="0" cap="flat">
                <a:noFill/>
                <a:prstDash val="solid"/>
                <a:miter/>
              </a:ln>
            </p:spPr>
            <p:txBody>
              <a:bodyPr rtlCol="0" anchor="ctr"/>
              <a:lstStyle/>
              <a:p>
                <a:endParaRPr lang="en-GB"/>
              </a:p>
            </p:txBody>
          </p:sp>
          <p:sp>
            <p:nvSpPr>
              <p:cNvPr id="223" name="Vrije vorm: vorm 222">
                <a:extLst>
                  <a:ext uri="{FF2B5EF4-FFF2-40B4-BE49-F238E27FC236}">
                    <a16:creationId xmlns:a16="http://schemas.microsoft.com/office/drawing/2014/main" id="{21C56880-AB7E-1B2D-C83E-02501686BF42}"/>
                  </a:ext>
                </a:extLst>
              </p:cNvPr>
              <p:cNvSpPr/>
              <p:nvPr/>
            </p:nvSpPr>
            <p:spPr>
              <a:xfrm>
                <a:off x="6797429" y="3383654"/>
                <a:ext cx="250495" cy="383389"/>
              </a:xfrm>
              <a:custGeom>
                <a:avLst/>
                <a:gdLst>
                  <a:gd name="connsiteX0" fmla="*/ 28168 w 250495"/>
                  <a:gd name="connsiteY0" fmla="*/ 348078 h 383389"/>
                  <a:gd name="connsiteX1" fmla="*/ 0 w 250495"/>
                  <a:gd name="connsiteY1" fmla="*/ 0 h 383389"/>
                  <a:gd name="connsiteX2" fmla="*/ 250496 w 250495"/>
                  <a:gd name="connsiteY2" fmla="*/ 0 h 383389"/>
                  <a:gd name="connsiteX3" fmla="*/ 222327 w 250495"/>
                  <a:gd name="connsiteY3" fmla="*/ 348078 h 383389"/>
                  <a:gd name="connsiteX4" fmla="*/ 191342 w 250495"/>
                  <a:gd name="connsiteY4" fmla="*/ 373430 h 383389"/>
                  <a:gd name="connsiteX5" fmla="*/ 59153 w 250495"/>
                  <a:gd name="connsiteY5" fmla="*/ 373430 h 383389"/>
                  <a:gd name="connsiteX6" fmla="*/ 28168 w 250495"/>
                  <a:gd name="connsiteY6" fmla="*/ 348078 h 38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95" h="383389">
                    <a:moveTo>
                      <a:pt x="28168" y="348078"/>
                    </a:moveTo>
                    <a:lnTo>
                      <a:pt x="0" y="0"/>
                    </a:lnTo>
                    <a:lnTo>
                      <a:pt x="250496" y="0"/>
                    </a:lnTo>
                    <a:lnTo>
                      <a:pt x="222327" y="348078"/>
                    </a:lnTo>
                    <a:cubicBezTo>
                      <a:pt x="220919" y="357535"/>
                      <a:pt x="210457" y="366589"/>
                      <a:pt x="191342" y="373430"/>
                    </a:cubicBezTo>
                    <a:cubicBezTo>
                      <a:pt x="154321" y="386709"/>
                      <a:pt x="96174" y="386709"/>
                      <a:pt x="59153" y="373430"/>
                    </a:cubicBezTo>
                    <a:cubicBezTo>
                      <a:pt x="40039" y="366589"/>
                      <a:pt x="29577" y="357535"/>
                      <a:pt x="28168" y="348078"/>
                    </a:cubicBezTo>
                    <a:close/>
                  </a:path>
                </a:pathLst>
              </a:custGeom>
              <a:solidFill>
                <a:schemeClr val="accent5"/>
              </a:solidFill>
              <a:ln w="0" cap="flat">
                <a:noFill/>
                <a:prstDash val="solid"/>
                <a:miter/>
              </a:ln>
            </p:spPr>
            <p:txBody>
              <a:bodyPr rtlCol="0" anchor="ctr"/>
              <a:lstStyle/>
              <a:p>
                <a:endParaRPr lang="en-GB"/>
              </a:p>
            </p:txBody>
          </p:sp>
          <p:sp>
            <p:nvSpPr>
              <p:cNvPr id="224" name="Vrije vorm: vorm 223">
                <a:extLst>
                  <a:ext uri="{FF2B5EF4-FFF2-40B4-BE49-F238E27FC236}">
                    <a16:creationId xmlns:a16="http://schemas.microsoft.com/office/drawing/2014/main" id="{D7F69EB5-0B00-A133-E242-AAD52C9DCC03}"/>
                  </a:ext>
                </a:extLst>
              </p:cNvPr>
              <p:cNvSpPr/>
              <p:nvPr/>
            </p:nvSpPr>
            <p:spPr>
              <a:xfrm>
                <a:off x="6796946" y="3317107"/>
                <a:ext cx="251060" cy="124392"/>
              </a:xfrm>
              <a:custGeom>
                <a:avLst/>
                <a:gdLst>
                  <a:gd name="connsiteX0" fmla="*/ 32474 w 251060"/>
                  <a:gd name="connsiteY0" fmla="*/ 20673 h 124392"/>
                  <a:gd name="connsiteX1" fmla="*/ 41126 w 251060"/>
                  <a:gd name="connsiteY1" fmla="*/ 108397 h 124392"/>
                  <a:gd name="connsiteX2" fmla="*/ 209934 w 251060"/>
                  <a:gd name="connsiteY2" fmla="*/ 108397 h 124392"/>
                  <a:gd name="connsiteX3" fmla="*/ 218586 w 251060"/>
                  <a:gd name="connsiteY3" fmla="*/ 20673 h 124392"/>
                  <a:gd name="connsiteX4" fmla="*/ 32273 w 251060"/>
                  <a:gd name="connsiteY4" fmla="*/ 20673 h 124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60" h="124392">
                    <a:moveTo>
                      <a:pt x="32474" y="20673"/>
                    </a:moveTo>
                    <a:cubicBezTo>
                      <a:pt x="-15009" y="46629"/>
                      <a:pt x="-8973" y="85863"/>
                      <a:pt x="41126" y="108397"/>
                    </a:cubicBezTo>
                    <a:cubicBezTo>
                      <a:pt x="88811" y="129725"/>
                      <a:pt x="162450" y="129725"/>
                      <a:pt x="209934" y="108397"/>
                    </a:cubicBezTo>
                    <a:cubicBezTo>
                      <a:pt x="260033" y="85863"/>
                      <a:pt x="266069" y="46629"/>
                      <a:pt x="218586" y="20673"/>
                    </a:cubicBezTo>
                    <a:cubicBezTo>
                      <a:pt x="168285" y="-6891"/>
                      <a:pt x="82574" y="-6891"/>
                      <a:pt x="32273" y="20673"/>
                    </a:cubicBezTo>
                    <a:close/>
                  </a:path>
                </a:pathLst>
              </a:custGeom>
              <a:solidFill>
                <a:srgbClr val="E0D5F5"/>
              </a:solidFill>
              <a:ln w="0" cap="flat">
                <a:noFill/>
                <a:prstDash val="solid"/>
                <a:miter/>
              </a:ln>
            </p:spPr>
            <p:txBody>
              <a:bodyPr rtlCol="0" anchor="ctr"/>
              <a:lstStyle/>
              <a:p>
                <a:endParaRPr lang="en-GB"/>
              </a:p>
            </p:txBody>
          </p:sp>
          <p:sp>
            <p:nvSpPr>
              <p:cNvPr id="225" name="Vrije vorm: vorm 224">
                <a:extLst>
                  <a:ext uri="{FF2B5EF4-FFF2-40B4-BE49-F238E27FC236}">
                    <a16:creationId xmlns:a16="http://schemas.microsoft.com/office/drawing/2014/main" id="{88BAA62B-C5D8-E30B-FF9F-B865D7FEADD4}"/>
                  </a:ext>
                </a:extLst>
              </p:cNvPr>
              <p:cNvSpPr/>
              <p:nvPr/>
            </p:nvSpPr>
            <p:spPr>
              <a:xfrm>
                <a:off x="6796946" y="3317107"/>
                <a:ext cx="251060" cy="124392"/>
              </a:xfrm>
              <a:custGeom>
                <a:avLst/>
                <a:gdLst>
                  <a:gd name="connsiteX0" fmla="*/ 32474 w 251060"/>
                  <a:gd name="connsiteY0" fmla="*/ 20673 h 124392"/>
                  <a:gd name="connsiteX1" fmla="*/ 41126 w 251060"/>
                  <a:gd name="connsiteY1" fmla="*/ 108397 h 124392"/>
                  <a:gd name="connsiteX2" fmla="*/ 209934 w 251060"/>
                  <a:gd name="connsiteY2" fmla="*/ 108397 h 124392"/>
                  <a:gd name="connsiteX3" fmla="*/ 218586 w 251060"/>
                  <a:gd name="connsiteY3" fmla="*/ 20673 h 124392"/>
                  <a:gd name="connsiteX4" fmla="*/ 32273 w 251060"/>
                  <a:gd name="connsiteY4" fmla="*/ 20673 h 124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60" h="124392">
                    <a:moveTo>
                      <a:pt x="32474" y="20673"/>
                    </a:moveTo>
                    <a:cubicBezTo>
                      <a:pt x="-15009" y="46629"/>
                      <a:pt x="-8973" y="85863"/>
                      <a:pt x="41126" y="108397"/>
                    </a:cubicBezTo>
                    <a:cubicBezTo>
                      <a:pt x="88811" y="129725"/>
                      <a:pt x="162450" y="129725"/>
                      <a:pt x="209934" y="108397"/>
                    </a:cubicBezTo>
                    <a:cubicBezTo>
                      <a:pt x="260033" y="85863"/>
                      <a:pt x="266069" y="46629"/>
                      <a:pt x="218586" y="20673"/>
                    </a:cubicBezTo>
                    <a:cubicBezTo>
                      <a:pt x="168285" y="-6891"/>
                      <a:pt x="82574" y="-6891"/>
                      <a:pt x="32273" y="20673"/>
                    </a:cubicBezTo>
                    <a:close/>
                  </a:path>
                </a:pathLst>
              </a:custGeom>
              <a:solidFill>
                <a:schemeClr val="accent5">
                  <a:lumMod val="75000"/>
                </a:schemeClr>
              </a:solidFill>
              <a:ln w="0" cap="flat">
                <a:noFill/>
                <a:prstDash val="solid"/>
                <a:miter/>
              </a:ln>
            </p:spPr>
            <p:txBody>
              <a:bodyPr rtlCol="0" anchor="ctr"/>
              <a:lstStyle/>
              <a:p>
                <a:endParaRPr lang="en-GB"/>
              </a:p>
            </p:txBody>
          </p:sp>
          <p:sp>
            <p:nvSpPr>
              <p:cNvPr id="226" name="Vrije vorm: vorm 225">
                <a:extLst>
                  <a:ext uri="{FF2B5EF4-FFF2-40B4-BE49-F238E27FC236}">
                    <a16:creationId xmlns:a16="http://schemas.microsoft.com/office/drawing/2014/main" id="{DB955F44-4BE7-3C50-68A5-001CBD512274}"/>
                  </a:ext>
                </a:extLst>
              </p:cNvPr>
              <p:cNvSpPr/>
              <p:nvPr/>
            </p:nvSpPr>
            <p:spPr>
              <a:xfrm>
                <a:off x="6814539" y="3327167"/>
                <a:ext cx="216022" cy="101707"/>
              </a:xfrm>
              <a:custGeom>
                <a:avLst/>
                <a:gdLst>
                  <a:gd name="connsiteX0" fmla="*/ 28562 w 216022"/>
                  <a:gd name="connsiteY0" fmla="*/ 16448 h 101707"/>
                  <a:gd name="connsiteX1" fmla="*/ 34598 w 216022"/>
                  <a:gd name="connsiteY1" fmla="*/ 88277 h 101707"/>
                  <a:gd name="connsiteX2" fmla="*/ 181274 w 216022"/>
                  <a:gd name="connsiteY2" fmla="*/ 88277 h 101707"/>
                  <a:gd name="connsiteX3" fmla="*/ 187310 w 216022"/>
                  <a:gd name="connsiteY3" fmla="*/ 16448 h 101707"/>
                  <a:gd name="connsiteX4" fmla="*/ 28361 w 216022"/>
                  <a:gd name="connsiteY4" fmla="*/ 16448 h 10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22" h="101707">
                    <a:moveTo>
                      <a:pt x="28562" y="16448"/>
                    </a:moveTo>
                    <a:cubicBezTo>
                      <a:pt x="-12483" y="37574"/>
                      <a:pt x="-8258" y="69565"/>
                      <a:pt x="34598" y="88277"/>
                    </a:cubicBezTo>
                    <a:cubicBezTo>
                      <a:pt x="75845" y="106184"/>
                      <a:pt x="140028" y="106184"/>
                      <a:pt x="181274" y="88277"/>
                    </a:cubicBezTo>
                    <a:cubicBezTo>
                      <a:pt x="224331" y="69565"/>
                      <a:pt x="228557" y="37373"/>
                      <a:pt x="187310" y="16448"/>
                    </a:cubicBezTo>
                    <a:cubicBezTo>
                      <a:pt x="144253" y="-5483"/>
                      <a:pt x="71418" y="-5483"/>
                      <a:pt x="28361" y="16448"/>
                    </a:cubicBezTo>
                    <a:close/>
                  </a:path>
                </a:pathLst>
              </a:custGeom>
              <a:solidFill>
                <a:srgbClr val="DEC0FC"/>
              </a:solidFill>
              <a:ln w="0" cap="flat">
                <a:noFill/>
                <a:prstDash val="solid"/>
                <a:miter/>
              </a:ln>
            </p:spPr>
            <p:txBody>
              <a:bodyPr rtlCol="0" anchor="ctr"/>
              <a:lstStyle/>
              <a:p>
                <a:endParaRPr lang="en-GB"/>
              </a:p>
            </p:txBody>
          </p:sp>
          <p:sp>
            <p:nvSpPr>
              <p:cNvPr id="227" name="Vrije vorm: vorm 226">
                <a:extLst>
                  <a:ext uri="{FF2B5EF4-FFF2-40B4-BE49-F238E27FC236}">
                    <a16:creationId xmlns:a16="http://schemas.microsoft.com/office/drawing/2014/main" id="{177E1CA6-E969-CC30-FC23-CFFE82DF2A74}"/>
                  </a:ext>
                </a:extLst>
              </p:cNvPr>
              <p:cNvSpPr/>
              <p:nvPr/>
            </p:nvSpPr>
            <p:spPr>
              <a:xfrm>
                <a:off x="6814539" y="3327167"/>
                <a:ext cx="216022" cy="101707"/>
              </a:xfrm>
              <a:custGeom>
                <a:avLst/>
                <a:gdLst>
                  <a:gd name="connsiteX0" fmla="*/ 28562 w 216022"/>
                  <a:gd name="connsiteY0" fmla="*/ 16448 h 101707"/>
                  <a:gd name="connsiteX1" fmla="*/ 34598 w 216022"/>
                  <a:gd name="connsiteY1" fmla="*/ 88277 h 101707"/>
                  <a:gd name="connsiteX2" fmla="*/ 181274 w 216022"/>
                  <a:gd name="connsiteY2" fmla="*/ 88277 h 101707"/>
                  <a:gd name="connsiteX3" fmla="*/ 187310 w 216022"/>
                  <a:gd name="connsiteY3" fmla="*/ 16448 h 101707"/>
                  <a:gd name="connsiteX4" fmla="*/ 28361 w 216022"/>
                  <a:gd name="connsiteY4" fmla="*/ 16448 h 10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22" h="101707">
                    <a:moveTo>
                      <a:pt x="28562" y="16448"/>
                    </a:moveTo>
                    <a:cubicBezTo>
                      <a:pt x="-12483" y="37574"/>
                      <a:pt x="-8258" y="69565"/>
                      <a:pt x="34598" y="88277"/>
                    </a:cubicBezTo>
                    <a:cubicBezTo>
                      <a:pt x="75845" y="106184"/>
                      <a:pt x="140028" y="106184"/>
                      <a:pt x="181274" y="88277"/>
                    </a:cubicBezTo>
                    <a:cubicBezTo>
                      <a:pt x="224331" y="69565"/>
                      <a:pt x="228557" y="37373"/>
                      <a:pt x="187310" y="16448"/>
                    </a:cubicBezTo>
                    <a:cubicBezTo>
                      <a:pt x="144253" y="-5483"/>
                      <a:pt x="71418" y="-5483"/>
                      <a:pt x="28361" y="16448"/>
                    </a:cubicBezTo>
                    <a:close/>
                  </a:path>
                </a:pathLst>
              </a:custGeom>
              <a:solidFill>
                <a:schemeClr val="accent5">
                  <a:lumMod val="75000"/>
                </a:schemeClr>
              </a:solidFill>
              <a:ln w="0" cap="flat">
                <a:noFill/>
                <a:prstDash val="solid"/>
                <a:miter/>
              </a:ln>
            </p:spPr>
            <p:txBody>
              <a:bodyPr rtlCol="0" anchor="ctr"/>
              <a:lstStyle/>
              <a:p>
                <a:endParaRPr lang="en-GB"/>
              </a:p>
            </p:txBody>
          </p:sp>
        </p:grpSp>
        <p:grpSp>
          <p:nvGrpSpPr>
            <p:cNvPr id="228" name="Graphic 3">
              <a:extLst>
                <a:ext uri="{FF2B5EF4-FFF2-40B4-BE49-F238E27FC236}">
                  <a16:creationId xmlns:a16="http://schemas.microsoft.com/office/drawing/2014/main" id="{8F545B96-B280-9B8D-091C-DF6A3E8A383A}"/>
                </a:ext>
              </a:extLst>
            </p:cNvPr>
            <p:cNvGrpSpPr/>
            <p:nvPr/>
          </p:nvGrpSpPr>
          <p:grpSpPr>
            <a:xfrm>
              <a:off x="8859601" y="1283631"/>
              <a:ext cx="1941831" cy="2262195"/>
              <a:chOff x="8732567" y="1844913"/>
              <a:chExt cx="1941831" cy="2262195"/>
            </a:xfrm>
          </p:grpSpPr>
          <p:sp>
            <p:nvSpPr>
              <p:cNvPr id="229" name="Vrije vorm: vorm 228">
                <a:extLst>
                  <a:ext uri="{FF2B5EF4-FFF2-40B4-BE49-F238E27FC236}">
                    <a16:creationId xmlns:a16="http://schemas.microsoft.com/office/drawing/2014/main" id="{DE55D058-E7C2-122B-EA0D-0839141191C5}"/>
                  </a:ext>
                </a:extLst>
              </p:cNvPr>
              <p:cNvSpPr/>
              <p:nvPr/>
            </p:nvSpPr>
            <p:spPr>
              <a:xfrm>
                <a:off x="9163243" y="2922466"/>
                <a:ext cx="283160" cy="280974"/>
              </a:xfrm>
              <a:custGeom>
                <a:avLst/>
                <a:gdLst>
                  <a:gd name="connsiteX0" fmla="*/ 282801 w 283160"/>
                  <a:gd name="connsiteY0" fmla="*/ 223368 h 280974"/>
                  <a:gd name="connsiteX1" fmla="*/ 223044 w 283160"/>
                  <a:gd name="connsiteY1" fmla="*/ 148923 h 280974"/>
                  <a:gd name="connsiteX2" fmla="*/ 207954 w 283160"/>
                  <a:gd name="connsiteY2" fmla="*/ 97214 h 280974"/>
                  <a:gd name="connsiteX3" fmla="*/ 166909 w 283160"/>
                  <a:gd name="connsiteY3" fmla="*/ 41280 h 280974"/>
                  <a:gd name="connsiteX4" fmla="*/ 103732 w 283160"/>
                  <a:gd name="connsiteY4" fmla="*/ 34 h 280974"/>
                  <a:gd name="connsiteX5" fmla="*/ 106347 w 283160"/>
                  <a:gd name="connsiteY5" fmla="*/ 19349 h 280974"/>
                  <a:gd name="connsiteX6" fmla="*/ 150210 w 283160"/>
                  <a:gd name="connsiteY6" fmla="*/ 54157 h 280974"/>
                  <a:gd name="connsiteX7" fmla="*/ 169726 w 283160"/>
                  <a:gd name="connsiteY7" fmla="*/ 84337 h 280974"/>
                  <a:gd name="connsiteX8" fmla="*/ 132906 w 283160"/>
                  <a:gd name="connsiteY8" fmla="*/ 41482 h 280974"/>
                  <a:gd name="connsiteX9" fmla="*/ 45383 w 283160"/>
                  <a:gd name="connsiteY9" fmla="*/ 7076 h 280974"/>
                  <a:gd name="connsiteX10" fmla="*/ 53431 w 283160"/>
                  <a:gd name="connsiteY10" fmla="*/ 26391 h 280974"/>
                  <a:gd name="connsiteX11" fmla="*/ 118218 w 283160"/>
                  <a:gd name="connsiteY11" fmla="*/ 64821 h 280974"/>
                  <a:gd name="connsiteX12" fmla="*/ 152423 w 283160"/>
                  <a:gd name="connsiteY12" fmla="*/ 112707 h 280974"/>
                  <a:gd name="connsiteX13" fmla="*/ 110170 w 283160"/>
                  <a:gd name="connsiteY13" fmla="*/ 67034 h 280974"/>
                  <a:gd name="connsiteX14" fmla="*/ 12588 w 283160"/>
                  <a:gd name="connsiteY14" fmla="*/ 25587 h 280974"/>
                  <a:gd name="connsiteX15" fmla="*/ 22648 w 283160"/>
                  <a:gd name="connsiteY15" fmla="*/ 51139 h 280974"/>
                  <a:gd name="connsiteX16" fmla="*/ 90855 w 283160"/>
                  <a:gd name="connsiteY16" fmla="*/ 90374 h 280974"/>
                  <a:gd name="connsiteX17" fmla="*/ 130894 w 283160"/>
                  <a:gd name="connsiteY17" fmla="*/ 135644 h 280974"/>
                  <a:gd name="connsiteX18" fmla="*/ 79387 w 283160"/>
                  <a:gd name="connsiteY18" fmla="*/ 89770 h 280974"/>
                  <a:gd name="connsiteX19" fmla="*/ 3735 w 283160"/>
                  <a:gd name="connsiteY19" fmla="*/ 59791 h 280974"/>
                  <a:gd name="connsiteX20" fmla="*/ 14197 w 283160"/>
                  <a:gd name="connsiteY20" fmla="*/ 85545 h 280974"/>
                  <a:gd name="connsiteX21" fmla="*/ 82807 w 283160"/>
                  <a:gd name="connsiteY21" fmla="*/ 135040 h 280974"/>
                  <a:gd name="connsiteX22" fmla="*/ 102122 w 283160"/>
                  <a:gd name="connsiteY22" fmla="*/ 177896 h 280974"/>
                  <a:gd name="connsiteX23" fmla="*/ 20233 w 283160"/>
                  <a:gd name="connsiteY23" fmla="*/ 144497 h 280974"/>
                  <a:gd name="connsiteX24" fmla="*/ 54437 w 283160"/>
                  <a:gd name="connsiteY24" fmla="*/ 187151 h 280974"/>
                  <a:gd name="connsiteX25" fmla="*/ 99909 w 283160"/>
                  <a:gd name="connsiteY25" fmla="*/ 226184 h 280974"/>
                  <a:gd name="connsiteX26" fmla="*/ 227068 w 283160"/>
                  <a:gd name="connsiteY26" fmla="*/ 269644 h 280974"/>
                  <a:gd name="connsiteX27" fmla="*/ 244171 w 283160"/>
                  <a:gd name="connsiteY27" fmla="*/ 279905 h 280974"/>
                  <a:gd name="connsiteX28" fmla="*/ 283002 w 283160"/>
                  <a:gd name="connsiteY28" fmla="*/ 223166 h 28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3160" h="280974">
                    <a:moveTo>
                      <a:pt x="282801" y="223368"/>
                    </a:moveTo>
                    <a:cubicBezTo>
                      <a:pt x="282801" y="223368"/>
                      <a:pt x="230087" y="164617"/>
                      <a:pt x="223044" y="148923"/>
                    </a:cubicBezTo>
                    <a:cubicBezTo>
                      <a:pt x="216204" y="133229"/>
                      <a:pt x="212582" y="113512"/>
                      <a:pt x="207954" y="97214"/>
                    </a:cubicBezTo>
                    <a:cubicBezTo>
                      <a:pt x="203327" y="80716"/>
                      <a:pt x="166909" y="41280"/>
                      <a:pt x="166909" y="41280"/>
                    </a:cubicBezTo>
                    <a:cubicBezTo>
                      <a:pt x="166909" y="41280"/>
                      <a:pt x="107152" y="-1374"/>
                      <a:pt x="103732" y="34"/>
                    </a:cubicBezTo>
                    <a:cubicBezTo>
                      <a:pt x="100110" y="1443"/>
                      <a:pt x="97897" y="9692"/>
                      <a:pt x="106347" y="19349"/>
                    </a:cubicBezTo>
                    <a:cubicBezTo>
                      <a:pt x="111378" y="25184"/>
                      <a:pt x="138741" y="41482"/>
                      <a:pt x="150210" y="54157"/>
                    </a:cubicBezTo>
                    <a:cubicBezTo>
                      <a:pt x="158861" y="63614"/>
                      <a:pt x="169726" y="84337"/>
                      <a:pt x="169726" y="84337"/>
                    </a:cubicBezTo>
                    <a:cubicBezTo>
                      <a:pt x="169726" y="84337"/>
                      <a:pt x="152020" y="59590"/>
                      <a:pt x="132906" y="41482"/>
                    </a:cubicBezTo>
                    <a:cubicBezTo>
                      <a:pt x="126065" y="35043"/>
                      <a:pt x="49206" y="1845"/>
                      <a:pt x="45383" y="7076"/>
                    </a:cubicBezTo>
                    <a:cubicBezTo>
                      <a:pt x="42969" y="10295"/>
                      <a:pt x="45987" y="19752"/>
                      <a:pt x="53431" y="26391"/>
                    </a:cubicBezTo>
                    <a:cubicBezTo>
                      <a:pt x="60876" y="33232"/>
                      <a:pt x="112987" y="60596"/>
                      <a:pt x="118218" y="64821"/>
                    </a:cubicBezTo>
                    <a:cubicBezTo>
                      <a:pt x="132303" y="76491"/>
                      <a:pt x="152423" y="112707"/>
                      <a:pt x="152423" y="112707"/>
                    </a:cubicBezTo>
                    <a:cubicBezTo>
                      <a:pt x="152423" y="112707"/>
                      <a:pt x="113993" y="70455"/>
                      <a:pt x="110170" y="67034"/>
                    </a:cubicBezTo>
                    <a:cubicBezTo>
                      <a:pt x="103531" y="60998"/>
                      <a:pt x="14399" y="19752"/>
                      <a:pt x="12588" y="25587"/>
                    </a:cubicBezTo>
                    <a:cubicBezTo>
                      <a:pt x="10978" y="31421"/>
                      <a:pt x="17014" y="46109"/>
                      <a:pt x="22648" y="51139"/>
                    </a:cubicBezTo>
                    <a:cubicBezTo>
                      <a:pt x="34116" y="61803"/>
                      <a:pt x="84417" y="83331"/>
                      <a:pt x="90855" y="90374"/>
                    </a:cubicBezTo>
                    <a:cubicBezTo>
                      <a:pt x="108963" y="110494"/>
                      <a:pt x="130894" y="135644"/>
                      <a:pt x="130894" y="135644"/>
                    </a:cubicBezTo>
                    <a:cubicBezTo>
                      <a:pt x="130894" y="135644"/>
                      <a:pt x="89849" y="96208"/>
                      <a:pt x="79387" y="89770"/>
                    </a:cubicBezTo>
                    <a:cubicBezTo>
                      <a:pt x="68119" y="82728"/>
                      <a:pt x="6552" y="58584"/>
                      <a:pt x="3735" y="59791"/>
                    </a:cubicBezTo>
                    <a:cubicBezTo>
                      <a:pt x="-1496" y="62205"/>
                      <a:pt x="-3710" y="71863"/>
                      <a:pt x="14197" y="85545"/>
                    </a:cubicBezTo>
                    <a:cubicBezTo>
                      <a:pt x="29489" y="97214"/>
                      <a:pt x="58663" y="105665"/>
                      <a:pt x="82807" y="135040"/>
                    </a:cubicBezTo>
                    <a:cubicBezTo>
                      <a:pt x="99306" y="154557"/>
                      <a:pt x="100915" y="157575"/>
                      <a:pt x="102122" y="177896"/>
                    </a:cubicBezTo>
                    <a:cubicBezTo>
                      <a:pt x="62486" y="161196"/>
                      <a:pt x="29086" y="134034"/>
                      <a:pt x="20233" y="144497"/>
                    </a:cubicBezTo>
                    <a:cubicBezTo>
                      <a:pt x="10576" y="156166"/>
                      <a:pt x="35323" y="167635"/>
                      <a:pt x="54437" y="187151"/>
                    </a:cubicBezTo>
                    <a:cubicBezTo>
                      <a:pt x="73552" y="206668"/>
                      <a:pt x="91257" y="220350"/>
                      <a:pt x="99909" y="226184"/>
                    </a:cubicBezTo>
                    <a:cubicBezTo>
                      <a:pt x="117816" y="238257"/>
                      <a:pt x="190248" y="280911"/>
                      <a:pt x="227068" y="269644"/>
                    </a:cubicBezTo>
                    <a:cubicBezTo>
                      <a:pt x="231495" y="268235"/>
                      <a:pt x="238738" y="278497"/>
                      <a:pt x="244171" y="279905"/>
                    </a:cubicBezTo>
                    <a:cubicBezTo>
                      <a:pt x="287831" y="290167"/>
                      <a:pt x="283002" y="223166"/>
                      <a:pt x="283002" y="223166"/>
                    </a:cubicBezTo>
                    <a:close/>
                  </a:path>
                </a:pathLst>
              </a:custGeom>
              <a:solidFill>
                <a:srgbClr val="FFAF87"/>
              </a:solidFill>
              <a:ln w="0" cap="flat">
                <a:noFill/>
                <a:prstDash val="solid"/>
                <a:miter/>
              </a:ln>
            </p:spPr>
            <p:txBody>
              <a:bodyPr rtlCol="0" anchor="ctr"/>
              <a:lstStyle/>
              <a:p>
                <a:endParaRPr lang="en-GB"/>
              </a:p>
            </p:txBody>
          </p:sp>
          <p:sp>
            <p:nvSpPr>
              <p:cNvPr id="230" name="Vrije vorm: vorm 229">
                <a:extLst>
                  <a:ext uri="{FF2B5EF4-FFF2-40B4-BE49-F238E27FC236}">
                    <a16:creationId xmlns:a16="http://schemas.microsoft.com/office/drawing/2014/main" id="{4476ABAB-EC34-DE62-37E5-85447CBF4C7F}"/>
                  </a:ext>
                </a:extLst>
              </p:cNvPr>
              <p:cNvSpPr/>
              <p:nvPr/>
            </p:nvSpPr>
            <p:spPr>
              <a:xfrm>
                <a:off x="9332808" y="3106472"/>
                <a:ext cx="508136" cy="328783"/>
              </a:xfrm>
              <a:custGeom>
                <a:avLst/>
                <a:gdLst>
                  <a:gd name="connsiteX0" fmla="*/ 498335 w 508136"/>
                  <a:gd name="connsiteY0" fmla="*/ 324665 h 328783"/>
                  <a:gd name="connsiteX1" fmla="*/ 1770 w 508136"/>
                  <a:gd name="connsiteY1" fmla="*/ 81614 h 328783"/>
                  <a:gd name="connsiteX2" fmla="*/ 84665 w 508136"/>
                  <a:gd name="connsiteY2" fmla="*/ 1335 h 328783"/>
                  <a:gd name="connsiteX3" fmla="*/ 384052 w 508136"/>
                  <a:gd name="connsiteY3" fmla="*/ 90668 h 328783"/>
                  <a:gd name="connsiteX4" fmla="*/ 498335 w 508136"/>
                  <a:gd name="connsiteY4" fmla="*/ 324665 h 32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36" h="328783">
                    <a:moveTo>
                      <a:pt x="498335" y="324665"/>
                    </a:moveTo>
                    <a:cubicBezTo>
                      <a:pt x="447230" y="362894"/>
                      <a:pt x="13440" y="123464"/>
                      <a:pt x="1770" y="81614"/>
                    </a:cubicBezTo>
                    <a:cubicBezTo>
                      <a:pt x="-11509" y="34131"/>
                      <a:pt x="53278" y="-8122"/>
                      <a:pt x="84665" y="1335"/>
                    </a:cubicBezTo>
                    <a:cubicBezTo>
                      <a:pt x="158305" y="23870"/>
                      <a:pt x="384052" y="90668"/>
                      <a:pt x="384052" y="90668"/>
                    </a:cubicBezTo>
                    <a:cubicBezTo>
                      <a:pt x="384052" y="90668"/>
                      <a:pt x="549440" y="286437"/>
                      <a:pt x="498335" y="324665"/>
                    </a:cubicBezTo>
                    <a:close/>
                  </a:path>
                </a:pathLst>
              </a:custGeom>
              <a:solidFill>
                <a:srgbClr val="5FBBEA"/>
              </a:solidFill>
              <a:ln w="0" cap="flat">
                <a:noFill/>
                <a:prstDash val="solid"/>
                <a:miter/>
              </a:ln>
            </p:spPr>
            <p:txBody>
              <a:bodyPr rtlCol="0" anchor="ctr"/>
              <a:lstStyle/>
              <a:p>
                <a:endParaRPr lang="en-GB"/>
              </a:p>
            </p:txBody>
          </p:sp>
          <p:sp>
            <p:nvSpPr>
              <p:cNvPr id="232" name="Vrije vorm: vorm 231">
                <a:extLst>
                  <a:ext uri="{FF2B5EF4-FFF2-40B4-BE49-F238E27FC236}">
                    <a16:creationId xmlns:a16="http://schemas.microsoft.com/office/drawing/2014/main" id="{328F85AE-9732-534E-B97F-7C21FC74D5B8}"/>
                  </a:ext>
                </a:extLst>
              </p:cNvPr>
              <p:cNvSpPr/>
              <p:nvPr/>
            </p:nvSpPr>
            <p:spPr>
              <a:xfrm>
                <a:off x="9335414" y="2779572"/>
                <a:ext cx="756961" cy="1327536"/>
              </a:xfrm>
              <a:custGeom>
                <a:avLst/>
                <a:gdLst>
                  <a:gd name="connsiteX0" fmla="*/ 722081 w 756961"/>
                  <a:gd name="connsiteY0" fmla="*/ 66472 h 1327536"/>
                  <a:gd name="connsiteX1" fmla="*/ 443618 w 756961"/>
                  <a:gd name="connsiteY1" fmla="*/ 21604 h 1327536"/>
                  <a:gd name="connsiteX2" fmla="*/ 236984 w 756961"/>
                  <a:gd name="connsiteY2" fmla="*/ 156811 h 1327536"/>
                  <a:gd name="connsiteX3" fmla="*/ 774 w 756961"/>
                  <a:gd name="connsiteY3" fmla="*/ 530241 h 1327536"/>
                  <a:gd name="connsiteX4" fmla="*/ 199360 w 756961"/>
                  <a:gd name="connsiteY4" fmla="*/ 793614 h 1327536"/>
                  <a:gd name="connsiteX5" fmla="*/ 249056 w 756961"/>
                  <a:gd name="connsiteY5" fmla="*/ 1245512 h 1327536"/>
                  <a:gd name="connsiteX6" fmla="*/ 454483 w 756961"/>
                  <a:gd name="connsiteY6" fmla="*/ 1307080 h 1327536"/>
                  <a:gd name="connsiteX7" fmla="*/ 698339 w 756961"/>
                  <a:gd name="connsiteY7" fmla="*/ 1163623 h 1327536"/>
                  <a:gd name="connsiteX8" fmla="*/ 722081 w 756961"/>
                  <a:gd name="connsiteY8" fmla="*/ 66472 h 132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961" h="1327536">
                    <a:moveTo>
                      <a:pt x="722081" y="66472"/>
                    </a:moveTo>
                    <a:cubicBezTo>
                      <a:pt x="675804" y="-10186"/>
                      <a:pt x="592104" y="-13807"/>
                      <a:pt x="443618" y="21604"/>
                    </a:cubicBezTo>
                    <a:cubicBezTo>
                      <a:pt x="295131" y="56814"/>
                      <a:pt x="271792" y="117376"/>
                      <a:pt x="236984" y="156811"/>
                    </a:cubicBezTo>
                    <a:cubicBezTo>
                      <a:pt x="174008" y="228238"/>
                      <a:pt x="-13512" y="421391"/>
                      <a:pt x="774" y="530241"/>
                    </a:cubicBezTo>
                    <a:cubicBezTo>
                      <a:pt x="16669" y="651767"/>
                      <a:pt x="183867" y="715548"/>
                      <a:pt x="199360" y="793614"/>
                    </a:cubicBezTo>
                    <a:cubicBezTo>
                      <a:pt x="246239" y="1030227"/>
                      <a:pt x="249056" y="1173281"/>
                      <a:pt x="249056" y="1245512"/>
                    </a:cubicBezTo>
                    <a:cubicBezTo>
                      <a:pt x="249056" y="1313317"/>
                      <a:pt x="351266" y="1354563"/>
                      <a:pt x="454483" y="1307080"/>
                    </a:cubicBezTo>
                    <a:cubicBezTo>
                      <a:pt x="532951" y="1270864"/>
                      <a:pt x="695723" y="1212113"/>
                      <a:pt x="698339" y="1163623"/>
                    </a:cubicBezTo>
                    <a:cubicBezTo>
                      <a:pt x="718258" y="809911"/>
                      <a:pt x="804171" y="202082"/>
                      <a:pt x="722081" y="66472"/>
                    </a:cubicBezTo>
                    <a:close/>
                  </a:path>
                </a:pathLst>
              </a:custGeom>
              <a:solidFill>
                <a:schemeClr val="accent1"/>
              </a:solidFill>
              <a:ln w="0" cap="flat">
                <a:noFill/>
                <a:prstDash val="solid"/>
                <a:miter/>
              </a:ln>
            </p:spPr>
            <p:txBody>
              <a:bodyPr rtlCol="0" anchor="ctr"/>
              <a:lstStyle/>
              <a:p>
                <a:endParaRPr lang="en-GB"/>
              </a:p>
            </p:txBody>
          </p:sp>
          <p:sp>
            <p:nvSpPr>
              <p:cNvPr id="234" name="Vrije vorm: vorm 233">
                <a:extLst>
                  <a:ext uri="{FF2B5EF4-FFF2-40B4-BE49-F238E27FC236}">
                    <a16:creationId xmlns:a16="http://schemas.microsoft.com/office/drawing/2014/main" id="{4F3D08B0-B077-C4C1-8E3B-4CB850E51D48}"/>
                  </a:ext>
                </a:extLst>
              </p:cNvPr>
              <p:cNvSpPr/>
              <p:nvPr/>
            </p:nvSpPr>
            <p:spPr>
              <a:xfrm>
                <a:off x="9372920" y="2109446"/>
                <a:ext cx="505703" cy="854033"/>
              </a:xfrm>
              <a:custGeom>
                <a:avLst/>
                <a:gdLst>
                  <a:gd name="connsiteX0" fmla="*/ 10551 w 505703"/>
                  <a:gd name="connsiteY0" fmla="*/ 0 h 854033"/>
                  <a:gd name="connsiteX1" fmla="*/ 54614 w 505703"/>
                  <a:gd name="connsiteY1" fmla="*/ 526142 h 854033"/>
                  <a:gd name="connsiteX2" fmla="*/ 264064 w 505703"/>
                  <a:gd name="connsiteY2" fmla="*/ 503607 h 854033"/>
                  <a:gd name="connsiteX3" fmla="*/ 273923 w 505703"/>
                  <a:gd name="connsiteY3" fmla="*/ 718691 h 854033"/>
                  <a:gd name="connsiteX4" fmla="*/ 185797 w 505703"/>
                  <a:gd name="connsiteY4" fmla="*/ 842229 h 854033"/>
                  <a:gd name="connsiteX5" fmla="*/ 464461 w 505703"/>
                  <a:gd name="connsiteY5" fmla="*/ 748067 h 854033"/>
                  <a:gd name="connsiteX6" fmla="*/ 489410 w 505703"/>
                  <a:gd name="connsiteY6" fmla="*/ 675232 h 854033"/>
                  <a:gd name="connsiteX7" fmla="*/ 426635 w 505703"/>
                  <a:gd name="connsiteY7" fmla="*/ 417091 h 854033"/>
                  <a:gd name="connsiteX8" fmla="*/ 10752 w 505703"/>
                  <a:gd name="connsiteY8" fmla="*/ 0 h 8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03" h="854033">
                    <a:moveTo>
                      <a:pt x="10551" y="0"/>
                    </a:moveTo>
                    <a:cubicBezTo>
                      <a:pt x="-10978" y="195970"/>
                      <a:pt x="-1119" y="456526"/>
                      <a:pt x="54614" y="526142"/>
                    </a:cubicBezTo>
                    <a:cubicBezTo>
                      <a:pt x="110346" y="595757"/>
                      <a:pt x="264064" y="503607"/>
                      <a:pt x="264064" y="503607"/>
                    </a:cubicBezTo>
                    <a:lnTo>
                      <a:pt x="273923" y="718691"/>
                    </a:lnTo>
                    <a:cubicBezTo>
                      <a:pt x="273923" y="718691"/>
                      <a:pt x="238512" y="784484"/>
                      <a:pt x="185797" y="842229"/>
                    </a:cubicBezTo>
                    <a:cubicBezTo>
                      <a:pt x="139923" y="892328"/>
                      <a:pt x="389614" y="767986"/>
                      <a:pt x="464461" y="748067"/>
                    </a:cubicBezTo>
                    <a:cubicBezTo>
                      <a:pt x="539308" y="728148"/>
                      <a:pt x="489410" y="675232"/>
                      <a:pt x="489410" y="675232"/>
                    </a:cubicBezTo>
                    <a:cubicBezTo>
                      <a:pt x="489410" y="675232"/>
                      <a:pt x="448365" y="498175"/>
                      <a:pt x="426635" y="417091"/>
                    </a:cubicBezTo>
                    <a:cubicBezTo>
                      <a:pt x="404905" y="336006"/>
                      <a:pt x="10752" y="0"/>
                      <a:pt x="10752" y="0"/>
                    </a:cubicBezTo>
                    <a:close/>
                  </a:path>
                </a:pathLst>
              </a:custGeom>
              <a:solidFill>
                <a:srgbClr val="FFAF87"/>
              </a:solidFill>
              <a:ln w="0" cap="flat">
                <a:noFill/>
                <a:prstDash val="solid"/>
                <a:miter/>
              </a:ln>
            </p:spPr>
            <p:txBody>
              <a:bodyPr rtlCol="0" anchor="ctr"/>
              <a:lstStyle/>
              <a:p>
                <a:endParaRPr lang="en-GB"/>
              </a:p>
            </p:txBody>
          </p:sp>
          <p:sp>
            <p:nvSpPr>
              <p:cNvPr id="235" name="Vrije vorm: vorm 234">
                <a:extLst>
                  <a:ext uri="{FF2B5EF4-FFF2-40B4-BE49-F238E27FC236}">
                    <a16:creationId xmlns:a16="http://schemas.microsoft.com/office/drawing/2014/main" id="{BB4E3C15-8B51-5186-3E80-D26D140BEADF}"/>
                  </a:ext>
                </a:extLst>
              </p:cNvPr>
              <p:cNvSpPr/>
              <p:nvPr/>
            </p:nvSpPr>
            <p:spPr>
              <a:xfrm>
                <a:off x="9553133" y="2504384"/>
                <a:ext cx="325489" cy="459095"/>
              </a:xfrm>
              <a:custGeom>
                <a:avLst/>
                <a:gdLst>
                  <a:gd name="connsiteX0" fmla="*/ 83851 w 325489"/>
                  <a:gd name="connsiteY0" fmla="*/ 108669 h 459095"/>
                  <a:gd name="connsiteX1" fmla="*/ 93709 w 325489"/>
                  <a:gd name="connsiteY1" fmla="*/ 323753 h 459095"/>
                  <a:gd name="connsiteX2" fmla="*/ 5583 w 325489"/>
                  <a:gd name="connsiteY2" fmla="*/ 447291 h 459095"/>
                  <a:gd name="connsiteX3" fmla="*/ 284247 w 325489"/>
                  <a:gd name="connsiteY3" fmla="*/ 353128 h 459095"/>
                  <a:gd name="connsiteX4" fmla="*/ 309196 w 325489"/>
                  <a:gd name="connsiteY4" fmla="*/ 280294 h 459095"/>
                  <a:gd name="connsiteX5" fmla="*/ 246421 w 325489"/>
                  <a:gd name="connsiteY5" fmla="*/ 22152 h 459095"/>
                  <a:gd name="connsiteX6" fmla="*/ 84052 w 325489"/>
                  <a:gd name="connsiteY6" fmla="*/ 108669 h 45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489" h="459095">
                    <a:moveTo>
                      <a:pt x="83851" y="108669"/>
                    </a:moveTo>
                    <a:lnTo>
                      <a:pt x="93709" y="323753"/>
                    </a:lnTo>
                    <a:cubicBezTo>
                      <a:pt x="93709" y="323753"/>
                      <a:pt x="58298" y="389546"/>
                      <a:pt x="5583" y="447291"/>
                    </a:cubicBezTo>
                    <a:cubicBezTo>
                      <a:pt x="-40291" y="497390"/>
                      <a:pt x="209400" y="373047"/>
                      <a:pt x="284247" y="353128"/>
                    </a:cubicBezTo>
                    <a:cubicBezTo>
                      <a:pt x="359094" y="333210"/>
                      <a:pt x="309196" y="280294"/>
                      <a:pt x="309196" y="280294"/>
                    </a:cubicBezTo>
                    <a:cubicBezTo>
                      <a:pt x="309196" y="280294"/>
                      <a:pt x="268151" y="103236"/>
                      <a:pt x="246421" y="22152"/>
                    </a:cubicBezTo>
                    <a:cubicBezTo>
                      <a:pt x="224692" y="-58932"/>
                      <a:pt x="84052" y="108669"/>
                      <a:pt x="84052" y="108669"/>
                    </a:cubicBezTo>
                    <a:close/>
                  </a:path>
                </a:pathLst>
              </a:custGeom>
              <a:gradFill>
                <a:gsLst>
                  <a:gs pos="0">
                    <a:srgbClr val="DBA58F"/>
                  </a:gs>
                  <a:gs pos="50000">
                    <a:srgbClr val="DBA58F"/>
                  </a:gs>
                  <a:gs pos="100000">
                    <a:srgbClr val="DBA58F"/>
                  </a:gs>
                </a:gsLst>
                <a:lin ang="16200000" scaled="1"/>
              </a:gradFill>
              <a:ln w="0" cap="flat">
                <a:noFill/>
                <a:prstDash val="solid"/>
                <a:miter/>
              </a:ln>
            </p:spPr>
            <p:txBody>
              <a:bodyPr rtlCol="0" anchor="ctr"/>
              <a:lstStyle/>
              <a:p>
                <a:endParaRPr lang="en-GB"/>
              </a:p>
            </p:txBody>
          </p:sp>
          <p:sp>
            <p:nvSpPr>
              <p:cNvPr id="236" name="Vrije vorm: vorm 235">
                <a:extLst>
                  <a:ext uri="{FF2B5EF4-FFF2-40B4-BE49-F238E27FC236}">
                    <a16:creationId xmlns:a16="http://schemas.microsoft.com/office/drawing/2014/main" id="{79C28E8B-1894-6DF7-442E-7265C1236424}"/>
                  </a:ext>
                </a:extLst>
              </p:cNvPr>
              <p:cNvSpPr/>
              <p:nvPr/>
            </p:nvSpPr>
            <p:spPr>
              <a:xfrm>
                <a:off x="8732567" y="3352438"/>
                <a:ext cx="320814" cy="189146"/>
              </a:xfrm>
              <a:custGeom>
                <a:avLst/>
                <a:gdLst>
                  <a:gd name="connsiteX0" fmla="*/ 232807 w 320814"/>
                  <a:gd name="connsiteY0" fmla="*/ 24576 h 189146"/>
                  <a:gd name="connsiteX1" fmla="*/ 289948 w 320814"/>
                  <a:gd name="connsiteY1" fmla="*/ 87150 h 189146"/>
                  <a:gd name="connsiteX2" fmla="*/ 315903 w 320814"/>
                  <a:gd name="connsiteY2" fmla="*/ 174672 h 189146"/>
                  <a:gd name="connsiteX3" fmla="*/ 168623 w 320814"/>
                  <a:gd name="connsiteY3" fmla="*/ 167228 h 189146"/>
                  <a:gd name="connsiteX4" fmla="*/ 67620 w 320814"/>
                  <a:gd name="connsiteY4" fmla="*/ 142480 h 189146"/>
                  <a:gd name="connsiteX5" fmla="*/ 24161 w 320814"/>
                  <a:gd name="connsiteY5" fmla="*/ 122964 h 189146"/>
                  <a:gd name="connsiteX6" fmla="*/ 34221 w 320814"/>
                  <a:gd name="connsiteY6" fmla="*/ 116123 h 189146"/>
                  <a:gd name="connsiteX7" fmla="*/ 8869 w 320814"/>
                  <a:gd name="connsiteY7" fmla="*/ 102240 h 189146"/>
                  <a:gd name="connsiteX8" fmla="*/ 15710 w 320814"/>
                  <a:gd name="connsiteY8" fmla="*/ 92582 h 189146"/>
                  <a:gd name="connsiteX9" fmla="*/ 16 w 320814"/>
                  <a:gd name="connsiteY9" fmla="*/ 80913 h 189146"/>
                  <a:gd name="connsiteX10" fmla="*/ 20740 w 320814"/>
                  <a:gd name="connsiteY10" fmla="*/ 68639 h 189146"/>
                  <a:gd name="connsiteX11" fmla="*/ 103635 w 320814"/>
                  <a:gd name="connsiteY11" fmla="*/ 51135 h 189146"/>
                  <a:gd name="connsiteX12" fmla="*/ 177476 w 320814"/>
                  <a:gd name="connsiteY12" fmla="*/ 47714 h 189146"/>
                  <a:gd name="connsiteX13" fmla="*/ 135023 w 320814"/>
                  <a:gd name="connsiteY13" fmla="*/ 30814 h 189146"/>
                  <a:gd name="connsiteX14" fmla="*/ 73254 w 320814"/>
                  <a:gd name="connsiteY14" fmla="*/ 23168 h 189146"/>
                  <a:gd name="connsiteX15" fmla="*/ 62992 w 320814"/>
                  <a:gd name="connsiteY15" fmla="*/ 10693 h 189146"/>
                  <a:gd name="connsiteX16" fmla="*/ 108263 w 320814"/>
                  <a:gd name="connsiteY16" fmla="*/ 30 h 189146"/>
                  <a:gd name="connsiteX17" fmla="*/ 156551 w 320814"/>
                  <a:gd name="connsiteY17" fmla="*/ 3651 h 189146"/>
                  <a:gd name="connsiteX18" fmla="*/ 233008 w 320814"/>
                  <a:gd name="connsiteY18" fmla="*/ 24576 h 189146"/>
                  <a:gd name="connsiteX19" fmla="*/ 233008 w 320814"/>
                  <a:gd name="connsiteY19" fmla="*/ 24576 h 18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814" h="189146">
                    <a:moveTo>
                      <a:pt x="232807" y="24576"/>
                    </a:moveTo>
                    <a:cubicBezTo>
                      <a:pt x="244878" y="32222"/>
                      <a:pt x="280290" y="69243"/>
                      <a:pt x="289948" y="87150"/>
                    </a:cubicBezTo>
                    <a:cubicBezTo>
                      <a:pt x="300813" y="107471"/>
                      <a:pt x="333005" y="154351"/>
                      <a:pt x="315903" y="174672"/>
                    </a:cubicBezTo>
                    <a:cubicBezTo>
                      <a:pt x="294173" y="200426"/>
                      <a:pt x="240251" y="187952"/>
                      <a:pt x="168623" y="167228"/>
                    </a:cubicBezTo>
                    <a:cubicBezTo>
                      <a:pt x="135224" y="157571"/>
                      <a:pt x="120134" y="148718"/>
                      <a:pt x="67620" y="142480"/>
                    </a:cubicBezTo>
                    <a:cubicBezTo>
                      <a:pt x="39854" y="139060"/>
                      <a:pt x="23155" y="134231"/>
                      <a:pt x="24161" y="122964"/>
                    </a:cubicBezTo>
                    <a:cubicBezTo>
                      <a:pt x="24563" y="117330"/>
                      <a:pt x="34221" y="116123"/>
                      <a:pt x="34221" y="116123"/>
                    </a:cubicBezTo>
                    <a:cubicBezTo>
                      <a:pt x="34221" y="116123"/>
                      <a:pt x="7260" y="113507"/>
                      <a:pt x="8869" y="102240"/>
                    </a:cubicBezTo>
                    <a:cubicBezTo>
                      <a:pt x="9875" y="95198"/>
                      <a:pt x="15710" y="92582"/>
                      <a:pt x="15710" y="92582"/>
                    </a:cubicBezTo>
                    <a:cubicBezTo>
                      <a:pt x="15710" y="92582"/>
                      <a:pt x="-587" y="88759"/>
                      <a:pt x="16" y="80913"/>
                    </a:cubicBezTo>
                    <a:cubicBezTo>
                      <a:pt x="821" y="73066"/>
                      <a:pt x="20740" y="68639"/>
                      <a:pt x="20740" y="68639"/>
                    </a:cubicBezTo>
                    <a:lnTo>
                      <a:pt x="103635" y="51135"/>
                    </a:lnTo>
                    <a:lnTo>
                      <a:pt x="177476" y="47714"/>
                    </a:lnTo>
                    <a:cubicBezTo>
                      <a:pt x="177476" y="47714"/>
                      <a:pt x="144882" y="36447"/>
                      <a:pt x="135023" y="30814"/>
                    </a:cubicBezTo>
                    <a:cubicBezTo>
                      <a:pt x="124963" y="25180"/>
                      <a:pt x="73254" y="23168"/>
                      <a:pt x="73254" y="23168"/>
                    </a:cubicBezTo>
                    <a:cubicBezTo>
                      <a:pt x="73254" y="23168"/>
                      <a:pt x="59170" y="18540"/>
                      <a:pt x="62992" y="10693"/>
                    </a:cubicBezTo>
                    <a:cubicBezTo>
                      <a:pt x="66614" y="2847"/>
                      <a:pt x="108263" y="30"/>
                      <a:pt x="108263" y="30"/>
                    </a:cubicBezTo>
                    <a:cubicBezTo>
                      <a:pt x="108263" y="30"/>
                      <a:pt x="137236" y="-574"/>
                      <a:pt x="156551" y="3651"/>
                    </a:cubicBezTo>
                    <a:cubicBezTo>
                      <a:pt x="175866" y="7877"/>
                      <a:pt x="220936" y="16931"/>
                      <a:pt x="233008" y="24576"/>
                    </a:cubicBezTo>
                    <a:lnTo>
                      <a:pt x="233008" y="24576"/>
                    </a:lnTo>
                    <a:close/>
                  </a:path>
                </a:pathLst>
              </a:custGeom>
              <a:solidFill>
                <a:srgbClr val="FFAF87"/>
              </a:solidFill>
              <a:ln w="0" cap="flat">
                <a:noFill/>
                <a:prstDash val="solid"/>
                <a:miter/>
              </a:ln>
            </p:spPr>
            <p:txBody>
              <a:bodyPr rtlCol="0" anchor="ctr"/>
              <a:lstStyle/>
              <a:p>
                <a:endParaRPr lang="en-GB"/>
              </a:p>
            </p:txBody>
          </p:sp>
          <p:grpSp>
            <p:nvGrpSpPr>
              <p:cNvPr id="237" name="Graphic 3">
                <a:extLst>
                  <a:ext uri="{FF2B5EF4-FFF2-40B4-BE49-F238E27FC236}">
                    <a16:creationId xmlns:a16="http://schemas.microsoft.com/office/drawing/2014/main" id="{ADE06F8D-F45C-0417-589A-B5CFB485F7C9}"/>
                  </a:ext>
                </a:extLst>
              </p:cNvPr>
              <p:cNvGrpSpPr/>
              <p:nvPr/>
            </p:nvGrpSpPr>
            <p:grpSpPr>
              <a:xfrm>
                <a:off x="8959374" y="2971404"/>
                <a:ext cx="746783" cy="822837"/>
                <a:chOff x="8959374" y="2971404"/>
                <a:chExt cx="746783" cy="822837"/>
              </a:xfrm>
            </p:grpSpPr>
            <p:sp>
              <p:nvSpPr>
                <p:cNvPr id="238" name="Vrije vorm: vorm 237">
                  <a:extLst>
                    <a:ext uri="{FF2B5EF4-FFF2-40B4-BE49-F238E27FC236}">
                      <a16:creationId xmlns:a16="http://schemas.microsoft.com/office/drawing/2014/main" id="{A15A536A-F0E7-1516-1430-DE275D3B53B0}"/>
                    </a:ext>
                  </a:extLst>
                </p:cNvPr>
                <p:cNvSpPr/>
                <p:nvPr/>
              </p:nvSpPr>
              <p:spPr>
                <a:xfrm>
                  <a:off x="8959374" y="2971404"/>
                  <a:ext cx="746783" cy="822837"/>
                </a:xfrm>
                <a:custGeom>
                  <a:avLst/>
                  <a:gdLst>
                    <a:gd name="connsiteX0" fmla="*/ 718253 w 746783"/>
                    <a:gd name="connsiteY0" fmla="*/ 38821 h 822837"/>
                    <a:gd name="connsiteX1" fmla="*/ 513229 w 746783"/>
                    <a:gd name="connsiteY1" fmla="*/ 85499 h 822837"/>
                    <a:gd name="connsiteX2" fmla="*/ 382247 w 746783"/>
                    <a:gd name="connsiteY2" fmla="*/ 583070 h 822837"/>
                    <a:gd name="connsiteX3" fmla="*/ 381442 w 746783"/>
                    <a:gd name="connsiteY3" fmla="*/ 582266 h 822837"/>
                    <a:gd name="connsiteX4" fmla="*/ 84066 w 746783"/>
                    <a:gd name="connsiteY4" fmla="*/ 491926 h 822837"/>
                    <a:gd name="connsiteX5" fmla="*/ 1775 w 746783"/>
                    <a:gd name="connsiteY5" fmla="*/ 573010 h 822837"/>
                    <a:gd name="connsiteX6" fmla="*/ 495121 w 746783"/>
                    <a:gd name="connsiteY6" fmla="*/ 818677 h 822837"/>
                    <a:gd name="connsiteX7" fmla="*/ 495724 w 746783"/>
                    <a:gd name="connsiteY7" fmla="*/ 818074 h 822837"/>
                    <a:gd name="connsiteX8" fmla="*/ 496529 w 746783"/>
                    <a:gd name="connsiteY8" fmla="*/ 818074 h 822837"/>
                    <a:gd name="connsiteX9" fmla="*/ 718454 w 746783"/>
                    <a:gd name="connsiteY9" fmla="*/ 39022 h 82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783" h="822837">
                      <a:moveTo>
                        <a:pt x="718253" y="38821"/>
                      </a:moveTo>
                      <a:cubicBezTo>
                        <a:pt x="669763" y="-26167"/>
                        <a:pt x="557493" y="-8864"/>
                        <a:pt x="513229" y="85499"/>
                      </a:cubicBezTo>
                      <a:cubicBezTo>
                        <a:pt x="469367" y="178857"/>
                        <a:pt x="384057" y="574419"/>
                        <a:pt x="382247" y="583070"/>
                      </a:cubicBezTo>
                      <a:cubicBezTo>
                        <a:pt x="382247" y="582869"/>
                        <a:pt x="381442" y="582266"/>
                        <a:pt x="381442" y="582266"/>
                      </a:cubicBezTo>
                      <a:cubicBezTo>
                        <a:pt x="381442" y="582266"/>
                        <a:pt x="157304" y="514662"/>
                        <a:pt x="84066" y="491926"/>
                      </a:cubicBezTo>
                      <a:cubicBezTo>
                        <a:pt x="53081" y="482269"/>
                        <a:pt x="-11504" y="525124"/>
                        <a:pt x="1775" y="573010"/>
                      </a:cubicBezTo>
                      <a:cubicBezTo>
                        <a:pt x="13445" y="615263"/>
                        <a:pt x="444418" y="857308"/>
                        <a:pt x="495121" y="818677"/>
                      </a:cubicBezTo>
                      <a:cubicBezTo>
                        <a:pt x="495322" y="818677"/>
                        <a:pt x="495322" y="818275"/>
                        <a:pt x="495724" y="818074"/>
                      </a:cubicBezTo>
                      <a:cubicBezTo>
                        <a:pt x="495925" y="818074"/>
                        <a:pt x="496328" y="818074"/>
                        <a:pt x="496529" y="818074"/>
                      </a:cubicBezTo>
                      <a:cubicBezTo>
                        <a:pt x="547634" y="779845"/>
                        <a:pt x="837163" y="198574"/>
                        <a:pt x="718454" y="39022"/>
                      </a:cubicBezTo>
                      <a:close/>
                    </a:path>
                  </a:pathLst>
                </a:custGeom>
                <a:solidFill>
                  <a:schemeClr val="accent1">
                    <a:lumMod val="60000"/>
                    <a:lumOff val="40000"/>
                  </a:schemeClr>
                </a:solidFill>
                <a:ln w="0" cap="flat">
                  <a:noFill/>
                  <a:prstDash val="solid"/>
                  <a:miter/>
                </a:ln>
              </p:spPr>
              <p:txBody>
                <a:bodyPr rtlCol="0" anchor="ctr"/>
                <a:lstStyle/>
                <a:p>
                  <a:endParaRPr lang="en-GB"/>
                </a:p>
              </p:txBody>
            </p:sp>
            <p:sp>
              <p:nvSpPr>
                <p:cNvPr id="239" name="Vrije vorm: vorm 238">
                  <a:extLst>
                    <a:ext uri="{FF2B5EF4-FFF2-40B4-BE49-F238E27FC236}">
                      <a16:creationId xmlns:a16="http://schemas.microsoft.com/office/drawing/2014/main" id="{6B4ED783-0777-8447-B13B-1905626EBD0D}"/>
                    </a:ext>
                  </a:extLst>
                </p:cNvPr>
                <p:cNvSpPr/>
                <p:nvPr/>
              </p:nvSpPr>
              <p:spPr>
                <a:xfrm>
                  <a:off x="8959384" y="3114044"/>
                  <a:ext cx="746693" cy="680196"/>
                </a:xfrm>
                <a:custGeom>
                  <a:avLst/>
                  <a:gdLst>
                    <a:gd name="connsiteX0" fmla="*/ 423080 w 746693"/>
                    <a:gd name="connsiteY0" fmla="*/ 581673 h 680196"/>
                    <a:gd name="connsiteX1" fmla="*/ 423684 w 746693"/>
                    <a:gd name="connsiteY1" fmla="*/ 581070 h 680196"/>
                    <a:gd name="connsiteX2" fmla="*/ 424489 w 746693"/>
                    <a:gd name="connsiteY2" fmla="*/ 581070 h 680196"/>
                    <a:gd name="connsiteX3" fmla="*/ 746612 w 746693"/>
                    <a:gd name="connsiteY3" fmla="*/ 0 h 680196"/>
                    <a:gd name="connsiteX4" fmla="*/ 496519 w 746693"/>
                    <a:gd name="connsiteY4" fmla="*/ 675433 h 680196"/>
                    <a:gd name="connsiteX5" fmla="*/ 495714 w 746693"/>
                    <a:gd name="connsiteY5" fmla="*/ 675433 h 680196"/>
                    <a:gd name="connsiteX6" fmla="*/ 495111 w 746693"/>
                    <a:gd name="connsiteY6" fmla="*/ 676037 h 680196"/>
                    <a:gd name="connsiteX7" fmla="*/ 1765 w 746693"/>
                    <a:gd name="connsiteY7" fmla="*/ 430370 h 680196"/>
                    <a:gd name="connsiteX8" fmla="*/ 4179 w 746693"/>
                    <a:gd name="connsiteY8" fmla="*/ 397574 h 680196"/>
                    <a:gd name="connsiteX9" fmla="*/ 422879 w 746693"/>
                    <a:gd name="connsiteY9" fmla="*/ 581874 h 68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693" h="680196">
                      <a:moveTo>
                        <a:pt x="423080" y="581673"/>
                      </a:moveTo>
                      <a:cubicBezTo>
                        <a:pt x="423080" y="581673"/>
                        <a:pt x="423282" y="581271"/>
                        <a:pt x="423684" y="581070"/>
                      </a:cubicBezTo>
                      <a:cubicBezTo>
                        <a:pt x="423885" y="581070"/>
                        <a:pt x="424288" y="581070"/>
                        <a:pt x="424489" y="581070"/>
                      </a:cubicBezTo>
                      <a:cubicBezTo>
                        <a:pt x="461510" y="553304"/>
                        <a:pt x="676192" y="234400"/>
                        <a:pt x="746612" y="0"/>
                      </a:cubicBezTo>
                      <a:cubicBezTo>
                        <a:pt x="751441" y="226352"/>
                        <a:pt x="539576" y="643241"/>
                        <a:pt x="496519" y="675433"/>
                      </a:cubicBezTo>
                      <a:cubicBezTo>
                        <a:pt x="496318" y="675433"/>
                        <a:pt x="495915" y="675433"/>
                        <a:pt x="495714" y="675433"/>
                      </a:cubicBezTo>
                      <a:cubicBezTo>
                        <a:pt x="495513" y="675433"/>
                        <a:pt x="495513" y="675835"/>
                        <a:pt x="495111" y="676037"/>
                      </a:cubicBezTo>
                      <a:cubicBezTo>
                        <a:pt x="444408" y="714667"/>
                        <a:pt x="13434" y="472622"/>
                        <a:pt x="1765" y="430370"/>
                      </a:cubicBezTo>
                      <a:cubicBezTo>
                        <a:pt x="-1454" y="418901"/>
                        <a:pt x="-46" y="407835"/>
                        <a:pt x="4179" y="397574"/>
                      </a:cubicBezTo>
                      <a:cubicBezTo>
                        <a:pt x="132546" y="481676"/>
                        <a:pt x="384852" y="610847"/>
                        <a:pt x="422879" y="581874"/>
                      </a:cubicBezTo>
                      <a:close/>
                    </a:path>
                  </a:pathLst>
                </a:custGeom>
                <a:solidFill>
                  <a:schemeClr val="accent1">
                    <a:lumMod val="60000"/>
                    <a:lumOff val="40000"/>
                  </a:schemeClr>
                </a:solidFill>
                <a:ln w="0" cap="flat">
                  <a:noFill/>
                  <a:prstDash val="solid"/>
                  <a:miter/>
                </a:ln>
              </p:spPr>
              <p:txBody>
                <a:bodyPr rtlCol="0" anchor="ctr"/>
                <a:lstStyle/>
                <a:p>
                  <a:endParaRPr lang="en-GB" dirty="0"/>
                </a:p>
              </p:txBody>
            </p:sp>
          </p:grpSp>
          <p:sp>
            <p:nvSpPr>
              <p:cNvPr id="241" name="Vrije vorm: vorm 240">
                <a:extLst>
                  <a:ext uri="{FF2B5EF4-FFF2-40B4-BE49-F238E27FC236}">
                    <a16:creationId xmlns:a16="http://schemas.microsoft.com/office/drawing/2014/main" id="{60C85CF3-BA74-451F-9670-F84A1D3BA8B7}"/>
                  </a:ext>
                </a:extLst>
              </p:cNvPr>
              <p:cNvSpPr/>
              <p:nvPr/>
            </p:nvSpPr>
            <p:spPr>
              <a:xfrm>
                <a:off x="9336559" y="1844913"/>
                <a:ext cx="1337839" cy="1803576"/>
              </a:xfrm>
              <a:custGeom>
                <a:avLst/>
                <a:gdLst>
                  <a:gd name="connsiteX0" fmla="*/ 124777 w 1337839"/>
                  <a:gd name="connsiteY0" fmla="*/ 48644 h 1803576"/>
                  <a:gd name="connsiteX1" fmla="*/ 369236 w 1337839"/>
                  <a:gd name="connsiteY1" fmla="*/ 2367 h 1803576"/>
                  <a:gd name="connsiteX2" fmla="*/ 369639 w 1337839"/>
                  <a:gd name="connsiteY2" fmla="*/ 2367 h 1803576"/>
                  <a:gd name="connsiteX3" fmla="*/ 371450 w 1337839"/>
                  <a:gd name="connsiteY3" fmla="*/ 2367 h 1803576"/>
                  <a:gd name="connsiteX4" fmla="*/ 375272 w 1337839"/>
                  <a:gd name="connsiteY4" fmla="*/ 2971 h 1803576"/>
                  <a:gd name="connsiteX5" fmla="*/ 735825 w 1337839"/>
                  <a:gd name="connsiteY5" fmla="*/ 344812 h 1803576"/>
                  <a:gd name="connsiteX6" fmla="*/ 960969 w 1337839"/>
                  <a:gd name="connsiteY6" fmla="*/ 685647 h 1803576"/>
                  <a:gd name="connsiteX7" fmla="*/ 960969 w 1337839"/>
                  <a:gd name="connsiteY7" fmla="*/ 1715396 h 1803576"/>
                  <a:gd name="connsiteX8" fmla="*/ 289359 w 1337839"/>
                  <a:gd name="connsiteY8" fmla="*/ 1198510 h 1803576"/>
                  <a:gd name="connsiteX9" fmla="*/ 180912 w 1337839"/>
                  <a:gd name="connsiteY9" fmla="*/ 660296 h 1803576"/>
                  <a:gd name="connsiteX10" fmla="*/ 42284 w 1337839"/>
                  <a:gd name="connsiteY10" fmla="*/ 318656 h 1803576"/>
                  <a:gd name="connsiteX11" fmla="*/ 125179 w 1337839"/>
                  <a:gd name="connsiteY11" fmla="*/ 48845 h 180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7839" h="1803576">
                    <a:moveTo>
                      <a:pt x="124777" y="48644"/>
                    </a:moveTo>
                    <a:cubicBezTo>
                      <a:pt x="209885" y="9611"/>
                      <a:pt x="295597" y="-6485"/>
                      <a:pt x="369236" y="2367"/>
                    </a:cubicBezTo>
                    <a:lnTo>
                      <a:pt x="369639" y="2367"/>
                    </a:lnTo>
                    <a:cubicBezTo>
                      <a:pt x="369639" y="2367"/>
                      <a:pt x="370846" y="2367"/>
                      <a:pt x="371450" y="2367"/>
                    </a:cubicBezTo>
                    <a:cubicBezTo>
                      <a:pt x="372657" y="2367"/>
                      <a:pt x="373864" y="2770"/>
                      <a:pt x="375272" y="2971"/>
                    </a:cubicBezTo>
                    <a:cubicBezTo>
                      <a:pt x="589552" y="25103"/>
                      <a:pt x="722948" y="172986"/>
                      <a:pt x="735825" y="344812"/>
                    </a:cubicBezTo>
                    <a:cubicBezTo>
                      <a:pt x="746087" y="481227"/>
                      <a:pt x="810068" y="601746"/>
                      <a:pt x="960969" y="685647"/>
                    </a:cubicBezTo>
                    <a:cubicBezTo>
                      <a:pt x="1706018" y="1100726"/>
                      <a:pt x="1148489" y="1369933"/>
                      <a:pt x="960969" y="1715396"/>
                    </a:cubicBezTo>
                    <a:cubicBezTo>
                      <a:pt x="834615" y="1947985"/>
                      <a:pt x="35242" y="1701513"/>
                      <a:pt x="289359" y="1198510"/>
                    </a:cubicBezTo>
                    <a:cubicBezTo>
                      <a:pt x="353744" y="1070948"/>
                      <a:pt x="455149" y="918035"/>
                      <a:pt x="180912" y="660296"/>
                    </a:cubicBezTo>
                    <a:cubicBezTo>
                      <a:pt x="52545" y="539776"/>
                      <a:pt x="147713" y="422275"/>
                      <a:pt x="42284" y="318656"/>
                    </a:cubicBezTo>
                    <a:cubicBezTo>
                      <a:pt x="-6004" y="271172"/>
                      <a:pt x="-47854" y="128118"/>
                      <a:pt x="125179" y="48845"/>
                    </a:cubicBezTo>
                    <a:close/>
                  </a:path>
                </a:pathLst>
              </a:custGeom>
              <a:solidFill>
                <a:schemeClr val="accent4"/>
              </a:solidFill>
              <a:ln w="0" cap="flat">
                <a:noFill/>
                <a:prstDash val="solid"/>
                <a:miter/>
              </a:ln>
            </p:spPr>
            <p:txBody>
              <a:bodyPr rtlCol="0" anchor="ctr"/>
              <a:lstStyle/>
              <a:p>
                <a:endParaRPr lang="en-GB"/>
              </a:p>
            </p:txBody>
          </p:sp>
        </p:grpSp>
        <p:grpSp>
          <p:nvGrpSpPr>
            <p:cNvPr id="243" name="Graphic 3">
              <a:extLst>
                <a:ext uri="{FF2B5EF4-FFF2-40B4-BE49-F238E27FC236}">
                  <a16:creationId xmlns:a16="http://schemas.microsoft.com/office/drawing/2014/main" id="{82490654-B287-E789-1092-8B5778C604C0}"/>
                </a:ext>
              </a:extLst>
            </p:cNvPr>
            <p:cNvGrpSpPr/>
            <p:nvPr/>
          </p:nvGrpSpPr>
          <p:grpSpPr>
            <a:xfrm>
              <a:off x="7109568" y="2480933"/>
              <a:ext cx="61826" cy="378258"/>
              <a:chOff x="6982534" y="3042215"/>
              <a:chExt cx="61826" cy="378258"/>
            </a:xfrm>
          </p:grpSpPr>
          <p:sp>
            <p:nvSpPr>
              <p:cNvPr id="244" name="Vrije vorm: vorm 243">
                <a:extLst>
                  <a:ext uri="{FF2B5EF4-FFF2-40B4-BE49-F238E27FC236}">
                    <a16:creationId xmlns:a16="http://schemas.microsoft.com/office/drawing/2014/main" id="{657CD540-16BA-99D1-4ABB-C92B321AEB85}"/>
                  </a:ext>
                </a:extLst>
              </p:cNvPr>
              <p:cNvSpPr/>
              <p:nvPr/>
            </p:nvSpPr>
            <p:spPr>
              <a:xfrm>
                <a:off x="6982534" y="3042215"/>
                <a:ext cx="61826" cy="378258"/>
              </a:xfrm>
              <a:custGeom>
                <a:avLst/>
                <a:gdLst>
                  <a:gd name="connsiteX0" fmla="*/ 13480 w 61826"/>
                  <a:gd name="connsiteY0" fmla="*/ 373430 h 378258"/>
                  <a:gd name="connsiteX1" fmla="*/ 0 w 61826"/>
                  <a:gd name="connsiteY1" fmla="*/ 378259 h 378258"/>
                  <a:gd name="connsiteX2" fmla="*/ 34808 w 61826"/>
                  <a:gd name="connsiteY2" fmla="*/ 52715 h 378258"/>
                  <a:gd name="connsiteX3" fmla="*/ 54727 w 61826"/>
                  <a:gd name="connsiteY3" fmla="*/ 0 h 378258"/>
                  <a:gd name="connsiteX4" fmla="*/ 61769 w 61826"/>
                  <a:gd name="connsiteY4" fmla="*/ 55532 h 378258"/>
                  <a:gd name="connsiteX5" fmla="*/ 28772 w 61826"/>
                  <a:gd name="connsiteY5" fmla="*/ 364979 h 378258"/>
                  <a:gd name="connsiteX6" fmla="*/ 13682 w 61826"/>
                  <a:gd name="connsiteY6" fmla="*/ 373430 h 37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26" h="378258">
                    <a:moveTo>
                      <a:pt x="13480" y="373430"/>
                    </a:moveTo>
                    <a:cubicBezTo>
                      <a:pt x="9255" y="375241"/>
                      <a:pt x="4628" y="376850"/>
                      <a:pt x="0" y="378259"/>
                    </a:cubicBezTo>
                    <a:lnTo>
                      <a:pt x="34808" y="52715"/>
                    </a:lnTo>
                    <a:cubicBezTo>
                      <a:pt x="35613" y="45270"/>
                      <a:pt x="54727" y="0"/>
                      <a:pt x="54727" y="0"/>
                    </a:cubicBezTo>
                    <a:cubicBezTo>
                      <a:pt x="54727" y="0"/>
                      <a:pt x="62574" y="48087"/>
                      <a:pt x="61769" y="55532"/>
                    </a:cubicBezTo>
                    <a:lnTo>
                      <a:pt x="28772" y="364979"/>
                    </a:lnTo>
                    <a:cubicBezTo>
                      <a:pt x="24345" y="367997"/>
                      <a:pt x="19517" y="370814"/>
                      <a:pt x="13682" y="373430"/>
                    </a:cubicBezTo>
                    <a:close/>
                  </a:path>
                </a:pathLst>
              </a:custGeom>
              <a:gradFill>
                <a:gsLst>
                  <a:gs pos="0">
                    <a:srgbClr val="F58D4C"/>
                  </a:gs>
                  <a:gs pos="50000">
                    <a:srgbClr val="FAA168"/>
                  </a:gs>
                  <a:gs pos="100000">
                    <a:srgbClr val="FFB585"/>
                  </a:gs>
                </a:gsLst>
                <a:lin ang="16200000" scaled="1"/>
              </a:gradFill>
              <a:ln w="0" cap="flat">
                <a:noFill/>
                <a:prstDash val="solid"/>
                <a:miter/>
              </a:ln>
            </p:spPr>
            <p:txBody>
              <a:bodyPr rtlCol="0" anchor="ctr"/>
              <a:lstStyle/>
              <a:p>
                <a:endParaRPr lang="en-GB"/>
              </a:p>
            </p:txBody>
          </p:sp>
          <p:sp>
            <p:nvSpPr>
              <p:cNvPr id="245" name="Vrije vorm: vorm 244">
                <a:extLst>
                  <a:ext uri="{FF2B5EF4-FFF2-40B4-BE49-F238E27FC236}">
                    <a16:creationId xmlns:a16="http://schemas.microsoft.com/office/drawing/2014/main" id="{00934CFC-932C-5815-AE22-0CC538EF6C49}"/>
                  </a:ext>
                </a:extLst>
              </p:cNvPr>
              <p:cNvSpPr/>
              <p:nvPr/>
            </p:nvSpPr>
            <p:spPr>
              <a:xfrm>
                <a:off x="6997021" y="3042215"/>
                <a:ext cx="47340" cy="372826"/>
              </a:xfrm>
              <a:custGeom>
                <a:avLst/>
                <a:gdLst>
                  <a:gd name="connsiteX0" fmla="*/ 0 w 47340"/>
                  <a:gd name="connsiteY0" fmla="*/ 372826 h 372826"/>
                  <a:gd name="connsiteX1" fmla="*/ 40240 w 47340"/>
                  <a:gd name="connsiteY1" fmla="*/ 0 h 372826"/>
                  <a:gd name="connsiteX2" fmla="*/ 47282 w 47340"/>
                  <a:gd name="connsiteY2" fmla="*/ 55532 h 372826"/>
                  <a:gd name="connsiteX3" fmla="*/ 14285 w 47340"/>
                  <a:gd name="connsiteY3" fmla="*/ 364979 h 372826"/>
                  <a:gd name="connsiteX4" fmla="*/ 201 w 47340"/>
                  <a:gd name="connsiteY4" fmla="*/ 372826 h 372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372826">
                    <a:moveTo>
                      <a:pt x="0" y="372826"/>
                    </a:moveTo>
                    <a:lnTo>
                      <a:pt x="40240" y="0"/>
                    </a:lnTo>
                    <a:cubicBezTo>
                      <a:pt x="40240" y="0"/>
                      <a:pt x="48087" y="48087"/>
                      <a:pt x="47282" y="55532"/>
                    </a:cubicBezTo>
                    <a:lnTo>
                      <a:pt x="14285" y="364979"/>
                    </a:lnTo>
                    <a:cubicBezTo>
                      <a:pt x="10261" y="367796"/>
                      <a:pt x="5634" y="370412"/>
                      <a:pt x="201" y="372826"/>
                    </a:cubicBezTo>
                    <a:close/>
                  </a:path>
                </a:pathLst>
              </a:custGeom>
              <a:solidFill>
                <a:schemeClr val="accent3"/>
              </a:solidFill>
              <a:ln w="0" cap="flat">
                <a:noFill/>
                <a:prstDash val="solid"/>
                <a:miter/>
              </a:ln>
            </p:spPr>
            <p:txBody>
              <a:bodyPr rtlCol="0" anchor="ctr"/>
              <a:lstStyle/>
              <a:p>
                <a:endParaRPr lang="en-GB"/>
              </a:p>
            </p:txBody>
          </p:sp>
          <p:grpSp>
            <p:nvGrpSpPr>
              <p:cNvPr id="246" name="Graphic 3">
                <a:extLst>
                  <a:ext uri="{FF2B5EF4-FFF2-40B4-BE49-F238E27FC236}">
                    <a16:creationId xmlns:a16="http://schemas.microsoft.com/office/drawing/2014/main" id="{7D6F2FB4-D471-0DB0-F051-495E7BEFFD48}"/>
                  </a:ext>
                </a:extLst>
              </p:cNvPr>
              <p:cNvGrpSpPr/>
              <p:nvPr/>
            </p:nvGrpSpPr>
            <p:grpSpPr>
              <a:xfrm>
                <a:off x="7017464" y="3042215"/>
                <a:ext cx="26741" cy="67804"/>
                <a:chOff x="7017464" y="3042215"/>
                <a:chExt cx="26741" cy="67804"/>
              </a:xfrm>
            </p:grpSpPr>
            <p:sp>
              <p:nvSpPr>
                <p:cNvPr id="247" name="Vrije vorm: vorm 246">
                  <a:extLst>
                    <a:ext uri="{FF2B5EF4-FFF2-40B4-BE49-F238E27FC236}">
                      <a16:creationId xmlns:a16="http://schemas.microsoft.com/office/drawing/2014/main" id="{8D80C375-D4BD-CA01-02AA-B18891FC1E64}"/>
                    </a:ext>
                  </a:extLst>
                </p:cNvPr>
                <p:cNvSpPr/>
                <p:nvPr/>
              </p:nvSpPr>
              <p:spPr>
                <a:xfrm>
                  <a:off x="7017464" y="3042215"/>
                  <a:ext cx="26741" cy="67804"/>
                </a:xfrm>
                <a:custGeom>
                  <a:avLst/>
                  <a:gdLst>
                    <a:gd name="connsiteX0" fmla="*/ 13560 w 26741"/>
                    <a:gd name="connsiteY0" fmla="*/ 67604 h 67804"/>
                    <a:gd name="connsiteX1" fmla="*/ 12151 w 26741"/>
                    <a:gd name="connsiteY1" fmla="*/ 67604 h 67804"/>
                    <a:gd name="connsiteX2" fmla="*/ 79 w 26741"/>
                    <a:gd name="connsiteY2" fmla="*/ 52715 h 67804"/>
                    <a:gd name="connsiteX3" fmla="*/ 79 w 26741"/>
                    <a:gd name="connsiteY3" fmla="*/ 51306 h 67804"/>
                    <a:gd name="connsiteX4" fmla="*/ 19596 w 26741"/>
                    <a:gd name="connsiteY4" fmla="*/ 0 h 67804"/>
                    <a:gd name="connsiteX5" fmla="*/ 26638 w 26741"/>
                    <a:gd name="connsiteY5" fmla="*/ 55532 h 67804"/>
                    <a:gd name="connsiteX6" fmla="*/ 26638 w 26741"/>
                    <a:gd name="connsiteY6" fmla="*/ 57141 h 67804"/>
                    <a:gd name="connsiteX7" fmla="*/ 13560 w 26741"/>
                    <a:gd name="connsiteY7" fmla="*/ 67805 h 6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41" h="67804">
                      <a:moveTo>
                        <a:pt x="13560" y="67604"/>
                      </a:moveTo>
                      <a:cubicBezTo>
                        <a:pt x="13560" y="67604"/>
                        <a:pt x="12554" y="67604"/>
                        <a:pt x="12151" y="67604"/>
                      </a:cubicBezTo>
                      <a:cubicBezTo>
                        <a:pt x="4707" y="66799"/>
                        <a:pt x="-726" y="60159"/>
                        <a:pt x="79" y="52715"/>
                      </a:cubicBezTo>
                      <a:lnTo>
                        <a:pt x="79" y="51306"/>
                      </a:lnTo>
                      <a:cubicBezTo>
                        <a:pt x="1689" y="44667"/>
                        <a:pt x="16578" y="0"/>
                        <a:pt x="19596" y="0"/>
                      </a:cubicBezTo>
                      <a:cubicBezTo>
                        <a:pt x="23418" y="0"/>
                        <a:pt x="27442" y="48087"/>
                        <a:pt x="26638" y="55532"/>
                      </a:cubicBezTo>
                      <a:lnTo>
                        <a:pt x="26638" y="57141"/>
                      </a:lnTo>
                      <a:cubicBezTo>
                        <a:pt x="25028" y="63177"/>
                        <a:pt x="19797" y="67805"/>
                        <a:pt x="13560" y="67805"/>
                      </a:cubicBezTo>
                      <a:close/>
                    </a:path>
                  </a:pathLst>
                </a:custGeom>
                <a:solidFill>
                  <a:srgbClr val="F2D5AA"/>
                </a:solidFill>
                <a:ln w="0" cap="flat">
                  <a:noFill/>
                  <a:prstDash val="solid"/>
                  <a:miter/>
                </a:ln>
              </p:spPr>
              <p:txBody>
                <a:bodyPr rtlCol="0" anchor="ctr"/>
                <a:lstStyle/>
                <a:p>
                  <a:endParaRPr lang="en-GB"/>
                </a:p>
              </p:txBody>
            </p:sp>
            <p:sp>
              <p:nvSpPr>
                <p:cNvPr id="248" name="Vrije vorm: vorm 247">
                  <a:extLst>
                    <a:ext uri="{FF2B5EF4-FFF2-40B4-BE49-F238E27FC236}">
                      <a16:creationId xmlns:a16="http://schemas.microsoft.com/office/drawing/2014/main" id="{74864E02-6B63-9BE5-34BC-D8174B1F90FE}"/>
                    </a:ext>
                  </a:extLst>
                </p:cNvPr>
                <p:cNvSpPr/>
                <p:nvPr/>
              </p:nvSpPr>
              <p:spPr>
                <a:xfrm>
                  <a:off x="7028609" y="3042215"/>
                  <a:ext cx="13279" cy="21931"/>
                </a:xfrm>
                <a:custGeom>
                  <a:avLst/>
                  <a:gdLst>
                    <a:gd name="connsiteX0" fmla="*/ 8450 w 13279"/>
                    <a:gd name="connsiteY0" fmla="*/ 0 h 21931"/>
                    <a:gd name="connsiteX1" fmla="*/ 13279 w 13279"/>
                    <a:gd name="connsiteY1" fmla="*/ 21126 h 21931"/>
                    <a:gd name="connsiteX2" fmla="*/ 9054 w 13279"/>
                    <a:gd name="connsiteY2" fmla="*/ 21931 h 21931"/>
                    <a:gd name="connsiteX3" fmla="*/ 7646 w 13279"/>
                    <a:gd name="connsiteY3" fmla="*/ 21931 h 21931"/>
                    <a:gd name="connsiteX4" fmla="*/ 0 w 13279"/>
                    <a:gd name="connsiteY4" fmla="*/ 18309 h 21931"/>
                    <a:gd name="connsiteX5" fmla="*/ 8450 w 13279"/>
                    <a:gd name="connsiteY5" fmla="*/ 201 h 2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79" h="21931">
                      <a:moveTo>
                        <a:pt x="8450" y="0"/>
                      </a:moveTo>
                      <a:cubicBezTo>
                        <a:pt x="10261" y="0"/>
                        <a:pt x="11871" y="9859"/>
                        <a:pt x="13279" y="21126"/>
                      </a:cubicBezTo>
                      <a:cubicBezTo>
                        <a:pt x="11871" y="21529"/>
                        <a:pt x="10462" y="21931"/>
                        <a:pt x="9054" y="21931"/>
                      </a:cubicBezTo>
                      <a:cubicBezTo>
                        <a:pt x="8652" y="21931"/>
                        <a:pt x="8048" y="21931"/>
                        <a:pt x="7646" y="21931"/>
                      </a:cubicBezTo>
                      <a:cubicBezTo>
                        <a:pt x="4628" y="21529"/>
                        <a:pt x="2213" y="20120"/>
                        <a:pt x="0" y="18309"/>
                      </a:cubicBezTo>
                      <a:cubicBezTo>
                        <a:pt x="3622" y="8450"/>
                        <a:pt x="7243" y="201"/>
                        <a:pt x="8450" y="201"/>
                      </a:cubicBezTo>
                      <a:close/>
                    </a:path>
                  </a:pathLst>
                </a:custGeom>
                <a:solidFill>
                  <a:srgbClr val="48486A"/>
                </a:solidFill>
                <a:ln w="0" cap="flat">
                  <a:noFill/>
                  <a:prstDash val="solid"/>
                  <a:miter/>
                </a:ln>
              </p:spPr>
              <p:txBody>
                <a:bodyPr rtlCol="0" anchor="ctr"/>
                <a:lstStyle/>
                <a:p>
                  <a:endParaRPr lang="en-GB"/>
                </a:p>
              </p:txBody>
            </p:sp>
          </p:grpSp>
        </p:grpSp>
        <p:grpSp>
          <p:nvGrpSpPr>
            <p:cNvPr id="249" name="Graphic 3">
              <a:extLst>
                <a:ext uri="{FF2B5EF4-FFF2-40B4-BE49-F238E27FC236}">
                  <a16:creationId xmlns:a16="http://schemas.microsoft.com/office/drawing/2014/main" id="{27845EA4-7F11-E9E4-D264-3F82F06010ED}"/>
                </a:ext>
              </a:extLst>
            </p:cNvPr>
            <p:cNvGrpSpPr/>
            <p:nvPr/>
          </p:nvGrpSpPr>
          <p:grpSpPr>
            <a:xfrm>
              <a:off x="6974705" y="2484552"/>
              <a:ext cx="91202" cy="383090"/>
              <a:chOff x="6847671" y="3045834"/>
              <a:chExt cx="91202" cy="383090"/>
            </a:xfrm>
          </p:grpSpPr>
          <p:sp>
            <p:nvSpPr>
              <p:cNvPr id="250" name="Vrije vorm: vorm 249">
                <a:extLst>
                  <a:ext uri="{FF2B5EF4-FFF2-40B4-BE49-F238E27FC236}">
                    <a16:creationId xmlns:a16="http://schemas.microsoft.com/office/drawing/2014/main" id="{0B29E945-07A5-D5D0-9085-8CD4C5E20B22}"/>
                  </a:ext>
                </a:extLst>
              </p:cNvPr>
              <p:cNvSpPr/>
              <p:nvPr/>
            </p:nvSpPr>
            <p:spPr>
              <a:xfrm>
                <a:off x="6848424" y="3045837"/>
                <a:ext cx="90449" cy="382965"/>
              </a:xfrm>
              <a:custGeom>
                <a:avLst/>
                <a:gdLst>
                  <a:gd name="connsiteX0" fmla="*/ 62885 w 90449"/>
                  <a:gd name="connsiteY0" fmla="*/ 382685 h 382965"/>
                  <a:gd name="connsiteX1" fmla="*/ 312 w 90449"/>
                  <a:gd name="connsiteY1" fmla="*/ 55934 h 382965"/>
                  <a:gd name="connsiteX2" fmla="*/ 2726 w 90449"/>
                  <a:gd name="connsiteY2" fmla="*/ 0 h 382965"/>
                  <a:gd name="connsiteX3" fmla="*/ 26870 w 90449"/>
                  <a:gd name="connsiteY3" fmla="*/ 50904 h 382965"/>
                  <a:gd name="connsiteX4" fmla="*/ 90450 w 90449"/>
                  <a:gd name="connsiteY4" fmla="*/ 382484 h 382965"/>
                  <a:gd name="connsiteX5" fmla="*/ 63086 w 90449"/>
                  <a:gd name="connsiteY5" fmla="*/ 382685 h 38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49" h="382965">
                    <a:moveTo>
                      <a:pt x="62885" y="382685"/>
                    </a:moveTo>
                    <a:lnTo>
                      <a:pt x="312" y="55934"/>
                    </a:lnTo>
                    <a:cubicBezTo>
                      <a:pt x="-1097" y="48691"/>
                      <a:pt x="2726" y="0"/>
                      <a:pt x="2726" y="0"/>
                    </a:cubicBezTo>
                    <a:cubicBezTo>
                      <a:pt x="2726" y="0"/>
                      <a:pt x="25462" y="43460"/>
                      <a:pt x="26870" y="50904"/>
                    </a:cubicBezTo>
                    <a:lnTo>
                      <a:pt x="90450" y="382484"/>
                    </a:lnTo>
                    <a:cubicBezTo>
                      <a:pt x="81396" y="383088"/>
                      <a:pt x="72140" y="383088"/>
                      <a:pt x="63086" y="382685"/>
                    </a:cubicBezTo>
                    <a:close/>
                  </a:path>
                </a:pathLst>
              </a:custGeom>
              <a:solidFill>
                <a:srgbClr val="6F1D77"/>
              </a:solidFill>
              <a:ln w="0" cap="flat">
                <a:noFill/>
                <a:prstDash val="solid"/>
                <a:miter/>
              </a:ln>
            </p:spPr>
            <p:txBody>
              <a:bodyPr rtlCol="0" anchor="ctr"/>
              <a:lstStyle/>
              <a:p>
                <a:endParaRPr lang="en-GB"/>
              </a:p>
            </p:txBody>
          </p:sp>
          <p:sp>
            <p:nvSpPr>
              <p:cNvPr id="251" name="Vrije vorm: vorm 250">
                <a:extLst>
                  <a:ext uri="{FF2B5EF4-FFF2-40B4-BE49-F238E27FC236}">
                    <a16:creationId xmlns:a16="http://schemas.microsoft.com/office/drawing/2014/main" id="{0B15377D-92F8-DDFD-B28D-A5BAA1F9DECA}"/>
                  </a:ext>
                </a:extLst>
              </p:cNvPr>
              <p:cNvSpPr/>
              <p:nvPr/>
            </p:nvSpPr>
            <p:spPr>
              <a:xfrm>
                <a:off x="6848424" y="3045837"/>
                <a:ext cx="76566" cy="383087"/>
              </a:xfrm>
              <a:custGeom>
                <a:avLst/>
                <a:gdLst>
                  <a:gd name="connsiteX0" fmla="*/ 62885 w 76566"/>
                  <a:gd name="connsiteY0" fmla="*/ 382685 h 383087"/>
                  <a:gd name="connsiteX1" fmla="*/ 312 w 76566"/>
                  <a:gd name="connsiteY1" fmla="*/ 55934 h 383087"/>
                  <a:gd name="connsiteX2" fmla="*/ 2726 w 76566"/>
                  <a:gd name="connsiteY2" fmla="*/ 0 h 383087"/>
                  <a:gd name="connsiteX3" fmla="*/ 76567 w 76566"/>
                  <a:gd name="connsiteY3" fmla="*/ 383088 h 383087"/>
                  <a:gd name="connsiteX4" fmla="*/ 63086 w 76566"/>
                  <a:gd name="connsiteY4" fmla="*/ 382685 h 383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66" h="383087">
                    <a:moveTo>
                      <a:pt x="62885" y="382685"/>
                    </a:moveTo>
                    <a:lnTo>
                      <a:pt x="312" y="55934"/>
                    </a:lnTo>
                    <a:cubicBezTo>
                      <a:pt x="-1097" y="48691"/>
                      <a:pt x="2726" y="0"/>
                      <a:pt x="2726" y="0"/>
                    </a:cubicBezTo>
                    <a:lnTo>
                      <a:pt x="76567" y="383088"/>
                    </a:lnTo>
                    <a:cubicBezTo>
                      <a:pt x="71939" y="383088"/>
                      <a:pt x="67513" y="383088"/>
                      <a:pt x="63086" y="382685"/>
                    </a:cubicBezTo>
                    <a:close/>
                  </a:path>
                </a:pathLst>
              </a:custGeom>
              <a:solidFill>
                <a:srgbClr val="6F1D77"/>
              </a:solidFill>
              <a:ln w="0" cap="flat">
                <a:noFill/>
                <a:prstDash val="solid"/>
                <a:miter/>
              </a:ln>
            </p:spPr>
            <p:txBody>
              <a:bodyPr rtlCol="0" anchor="ctr"/>
              <a:lstStyle/>
              <a:p>
                <a:endParaRPr lang="en-GB"/>
              </a:p>
            </p:txBody>
          </p:sp>
          <p:grpSp>
            <p:nvGrpSpPr>
              <p:cNvPr id="252" name="Graphic 3">
                <a:extLst>
                  <a:ext uri="{FF2B5EF4-FFF2-40B4-BE49-F238E27FC236}">
                    <a16:creationId xmlns:a16="http://schemas.microsoft.com/office/drawing/2014/main" id="{719D422B-0416-6458-644C-4218B601B813}"/>
                  </a:ext>
                </a:extLst>
              </p:cNvPr>
              <p:cNvGrpSpPr/>
              <p:nvPr/>
            </p:nvGrpSpPr>
            <p:grpSpPr>
              <a:xfrm>
                <a:off x="6847671" y="3045834"/>
                <a:ext cx="27472" cy="67002"/>
                <a:chOff x="6847671" y="3045834"/>
                <a:chExt cx="27472" cy="67002"/>
              </a:xfrm>
            </p:grpSpPr>
            <p:sp>
              <p:nvSpPr>
                <p:cNvPr id="253" name="Vrije vorm: vorm 252">
                  <a:extLst>
                    <a:ext uri="{FF2B5EF4-FFF2-40B4-BE49-F238E27FC236}">
                      <a16:creationId xmlns:a16="http://schemas.microsoft.com/office/drawing/2014/main" id="{13E4C709-050E-D7D0-A4DF-502A4B21A425}"/>
                    </a:ext>
                  </a:extLst>
                </p:cNvPr>
                <p:cNvSpPr/>
                <p:nvPr/>
              </p:nvSpPr>
              <p:spPr>
                <a:xfrm>
                  <a:off x="6847671" y="3045834"/>
                  <a:ext cx="27472" cy="67002"/>
                </a:xfrm>
                <a:custGeom>
                  <a:avLst/>
                  <a:gdLst>
                    <a:gd name="connsiteX0" fmla="*/ 15148 w 27472"/>
                    <a:gd name="connsiteY0" fmla="*/ 67003 h 67002"/>
                    <a:gd name="connsiteX1" fmla="*/ 16557 w 27472"/>
                    <a:gd name="connsiteY1" fmla="*/ 66802 h 67002"/>
                    <a:gd name="connsiteX2" fmla="*/ 27220 w 27472"/>
                    <a:gd name="connsiteY2" fmla="*/ 50907 h 67002"/>
                    <a:gd name="connsiteX3" fmla="*/ 27220 w 27472"/>
                    <a:gd name="connsiteY3" fmla="*/ 49498 h 67002"/>
                    <a:gd name="connsiteX4" fmla="*/ 3277 w 27472"/>
                    <a:gd name="connsiteY4" fmla="*/ 3 h 67002"/>
                    <a:gd name="connsiteX5" fmla="*/ 863 w 27472"/>
                    <a:gd name="connsiteY5" fmla="*/ 55937 h 67002"/>
                    <a:gd name="connsiteX6" fmla="*/ 863 w 27472"/>
                    <a:gd name="connsiteY6" fmla="*/ 57345 h 67002"/>
                    <a:gd name="connsiteX7" fmla="*/ 14947 w 27472"/>
                    <a:gd name="connsiteY7" fmla="*/ 66802 h 6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72" h="67002">
                      <a:moveTo>
                        <a:pt x="15148" y="67003"/>
                      </a:moveTo>
                      <a:cubicBezTo>
                        <a:pt x="15148" y="67003"/>
                        <a:pt x="16154" y="67003"/>
                        <a:pt x="16557" y="66802"/>
                      </a:cubicBezTo>
                      <a:cubicBezTo>
                        <a:pt x="24001" y="65393"/>
                        <a:pt x="28629" y="58351"/>
                        <a:pt x="27220" y="50907"/>
                      </a:cubicBezTo>
                      <a:lnTo>
                        <a:pt x="27220" y="49498"/>
                      </a:lnTo>
                      <a:cubicBezTo>
                        <a:pt x="25007" y="43060"/>
                        <a:pt x="6497" y="-400"/>
                        <a:pt x="3277" y="3"/>
                      </a:cubicBezTo>
                      <a:cubicBezTo>
                        <a:pt x="-545" y="405"/>
                        <a:pt x="-545" y="48492"/>
                        <a:pt x="863" y="55937"/>
                      </a:cubicBezTo>
                      <a:lnTo>
                        <a:pt x="863" y="57345"/>
                      </a:lnTo>
                      <a:cubicBezTo>
                        <a:pt x="3076" y="63381"/>
                        <a:pt x="8710" y="67405"/>
                        <a:pt x="14947" y="66802"/>
                      </a:cubicBezTo>
                      <a:close/>
                    </a:path>
                  </a:pathLst>
                </a:custGeom>
                <a:solidFill>
                  <a:srgbClr val="F2D5AA"/>
                </a:solidFill>
                <a:ln w="0" cap="flat">
                  <a:noFill/>
                  <a:prstDash val="solid"/>
                  <a:miter/>
                </a:ln>
              </p:spPr>
              <p:txBody>
                <a:bodyPr rtlCol="0" anchor="ctr"/>
                <a:lstStyle/>
                <a:p>
                  <a:endParaRPr lang="en-GB"/>
                </a:p>
              </p:txBody>
            </p:sp>
            <p:sp>
              <p:nvSpPr>
                <p:cNvPr id="254" name="Vrije vorm: vorm 253">
                  <a:extLst>
                    <a:ext uri="{FF2B5EF4-FFF2-40B4-BE49-F238E27FC236}">
                      <a16:creationId xmlns:a16="http://schemas.microsoft.com/office/drawing/2014/main" id="{F4DD8D2A-D56B-64FC-5E42-7BC37F9DCB89}"/>
                    </a:ext>
                  </a:extLst>
                </p:cNvPr>
                <p:cNvSpPr/>
                <p:nvPr/>
              </p:nvSpPr>
              <p:spPr>
                <a:xfrm>
                  <a:off x="6848132" y="3046038"/>
                  <a:ext cx="12876" cy="21808"/>
                </a:xfrm>
                <a:custGeom>
                  <a:avLst/>
                  <a:gdLst>
                    <a:gd name="connsiteX0" fmla="*/ 3018 w 12876"/>
                    <a:gd name="connsiteY0" fmla="*/ 0 h 21808"/>
                    <a:gd name="connsiteX1" fmla="*/ 0 w 12876"/>
                    <a:gd name="connsiteY1" fmla="*/ 21327 h 21808"/>
                    <a:gd name="connsiteX2" fmla="*/ 4225 w 12876"/>
                    <a:gd name="connsiteY2" fmla="*/ 21730 h 21808"/>
                    <a:gd name="connsiteX3" fmla="*/ 5634 w 12876"/>
                    <a:gd name="connsiteY3" fmla="*/ 21730 h 21808"/>
                    <a:gd name="connsiteX4" fmla="*/ 12877 w 12876"/>
                    <a:gd name="connsiteY4" fmla="*/ 17505 h 21808"/>
                    <a:gd name="connsiteX5" fmla="*/ 2817 w 12876"/>
                    <a:gd name="connsiteY5" fmla="*/ 201 h 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76" h="21808">
                      <a:moveTo>
                        <a:pt x="3018" y="0"/>
                      </a:moveTo>
                      <a:cubicBezTo>
                        <a:pt x="1408" y="0"/>
                        <a:pt x="402" y="10060"/>
                        <a:pt x="0" y="21327"/>
                      </a:cubicBezTo>
                      <a:cubicBezTo>
                        <a:pt x="1408" y="21730"/>
                        <a:pt x="2817" y="21931"/>
                        <a:pt x="4225" y="21730"/>
                      </a:cubicBezTo>
                      <a:cubicBezTo>
                        <a:pt x="4628" y="21730"/>
                        <a:pt x="5231" y="21730"/>
                        <a:pt x="5634" y="21730"/>
                      </a:cubicBezTo>
                      <a:cubicBezTo>
                        <a:pt x="8652" y="21126"/>
                        <a:pt x="11066" y="19517"/>
                        <a:pt x="12877" y="17505"/>
                      </a:cubicBezTo>
                      <a:cubicBezTo>
                        <a:pt x="8450" y="8048"/>
                        <a:pt x="4225" y="0"/>
                        <a:pt x="2817" y="201"/>
                      </a:cubicBezTo>
                      <a:close/>
                    </a:path>
                  </a:pathLst>
                </a:custGeom>
                <a:solidFill>
                  <a:srgbClr val="FAA7AF"/>
                </a:solidFill>
                <a:ln w="0" cap="flat">
                  <a:noFill/>
                  <a:prstDash val="solid"/>
                  <a:miter/>
                </a:ln>
              </p:spPr>
              <p:txBody>
                <a:bodyPr rtlCol="0" anchor="ctr"/>
                <a:lstStyle/>
                <a:p>
                  <a:endParaRPr lang="en-GB"/>
                </a:p>
              </p:txBody>
            </p:sp>
          </p:grpSp>
        </p:grpSp>
        <p:grpSp>
          <p:nvGrpSpPr>
            <p:cNvPr id="255" name="Graphic 3">
              <a:extLst>
                <a:ext uri="{FF2B5EF4-FFF2-40B4-BE49-F238E27FC236}">
                  <a16:creationId xmlns:a16="http://schemas.microsoft.com/office/drawing/2014/main" id="{22BB9B28-2C64-00C0-83B4-F0BF0CFBA692}"/>
                </a:ext>
              </a:extLst>
            </p:cNvPr>
            <p:cNvGrpSpPr/>
            <p:nvPr/>
          </p:nvGrpSpPr>
          <p:grpSpPr>
            <a:xfrm>
              <a:off x="7042367" y="2384757"/>
              <a:ext cx="30783" cy="482886"/>
              <a:chOff x="6915333" y="2946039"/>
              <a:chExt cx="30783" cy="482886"/>
            </a:xfrm>
          </p:grpSpPr>
          <p:sp>
            <p:nvSpPr>
              <p:cNvPr id="256" name="Vrije vorm: vorm 255">
                <a:extLst>
                  <a:ext uri="{FF2B5EF4-FFF2-40B4-BE49-F238E27FC236}">
                    <a16:creationId xmlns:a16="http://schemas.microsoft.com/office/drawing/2014/main" id="{6E37781E-2C52-9133-25FF-45032CCECD56}"/>
                  </a:ext>
                </a:extLst>
              </p:cNvPr>
              <p:cNvSpPr/>
              <p:nvPr/>
            </p:nvSpPr>
            <p:spPr>
              <a:xfrm>
                <a:off x="6915333" y="2946242"/>
                <a:ext cx="30783" cy="482592"/>
              </a:xfrm>
              <a:custGeom>
                <a:avLst/>
                <a:gdLst>
                  <a:gd name="connsiteX0" fmla="*/ 0 w 30783"/>
                  <a:gd name="connsiteY0" fmla="*/ 482481 h 482592"/>
                  <a:gd name="connsiteX1" fmla="*/ 3823 w 30783"/>
                  <a:gd name="connsiteY1" fmla="*/ 54324 h 482592"/>
                  <a:gd name="connsiteX2" fmla="*/ 17102 w 30783"/>
                  <a:gd name="connsiteY2" fmla="*/ 0 h 482592"/>
                  <a:gd name="connsiteX3" fmla="*/ 30784 w 30783"/>
                  <a:gd name="connsiteY3" fmla="*/ 54526 h 482592"/>
                  <a:gd name="connsiteX4" fmla="*/ 26961 w 30783"/>
                  <a:gd name="connsiteY4" fmla="*/ 481877 h 482592"/>
                  <a:gd name="connsiteX5" fmla="*/ 0 w 30783"/>
                  <a:gd name="connsiteY5" fmla="*/ 482481 h 48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83" h="482592">
                    <a:moveTo>
                      <a:pt x="0" y="482481"/>
                    </a:moveTo>
                    <a:lnTo>
                      <a:pt x="3823" y="54324"/>
                    </a:lnTo>
                    <a:cubicBezTo>
                      <a:pt x="3823" y="46880"/>
                      <a:pt x="17102" y="0"/>
                      <a:pt x="17102" y="0"/>
                    </a:cubicBezTo>
                    <a:cubicBezTo>
                      <a:pt x="17102" y="0"/>
                      <a:pt x="30784" y="47081"/>
                      <a:pt x="30784" y="54526"/>
                    </a:cubicBezTo>
                    <a:lnTo>
                      <a:pt x="26961" y="481877"/>
                    </a:lnTo>
                    <a:cubicBezTo>
                      <a:pt x="18108" y="482682"/>
                      <a:pt x="9054" y="482682"/>
                      <a:pt x="0" y="482481"/>
                    </a:cubicBezTo>
                    <a:close/>
                  </a:path>
                </a:pathLst>
              </a:custGeom>
              <a:gradFill>
                <a:gsLst>
                  <a:gs pos="0">
                    <a:srgbClr val="37AD9C"/>
                  </a:gs>
                  <a:gs pos="50000">
                    <a:srgbClr val="4CB2A4"/>
                  </a:gs>
                  <a:gs pos="100000">
                    <a:srgbClr val="61B7AC"/>
                  </a:gs>
                </a:gsLst>
                <a:lin ang="16200000" scaled="1"/>
              </a:gradFill>
              <a:ln w="0" cap="flat">
                <a:noFill/>
                <a:prstDash val="solid"/>
                <a:miter/>
              </a:ln>
            </p:spPr>
            <p:txBody>
              <a:bodyPr rtlCol="0" anchor="ctr"/>
              <a:lstStyle/>
              <a:p>
                <a:endParaRPr lang="en-GB"/>
              </a:p>
            </p:txBody>
          </p:sp>
          <p:sp>
            <p:nvSpPr>
              <p:cNvPr id="257" name="Vrije vorm: vorm 256">
                <a:extLst>
                  <a:ext uri="{FF2B5EF4-FFF2-40B4-BE49-F238E27FC236}">
                    <a16:creationId xmlns:a16="http://schemas.microsoft.com/office/drawing/2014/main" id="{8F4BEBA6-F3F7-FC5E-8934-4597BBE6A4A8}"/>
                  </a:ext>
                </a:extLst>
              </p:cNvPr>
              <p:cNvSpPr/>
              <p:nvPr/>
            </p:nvSpPr>
            <p:spPr>
              <a:xfrm>
                <a:off x="6915333" y="2946242"/>
                <a:ext cx="17102" cy="482682"/>
              </a:xfrm>
              <a:custGeom>
                <a:avLst/>
                <a:gdLst>
                  <a:gd name="connsiteX0" fmla="*/ 0 w 17102"/>
                  <a:gd name="connsiteY0" fmla="*/ 482481 h 482682"/>
                  <a:gd name="connsiteX1" fmla="*/ 3823 w 17102"/>
                  <a:gd name="connsiteY1" fmla="*/ 54324 h 482682"/>
                  <a:gd name="connsiteX2" fmla="*/ 17102 w 17102"/>
                  <a:gd name="connsiteY2" fmla="*/ 0 h 482682"/>
                  <a:gd name="connsiteX3" fmla="*/ 13279 w 17102"/>
                  <a:gd name="connsiteY3" fmla="*/ 482682 h 482682"/>
                  <a:gd name="connsiteX4" fmla="*/ 0 w 17102"/>
                  <a:gd name="connsiteY4" fmla="*/ 482682 h 48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2" h="482682">
                    <a:moveTo>
                      <a:pt x="0" y="482481"/>
                    </a:moveTo>
                    <a:lnTo>
                      <a:pt x="3823" y="54324"/>
                    </a:lnTo>
                    <a:cubicBezTo>
                      <a:pt x="3823" y="46880"/>
                      <a:pt x="17102" y="0"/>
                      <a:pt x="17102" y="0"/>
                    </a:cubicBezTo>
                    <a:lnTo>
                      <a:pt x="13279" y="482682"/>
                    </a:lnTo>
                    <a:cubicBezTo>
                      <a:pt x="8853" y="482682"/>
                      <a:pt x="4426" y="482682"/>
                      <a:pt x="0" y="482682"/>
                    </a:cubicBezTo>
                    <a:close/>
                  </a:path>
                </a:pathLst>
              </a:custGeom>
              <a:solidFill>
                <a:schemeClr val="accent6"/>
              </a:solidFill>
              <a:ln w="0" cap="flat">
                <a:noFill/>
                <a:prstDash val="solid"/>
                <a:miter/>
              </a:ln>
            </p:spPr>
            <p:txBody>
              <a:bodyPr rtlCol="0" anchor="ctr"/>
              <a:lstStyle/>
              <a:p>
                <a:endParaRPr lang="en-GB"/>
              </a:p>
            </p:txBody>
          </p:sp>
          <p:grpSp>
            <p:nvGrpSpPr>
              <p:cNvPr id="258" name="Graphic 3">
                <a:extLst>
                  <a:ext uri="{FF2B5EF4-FFF2-40B4-BE49-F238E27FC236}">
                    <a16:creationId xmlns:a16="http://schemas.microsoft.com/office/drawing/2014/main" id="{2105DF5F-F8C1-43C6-D407-44212407BF69}"/>
                  </a:ext>
                </a:extLst>
              </p:cNvPr>
              <p:cNvGrpSpPr/>
              <p:nvPr/>
            </p:nvGrpSpPr>
            <p:grpSpPr>
              <a:xfrm>
                <a:off x="6919156" y="2946039"/>
                <a:ext cx="26759" cy="68008"/>
                <a:chOff x="6919156" y="2946039"/>
                <a:chExt cx="26759" cy="68008"/>
              </a:xfrm>
            </p:grpSpPr>
            <p:sp>
              <p:nvSpPr>
                <p:cNvPr id="259" name="Vrije vorm: vorm 258">
                  <a:extLst>
                    <a:ext uri="{FF2B5EF4-FFF2-40B4-BE49-F238E27FC236}">
                      <a16:creationId xmlns:a16="http://schemas.microsoft.com/office/drawing/2014/main" id="{5833A3C9-35B3-FC66-D45F-793E448C8DB0}"/>
                    </a:ext>
                  </a:extLst>
                </p:cNvPr>
                <p:cNvSpPr/>
                <p:nvPr/>
              </p:nvSpPr>
              <p:spPr>
                <a:xfrm>
                  <a:off x="6919156" y="2946039"/>
                  <a:ext cx="26759" cy="68008"/>
                </a:xfrm>
                <a:custGeom>
                  <a:avLst/>
                  <a:gdLst>
                    <a:gd name="connsiteX0" fmla="*/ 11670 w 26759"/>
                    <a:gd name="connsiteY0" fmla="*/ 68009 h 68008"/>
                    <a:gd name="connsiteX1" fmla="*/ 13078 w 26759"/>
                    <a:gd name="connsiteY1" fmla="*/ 68009 h 68008"/>
                    <a:gd name="connsiteX2" fmla="*/ 26760 w 26759"/>
                    <a:gd name="connsiteY2" fmla="*/ 54729 h 68008"/>
                    <a:gd name="connsiteX3" fmla="*/ 26760 w 26759"/>
                    <a:gd name="connsiteY3" fmla="*/ 53321 h 68008"/>
                    <a:gd name="connsiteX4" fmla="*/ 13279 w 26759"/>
                    <a:gd name="connsiteY4" fmla="*/ 3 h 68008"/>
                    <a:gd name="connsiteX5" fmla="*/ 0 w 26759"/>
                    <a:gd name="connsiteY5" fmla="*/ 54327 h 68008"/>
                    <a:gd name="connsiteX6" fmla="*/ 0 w 26759"/>
                    <a:gd name="connsiteY6" fmla="*/ 55937 h 68008"/>
                    <a:gd name="connsiteX7" fmla="*/ 11670 w 26759"/>
                    <a:gd name="connsiteY7" fmla="*/ 68009 h 6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59" h="68008">
                      <a:moveTo>
                        <a:pt x="11670" y="68009"/>
                      </a:moveTo>
                      <a:cubicBezTo>
                        <a:pt x="11670" y="68009"/>
                        <a:pt x="12676" y="68009"/>
                        <a:pt x="13078" y="68009"/>
                      </a:cubicBezTo>
                      <a:cubicBezTo>
                        <a:pt x="20523" y="68009"/>
                        <a:pt x="26559" y="62174"/>
                        <a:pt x="26760" y="54729"/>
                      </a:cubicBezTo>
                      <a:lnTo>
                        <a:pt x="26760" y="53321"/>
                      </a:lnTo>
                      <a:cubicBezTo>
                        <a:pt x="26156" y="46480"/>
                        <a:pt x="16499" y="405"/>
                        <a:pt x="13279" y="3"/>
                      </a:cubicBezTo>
                      <a:cubicBezTo>
                        <a:pt x="9456" y="-400"/>
                        <a:pt x="0" y="46883"/>
                        <a:pt x="0" y="54327"/>
                      </a:cubicBezTo>
                      <a:lnTo>
                        <a:pt x="0" y="55937"/>
                      </a:lnTo>
                      <a:cubicBezTo>
                        <a:pt x="604" y="62174"/>
                        <a:pt x="5433" y="67204"/>
                        <a:pt x="11670" y="68009"/>
                      </a:cubicBezTo>
                      <a:close/>
                    </a:path>
                  </a:pathLst>
                </a:custGeom>
                <a:solidFill>
                  <a:srgbClr val="F2D5AA"/>
                </a:solidFill>
                <a:ln w="0" cap="flat">
                  <a:noFill/>
                  <a:prstDash val="solid"/>
                  <a:miter/>
                </a:ln>
              </p:spPr>
              <p:txBody>
                <a:bodyPr rtlCol="0" anchor="ctr"/>
                <a:lstStyle/>
                <a:p>
                  <a:endParaRPr lang="en-GB"/>
                </a:p>
              </p:txBody>
            </p:sp>
            <p:sp>
              <p:nvSpPr>
                <p:cNvPr id="260" name="Vrije vorm: vorm 259">
                  <a:extLst>
                    <a:ext uri="{FF2B5EF4-FFF2-40B4-BE49-F238E27FC236}">
                      <a16:creationId xmlns:a16="http://schemas.microsoft.com/office/drawing/2014/main" id="{516F5C60-60CA-2A71-ED6D-EABE94232A71}"/>
                    </a:ext>
                  </a:extLst>
                </p:cNvPr>
                <p:cNvSpPr/>
                <p:nvPr/>
              </p:nvSpPr>
              <p:spPr>
                <a:xfrm>
                  <a:off x="6925192" y="2946041"/>
                  <a:ext cx="13279" cy="21729"/>
                </a:xfrm>
                <a:custGeom>
                  <a:avLst/>
                  <a:gdLst>
                    <a:gd name="connsiteX0" fmla="*/ 7243 w 13279"/>
                    <a:gd name="connsiteY0" fmla="*/ 201 h 21729"/>
                    <a:gd name="connsiteX1" fmla="*/ 0 w 13279"/>
                    <a:gd name="connsiteY1" fmla="*/ 20522 h 21729"/>
                    <a:gd name="connsiteX2" fmla="*/ 4024 w 13279"/>
                    <a:gd name="connsiteY2" fmla="*/ 21730 h 21729"/>
                    <a:gd name="connsiteX3" fmla="*/ 5432 w 13279"/>
                    <a:gd name="connsiteY3" fmla="*/ 21730 h 21729"/>
                    <a:gd name="connsiteX4" fmla="*/ 13279 w 13279"/>
                    <a:gd name="connsiteY4" fmla="*/ 18913 h 21729"/>
                    <a:gd name="connsiteX5" fmla="*/ 6841 w 13279"/>
                    <a:gd name="connsiteY5" fmla="*/ 0 h 2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79" h="21729">
                      <a:moveTo>
                        <a:pt x="7243" y="201"/>
                      </a:moveTo>
                      <a:cubicBezTo>
                        <a:pt x="5634" y="201"/>
                        <a:pt x="2616" y="9456"/>
                        <a:pt x="0" y="20522"/>
                      </a:cubicBezTo>
                      <a:cubicBezTo>
                        <a:pt x="1207" y="21126"/>
                        <a:pt x="2616" y="21529"/>
                        <a:pt x="4024" y="21730"/>
                      </a:cubicBezTo>
                      <a:cubicBezTo>
                        <a:pt x="4426" y="21730"/>
                        <a:pt x="5030" y="21730"/>
                        <a:pt x="5432" y="21730"/>
                      </a:cubicBezTo>
                      <a:cubicBezTo>
                        <a:pt x="8450" y="21730"/>
                        <a:pt x="11066" y="20522"/>
                        <a:pt x="13279" y="18913"/>
                      </a:cubicBezTo>
                      <a:cubicBezTo>
                        <a:pt x="10865" y="8652"/>
                        <a:pt x="8249" y="201"/>
                        <a:pt x="6841" y="0"/>
                      </a:cubicBezTo>
                      <a:close/>
                    </a:path>
                  </a:pathLst>
                </a:custGeom>
                <a:solidFill>
                  <a:srgbClr val="36AD9B"/>
                </a:solidFill>
                <a:ln w="0" cap="flat">
                  <a:noFill/>
                  <a:prstDash val="solid"/>
                  <a:miter/>
                </a:ln>
              </p:spPr>
              <p:txBody>
                <a:bodyPr rtlCol="0" anchor="ctr"/>
                <a:lstStyle/>
                <a:p>
                  <a:endParaRPr lang="en-GB"/>
                </a:p>
              </p:txBody>
            </p:sp>
          </p:grpSp>
        </p:grpSp>
        <p:grpSp>
          <p:nvGrpSpPr>
            <p:cNvPr id="261" name="Graphic 3">
              <a:extLst>
                <a:ext uri="{FF2B5EF4-FFF2-40B4-BE49-F238E27FC236}">
                  <a16:creationId xmlns:a16="http://schemas.microsoft.com/office/drawing/2014/main" id="{09CF2E36-E51F-6D8D-9878-FC0C8056301F}"/>
                </a:ext>
              </a:extLst>
            </p:cNvPr>
            <p:cNvGrpSpPr/>
            <p:nvPr/>
          </p:nvGrpSpPr>
          <p:grpSpPr>
            <a:xfrm>
              <a:off x="6849519" y="2454975"/>
              <a:ext cx="131079" cy="400796"/>
              <a:chOff x="6722485" y="3016257"/>
              <a:chExt cx="131079" cy="400796"/>
            </a:xfrm>
          </p:grpSpPr>
          <p:sp>
            <p:nvSpPr>
              <p:cNvPr id="262" name="Vrije vorm: vorm 261">
                <a:extLst>
                  <a:ext uri="{FF2B5EF4-FFF2-40B4-BE49-F238E27FC236}">
                    <a16:creationId xmlns:a16="http://schemas.microsoft.com/office/drawing/2014/main" id="{1E94A64B-1723-0DC7-8F78-CA2733316BF6}"/>
                  </a:ext>
                </a:extLst>
              </p:cNvPr>
              <p:cNvSpPr/>
              <p:nvPr/>
            </p:nvSpPr>
            <p:spPr>
              <a:xfrm>
                <a:off x="6723789" y="3016462"/>
                <a:ext cx="129774" cy="400591"/>
              </a:xfrm>
              <a:custGeom>
                <a:avLst/>
                <a:gdLst>
                  <a:gd name="connsiteX0" fmla="*/ 28973 w 129774"/>
                  <a:gd name="connsiteY0" fmla="*/ 48490 h 400591"/>
                  <a:gd name="connsiteX1" fmla="*/ 129775 w 129774"/>
                  <a:gd name="connsiteY1" fmla="*/ 400592 h 400591"/>
                  <a:gd name="connsiteX2" fmla="*/ 125550 w 129774"/>
                  <a:gd name="connsiteY2" fmla="*/ 398982 h 400591"/>
                  <a:gd name="connsiteX3" fmla="*/ 93760 w 129774"/>
                  <a:gd name="connsiteY3" fmla="*/ 372826 h 400591"/>
                  <a:gd name="connsiteX4" fmla="*/ 91748 w 129774"/>
                  <a:gd name="connsiteY4" fmla="*/ 365784 h 400591"/>
                  <a:gd name="connsiteX5" fmla="*/ 90742 w 129774"/>
                  <a:gd name="connsiteY5" fmla="*/ 361559 h 400591"/>
                  <a:gd name="connsiteX6" fmla="*/ 90742 w 129774"/>
                  <a:gd name="connsiteY6" fmla="*/ 363168 h 400591"/>
                  <a:gd name="connsiteX7" fmla="*/ 2616 w 129774"/>
                  <a:gd name="connsiteY7" fmla="*/ 55934 h 400591"/>
                  <a:gd name="connsiteX8" fmla="*/ 0 w 129774"/>
                  <a:gd name="connsiteY8" fmla="*/ 0 h 400591"/>
                  <a:gd name="connsiteX9" fmla="*/ 28571 w 129774"/>
                  <a:gd name="connsiteY9" fmla="*/ 48490 h 400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774" h="400591">
                    <a:moveTo>
                      <a:pt x="28973" y="48490"/>
                    </a:moveTo>
                    <a:lnTo>
                      <a:pt x="129775" y="400592"/>
                    </a:lnTo>
                    <a:cubicBezTo>
                      <a:pt x="128367" y="399988"/>
                      <a:pt x="126757" y="399586"/>
                      <a:pt x="125550" y="398982"/>
                    </a:cubicBezTo>
                    <a:cubicBezTo>
                      <a:pt x="109051" y="391739"/>
                      <a:pt x="98589" y="382685"/>
                      <a:pt x="93760" y="372826"/>
                    </a:cubicBezTo>
                    <a:lnTo>
                      <a:pt x="91748" y="365784"/>
                    </a:lnTo>
                    <a:cubicBezTo>
                      <a:pt x="91547" y="364376"/>
                      <a:pt x="90742" y="362967"/>
                      <a:pt x="90742" y="361559"/>
                    </a:cubicBezTo>
                    <a:cubicBezTo>
                      <a:pt x="90742" y="361559"/>
                      <a:pt x="90742" y="362163"/>
                      <a:pt x="90742" y="363168"/>
                    </a:cubicBezTo>
                    <a:lnTo>
                      <a:pt x="2616" y="55934"/>
                    </a:lnTo>
                    <a:cubicBezTo>
                      <a:pt x="604" y="48691"/>
                      <a:pt x="0" y="0"/>
                      <a:pt x="0" y="0"/>
                    </a:cubicBezTo>
                    <a:cubicBezTo>
                      <a:pt x="0" y="0"/>
                      <a:pt x="26559" y="41246"/>
                      <a:pt x="28571" y="48490"/>
                    </a:cubicBezTo>
                    <a:close/>
                  </a:path>
                </a:pathLst>
              </a:custGeom>
              <a:solidFill>
                <a:schemeClr val="accent3"/>
              </a:solidFill>
              <a:ln w="0" cap="flat">
                <a:noFill/>
                <a:prstDash val="solid"/>
                <a:miter/>
              </a:ln>
            </p:spPr>
            <p:txBody>
              <a:bodyPr rtlCol="0" anchor="ctr"/>
              <a:lstStyle/>
              <a:p>
                <a:endParaRPr lang="en-GB"/>
              </a:p>
            </p:txBody>
          </p:sp>
          <p:sp>
            <p:nvSpPr>
              <p:cNvPr id="263" name="Vrije vorm: vorm 262">
                <a:extLst>
                  <a:ext uri="{FF2B5EF4-FFF2-40B4-BE49-F238E27FC236}">
                    <a16:creationId xmlns:a16="http://schemas.microsoft.com/office/drawing/2014/main" id="{D04AAEC0-AD86-5574-F9CD-C99F576E454F}"/>
                  </a:ext>
                </a:extLst>
              </p:cNvPr>
              <p:cNvSpPr/>
              <p:nvPr/>
            </p:nvSpPr>
            <p:spPr>
              <a:xfrm>
                <a:off x="6723789" y="3016864"/>
                <a:ext cx="113075" cy="392342"/>
              </a:xfrm>
              <a:custGeom>
                <a:avLst/>
                <a:gdLst>
                  <a:gd name="connsiteX0" fmla="*/ 113075 w 113075"/>
                  <a:gd name="connsiteY0" fmla="*/ 392142 h 392342"/>
                  <a:gd name="connsiteX1" fmla="*/ 93760 w 113075"/>
                  <a:gd name="connsiteY1" fmla="*/ 372826 h 392342"/>
                  <a:gd name="connsiteX2" fmla="*/ 91748 w 113075"/>
                  <a:gd name="connsiteY2" fmla="*/ 365784 h 392342"/>
                  <a:gd name="connsiteX3" fmla="*/ 90742 w 113075"/>
                  <a:gd name="connsiteY3" fmla="*/ 361559 h 392342"/>
                  <a:gd name="connsiteX4" fmla="*/ 90742 w 113075"/>
                  <a:gd name="connsiteY4" fmla="*/ 363169 h 392342"/>
                  <a:gd name="connsiteX5" fmla="*/ 2616 w 113075"/>
                  <a:gd name="connsiteY5" fmla="*/ 55934 h 392342"/>
                  <a:gd name="connsiteX6" fmla="*/ 0 w 113075"/>
                  <a:gd name="connsiteY6" fmla="*/ 0 h 392342"/>
                  <a:gd name="connsiteX7" fmla="*/ 112874 w 113075"/>
                  <a:gd name="connsiteY7" fmla="*/ 392343 h 39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075" h="392342">
                    <a:moveTo>
                      <a:pt x="113075" y="392142"/>
                    </a:moveTo>
                    <a:cubicBezTo>
                      <a:pt x="103619" y="386307"/>
                      <a:pt x="97180" y="379667"/>
                      <a:pt x="93760" y="372826"/>
                    </a:cubicBezTo>
                    <a:lnTo>
                      <a:pt x="91748" y="365784"/>
                    </a:lnTo>
                    <a:cubicBezTo>
                      <a:pt x="91547" y="364376"/>
                      <a:pt x="90742" y="362967"/>
                      <a:pt x="90742" y="361559"/>
                    </a:cubicBezTo>
                    <a:cubicBezTo>
                      <a:pt x="90742" y="361559"/>
                      <a:pt x="90742" y="362162"/>
                      <a:pt x="90742" y="363169"/>
                    </a:cubicBezTo>
                    <a:lnTo>
                      <a:pt x="2616" y="55934"/>
                    </a:lnTo>
                    <a:cubicBezTo>
                      <a:pt x="604" y="48691"/>
                      <a:pt x="0" y="0"/>
                      <a:pt x="0" y="0"/>
                    </a:cubicBezTo>
                    <a:lnTo>
                      <a:pt x="112874" y="392343"/>
                    </a:lnTo>
                    <a:close/>
                  </a:path>
                </a:pathLst>
              </a:custGeom>
              <a:solidFill>
                <a:schemeClr val="accent3"/>
              </a:solidFill>
              <a:ln w="0" cap="flat">
                <a:noFill/>
                <a:prstDash val="solid"/>
                <a:miter/>
              </a:ln>
            </p:spPr>
            <p:txBody>
              <a:bodyPr rtlCol="0" anchor="ctr"/>
              <a:lstStyle/>
              <a:p>
                <a:endParaRPr lang="en-GB"/>
              </a:p>
            </p:txBody>
          </p:sp>
          <p:grpSp>
            <p:nvGrpSpPr>
              <p:cNvPr id="264" name="Graphic 3">
                <a:extLst>
                  <a:ext uri="{FF2B5EF4-FFF2-40B4-BE49-F238E27FC236}">
                    <a16:creationId xmlns:a16="http://schemas.microsoft.com/office/drawing/2014/main" id="{1405687D-F369-5109-638E-A05F45FB314A}"/>
                  </a:ext>
                </a:extLst>
              </p:cNvPr>
              <p:cNvGrpSpPr/>
              <p:nvPr/>
            </p:nvGrpSpPr>
            <p:grpSpPr>
              <a:xfrm>
                <a:off x="6722485" y="3016257"/>
                <a:ext cx="30391" cy="65795"/>
                <a:chOff x="6722485" y="3016257"/>
                <a:chExt cx="30391" cy="65795"/>
              </a:xfrm>
            </p:grpSpPr>
            <p:sp>
              <p:nvSpPr>
                <p:cNvPr id="265" name="Vrije vorm: vorm 264">
                  <a:extLst>
                    <a:ext uri="{FF2B5EF4-FFF2-40B4-BE49-F238E27FC236}">
                      <a16:creationId xmlns:a16="http://schemas.microsoft.com/office/drawing/2014/main" id="{1C2DC597-FFBD-1F24-8D9D-CDFC9D8C4133}"/>
                    </a:ext>
                  </a:extLst>
                </p:cNvPr>
                <p:cNvSpPr/>
                <p:nvPr/>
              </p:nvSpPr>
              <p:spPr>
                <a:xfrm>
                  <a:off x="6722485" y="3016257"/>
                  <a:ext cx="30391" cy="65795"/>
                </a:xfrm>
                <a:custGeom>
                  <a:avLst/>
                  <a:gdLst>
                    <a:gd name="connsiteX0" fmla="*/ 19211 w 30391"/>
                    <a:gd name="connsiteY0" fmla="*/ 65796 h 65795"/>
                    <a:gd name="connsiteX1" fmla="*/ 20619 w 30391"/>
                    <a:gd name="connsiteY1" fmla="*/ 65393 h 65795"/>
                    <a:gd name="connsiteX2" fmla="*/ 29875 w 30391"/>
                    <a:gd name="connsiteY2" fmla="*/ 48694 h 65795"/>
                    <a:gd name="connsiteX3" fmla="*/ 29472 w 30391"/>
                    <a:gd name="connsiteY3" fmla="*/ 47285 h 65795"/>
                    <a:gd name="connsiteX4" fmla="*/ 1505 w 30391"/>
                    <a:gd name="connsiteY4" fmla="*/ 3 h 65795"/>
                    <a:gd name="connsiteX5" fmla="*/ 4121 w 30391"/>
                    <a:gd name="connsiteY5" fmla="*/ 55937 h 65795"/>
                    <a:gd name="connsiteX6" fmla="*/ 4523 w 30391"/>
                    <a:gd name="connsiteY6" fmla="*/ 57345 h 65795"/>
                    <a:gd name="connsiteX7" fmla="*/ 19010 w 30391"/>
                    <a:gd name="connsiteY7" fmla="*/ 65595 h 6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91" h="65795">
                      <a:moveTo>
                        <a:pt x="19211" y="65796"/>
                      </a:moveTo>
                      <a:cubicBezTo>
                        <a:pt x="19211" y="65796"/>
                        <a:pt x="20217" y="65796"/>
                        <a:pt x="20619" y="65393"/>
                      </a:cubicBezTo>
                      <a:cubicBezTo>
                        <a:pt x="27863" y="63381"/>
                        <a:pt x="31887" y="55937"/>
                        <a:pt x="29875" y="48694"/>
                      </a:cubicBezTo>
                      <a:lnTo>
                        <a:pt x="29472" y="47285"/>
                      </a:lnTo>
                      <a:cubicBezTo>
                        <a:pt x="26857" y="41048"/>
                        <a:pt x="4523" y="-399"/>
                        <a:pt x="1505" y="3"/>
                      </a:cubicBezTo>
                      <a:cubicBezTo>
                        <a:pt x="-2318" y="606"/>
                        <a:pt x="2109" y="48694"/>
                        <a:pt x="4121" y="55937"/>
                      </a:cubicBezTo>
                      <a:lnTo>
                        <a:pt x="4523" y="57345"/>
                      </a:lnTo>
                      <a:cubicBezTo>
                        <a:pt x="6938" y="63180"/>
                        <a:pt x="12974" y="66601"/>
                        <a:pt x="19010" y="65595"/>
                      </a:cubicBezTo>
                      <a:close/>
                    </a:path>
                  </a:pathLst>
                </a:custGeom>
                <a:solidFill>
                  <a:srgbClr val="F2D5AA"/>
                </a:solidFill>
                <a:ln w="0" cap="flat">
                  <a:noFill/>
                  <a:prstDash val="solid"/>
                  <a:miter/>
                </a:ln>
              </p:spPr>
              <p:txBody>
                <a:bodyPr rtlCol="0" anchor="ctr"/>
                <a:lstStyle/>
                <a:p>
                  <a:endParaRPr lang="en-GB"/>
                </a:p>
              </p:txBody>
            </p:sp>
            <p:sp>
              <p:nvSpPr>
                <p:cNvPr id="266" name="Vrije vorm: vorm 265">
                  <a:extLst>
                    <a:ext uri="{FF2B5EF4-FFF2-40B4-BE49-F238E27FC236}">
                      <a16:creationId xmlns:a16="http://schemas.microsoft.com/office/drawing/2014/main" id="{D401F480-C0AB-50D3-B727-E6CC8395B3E8}"/>
                    </a:ext>
                  </a:extLst>
                </p:cNvPr>
                <p:cNvSpPr/>
                <p:nvPr/>
              </p:nvSpPr>
              <p:spPr>
                <a:xfrm>
                  <a:off x="6722613" y="3016446"/>
                  <a:ext cx="12845" cy="21694"/>
                </a:xfrm>
                <a:custGeom>
                  <a:avLst/>
                  <a:gdLst>
                    <a:gd name="connsiteX0" fmla="*/ 1377 w 12845"/>
                    <a:gd name="connsiteY0" fmla="*/ 15 h 21694"/>
                    <a:gd name="connsiteX1" fmla="*/ 371 w 12845"/>
                    <a:gd name="connsiteY1" fmla="*/ 21544 h 21694"/>
                    <a:gd name="connsiteX2" fmla="*/ 4597 w 12845"/>
                    <a:gd name="connsiteY2" fmla="*/ 21544 h 21694"/>
                    <a:gd name="connsiteX3" fmla="*/ 6005 w 12845"/>
                    <a:gd name="connsiteY3" fmla="*/ 21141 h 21694"/>
                    <a:gd name="connsiteX4" fmla="*/ 12846 w 12845"/>
                    <a:gd name="connsiteY4" fmla="*/ 16312 h 21694"/>
                    <a:gd name="connsiteX5" fmla="*/ 1377 w 12845"/>
                    <a:gd name="connsiteY5" fmla="*/ 15 h 2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45" h="21694">
                      <a:moveTo>
                        <a:pt x="1377" y="15"/>
                      </a:moveTo>
                      <a:cubicBezTo>
                        <a:pt x="-232" y="216"/>
                        <a:pt x="-232" y="10277"/>
                        <a:pt x="371" y="21544"/>
                      </a:cubicBezTo>
                      <a:cubicBezTo>
                        <a:pt x="1780" y="21745"/>
                        <a:pt x="3188" y="21745"/>
                        <a:pt x="4597" y="21544"/>
                      </a:cubicBezTo>
                      <a:cubicBezTo>
                        <a:pt x="4999" y="21544"/>
                        <a:pt x="5603" y="21544"/>
                        <a:pt x="6005" y="21141"/>
                      </a:cubicBezTo>
                      <a:cubicBezTo>
                        <a:pt x="8822" y="20337"/>
                        <a:pt x="11236" y="18526"/>
                        <a:pt x="12846" y="16312"/>
                      </a:cubicBezTo>
                      <a:cubicBezTo>
                        <a:pt x="7615" y="7258"/>
                        <a:pt x="2786" y="-387"/>
                        <a:pt x="1377" y="15"/>
                      </a:cubicBezTo>
                      <a:close/>
                    </a:path>
                  </a:pathLst>
                </a:custGeom>
                <a:solidFill>
                  <a:srgbClr val="48486A"/>
                </a:solidFill>
                <a:ln w="0" cap="flat">
                  <a:noFill/>
                  <a:prstDash val="solid"/>
                  <a:miter/>
                </a:ln>
              </p:spPr>
              <p:txBody>
                <a:bodyPr rtlCol="0" anchor="ctr"/>
                <a:lstStyle/>
                <a:p>
                  <a:endParaRPr lang="en-GB"/>
                </a:p>
              </p:txBody>
            </p:sp>
          </p:grpSp>
        </p:grpSp>
        <p:grpSp>
          <p:nvGrpSpPr>
            <p:cNvPr id="267" name="Graphic 3">
              <a:extLst>
                <a:ext uri="{FF2B5EF4-FFF2-40B4-BE49-F238E27FC236}">
                  <a16:creationId xmlns:a16="http://schemas.microsoft.com/office/drawing/2014/main" id="{F5CF5127-C3DC-4A5E-4D41-CAA56708380B}"/>
                </a:ext>
              </a:extLst>
            </p:cNvPr>
            <p:cNvGrpSpPr/>
            <p:nvPr/>
          </p:nvGrpSpPr>
          <p:grpSpPr>
            <a:xfrm>
              <a:off x="9819440" y="2709590"/>
              <a:ext cx="1504673" cy="1729636"/>
              <a:chOff x="9692406" y="3270872"/>
              <a:chExt cx="1504673" cy="1729636"/>
            </a:xfrm>
          </p:grpSpPr>
          <p:grpSp>
            <p:nvGrpSpPr>
              <p:cNvPr id="268" name="Graphic 3">
                <a:extLst>
                  <a:ext uri="{FF2B5EF4-FFF2-40B4-BE49-F238E27FC236}">
                    <a16:creationId xmlns:a16="http://schemas.microsoft.com/office/drawing/2014/main" id="{23D8BCC8-E1A5-890C-E3C4-F8E917B2F925}"/>
                  </a:ext>
                </a:extLst>
              </p:cNvPr>
              <p:cNvGrpSpPr/>
              <p:nvPr/>
            </p:nvGrpSpPr>
            <p:grpSpPr>
              <a:xfrm>
                <a:off x="9692406" y="3270872"/>
                <a:ext cx="1504673" cy="1561347"/>
                <a:chOff x="9692406" y="3270872"/>
                <a:chExt cx="1504673" cy="1561347"/>
              </a:xfrm>
            </p:grpSpPr>
            <p:sp>
              <p:nvSpPr>
                <p:cNvPr id="269" name="Vrije vorm: vorm 268">
                  <a:extLst>
                    <a:ext uri="{FF2B5EF4-FFF2-40B4-BE49-F238E27FC236}">
                      <a16:creationId xmlns:a16="http://schemas.microsoft.com/office/drawing/2014/main" id="{C2E64DEA-5B46-8B5E-70E1-78993922B457}"/>
                    </a:ext>
                  </a:extLst>
                </p:cNvPr>
                <p:cNvSpPr/>
                <p:nvPr/>
              </p:nvSpPr>
              <p:spPr>
                <a:xfrm>
                  <a:off x="9692406" y="3270872"/>
                  <a:ext cx="1482360" cy="1555798"/>
                </a:xfrm>
                <a:custGeom>
                  <a:avLst/>
                  <a:gdLst>
                    <a:gd name="connsiteX0" fmla="*/ 914 w 1482360"/>
                    <a:gd name="connsiteY0" fmla="*/ 1482159 h 1555798"/>
                    <a:gd name="connsiteX1" fmla="*/ 185617 w 1482360"/>
                    <a:gd name="connsiteY1" fmla="*/ 711759 h 1555798"/>
                    <a:gd name="connsiteX2" fmla="*/ 327666 w 1482360"/>
                    <a:gd name="connsiteY2" fmla="*/ 533092 h 1555798"/>
                    <a:gd name="connsiteX3" fmla="*/ 1385381 w 1482360"/>
                    <a:gd name="connsiteY3" fmla="*/ 4133 h 1555798"/>
                    <a:gd name="connsiteX4" fmla="*/ 1421396 w 1482360"/>
                    <a:gd name="connsiteY4" fmla="*/ 5340 h 1555798"/>
                    <a:gd name="connsiteX5" fmla="*/ 1482360 w 1482360"/>
                    <a:gd name="connsiteY5" fmla="*/ 35722 h 1555798"/>
                    <a:gd name="connsiteX6" fmla="*/ 970504 w 1482360"/>
                    <a:gd name="connsiteY6" fmla="*/ 1005110 h 1555798"/>
                    <a:gd name="connsiteX7" fmla="*/ 848777 w 1482360"/>
                    <a:gd name="connsiteY7" fmla="*/ 1127843 h 1555798"/>
                    <a:gd name="connsiteX8" fmla="*/ 83005 w 1482360"/>
                    <a:gd name="connsiteY8" fmla="*/ 1555798 h 1555798"/>
                    <a:gd name="connsiteX9" fmla="*/ 19827 w 1482360"/>
                    <a:gd name="connsiteY9" fmla="*/ 1524210 h 1555798"/>
                    <a:gd name="connsiteX10" fmla="*/ 1116 w 1482360"/>
                    <a:gd name="connsiteY10" fmla="*/ 1482159 h 155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2360" h="1555798">
                      <a:moveTo>
                        <a:pt x="914" y="1482159"/>
                      </a:moveTo>
                      <a:lnTo>
                        <a:pt x="185617" y="711759"/>
                      </a:lnTo>
                      <a:cubicBezTo>
                        <a:pt x="204128" y="634095"/>
                        <a:pt x="256239" y="568704"/>
                        <a:pt x="327666" y="533092"/>
                      </a:cubicBezTo>
                      <a:lnTo>
                        <a:pt x="1385381" y="4133"/>
                      </a:lnTo>
                      <a:cubicBezTo>
                        <a:pt x="1398057" y="-2305"/>
                        <a:pt x="1411135" y="-696"/>
                        <a:pt x="1421396" y="5340"/>
                      </a:cubicBezTo>
                      <a:lnTo>
                        <a:pt x="1482360" y="35722"/>
                      </a:lnTo>
                      <a:lnTo>
                        <a:pt x="970504" y="1005110"/>
                      </a:lnTo>
                      <a:cubicBezTo>
                        <a:pt x="944348" y="1058227"/>
                        <a:pt x="901693" y="1101486"/>
                        <a:pt x="848777" y="1127843"/>
                      </a:cubicBezTo>
                      <a:lnTo>
                        <a:pt x="83005" y="1555798"/>
                      </a:lnTo>
                      <a:lnTo>
                        <a:pt x="19827" y="1524210"/>
                      </a:lnTo>
                      <a:cubicBezTo>
                        <a:pt x="5945" y="1516564"/>
                        <a:pt x="-3311" y="1500267"/>
                        <a:pt x="1116" y="1482159"/>
                      </a:cubicBezTo>
                      <a:close/>
                    </a:path>
                  </a:pathLst>
                </a:custGeom>
                <a:solidFill>
                  <a:schemeClr val="bg2">
                    <a:lumMod val="90000"/>
                  </a:schemeClr>
                </a:solidFill>
                <a:ln w="0" cap="flat">
                  <a:noFill/>
                  <a:prstDash val="solid"/>
                  <a:miter/>
                </a:ln>
              </p:spPr>
              <p:txBody>
                <a:bodyPr rtlCol="0" anchor="ctr"/>
                <a:lstStyle/>
                <a:p>
                  <a:endParaRPr lang="en-GB"/>
                </a:p>
              </p:txBody>
            </p:sp>
            <p:sp>
              <p:nvSpPr>
                <p:cNvPr id="270" name="Vrije vorm: vorm 269">
                  <a:extLst>
                    <a:ext uri="{FF2B5EF4-FFF2-40B4-BE49-F238E27FC236}">
                      <a16:creationId xmlns:a16="http://schemas.microsoft.com/office/drawing/2014/main" id="{7BA36205-4C2D-C3F3-40E0-D0D657210880}"/>
                    </a:ext>
                  </a:extLst>
                </p:cNvPr>
                <p:cNvSpPr/>
                <p:nvPr/>
              </p:nvSpPr>
              <p:spPr>
                <a:xfrm>
                  <a:off x="9756623" y="3303202"/>
                  <a:ext cx="1440456" cy="1529017"/>
                </a:xfrm>
                <a:custGeom>
                  <a:avLst/>
                  <a:gdLst>
                    <a:gd name="connsiteX0" fmla="*/ 55004 w 1440456"/>
                    <a:gd name="connsiteY0" fmla="*/ 1524877 h 1529017"/>
                    <a:gd name="connsiteX1" fmla="*/ 848944 w 1440456"/>
                    <a:gd name="connsiteY1" fmla="*/ 1127906 h 1529017"/>
                    <a:gd name="connsiteX2" fmla="*/ 970671 w 1440456"/>
                    <a:gd name="connsiteY2" fmla="*/ 1005173 h 1529017"/>
                    <a:gd name="connsiteX3" fmla="*/ 1436452 w 1440456"/>
                    <a:gd name="connsiteY3" fmla="*/ 54698 h 1529017"/>
                    <a:gd name="connsiteX4" fmla="*/ 1385548 w 1440456"/>
                    <a:gd name="connsiteY4" fmla="*/ 4196 h 1529017"/>
                    <a:gd name="connsiteX5" fmla="*/ 327833 w 1440456"/>
                    <a:gd name="connsiteY5" fmla="*/ 533155 h 1529017"/>
                    <a:gd name="connsiteX6" fmla="*/ 185784 w 1440456"/>
                    <a:gd name="connsiteY6" fmla="*/ 711822 h 1529017"/>
                    <a:gd name="connsiteX7" fmla="*/ 1082 w 1440456"/>
                    <a:gd name="connsiteY7" fmla="*/ 1482222 h 1529017"/>
                    <a:gd name="connsiteX8" fmla="*/ 55004 w 1440456"/>
                    <a:gd name="connsiteY8" fmla="*/ 1524877 h 1529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456" h="1529017">
                      <a:moveTo>
                        <a:pt x="55004" y="1524877"/>
                      </a:moveTo>
                      <a:lnTo>
                        <a:pt x="848944" y="1127906"/>
                      </a:lnTo>
                      <a:cubicBezTo>
                        <a:pt x="901860" y="1101348"/>
                        <a:pt x="944716" y="1058290"/>
                        <a:pt x="970671" y="1005173"/>
                      </a:cubicBezTo>
                      <a:lnTo>
                        <a:pt x="1436452" y="54698"/>
                      </a:lnTo>
                      <a:cubicBezTo>
                        <a:pt x="1452347" y="22103"/>
                        <a:pt x="1417942" y="-12101"/>
                        <a:pt x="1385548" y="4196"/>
                      </a:cubicBezTo>
                      <a:lnTo>
                        <a:pt x="327833" y="533155"/>
                      </a:lnTo>
                      <a:cubicBezTo>
                        <a:pt x="256406" y="568767"/>
                        <a:pt x="204496" y="634359"/>
                        <a:pt x="185784" y="711822"/>
                      </a:cubicBezTo>
                      <a:lnTo>
                        <a:pt x="1082" y="1482222"/>
                      </a:lnTo>
                      <a:cubicBezTo>
                        <a:pt x="-6363" y="1513609"/>
                        <a:pt x="26030" y="1539363"/>
                        <a:pt x="55004" y="1524877"/>
                      </a:cubicBezTo>
                      <a:close/>
                    </a:path>
                  </a:pathLst>
                </a:custGeom>
                <a:solidFill>
                  <a:schemeClr val="bg1">
                    <a:lumMod val="75000"/>
                  </a:schemeClr>
                </a:solidFill>
                <a:ln w="0" cap="flat">
                  <a:noFill/>
                  <a:prstDash val="solid"/>
                  <a:miter/>
                </a:ln>
              </p:spPr>
              <p:txBody>
                <a:bodyPr rtlCol="0" anchor="ctr"/>
                <a:lstStyle/>
                <a:p>
                  <a:endParaRPr lang="en-GB"/>
                </a:p>
              </p:txBody>
            </p:sp>
          </p:grpSp>
          <p:sp>
            <p:nvSpPr>
              <p:cNvPr id="271" name="Vrije vorm: vorm 270">
                <a:extLst>
                  <a:ext uri="{FF2B5EF4-FFF2-40B4-BE49-F238E27FC236}">
                    <a16:creationId xmlns:a16="http://schemas.microsoft.com/office/drawing/2014/main" id="{AE745CD1-B4FC-0CD7-49F9-109644B18B09}"/>
                  </a:ext>
                </a:extLst>
              </p:cNvPr>
              <p:cNvSpPr/>
              <p:nvPr/>
            </p:nvSpPr>
            <p:spPr>
              <a:xfrm>
                <a:off x="10122497" y="4222275"/>
                <a:ext cx="373603" cy="778233"/>
              </a:xfrm>
              <a:custGeom>
                <a:avLst/>
                <a:gdLst>
                  <a:gd name="connsiteX0" fmla="*/ 4010 w 373603"/>
                  <a:gd name="connsiteY0" fmla="*/ 703588 h 778233"/>
                  <a:gd name="connsiteX1" fmla="*/ 268188 w 373603"/>
                  <a:gd name="connsiteY1" fmla="*/ 34593 h 778233"/>
                  <a:gd name="connsiteX2" fmla="*/ 339011 w 373603"/>
                  <a:gd name="connsiteY2" fmla="*/ 3809 h 778233"/>
                  <a:gd name="connsiteX3" fmla="*/ 369795 w 373603"/>
                  <a:gd name="connsiteY3" fmla="*/ 74632 h 778233"/>
                  <a:gd name="connsiteX4" fmla="*/ 105617 w 373603"/>
                  <a:gd name="connsiteY4" fmla="*/ 743627 h 778233"/>
                  <a:gd name="connsiteX5" fmla="*/ 54713 w 373603"/>
                  <a:gd name="connsiteY5" fmla="*/ 778233 h 778233"/>
                  <a:gd name="connsiteX6" fmla="*/ 34593 w 373603"/>
                  <a:gd name="connsiteY6" fmla="*/ 774411 h 778233"/>
                  <a:gd name="connsiteX7" fmla="*/ 3809 w 373603"/>
                  <a:gd name="connsiteY7" fmla="*/ 703588 h 77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603" h="778233">
                    <a:moveTo>
                      <a:pt x="4010" y="703588"/>
                    </a:moveTo>
                    <a:lnTo>
                      <a:pt x="268188" y="34593"/>
                    </a:lnTo>
                    <a:cubicBezTo>
                      <a:pt x="279254" y="6626"/>
                      <a:pt x="311044" y="-7257"/>
                      <a:pt x="339011" y="3809"/>
                    </a:cubicBezTo>
                    <a:cubicBezTo>
                      <a:pt x="366978" y="14875"/>
                      <a:pt x="380861" y="46665"/>
                      <a:pt x="369795" y="74632"/>
                    </a:cubicBezTo>
                    <a:lnTo>
                      <a:pt x="105617" y="743627"/>
                    </a:lnTo>
                    <a:cubicBezTo>
                      <a:pt x="97167" y="765155"/>
                      <a:pt x="76644" y="778233"/>
                      <a:pt x="54713" y="778233"/>
                    </a:cubicBezTo>
                    <a:cubicBezTo>
                      <a:pt x="48074" y="778233"/>
                      <a:pt x="41233" y="777026"/>
                      <a:pt x="34593" y="774411"/>
                    </a:cubicBezTo>
                    <a:cubicBezTo>
                      <a:pt x="6626" y="763345"/>
                      <a:pt x="-7257" y="731555"/>
                      <a:pt x="3809" y="703588"/>
                    </a:cubicBezTo>
                    <a:close/>
                  </a:path>
                </a:pathLst>
              </a:custGeom>
              <a:solidFill>
                <a:schemeClr val="bg1">
                  <a:lumMod val="90000"/>
                </a:schemeClr>
              </a:solidFill>
              <a:ln w="0" cap="flat">
                <a:noFill/>
                <a:prstDash val="solid"/>
                <a:miter/>
              </a:ln>
            </p:spPr>
            <p:txBody>
              <a:bodyPr rtlCol="0" anchor="ctr"/>
              <a:lstStyle/>
              <a:p>
                <a:endParaRPr lang="en-GB"/>
              </a:p>
            </p:txBody>
          </p:sp>
        </p:grpSp>
      </p:grpSp>
      <p:grpSp>
        <p:nvGrpSpPr>
          <p:cNvPr id="273" name="INSTRUCTION">
            <a:extLst>
              <a:ext uri="{FF2B5EF4-FFF2-40B4-BE49-F238E27FC236}">
                <a16:creationId xmlns:a16="http://schemas.microsoft.com/office/drawing/2014/main" id="{7217B2F4-4945-055C-3095-0783608E2A7B}"/>
              </a:ext>
            </a:extLst>
          </p:cNvPr>
          <p:cNvGrpSpPr>
            <a:grpSpLocks noGrp="1" noUngrp="1" noRot="1" noMove="1" noResize="1"/>
          </p:cNvGrpSpPr>
          <p:nvPr/>
        </p:nvGrpSpPr>
        <p:grpSpPr>
          <a:xfrm>
            <a:off x="-3786437" y="0"/>
            <a:ext cx="3693386" cy="5359349"/>
            <a:chOff x="-3786437" y="0"/>
            <a:chExt cx="3693386" cy="5359349"/>
          </a:xfrm>
        </p:grpSpPr>
        <p:sp>
          <p:nvSpPr>
            <p:cNvPr id="274" name="Rechthoek 273">
              <a:extLst>
                <a:ext uri="{FF2B5EF4-FFF2-40B4-BE49-F238E27FC236}">
                  <a16:creationId xmlns:a16="http://schemas.microsoft.com/office/drawing/2014/main" id="{07BCBDCF-6F82-2709-7AF7-2086715B6535}"/>
                </a:ext>
              </a:extLst>
            </p:cNvPr>
            <p:cNvSpPr>
              <a:spLocks noGrp="1" noRot="1" noMove="1" noResize="1" noEditPoints="1" noAdjustHandles="1" noChangeArrowheads="1" noChangeShapeType="1"/>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275" name="Ovaal 274">
              <a:extLst>
                <a:ext uri="{FF2B5EF4-FFF2-40B4-BE49-F238E27FC236}">
                  <a16:creationId xmlns:a16="http://schemas.microsoft.com/office/drawing/2014/main" id="{D653F278-1D6A-E2F4-BE30-C8B3850456D3}"/>
                </a:ext>
              </a:extLst>
            </p:cNvPr>
            <p:cNvSpPr>
              <a:spLocks noGrp="1" noRot="1" noMove="1" noResize="1" noEditPoints="1" noAdjustHandles="1" noChangeArrowheads="1" noChangeShapeType="1"/>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6" name="Rechthoek 275">
              <a:extLst>
                <a:ext uri="{FF2B5EF4-FFF2-40B4-BE49-F238E27FC236}">
                  <a16:creationId xmlns:a16="http://schemas.microsoft.com/office/drawing/2014/main" id="{B6CC29DE-3D7F-CAF9-34B0-67925BE23DD5}"/>
                </a:ext>
              </a:extLst>
            </p:cNvPr>
            <p:cNvSpPr>
              <a:spLocks noGrp="1" noRot="1" noMove="1" noResize="1" noEditPoints="1" noAdjustHandles="1" noChangeArrowheads="1" noChangeShapeType="1"/>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277" name="Ovaal 276">
              <a:extLst>
                <a:ext uri="{FF2B5EF4-FFF2-40B4-BE49-F238E27FC236}">
                  <a16:creationId xmlns:a16="http://schemas.microsoft.com/office/drawing/2014/main" id="{E317C7A8-A703-75E0-0A2F-B401E2CD7FC3}"/>
                </a:ext>
              </a:extLst>
            </p:cNvPr>
            <p:cNvSpPr>
              <a:spLocks noGrp="1" noRot="1" noMove="1" noResize="1" noEditPoints="1" noAdjustHandles="1" noChangeArrowheads="1" noChangeShapeType="1"/>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8" name="Rechthoek 277">
              <a:extLst>
                <a:ext uri="{FF2B5EF4-FFF2-40B4-BE49-F238E27FC236}">
                  <a16:creationId xmlns:a16="http://schemas.microsoft.com/office/drawing/2014/main" id="{9943320B-E0D5-49EE-76E1-C18685F0877C}"/>
                </a:ext>
              </a:extLst>
            </p:cNvPr>
            <p:cNvSpPr>
              <a:spLocks noGrp="1" noRot="1" noMove="1" noResize="1" noEditPoints="1" noAdjustHandles="1" noChangeArrowheads="1" noChangeShapeType="1"/>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79" name="Rechthoek 278">
              <a:extLst>
                <a:ext uri="{FF2B5EF4-FFF2-40B4-BE49-F238E27FC236}">
                  <a16:creationId xmlns:a16="http://schemas.microsoft.com/office/drawing/2014/main" id="{1B641722-9A47-2109-7744-83F6D369C906}"/>
                </a:ext>
              </a:extLst>
            </p:cNvPr>
            <p:cNvSpPr>
              <a:spLocks noGrp="1" noRot="1" noMove="1" noResize="1" noEditPoints="1" noAdjustHandles="1" noChangeArrowheads="1" noChangeShapeType="1"/>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280" name="Ovaal 279">
              <a:extLst>
                <a:ext uri="{FF2B5EF4-FFF2-40B4-BE49-F238E27FC236}">
                  <a16:creationId xmlns:a16="http://schemas.microsoft.com/office/drawing/2014/main" id="{EEA827F0-23B7-84D1-800A-12CA5F7D4FFF}"/>
                </a:ext>
              </a:extLst>
            </p:cNvPr>
            <p:cNvSpPr>
              <a:spLocks noGrp="1" noRot="1" noMove="1" noResize="1" noEditPoints="1" noAdjustHandles="1" noChangeArrowheads="1" noChangeShapeType="1"/>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81" name="Rechthoek 280">
              <a:extLst>
                <a:ext uri="{FF2B5EF4-FFF2-40B4-BE49-F238E27FC236}">
                  <a16:creationId xmlns:a16="http://schemas.microsoft.com/office/drawing/2014/main" id="{F3707CF6-BBE1-33CC-92D2-95A6791B9812}"/>
                </a:ext>
              </a:extLst>
            </p:cNvPr>
            <p:cNvSpPr>
              <a:spLocks noGrp="1" noRot="1" noMove="1" noResize="1" noEditPoints="1" noAdjustHandles="1" noChangeArrowheads="1" noChangeShapeType="1"/>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282" name="Ovaal 281">
              <a:extLst>
                <a:ext uri="{FF2B5EF4-FFF2-40B4-BE49-F238E27FC236}">
                  <a16:creationId xmlns:a16="http://schemas.microsoft.com/office/drawing/2014/main" id="{C60AB776-4B3A-7A6A-CDA4-9C86B4A56971}"/>
                </a:ext>
              </a:extLst>
            </p:cNvPr>
            <p:cNvSpPr>
              <a:spLocks noGrp="1" noRot="1" noMove="1" noResize="1" noEditPoints="1" noAdjustHandles="1" noChangeArrowheads="1" noChangeShapeType="1"/>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3" name="Rechthoek 282">
              <a:extLst>
                <a:ext uri="{FF2B5EF4-FFF2-40B4-BE49-F238E27FC236}">
                  <a16:creationId xmlns:a16="http://schemas.microsoft.com/office/drawing/2014/main" id="{B13FE075-1A61-8C28-EAC4-3BAE08138747}"/>
                </a:ext>
              </a:extLst>
            </p:cNvPr>
            <p:cNvSpPr>
              <a:spLocks noGrp="1" noRot="1" noMove="1" noResize="1" noEditPoints="1" noAdjustHandles="1" noChangeArrowheads="1" noChangeShapeType="1"/>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84" name="Ovaal 283">
              <a:extLst>
                <a:ext uri="{FF2B5EF4-FFF2-40B4-BE49-F238E27FC236}">
                  <a16:creationId xmlns:a16="http://schemas.microsoft.com/office/drawing/2014/main" id="{3B42EEEA-C14B-5981-FE29-5461BC1C7983}"/>
                </a:ext>
              </a:extLst>
            </p:cNvPr>
            <p:cNvSpPr>
              <a:spLocks noGrp="1" noRot="1" noMove="1" noResize="1" noEditPoints="1" noAdjustHandles="1" noChangeArrowheads="1" noChangeShapeType="1"/>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85" name="Rechthoek 284">
              <a:extLst>
                <a:ext uri="{FF2B5EF4-FFF2-40B4-BE49-F238E27FC236}">
                  <a16:creationId xmlns:a16="http://schemas.microsoft.com/office/drawing/2014/main" id="{2D7248BA-949F-247E-ABB9-22E142DA3618}"/>
                </a:ext>
              </a:extLst>
            </p:cNvPr>
            <p:cNvSpPr>
              <a:spLocks noGrp="1" noRot="1" noMove="1" noResize="1" noEditPoints="1" noAdjustHandles="1" noChangeArrowheads="1" noChangeShapeType="1"/>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86" name="Ovaal 285">
              <a:extLst>
                <a:ext uri="{FF2B5EF4-FFF2-40B4-BE49-F238E27FC236}">
                  <a16:creationId xmlns:a16="http://schemas.microsoft.com/office/drawing/2014/main" id="{A0223CF8-14F6-288C-E48A-47F367ECD495}"/>
                </a:ext>
              </a:extLst>
            </p:cNvPr>
            <p:cNvSpPr>
              <a:spLocks noGrp="1" noRot="1" noMove="1" noResize="1" noEditPoints="1" noAdjustHandles="1" noChangeArrowheads="1" noChangeShapeType="1"/>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87" name="Rechthoek 286">
              <a:extLst>
                <a:ext uri="{FF2B5EF4-FFF2-40B4-BE49-F238E27FC236}">
                  <a16:creationId xmlns:a16="http://schemas.microsoft.com/office/drawing/2014/main" id="{C9E3557B-7392-4FA3-B3B6-E00764176D7F}"/>
                </a:ext>
              </a:extLst>
            </p:cNvPr>
            <p:cNvSpPr>
              <a:spLocks noGrp="1" noRot="1" noMove="1" noResize="1" noEditPoints="1" noAdjustHandles="1" noChangeArrowheads="1" noChangeShapeType="1"/>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88" name="Ovaal 287">
              <a:extLst>
                <a:ext uri="{FF2B5EF4-FFF2-40B4-BE49-F238E27FC236}">
                  <a16:creationId xmlns:a16="http://schemas.microsoft.com/office/drawing/2014/main" id="{8CDBE617-BE26-691F-D207-8A8DC8B17C54}"/>
                </a:ext>
              </a:extLst>
            </p:cNvPr>
            <p:cNvSpPr>
              <a:spLocks noGrp="1" noRot="1" noMove="1" noResize="1" noEditPoints="1" noAdjustHandles="1" noChangeArrowheads="1" noChangeShapeType="1"/>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9" name="Rechthoek 288">
              <a:extLst>
                <a:ext uri="{FF2B5EF4-FFF2-40B4-BE49-F238E27FC236}">
                  <a16:creationId xmlns:a16="http://schemas.microsoft.com/office/drawing/2014/main" id="{C30F9287-D3E1-F01B-A225-71ECCB03CA10}"/>
                </a:ext>
              </a:extLst>
            </p:cNvPr>
            <p:cNvSpPr>
              <a:spLocks noGrp="1" noRot="1" noMove="1" noResize="1" noEditPoints="1" noAdjustHandles="1" noChangeArrowheads="1" noChangeShapeType="1"/>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90" name="Ovaal 289">
              <a:extLst>
                <a:ext uri="{FF2B5EF4-FFF2-40B4-BE49-F238E27FC236}">
                  <a16:creationId xmlns:a16="http://schemas.microsoft.com/office/drawing/2014/main" id="{8D55518E-5F0E-E633-04B6-5080C0D8E54F}"/>
                </a:ext>
              </a:extLst>
            </p:cNvPr>
            <p:cNvSpPr>
              <a:spLocks noGrp="1" noRot="1" noMove="1" noResize="1" noEditPoints="1" noAdjustHandles="1" noChangeArrowheads="1" noChangeShapeType="1"/>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1" name="Rechthoek 290">
              <a:extLst>
                <a:ext uri="{FF2B5EF4-FFF2-40B4-BE49-F238E27FC236}">
                  <a16:creationId xmlns:a16="http://schemas.microsoft.com/office/drawing/2014/main" id="{79E92E45-DE87-8B03-FA88-95A75F4E829E}"/>
                </a:ext>
              </a:extLst>
            </p:cNvPr>
            <p:cNvSpPr>
              <a:spLocks noGrp="1" noRot="1" noMove="1" noResize="1" noEditPoints="1" noAdjustHandles="1" noChangeArrowheads="1" noChangeShapeType="1"/>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92" name="Ovaal 291">
              <a:extLst>
                <a:ext uri="{FF2B5EF4-FFF2-40B4-BE49-F238E27FC236}">
                  <a16:creationId xmlns:a16="http://schemas.microsoft.com/office/drawing/2014/main" id="{83943904-6612-A1C1-EBA5-504649AD2ABC}"/>
                </a:ext>
              </a:extLst>
            </p:cNvPr>
            <p:cNvSpPr>
              <a:spLocks noGrp="1" noRot="1" noMove="1" noResize="1" noEditPoints="1" noAdjustHandles="1" noChangeArrowheads="1" noChangeShapeType="1"/>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93" name="Rechthoek 292">
              <a:extLst>
                <a:ext uri="{FF2B5EF4-FFF2-40B4-BE49-F238E27FC236}">
                  <a16:creationId xmlns:a16="http://schemas.microsoft.com/office/drawing/2014/main" id="{200839F8-79FE-51B1-A78C-F15921ADBE49}"/>
                </a:ext>
              </a:extLst>
            </p:cNvPr>
            <p:cNvSpPr>
              <a:spLocks noGrp="1" noRot="1" noMove="1" noResize="1" noEditPoints="1" noAdjustHandles="1" noChangeArrowheads="1" noChangeShapeType="1"/>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294" name="Rechthoek 293">
              <a:extLst>
                <a:ext uri="{FF2B5EF4-FFF2-40B4-BE49-F238E27FC236}">
                  <a16:creationId xmlns:a16="http://schemas.microsoft.com/office/drawing/2014/main" id="{5795A6AD-83FB-8C45-B35B-B0C08E8F6FCC}"/>
                </a:ext>
              </a:extLst>
            </p:cNvPr>
            <p:cNvSpPr>
              <a:spLocks noGrp="1" noRot="1" noMove="1" noResize="1" noEditPoints="1" noAdjustHandles="1" noChangeArrowheads="1" noChangeShapeType="1"/>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95" name="ICOON_info">
              <a:extLst>
                <a:ext uri="{FF2B5EF4-FFF2-40B4-BE49-F238E27FC236}">
                  <a16:creationId xmlns:a16="http://schemas.microsoft.com/office/drawing/2014/main" id="{ED9AA4E9-5A21-A20C-9D36-3F70F2B67836}"/>
                </a:ext>
              </a:extLst>
            </p:cNvPr>
            <p:cNvGrpSpPr>
              <a:grpSpLocks noGrp="1" noUngrp="1" noRot="1" noMove="1" noResize="1"/>
            </p:cNvGrpSpPr>
            <p:nvPr userDrawn="1"/>
          </p:nvGrpSpPr>
          <p:grpSpPr>
            <a:xfrm>
              <a:off x="-376736" y="4400186"/>
              <a:ext cx="283685" cy="283685"/>
              <a:chOff x="-510741" y="5913713"/>
              <a:chExt cx="267555" cy="267555"/>
            </a:xfrm>
          </p:grpSpPr>
          <p:sp>
            <p:nvSpPr>
              <p:cNvPr id="343" name="Ovaal 342">
                <a:extLst>
                  <a:ext uri="{FF2B5EF4-FFF2-40B4-BE49-F238E27FC236}">
                    <a16:creationId xmlns:a16="http://schemas.microsoft.com/office/drawing/2014/main" id="{172EF981-211E-2E53-058D-EB56C22339AE}"/>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44" name="Graphic 163" descr="Informatie">
                <a:extLst>
                  <a:ext uri="{FF2B5EF4-FFF2-40B4-BE49-F238E27FC236}">
                    <a16:creationId xmlns:a16="http://schemas.microsoft.com/office/drawing/2014/main" id="{9D9F051C-E737-F51D-E1B0-C101621520EE}"/>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96" name="VOORBEELD">
              <a:extLst>
                <a:ext uri="{FF2B5EF4-FFF2-40B4-BE49-F238E27FC236}">
                  <a16:creationId xmlns:a16="http://schemas.microsoft.com/office/drawing/2014/main" id="{85357053-1FF9-BDCB-5EE1-6DA040878C78}"/>
                </a:ext>
              </a:extLst>
            </p:cNvPr>
            <p:cNvGrpSpPr>
              <a:grpSpLocks noGrp="1" noUngrp="1" noRot="1" noMove="1" noResize="1"/>
            </p:cNvGrpSpPr>
            <p:nvPr userDrawn="1"/>
          </p:nvGrpSpPr>
          <p:grpSpPr>
            <a:xfrm>
              <a:off x="-3605171" y="458674"/>
              <a:ext cx="3234311" cy="558875"/>
              <a:chOff x="-3605171" y="458674"/>
              <a:chExt cx="3234311" cy="558875"/>
            </a:xfrm>
          </p:grpSpPr>
          <p:sp>
            <p:nvSpPr>
              <p:cNvPr id="303" name="Rechthoek 302">
                <a:extLst>
                  <a:ext uri="{FF2B5EF4-FFF2-40B4-BE49-F238E27FC236}">
                    <a16:creationId xmlns:a16="http://schemas.microsoft.com/office/drawing/2014/main" id="{4CA5FF6D-50FA-E71B-E716-342D436BA922}"/>
                  </a:ext>
                </a:extLst>
              </p:cNvPr>
              <p:cNvSpPr>
                <a:spLocks noGrp="1" noRot="1" noMove="1" noResize="1" noEditPoints="1" noAdjustHandles="1" noChangeArrowheads="1" noChangeShapeType="1"/>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04" name="Rechthoek 303">
                <a:extLst>
                  <a:ext uri="{FF2B5EF4-FFF2-40B4-BE49-F238E27FC236}">
                    <a16:creationId xmlns:a16="http://schemas.microsoft.com/office/drawing/2014/main" id="{4F5DEA9B-BD32-16C4-4124-BD5B53367862}"/>
                  </a:ext>
                </a:extLst>
              </p:cNvPr>
              <p:cNvSpPr>
                <a:spLocks noGrp="1" noRot="1" noMove="1" noResize="1" noEditPoints="1" noAdjustHandles="1" noChangeArrowheads="1" noChangeShapeType="1"/>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05" name="Groep 304">
                <a:extLst>
                  <a:ext uri="{FF2B5EF4-FFF2-40B4-BE49-F238E27FC236}">
                    <a16:creationId xmlns:a16="http://schemas.microsoft.com/office/drawing/2014/main" id="{8763DEE3-BAB5-2357-9D24-F14AAA734508}"/>
                  </a:ext>
                </a:extLst>
              </p:cNvPr>
              <p:cNvGrpSpPr>
                <a:grpSpLocks noGrp="1" noUngrp="1" noRot="1" noMove="1" noResize="1"/>
              </p:cNvGrpSpPr>
              <p:nvPr userDrawn="1"/>
            </p:nvGrpSpPr>
            <p:grpSpPr>
              <a:xfrm>
                <a:off x="-3386247" y="830871"/>
                <a:ext cx="139423" cy="109566"/>
                <a:chOff x="-2866744" y="827071"/>
                <a:chExt cx="168701" cy="132575"/>
              </a:xfrm>
            </p:grpSpPr>
            <p:grpSp>
              <p:nvGrpSpPr>
                <p:cNvPr id="336" name="Groep 335">
                  <a:extLst>
                    <a:ext uri="{FF2B5EF4-FFF2-40B4-BE49-F238E27FC236}">
                      <a16:creationId xmlns:a16="http://schemas.microsoft.com/office/drawing/2014/main" id="{99632C2A-572C-B240-C223-D9103FE20803}"/>
                    </a:ext>
                  </a:extLst>
                </p:cNvPr>
                <p:cNvGrpSpPr>
                  <a:grpSpLocks noGrp="1" noUngrp="1" noRot="1" noMove="1" noResize="1"/>
                </p:cNvGrpSpPr>
                <p:nvPr userDrawn="1"/>
              </p:nvGrpSpPr>
              <p:grpSpPr>
                <a:xfrm>
                  <a:off x="-2866744" y="827071"/>
                  <a:ext cx="168701" cy="132575"/>
                  <a:chOff x="-2866744" y="827071"/>
                  <a:chExt cx="168701" cy="132575"/>
                </a:xfrm>
              </p:grpSpPr>
              <p:cxnSp>
                <p:nvCxnSpPr>
                  <p:cNvPr id="338" name="Rechte verbindingslijn 337">
                    <a:extLst>
                      <a:ext uri="{FF2B5EF4-FFF2-40B4-BE49-F238E27FC236}">
                        <a16:creationId xmlns:a16="http://schemas.microsoft.com/office/drawing/2014/main" id="{298459AC-CD6D-6170-1182-BE55A97C6A59}"/>
                      </a:ext>
                    </a:extLst>
                  </p:cNvPr>
                  <p:cNvCxnSpPr>
                    <a:cxnSpLocks noGrp="1" noRot="1" noMove="1" noResize="1" noEditPoints="1" noAdjustHandles="1" noChangeArrowheads="1" noChangeShapeType="1"/>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39" name="Rechte verbindingslijn 338">
                    <a:extLst>
                      <a:ext uri="{FF2B5EF4-FFF2-40B4-BE49-F238E27FC236}">
                        <a16:creationId xmlns:a16="http://schemas.microsoft.com/office/drawing/2014/main" id="{8E5381B7-23B2-2CCE-DF9E-1C2EF844800B}"/>
                      </a:ext>
                    </a:extLst>
                  </p:cNvPr>
                  <p:cNvCxnSpPr>
                    <a:cxnSpLocks noGrp="1" noRot="1" noMove="1" noResize="1" noEditPoints="1" noAdjustHandles="1" noChangeArrowheads="1" noChangeShapeType="1"/>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40" name="Rechte verbindingslijn 339">
                    <a:extLst>
                      <a:ext uri="{FF2B5EF4-FFF2-40B4-BE49-F238E27FC236}">
                        <a16:creationId xmlns:a16="http://schemas.microsoft.com/office/drawing/2014/main" id="{4505CA0E-738F-A520-5E40-D7CAD4E6745C}"/>
                      </a:ext>
                    </a:extLst>
                  </p:cNvPr>
                  <p:cNvCxnSpPr>
                    <a:cxnSpLocks noGrp="1" noRot="1" noMove="1" noResize="1" noEditPoints="1" noAdjustHandles="1" noChangeArrowheads="1" noChangeShapeType="1"/>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41" name="Rechte verbindingslijn 340">
                    <a:extLst>
                      <a:ext uri="{FF2B5EF4-FFF2-40B4-BE49-F238E27FC236}">
                        <a16:creationId xmlns:a16="http://schemas.microsoft.com/office/drawing/2014/main" id="{742D3165-FB94-C761-DF09-2D22A2C810B3}"/>
                      </a:ext>
                    </a:extLst>
                  </p:cNvPr>
                  <p:cNvCxnSpPr>
                    <a:cxnSpLocks noGrp="1" noRot="1" noMove="1" noResize="1" noEditPoints="1" noAdjustHandles="1" noChangeArrowheads="1" noChangeShapeType="1"/>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42" name="Rechte verbindingslijn 341">
                    <a:extLst>
                      <a:ext uri="{FF2B5EF4-FFF2-40B4-BE49-F238E27FC236}">
                        <a16:creationId xmlns:a16="http://schemas.microsoft.com/office/drawing/2014/main" id="{2538DE0D-61D5-79F2-8005-5BC72A9C8403}"/>
                      </a:ext>
                    </a:extLst>
                  </p:cNvPr>
                  <p:cNvCxnSpPr>
                    <a:cxnSpLocks noGrp="1" noRot="1" noMove="1" noResize="1" noEditPoints="1" noAdjustHandles="1" noChangeArrowheads="1" noChangeShapeType="1"/>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37" name="Pijl: rechts 336">
                  <a:extLst>
                    <a:ext uri="{FF2B5EF4-FFF2-40B4-BE49-F238E27FC236}">
                      <a16:creationId xmlns:a16="http://schemas.microsoft.com/office/drawing/2014/main" id="{D44ED8E2-5591-6ACF-0AEF-7D2B3D805305}"/>
                    </a:ext>
                  </a:extLst>
                </p:cNvPr>
                <p:cNvSpPr>
                  <a:spLocks noGrp="1" noRot="1" noMove="1" noResize="1" noEditPoints="1" noAdjustHandles="1" noChangeArrowheads="1" noChangeShapeType="1"/>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06" name="Groep 305">
                <a:extLst>
                  <a:ext uri="{FF2B5EF4-FFF2-40B4-BE49-F238E27FC236}">
                    <a16:creationId xmlns:a16="http://schemas.microsoft.com/office/drawing/2014/main" id="{415CCEFE-D8EE-B5B7-EE84-7A83543D51A3}"/>
                  </a:ext>
                </a:extLst>
              </p:cNvPr>
              <p:cNvGrpSpPr>
                <a:grpSpLocks noGrp="1" noUngrp="1" noRot="1" noMove="1" noResize="1"/>
              </p:cNvGrpSpPr>
              <p:nvPr userDrawn="1"/>
            </p:nvGrpSpPr>
            <p:grpSpPr>
              <a:xfrm>
                <a:off x="-3605171" y="830871"/>
                <a:ext cx="139423" cy="109566"/>
                <a:chOff x="-2866744" y="518074"/>
                <a:chExt cx="168701" cy="132575"/>
              </a:xfrm>
            </p:grpSpPr>
            <p:grpSp>
              <p:nvGrpSpPr>
                <p:cNvPr id="329" name="Groep 328">
                  <a:extLst>
                    <a:ext uri="{FF2B5EF4-FFF2-40B4-BE49-F238E27FC236}">
                      <a16:creationId xmlns:a16="http://schemas.microsoft.com/office/drawing/2014/main" id="{70FB7C7D-46D6-4C04-C6D7-03B3454F69D5}"/>
                    </a:ext>
                  </a:extLst>
                </p:cNvPr>
                <p:cNvGrpSpPr>
                  <a:grpSpLocks noGrp="1" noUngrp="1" noRot="1" noMove="1" noResize="1"/>
                </p:cNvGrpSpPr>
                <p:nvPr userDrawn="1"/>
              </p:nvGrpSpPr>
              <p:grpSpPr>
                <a:xfrm>
                  <a:off x="-2866744" y="518074"/>
                  <a:ext cx="168701" cy="132575"/>
                  <a:chOff x="-2866744" y="518074"/>
                  <a:chExt cx="168701" cy="132575"/>
                </a:xfrm>
              </p:grpSpPr>
              <p:cxnSp>
                <p:nvCxnSpPr>
                  <p:cNvPr id="331" name="Rechte verbindingslijn 330">
                    <a:extLst>
                      <a:ext uri="{FF2B5EF4-FFF2-40B4-BE49-F238E27FC236}">
                        <a16:creationId xmlns:a16="http://schemas.microsoft.com/office/drawing/2014/main" id="{020D7F09-58DA-9D42-0970-08E18DC538F5}"/>
                      </a:ext>
                    </a:extLst>
                  </p:cNvPr>
                  <p:cNvCxnSpPr>
                    <a:cxnSpLocks noGrp="1" noRot="1" noMove="1" noResize="1" noEditPoints="1" noAdjustHandles="1" noChangeArrowheads="1" noChangeShapeType="1"/>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32" name="Rechte verbindingslijn 331">
                    <a:extLst>
                      <a:ext uri="{FF2B5EF4-FFF2-40B4-BE49-F238E27FC236}">
                        <a16:creationId xmlns:a16="http://schemas.microsoft.com/office/drawing/2014/main" id="{CC0B53D5-F126-AC4C-BA3F-8C0B58DE1AE1}"/>
                      </a:ext>
                    </a:extLst>
                  </p:cNvPr>
                  <p:cNvCxnSpPr>
                    <a:cxnSpLocks noGrp="1" noRot="1" noMove="1" noResize="1" noEditPoints="1" noAdjustHandles="1" noChangeArrowheads="1" noChangeShapeType="1"/>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33" name="Rechte verbindingslijn 332">
                    <a:extLst>
                      <a:ext uri="{FF2B5EF4-FFF2-40B4-BE49-F238E27FC236}">
                        <a16:creationId xmlns:a16="http://schemas.microsoft.com/office/drawing/2014/main" id="{C3949D6A-0CE7-546E-CAFF-E83B40D44763}"/>
                      </a:ext>
                    </a:extLst>
                  </p:cNvPr>
                  <p:cNvCxnSpPr>
                    <a:cxnSpLocks noGrp="1" noRot="1" noMove="1" noResize="1" noEditPoints="1" noAdjustHandles="1" noChangeArrowheads="1" noChangeShapeType="1"/>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34" name="Rechte verbindingslijn 333">
                    <a:extLst>
                      <a:ext uri="{FF2B5EF4-FFF2-40B4-BE49-F238E27FC236}">
                        <a16:creationId xmlns:a16="http://schemas.microsoft.com/office/drawing/2014/main" id="{86F2D386-3C81-593C-5803-51B95741CEE3}"/>
                      </a:ext>
                    </a:extLst>
                  </p:cNvPr>
                  <p:cNvCxnSpPr>
                    <a:cxnSpLocks noGrp="1" noRot="1" noMove="1" noResize="1" noEditPoints="1" noAdjustHandles="1" noChangeArrowheads="1" noChangeShapeType="1"/>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35" name="Rechte verbindingslijn 334">
                    <a:extLst>
                      <a:ext uri="{FF2B5EF4-FFF2-40B4-BE49-F238E27FC236}">
                        <a16:creationId xmlns:a16="http://schemas.microsoft.com/office/drawing/2014/main" id="{997E58C9-E624-D7C4-9A53-DCF50F302AC0}"/>
                      </a:ext>
                    </a:extLst>
                  </p:cNvPr>
                  <p:cNvCxnSpPr>
                    <a:cxnSpLocks noGrp="1" noRot="1" noMove="1" noResize="1" noEditPoints="1" noAdjustHandles="1" noChangeArrowheads="1" noChangeShapeType="1"/>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30" name="Pijl: rechts 329">
                  <a:extLst>
                    <a:ext uri="{FF2B5EF4-FFF2-40B4-BE49-F238E27FC236}">
                      <a16:creationId xmlns:a16="http://schemas.microsoft.com/office/drawing/2014/main" id="{7E30645B-9F8D-8DAB-B24A-A989B4CBC479}"/>
                    </a:ext>
                  </a:extLst>
                </p:cNvPr>
                <p:cNvSpPr>
                  <a:spLocks noGrp="1" noRot="1" noMove="1" noResize="1" noEditPoints="1" noAdjustHandles="1" noChangeArrowheads="1" noChangeShapeType="1"/>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07" name="Rechte verbindingslijn 306">
                <a:extLst>
                  <a:ext uri="{FF2B5EF4-FFF2-40B4-BE49-F238E27FC236}">
                    <a16:creationId xmlns:a16="http://schemas.microsoft.com/office/drawing/2014/main" id="{A5C37CBD-F5A8-AE8E-DEFB-5A422557A3C5}"/>
                  </a:ext>
                </a:extLst>
              </p:cNvPr>
              <p:cNvCxnSpPr>
                <a:cxnSpLocks noGrp="1" noRot="1" noMove="1" noResize="1" noEditPoints="1" noAdjustHandles="1" noChangeArrowheads="1" noChangeShapeType="1"/>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08" name="Rechte verbindingslijn 307">
                <a:extLst>
                  <a:ext uri="{FF2B5EF4-FFF2-40B4-BE49-F238E27FC236}">
                    <a16:creationId xmlns:a16="http://schemas.microsoft.com/office/drawing/2014/main" id="{1673F8D7-6B76-D550-A9D0-0E8F018A14CB}"/>
                  </a:ext>
                </a:extLst>
              </p:cNvPr>
              <p:cNvCxnSpPr>
                <a:cxnSpLocks noGrp="1" noRot="1" noMove="1" noResize="1" noEditPoints="1" noAdjustHandles="1" noChangeArrowheads="1" noChangeShapeType="1"/>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09" name="Rechthoek 308">
                <a:extLst>
                  <a:ext uri="{FF2B5EF4-FFF2-40B4-BE49-F238E27FC236}">
                    <a16:creationId xmlns:a16="http://schemas.microsoft.com/office/drawing/2014/main" id="{12FF7D36-37B6-1BB1-E879-84BE3A639E90}"/>
                  </a:ext>
                </a:extLst>
              </p:cNvPr>
              <p:cNvSpPr>
                <a:spLocks noGrp="1" noRot="1" noMove="1" noResize="1" noEditPoints="1" noAdjustHandles="1" noChangeArrowheads="1" noChangeShapeType="1"/>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310" name="Rechthoek 309">
                <a:extLst>
                  <a:ext uri="{FF2B5EF4-FFF2-40B4-BE49-F238E27FC236}">
                    <a16:creationId xmlns:a16="http://schemas.microsoft.com/office/drawing/2014/main" id="{E38B7C6B-283C-4F3F-FDB8-D8F8677D6E66}"/>
                  </a:ext>
                </a:extLst>
              </p:cNvPr>
              <p:cNvSpPr>
                <a:spLocks noGrp="1" noRot="1" noMove="1" noResize="1" noEditPoints="1" noAdjustHandles="1" noChangeArrowheads="1" noChangeShapeType="1"/>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311" name="Groep 310">
                <a:extLst>
                  <a:ext uri="{FF2B5EF4-FFF2-40B4-BE49-F238E27FC236}">
                    <a16:creationId xmlns:a16="http://schemas.microsoft.com/office/drawing/2014/main" id="{8F9C118A-2DE8-856B-C19D-512922CBC7F1}"/>
                  </a:ext>
                </a:extLst>
              </p:cNvPr>
              <p:cNvGrpSpPr>
                <a:grpSpLocks noGrp="1" noUngrp="1" noRot="1" noMove="1" noResize="1"/>
              </p:cNvGrpSpPr>
              <p:nvPr userDrawn="1"/>
            </p:nvGrpSpPr>
            <p:grpSpPr>
              <a:xfrm>
                <a:off x="-2916763" y="769168"/>
                <a:ext cx="268738" cy="248381"/>
                <a:chOff x="-2916763" y="769168"/>
                <a:chExt cx="268738" cy="248381"/>
              </a:xfrm>
            </p:grpSpPr>
            <p:sp>
              <p:nvSpPr>
                <p:cNvPr id="321" name="Rechthoek 320">
                  <a:extLst>
                    <a:ext uri="{FF2B5EF4-FFF2-40B4-BE49-F238E27FC236}">
                      <a16:creationId xmlns:a16="http://schemas.microsoft.com/office/drawing/2014/main" id="{51B4AAEC-97F3-F644-0B67-3BCAE1498563}"/>
                    </a:ext>
                  </a:extLst>
                </p:cNvPr>
                <p:cNvSpPr>
                  <a:spLocks noGrp="1" noRot="1" noMove="1" noResize="1" noEditPoints="1" noAdjustHandles="1" noChangeArrowheads="1" noChangeShapeType="1"/>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22" name="Groep 321">
                  <a:extLst>
                    <a:ext uri="{FF2B5EF4-FFF2-40B4-BE49-F238E27FC236}">
                      <a16:creationId xmlns:a16="http://schemas.microsoft.com/office/drawing/2014/main" id="{382533DA-7684-307F-F68E-3CE64768B8D6}"/>
                    </a:ext>
                  </a:extLst>
                </p:cNvPr>
                <p:cNvGrpSpPr>
                  <a:grpSpLocks noGrp="1" noUngrp="1" noRot="1" noMove="1" noResize="1"/>
                </p:cNvGrpSpPr>
                <p:nvPr userDrawn="1"/>
              </p:nvGrpSpPr>
              <p:grpSpPr>
                <a:xfrm>
                  <a:off x="-2866744" y="827071"/>
                  <a:ext cx="168701" cy="132575"/>
                  <a:chOff x="-2866744" y="827071"/>
                  <a:chExt cx="168701" cy="132575"/>
                </a:xfrm>
              </p:grpSpPr>
              <p:cxnSp>
                <p:nvCxnSpPr>
                  <p:cNvPr id="324" name="Rechte verbindingslijn 323">
                    <a:extLst>
                      <a:ext uri="{FF2B5EF4-FFF2-40B4-BE49-F238E27FC236}">
                        <a16:creationId xmlns:a16="http://schemas.microsoft.com/office/drawing/2014/main" id="{658609C4-D90C-5836-EA63-CB2FCC46A0E7}"/>
                      </a:ext>
                    </a:extLst>
                  </p:cNvPr>
                  <p:cNvCxnSpPr>
                    <a:cxnSpLocks noGrp="1" noRot="1" noMove="1" noResize="1" noEditPoints="1" noAdjustHandles="1" noChangeArrowheads="1" noChangeShapeType="1"/>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25" name="Rechte verbindingslijn 324">
                    <a:extLst>
                      <a:ext uri="{FF2B5EF4-FFF2-40B4-BE49-F238E27FC236}">
                        <a16:creationId xmlns:a16="http://schemas.microsoft.com/office/drawing/2014/main" id="{01A85164-219D-CC88-F00D-B2B0AF82AD8E}"/>
                      </a:ext>
                    </a:extLst>
                  </p:cNvPr>
                  <p:cNvCxnSpPr>
                    <a:cxnSpLocks noGrp="1" noRot="1" noMove="1" noResize="1" noEditPoints="1" noAdjustHandles="1" noChangeArrowheads="1" noChangeShapeType="1"/>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26" name="Rechte verbindingslijn 325">
                    <a:extLst>
                      <a:ext uri="{FF2B5EF4-FFF2-40B4-BE49-F238E27FC236}">
                        <a16:creationId xmlns:a16="http://schemas.microsoft.com/office/drawing/2014/main" id="{608838D4-8626-B6C8-F17E-950F648C0536}"/>
                      </a:ext>
                    </a:extLst>
                  </p:cNvPr>
                  <p:cNvCxnSpPr>
                    <a:cxnSpLocks noGrp="1" noRot="1" noMove="1" noResize="1" noEditPoints="1" noAdjustHandles="1" noChangeArrowheads="1" noChangeShapeType="1"/>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27" name="Rechte verbindingslijn 326">
                    <a:extLst>
                      <a:ext uri="{FF2B5EF4-FFF2-40B4-BE49-F238E27FC236}">
                        <a16:creationId xmlns:a16="http://schemas.microsoft.com/office/drawing/2014/main" id="{D5E58855-B19E-B167-5568-FA1673C739FA}"/>
                      </a:ext>
                    </a:extLst>
                  </p:cNvPr>
                  <p:cNvCxnSpPr>
                    <a:cxnSpLocks noGrp="1" noRot="1" noMove="1" noResize="1" noEditPoints="1" noAdjustHandles="1" noChangeArrowheads="1" noChangeShapeType="1"/>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28" name="Rechte verbindingslijn 327">
                    <a:extLst>
                      <a:ext uri="{FF2B5EF4-FFF2-40B4-BE49-F238E27FC236}">
                        <a16:creationId xmlns:a16="http://schemas.microsoft.com/office/drawing/2014/main" id="{185EF57B-5EA6-9A5C-2F6A-1808B7995B8B}"/>
                      </a:ext>
                    </a:extLst>
                  </p:cNvPr>
                  <p:cNvCxnSpPr>
                    <a:cxnSpLocks noGrp="1" noRot="1" noMove="1" noResize="1" noEditPoints="1" noAdjustHandles="1" noChangeArrowheads="1" noChangeShapeType="1"/>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23" name="Pijl: rechts 322">
                  <a:extLst>
                    <a:ext uri="{FF2B5EF4-FFF2-40B4-BE49-F238E27FC236}">
                      <a16:creationId xmlns:a16="http://schemas.microsoft.com/office/drawing/2014/main" id="{C05DD835-C57B-CFB8-34F1-196A62F26AF3}"/>
                    </a:ext>
                  </a:extLst>
                </p:cNvPr>
                <p:cNvSpPr>
                  <a:spLocks noGrp="1" noRot="1" noMove="1" noResize="1" noEditPoints="1" noAdjustHandles="1" noChangeArrowheads="1" noChangeShapeType="1"/>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12" name="Groep 311">
                <a:extLst>
                  <a:ext uri="{FF2B5EF4-FFF2-40B4-BE49-F238E27FC236}">
                    <a16:creationId xmlns:a16="http://schemas.microsoft.com/office/drawing/2014/main" id="{9EA71875-DCB2-50B2-29BB-DFCB9F704718}"/>
                  </a:ext>
                </a:extLst>
              </p:cNvPr>
              <p:cNvGrpSpPr>
                <a:grpSpLocks noGrp="1" noUngrp="1" noRot="1" noMove="1" noResize="1"/>
              </p:cNvGrpSpPr>
              <p:nvPr userDrawn="1"/>
            </p:nvGrpSpPr>
            <p:grpSpPr>
              <a:xfrm>
                <a:off x="-2916763" y="460171"/>
                <a:ext cx="268738" cy="248381"/>
                <a:chOff x="-2916763" y="460171"/>
                <a:chExt cx="268738" cy="248381"/>
              </a:xfrm>
            </p:grpSpPr>
            <p:sp>
              <p:nvSpPr>
                <p:cNvPr id="313" name="Rechthoek 312">
                  <a:extLst>
                    <a:ext uri="{FF2B5EF4-FFF2-40B4-BE49-F238E27FC236}">
                      <a16:creationId xmlns:a16="http://schemas.microsoft.com/office/drawing/2014/main" id="{03A4AB39-1308-8775-9DEC-4D7D724FF6C6}"/>
                    </a:ext>
                  </a:extLst>
                </p:cNvPr>
                <p:cNvSpPr>
                  <a:spLocks noGrp="1" noRot="1" noMove="1" noResize="1" noEditPoints="1" noAdjustHandles="1" noChangeArrowheads="1" noChangeShapeType="1"/>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14" name="Groep 313">
                  <a:extLst>
                    <a:ext uri="{FF2B5EF4-FFF2-40B4-BE49-F238E27FC236}">
                      <a16:creationId xmlns:a16="http://schemas.microsoft.com/office/drawing/2014/main" id="{348A68AA-0CF1-2AAA-6EA6-68E453481B2B}"/>
                    </a:ext>
                  </a:extLst>
                </p:cNvPr>
                <p:cNvGrpSpPr>
                  <a:grpSpLocks noGrp="1" noUngrp="1" noRot="1" noMove="1" noResize="1"/>
                </p:cNvGrpSpPr>
                <p:nvPr userDrawn="1"/>
              </p:nvGrpSpPr>
              <p:grpSpPr>
                <a:xfrm>
                  <a:off x="-2866744" y="518074"/>
                  <a:ext cx="168701" cy="132575"/>
                  <a:chOff x="-2866744" y="518074"/>
                  <a:chExt cx="168701" cy="132575"/>
                </a:xfrm>
              </p:grpSpPr>
              <p:cxnSp>
                <p:nvCxnSpPr>
                  <p:cNvPr id="316" name="Rechte verbindingslijn 315">
                    <a:extLst>
                      <a:ext uri="{FF2B5EF4-FFF2-40B4-BE49-F238E27FC236}">
                        <a16:creationId xmlns:a16="http://schemas.microsoft.com/office/drawing/2014/main" id="{4DC9A2F4-5B9F-C9B4-46DA-923B973EEE67}"/>
                      </a:ext>
                    </a:extLst>
                  </p:cNvPr>
                  <p:cNvCxnSpPr>
                    <a:cxnSpLocks noGrp="1" noRot="1" noMove="1" noResize="1" noEditPoints="1" noAdjustHandles="1" noChangeArrowheads="1" noChangeShapeType="1"/>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17" name="Rechte verbindingslijn 316">
                    <a:extLst>
                      <a:ext uri="{FF2B5EF4-FFF2-40B4-BE49-F238E27FC236}">
                        <a16:creationId xmlns:a16="http://schemas.microsoft.com/office/drawing/2014/main" id="{1A467B6B-5574-25CF-CF1A-6BFF3E6295BE}"/>
                      </a:ext>
                    </a:extLst>
                  </p:cNvPr>
                  <p:cNvCxnSpPr>
                    <a:cxnSpLocks noGrp="1" noRot="1" noMove="1" noResize="1" noEditPoints="1" noAdjustHandles="1" noChangeArrowheads="1" noChangeShapeType="1"/>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18" name="Rechte verbindingslijn 317">
                    <a:extLst>
                      <a:ext uri="{FF2B5EF4-FFF2-40B4-BE49-F238E27FC236}">
                        <a16:creationId xmlns:a16="http://schemas.microsoft.com/office/drawing/2014/main" id="{9BDAB619-A3E4-FC54-5EE1-58ED1F543234}"/>
                      </a:ext>
                    </a:extLst>
                  </p:cNvPr>
                  <p:cNvCxnSpPr>
                    <a:cxnSpLocks noGrp="1" noRot="1" noMove="1" noResize="1" noEditPoints="1" noAdjustHandles="1" noChangeArrowheads="1" noChangeShapeType="1"/>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19" name="Rechte verbindingslijn 318">
                    <a:extLst>
                      <a:ext uri="{FF2B5EF4-FFF2-40B4-BE49-F238E27FC236}">
                        <a16:creationId xmlns:a16="http://schemas.microsoft.com/office/drawing/2014/main" id="{CC39EBDE-24CA-604B-9E74-951A42C111AF}"/>
                      </a:ext>
                    </a:extLst>
                  </p:cNvPr>
                  <p:cNvCxnSpPr>
                    <a:cxnSpLocks noGrp="1" noRot="1" noMove="1" noResize="1" noEditPoints="1" noAdjustHandles="1" noChangeArrowheads="1" noChangeShapeType="1"/>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20" name="Rechte verbindingslijn 319">
                    <a:extLst>
                      <a:ext uri="{FF2B5EF4-FFF2-40B4-BE49-F238E27FC236}">
                        <a16:creationId xmlns:a16="http://schemas.microsoft.com/office/drawing/2014/main" id="{E71F062D-136F-823D-7B9F-41502F8BCD4F}"/>
                      </a:ext>
                    </a:extLst>
                  </p:cNvPr>
                  <p:cNvCxnSpPr>
                    <a:cxnSpLocks noGrp="1" noRot="1" noMove="1" noResize="1" noEditPoints="1" noAdjustHandles="1" noChangeArrowheads="1" noChangeShapeType="1"/>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15" name="Pijl: rechts 314">
                  <a:extLst>
                    <a:ext uri="{FF2B5EF4-FFF2-40B4-BE49-F238E27FC236}">
                      <a16:creationId xmlns:a16="http://schemas.microsoft.com/office/drawing/2014/main" id="{7473E051-8F11-D399-2CEA-0307D65EC576}"/>
                    </a:ext>
                  </a:extLst>
                </p:cNvPr>
                <p:cNvSpPr>
                  <a:spLocks noGrp="1" noRot="1" noMove="1" noResize="1" noEditPoints="1" noAdjustHandles="1" noChangeArrowheads="1" noChangeShapeType="1"/>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7" name="Groep 296">
              <a:extLst>
                <a:ext uri="{FF2B5EF4-FFF2-40B4-BE49-F238E27FC236}">
                  <a16:creationId xmlns:a16="http://schemas.microsoft.com/office/drawing/2014/main" id="{A6C0B6A7-869E-38E4-1D34-F6FDE6BCE732}"/>
                </a:ext>
              </a:extLst>
            </p:cNvPr>
            <p:cNvGrpSpPr>
              <a:grpSpLocks noGrp="1" noUngrp="1" noRot="1" noMove="1" noResize="1"/>
            </p:cNvGrpSpPr>
            <p:nvPr userDrawn="1"/>
          </p:nvGrpSpPr>
          <p:grpSpPr>
            <a:xfrm>
              <a:off x="-938434" y="4663037"/>
              <a:ext cx="627798" cy="576693"/>
              <a:chOff x="-1753862" y="6112775"/>
              <a:chExt cx="759635" cy="697798"/>
            </a:xfrm>
          </p:grpSpPr>
          <p:grpSp>
            <p:nvGrpSpPr>
              <p:cNvPr id="298" name="Inspireren">
                <a:extLst>
                  <a:ext uri="{FF2B5EF4-FFF2-40B4-BE49-F238E27FC236}">
                    <a16:creationId xmlns:a16="http://schemas.microsoft.com/office/drawing/2014/main" id="{BB641429-B1F2-671F-6509-D539CF15D57A}"/>
                  </a:ext>
                </a:extLst>
              </p:cNvPr>
              <p:cNvGrpSpPr>
                <a:grpSpLocks noGrp="1" noUngrp="1" noRot="1" noChangeAspect="1" noMove="1" noResize="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00" name="Freeform 12">
                  <a:extLst>
                    <a:ext uri="{FF2B5EF4-FFF2-40B4-BE49-F238E27FC236}">
                      <a16:creationId xmlns:a16="http://schemas.microsoft.com/office/drawing/2014/main" id="{868EE287-C75B-ED38-D6F1-9BC8A4F5BA96}"/>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1" name="Freeform 13">
                  <a:extLst>
                    <a:ext uri="{FF2B5EF4-FFF2-40B4-BE49-F238E27FC236}">
                      <a16:creationId xmlns:a16="http://schemas.microsoft.com/office/drawing/2014/main" id="{5A138876-F0B5-A4B4-ADBA-FFDBE59D44C8}"/>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2" name="Freeform 14">
                  <a:extLst>
                    <a:ext uri="{FF2B5EF4-FFF2-40B4-BE49-F238E27FC236}">
                      <a16:creationId xmlns:a16="http://schemas.microsoft.com/office/drawing/2014/main" id="{5CE0C3B7-7122-157A-0C32-CB7616D68114}"/>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99" name="Tekstvak 298">
                <a:extLst>
                  <a:ext uri="{FF2B5EF4-FFF2-40B4-BE49-F238E27FC236}">
                    <a16:creationId xmlns:a16="http://schemas.microsoft.com/office/drawing/2014/main" id="{7B3BEAF4-1373-F374-3CA1-861F24DBBEFB}"/>
                  </a:ext>
                </a:extLst>
              </p:cNvPr>
              <p:cNvSpPr txBox="1">
                <a:spLocks noGrp="1" noRot="1" noMove="1" noResize="1" noEditPoints="1" noAdjustHandles="1" noChangeArrowheads="1" noChangeShapeType="1"/>
              </p:cNvSpPr>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23903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p:txBody>
          <a:bodyPr/>
          <a:lstStyle/>
          <a:p>
            <a:fld id="{7DECEAF2-5A4F-495A-A6F7-69459EB56E84}" type="datetime1">
              <a:rPr lang="nl-NL" smtClean="0"/>
              <a:t>4-4-2024</a:t>
            </a:fld>
            <a:endParaRPr lang="en-GB" dirty="0"/>
          </a:p>
        </p:txBody>
      </p:sp>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dirty="0"/>
              <a:t>Infographic | 3x</a:t>
            </a:r>
          </a:p>
        </p:txBody>
      </p:sp>
      <p:sp>
        <p:nvSpPr>
          <p:cNvPr id="2" name="Tijdelijke aanduiding voor dianummer 1">
            <a:extLst>
              <a:ext uri="{FF2B5EF4-FFF2-40B4-BE49-F238E27FC236}">
                <a16:creationId xmlns:a16="http://schemas.microsoft.com/office/drawing/2014/main" id="{4BE03997-BAF3-A345-7485-6A18C1033D30}"/>
              </a:ext>
            </a:extLst>
          </p:cNvPr>
          <p:cNvSpPr>
            <a:spLocks noGrp="1"/>
          </p:cNvSpPr>
          <p:nvPr>
            <p:ph type="sldNum" sz="quarter" idx="20"/>
          </p:nvPr>
        </p:nvSpPr>
        <p:spPr/>
        <p:txBody>
          <a:bodyPr/>
          <a:lstStyle/>
          <a:p>
            <a:fld id="{9E843DB9-9987-4157-AB9C-CEA8D7D910BB}" type="slidenum">
              <a:rPr lang="en-GB" smtClean="0"/>
              <a:pPr/>
              <a:t>39</a:t>
            </a:fld>
            <a:endParaRPr lang="en-GB" dirty="0"/>
          </a:p>
        </p:txBody>
      </p:sp>
      <p:sp>
        <p:nvSpPr>
          <p:cNvPr id="7" name="Rechthoek 6">
            <a:extLst>
              <a:ext uri="{FF2B5EF4-FFF2-40B4-BE49-F238E27FC236}">
                <a16:creationId xmlns:a16="http://schemas.microsoft.com/office/drawing/2014/main" id="{0ED4058B-081B-CF19-9FDA-00B17ED92A04}"/>
              </a:ext>
            </a:extLst>
          </p:cNvPr>
          <p:cNvSpPr/>
          <p:nvPr/>
        </p:nvSpPr>
        <p:spPr>
          <a:xfrm>
            <a:off x="718665" y="1565275"/>
            <a:ext cx="3465135" cy="240124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8" name="Rechthoek 7">
            <a:extLst>
              <a:ext uri="{FF2B5EF4-FFF2-40B4-BE49-F238E27FC236}">
                <a16:creationId xmlns:a16="http://schemas.microsoft.com/office/drawing/2014/main" id="{13423FC0-CF74-4282-C4E3-A3C06227C2B6}"/>
              </a:ext>
            </a:extLst>
          </p:cNvPr>
          <p:cNvSpPr/>
          <p:nvPr/>
        </p:nvSpPr>
        <p:spPr>
          <a:xfrm>
            <a:off x="4362403" y="1565275"/>
            <a:ext cx="3465135" cy="240124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0" name="Rechthoek 9">
            <a:extLst>
              <a:ext uri="{FF2B5EF4-FFF2-40B4-BE49-F238E27FC236}">
                <a16:creationId xmlns:a16="http://schemas.microsoft.com/office/drawing/2014/main" id="{C81C8113-F8A1-8186-D1F9-E8FF8FAE3314}"/>
              </a:ext>
            </a:extLst>
          </p:cNvPr>
          <p:cNvSpPr/>
          <p:nvPr/>
        </p:nvSpPr>
        <p:spPr>
          <a:xfrm>
            <a:off x="8007253" y="1565275"/>
            <a:ext cx="3465135" cy="240124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nvGrpSpPr>
          <p:cNvPr id="263" name="Groep 262">
            <a:extLst>
              <a:ext uri="{FF2B5EF4-FFF2-40B4-BE49-F238E27FC236}">
                <a16:creationId xmlns:a16="http://schemas.microsoft.com/office/drawing/2014/main" id="{8197C5DF-8696-FCCF-53AC-0A43CA4B8A05}"/>
              </a:ext>
            </a:extLst>
          </p:cNvPr>
          <p:cNvGrpSpPr/>
          <p:nvPr/>
        </p:nvGrpSpPr>
        <p:grpSpPr>
          <a:xfrm>
            <a:off x="1561745" y="1839311"/>
            <a:ext cx="1785474" cy="1844865"/>
            <a:chOff x="7220430" y="534265"/>
            <a:chExt cx="2511596" cy="2595140"/>
          </a:xfrm>
        </p:grpSpPr>
        <p:sp>
          <p:nvSpPr>
            <p:cNvPr id="158" name="Vrije vorm: vorm 157">
              <a:extLst>
                <a:ext uri="{FF2B5EF4-FFF2-40B4-BE49-F238E27FC236}">
                  <a16:creationId xmlns:a16="http://schemas.microsoft.com/office/drawing/2014/main" id="{741FF57B-26F8-E8F1-4F2B-3F388D80F8F9}"/>
                </a:ext>
              </a:extLst>
            </p:cNvPr>
            <p:cNvSpPr/>
            <p:nvPr/>
          </p:nvSpPr>
          <p:spPr>
            <a:xfrm>
              <a:off x="8271506" y="2363432"/>
              <a:ext cx="1460520" cy="765973"/>
            </a:xfrm>
            <a:custGeom>
              <a:avLst/>
              <a:gdLst>
                <a:gd name="connsiteX0" fmla="*/ 3018 w 1460520"/>
                <a:gd name="connsiteY0" fmla="*/ 528153 h 765973"/>
                <a:gd name="connsiteX1" fmla="*/ 14285 w 1460520"/>
                <a:gd name="connsiteY1" fmla="*/ 501394 h 765973"/>
                <a:gd name="connsiteX2" fmla="*/ 46276 w 1460520"/>
                <a:gd name="connsiteY2" fmla="*/ 511856 h 765973"/>
                <a:gd name="connsiteX3" fmla="*/ 1023310 w 1460520"/>
                <a:gd name="connsiteY3" fmla="*/ 4829 h 765973"/>
                <a:gd name="connsiteX4" fmla="*/ 1043833 w 1460520"/>
                <a:gd name="connsiteY4" fmla="*/ 0 h 765973"/>
                <a:gd name="connsiteX5" fmla="*/ 1064355 w 1460520"/>
                <a:gd name="connsiteY5" fmla="*/ 4829 h 765973"/>
                <a:gd name="connsiteX6" fmla="*/ 1373602 w 1460520"/>
                <a:gd name="connsiteY6" fmla="*/ 174643 h 765973"/>
                <a:gd name="connsiteX7" fmla="*/ 1441608 w 1460520"/>
                <a:gd name="connsiteY7" fmla="*/ 174643 h 765973"/>
                <a:gd name="connsiteX8" fmla="*/ 1457704 w 1460520"/>
                <a:gd name="connsiteY8" fmla="*/ 211865 h 765973"/>
                <a:gd name="connsiteX9" fmla="*/ 1457503 w 1460520"/>
                <a:gd name="connsiteY9" fmla="*/ 211865 h 765973"/>
                <a:gd name="connsiteX10" fmla="*/ 1460521 w 1460520"/>
                <a:gd name="connsiteY10" fmla="*/ 224541 h 765973"/>
                <a:gd name="connsiteX11" fmla="*/ 1442614 w 1460520"/>
                <a:gd name="connsiteY11" fmla="*/ 253514 h 765973"/>
                <a:gd name="connsiteX12" fmla="*/ 437009 w 1460520"/>
                <a:gd name="connsiteY12" fmla="*/ 761145 h 765973"/>
                <a:gd name="connsiteX13" fmla="*/ 416487 w 1460520"/>
                <a:gd name="connsiteY13" fmla="*/ 765974 h 765973"/>
                <a:gd name="connsiteX14" fmla="*/ 395964 w 1460520"/>
                <a:gd name="connsiteY14" fmla="*/ 761145 h 765973"/>
                <a:gd name="connsiteX15" fmla="*/ 17907 w 1460520"/>
                <a:gd name="connsiteY15" fmla="*/ 570205 h 765973"/>
                <a:gd name="connsiteX16" fmla="*/ 0 w 1460520"/>
                <a:gd name="connsiteY16" fmla="*/ 541232 h 765973"/>
                <a:gd name="connsiteX17" fmla="*/ 3219 w 1460520"/>
                <a:gd name="connsiteY17" fmla="*/ 527751 h 7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0520" h="765973">
                  <a:moveTo>
                    <a:pt x="3018" y="528153"/>
                  </a:moveTo>
                  <a:cubicBezTo>
                    <a:pt x="3018" y="528153"/>
                    <a:pt x="14285" y="501193"/>
                    <a:pt x="14285" y="501394"/>
                  </a:cubicBezTo>
                  <a:lnTo>
                    <a:pt x="46276" y="511856"/>
                  </a:lnTo>
                  <a:lnTo>
                    <a:pt x="1023310" y="4829"/>
                  </a:lnTo>
                  <a:cubicBezTo>
                    <a:pt x="1029547" y="1609"/>
                    <a:pt x="1036590" y="0"/>
                    <a:pt x="1043833" y="0"/>
                  </a:cubicBezTo>
                  <a:cubicBezTo>
                    <a:pt x="1051076" y="0"/>
                    <a:pt x="1057917" y="1609"/>
                    <a:pt x="1064355" y="4829"/>
                  </a:cubicBezTo>
                  <a:lnTo>
                    <a:pt x="1373602" y="174643"/>
                  </a:lnTo>
                  <a:lnTo>
                    <a:pt x="1441608" y="174643"/>
                  </a:lnTo>
                  <a:cubicBezTo>
                    <a:pt x="1441608" y="174643"/>
                    <a:pt x="1457704" y="211865"/>
                    <a:pt x="1457704" y="211865"/>
                  </a:cubicBezTo>
                  <a:lnTo>
                    <a:pt x="1457503" y="211865"/>
                  </a:lnTo>
                  <a:cubicBezTo>
                    <a:pt x="1459314" y="215889"/>
                    <a:pt x="1460521" y="220114"/>
                    <a:pt x="1460521" y="224541"/>
                  </a:cubicBezTo>
                  <a:cubicBezTo>
                    <a:pt x="1460521" y="236814"/>
                    <a:pt x="1453680" y="248081"/>
                    <a:pt x="1442614" y="253514"/>
                  </a:cubicBezTo>
                  <a:lnTo>
                    <a:pt x="437009" y="761145"/>
                  </a:lnTo>
                  <a:cubicBezTo>
                    <a:pt x="430772" y="764364"/>
                    <a:pt x="423730" y="765974"/>
                    <a:pt x="416487" y="765974"/>
                  </a:cubicBezTo>
                  <a:cubicBezTo>
                    <a:pt x="409244" y="765974"/>
                    <a:pt x="402403" y="764364"/>
                    <a:pt x="395964" y="761145"/>
                  </a:cubicBezTo>
                  <a:lnTo>
                    <a:pt x="17907" y="570205"/>
                  </a:lnTo>
                  <a:cubicBezTo>
                    <a:pt x="6841" y="564571"/>
                    <a:pt x="0" y="553505"/>
                    <a:pt x="0" y="541232"/>
                  </a:cubicBezTo>
                  <a:cubicBezTo>
                    <a:pt x="0" y="536403"/>
                    <a:pt x="1409" y="531976"/>
                    <a:pt x="3219" y="527751"/>
                  </a:cubicBezTo>
                  <a:close/>
                </a:path>
              </a:pathLst>
            </a:custGeom>
            <a:solidFill>
              <a:schemeClr val="bg1">
                <a:lumMod val="50000"/>
              </a:schemeClr>
            </a:solidFill>
            <a:ln w="0" cap="flat">
              <a:noFill/>
              <a:prstDash val="solid"/>
              <a:miter/>
            </a:ln>
          </p:spPr>
          <p:txBody>
            <a:bodyPr rtlCol="0" anchor="ctr"/>
            <a:lstStyle/>
            <a:p>
              <a:endParaRPr lang="en-GB"/>
            </a:p>
          </p:txBody>
        </p:sp>
        <p:sp>
          <p:nvSpPr>
            <p:cNvPr id="159" name="Vrije vorm: vorm 158">
              <a:extLst>
                <a:ext uri="{FF2B5EF4-FFF2-40B4-BE49-F238E27FC236}">
                  <a16:creationId xmlns:a16="http://schemas.microsoft.com/office/drawing/2014/main" id="{D156ABEC-C64D-A426-0248-D08DF4C947F9}"/>
                </a:ext>
              </a:extLst>
            </p:cNvPr>
            <p:cNvSpPr/>
            <p:nvPr/>
          </p:nvSpPr>
          <p:spPr>
            <a:xfrm>
              <a:off x="8285339" y="2342255"/>
              <a:ext cx="1432251" cy="728248"/>
            </a:xfrm>
            <a:custGeom>
              <a:avLst/>
              <a:gdLst>
                <a:gd name="connsiteX0" fmla="*/ 4678 w 1432251"/>
                <a:gd name="connsiteY0" fmla="*/ 517339 h 728248"/>
                <a:gd name="connsiteX1" fmla="*/ 1024769 w 1432251"/>
                <a:gd name="connsiteY1" fmla="*/ 2264 h 728248"/>
                <a:gd name="connsiteX2" fmla="*/ 1044084 w 1432251"/>
                <a:gd name="connsiteY2" fmla="*/ 2264 h 728248"/>
                <a:gd name="connsiteX3" fmla="*/ 1427574 w 1432251"/>
                <a:gd name="connsiteY3" fmla="*/ 195819 h 728248"/>
                <a:gd name="connsiteX4" fmla="*/ 1427574 w 1432251"/>
                <a:gd name="connsiteY4" fmla="*/ 210909 h 728248"/>
                <a:gd name="connsiteX5" fmla="*/ 407483 w 1432251"/>
                <a:gd name="connsiteY5" fmla="*/ 725985 h 728248"/>
                <a:gd name="connsiteX6" fmla="*/ 388168 w 1432251"/>
                <a:gd name="connsiteY6" fmla="*/ 725985 h 728248"/>
                <a:gd name="connsiteX7" fmla="*/ 4678 w 1432251"/>
                <a:gd name="connsiteY7" fmla="*/ 532228 h 728248"/>
                <a:gd name="connsiteX8" fmla="*/ 4678 w 1432251"/>
                <a:gd name="connsiteY8" fmla="*/ 517138 h 72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251" h="728248">
                  <a:moveTo>
                    <a:pt x="4678" y="517339"/>
                  </a:moveTo>
                  <a:lnTo>
                    <a:pt x="1024769" y="2264"/>
                  </a:lnTo>
                  <a:cubicBezTo>
                    <a:pt x="1030805" y="-755"/>
                    <a:pt x="1038048" y="-755"/>
                    <a:pt x="1044084" y="2264"/>
                  </a:cubicBezTo>
                  <a:lnTo>
                    <a:pt x="1427574" y="195819"/>
                  </a:lnTo>
                  <a:cubicBezTo>
                    <a:pt x="1433811" y="198837"/>
                    <a:pt x="1433811" y="207690"/>
                    <a:pt x="1427574" y="210909"/>
                  </a:cubicBezTo>
                  <a:lnTo>
                    <a:pt x="407483" y="725985"/>
                  </a:lnTo>
                  <a:cubicBezTo>
                    <a:pt x="401447" y="729003"/>
                    <a:pt x="394204" y="729003"/>
                    <a:pt x="388168" y="725985"/>
                  </a:cubicBezTo>
                  <a:lnTo>
                    <a:pt x="4678" y="532228"/>
                  </a:lnTo>
                  <a:cubicBezTo>
                    <a:pt x="-1559" y="529210"/>
                    <a:pt x="-1559" y="520357"/>
                    <a:pt x="4678" y="517138"/>
                  </a:cubicBezTo>
                  <a:close/>
                </a:path>
              </a:pathLst>
            </a:custGeom>
            <a:solidFill>
              <a:schemeClr val="bg1">
                <a:lumMod val="75000"/>
              </a:schemeClr>
            </a:solidFill>
            <a:ln w="0" cap="flat">
              <a:noFill/>
              <a:prstDash val="solid"/>
              <a:miter/>
            </a:ln>
          </p:spPr>
          <p:txBody>
            <a:bodyPr rtlCol="0" anchor="ctr"/>
            <a:lstStyle/>
            <a:p>
              <a:endParaRPr lang="en-GB"/>
            </a:p>
          </p:txBody>
        </p:sp>
        <p:grpSp>
          <p:nvGrpSpPr>
            <p:cNvPr id="160" name="Graphic 3">
              <a:extLst>
                <a:ext uri="{FF2B5EF4-FFF2-40B4-BE49-F238E27FC236}">
                  <a16:creationId xmlns:a16="http://schemas.microsoft.com/office/drawing/2014/main" id="{118CFEE5-EFB4-FFFC-0257-FB34B23999A6}"/>
                </a:ext>
              </a:extLst>
            </p:cNvPr>
            <p:cNvGrpSpPr/>
            <p:nvPr/>
          </p:nvGrpSpPr>
          <p:grpSpPr>
            <a:xfrm>
              <a:off x="8294795" y="2346531"/>
              <a:ext cx="1420230" cy="717316"/>
              <a:chOff x="8167761" y="2907813"/>
              <a:chExt cx="1420230" cy="717316"/>
            </a:xfrm>
            <a:solidFill>
              <a:schemeClr val="bg1"/>
            </a:solidFill>
          </p:grpSpPr>
          <p:grpSp>
            <p:nvGrpSpPr>
              <p:cNvPr id="161" name="Graphic 3">
                <a:extLst>
                  <a:ext uri="{FF2B5EF4-FFF2-40B4-BE49-F238E27FC236}">
                    <a16:creationId xmlns:a16="http://schemas.microsoft.com/office/drawing/2014/main" id="{37231914-6CA2-63AB-1CA2-929DFEB1B4A7}"/>
                  </a:ext>
                </a:extLst>
              </p:cNvPr>
              <p:cNvGrpSpPr/>
              <p:nvPr/>
            </p:nvGrpSpPr>
            <p:grpSpPr>
              <a:xfrm>
                <a:off x="8224069" y="2936219"/>
                <a:ext cx="1080609" cy="545786"/>
                <a:chOff x="8224069" y="2936219"/>
                <a:chExt cx="1080609" cy="545786"/>
              </a:xfrm>
              <a:grpFill/>
            </p:grpSpPr>
            <p:sp>
              <p:nvSpPr>
                <p:cNvPr id="217" name="Vrije vorm: vorm 216">
                  <a:extLst>
                    <a:ext uri="{FF2B5EF4-FFF2-40B4-BE49-F238E27FC236}">
                      <a16:creationId xmlns:a16="http://schemas.microsoft.com/office/drawing/2014/main" id="{CDF9CEE3-45A3-1478-C17B-AF1CE8455D6F}"/>
                    </a:ext>
                  </a:extLst>
                </p:cNvPr>
                <p:cNvSpPr/>
                <p:nvPr/>
              </p:nvSpPr>
              <p:spPr>
                <a:xfrm>
                  <a:off x="8224069" y="3424333"/>
                  <a:ext cx="114037" cy="57671"/>
                </a:xfrm>
                <a:custGeom>
                  <a:avLst/>
                  <a:gdLst>
                    <a:gd name="connsiteX0" fmla="*/ 111343 w 114037"/>
                    <a:gd name="connsiteY0" fmla="*/ 32357 h 57671"/>
                    <a:gd name="connsiteX1" fmla="*/ 64061 w 114037"/>
                    <a:gd name="connsiteY1" fmla="*/ 56300 h 57671"/>
                    <a:gd name="connsiteX2" fmla="*/ 48770 w 114037"/>
                    <a:gd name="connsiteY2" fmla="*/ 55696 h 57671"/>
                    <a:gd name="connsiteX3" fmla="*/ 3701 w 114037"/>
                    <a:gd name="connsiteY3" fmla="*/ 32960 h 57671"/>
                    <a:gd name="connsiteX4" fmla="*/ 2695 w 114037"/>
                    <a:gd name="connsiteY4" fmla="*/ 25315 h 57671"/>
                    <a:gd name="connsiteX5" fmla="*/ 49977 w 114037"/>
                    <a:gd name="connsiteY5" fmla="*/ 1372 h 57671"/>
                    <a:gd name="connsiteX6" fmla="*/ 65268 w 114037"/>
                    <a:gd name="connsiteY6" fmla="*/ 1975 h 57671"/>
                    <a:gd name="connsiteX7" fmla="*/ 110337 w 114037"/>
                    <a:gd name="connsiteY7" fmla="*/ 24711 h 57671"/>
                    <a:gd name="connsiteX8" fmla="*/ 111343 w 114037"/>
                    <a:gd name="connsiteY8" fmla="*/ 32357 h 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37" h="57671">
                      <a:moveTo>
                        <a:pt x="111343" y="32357"/>
                      </a:moveTo>
                      <a:lnTo>
                        <a:pt x="64061" y="56300"/>
                      </a:lnTo>
                      <a:cubicBezTo>
                        <a:pt x="60238" y="58312"/>
                        <a:pt x="53397" y="58110"/>
                        <a:pt x="48770" y="55696"/>
                      </a:cubicBezTo>
                      <a:lnTo>
                        <a:pt x="3701" y="32960"/>
                      </a:lnTo>
                      <a:cubicBezTo>
                        <a:pt x="-726" y="30747"/>
                        <a:pt x="-1329" y="27327"/>
                        <a:pt x="2695" y="25315"/>
                      </a:cubicBezTo>
                      <a:lnTo>
                        <a:pt x="49977" y="1372"/>
                      </a:lnTo>
                      <a:cubicBezTo>
                        <a:pt x="53800" y="-640"/>
                        <a:pt x="60641" y="-439"/>
                        <a:pt x="65268" y="1975"/>
                      </a:cubicBezTo>
                      <a:lnTo>
                        <a:pt x="110337" y="24711"/>
                      </a:lnTo>
                      <a:cubicBezTo>
                        <a:pt x="114764" y="26924"/>
                        <a:pt x="115367" y="30345"/>
                        <a:pt x="111343" y="32357"/>
                      </a:cubicBezTo>
                      <a:close/>
                    </a:path>
                  </a:pathLst>
                </a:custGeom>
                <a:grpFill/>
                <a:ln w="0" cap="flat">
                  <a:noFill/>
                  <a:prstDash val="solid"/>
                  <a:miter/>
                </a:ln>
              </p:spPr>
              <p:txBody>
                <a:bodyPr rtlCol="0" anchor="ctr"/>
                <a:lstStyle/>
                <a:p>
                  <a:endParaRPr lang="en-GB"/>
                </a:p>
              </p:txBody>
            </p:sp>
            <p:sp>
              <p:nvSpPr>
                <p:cNvPr id="218" name="Vrije vorm: vorm 217">
                  <a:extLst>
                    <a:ext uri="{FF2B5EF4-FFF2-40B4-BE49-F238E27FC236}">
                      <a16:creationId xmlns:a16="http://schemas.microsoft.com/office/drawing/2014/main" id="{C4C2363E-680E-2FE7-85FF-1920614B22AB}"/>
                    </a:ext>
                  </a:extLst>
                </p:cNvPr>
                <p:cNvSpPr/>
                <p:nvPr/>
              </p:nvSpPr>
              <p:spPr>
                <a:xfrm>
                  <a:off x="8295424" y="3388433"/>
                  <a:ext cx="113578" cy="57493"/>
                </a:xfrm>
                <a:custGeom>
                  <a:avLst/>
                  <a:gdLst>
                    <a:gd name="connsiteX0" fmla="*/ 110409 w 113578"/>
                    <a:gd name="connsiteY0" fmla="*/ 32645 h 57493"/>
                    <a:gd name="connsiteX1" fmla="*/ 64334 w 113578"/>
                    <a:gd name="connsiteY1" fmla="*/ 55984 h 57493"/>
                    <a:gd name="connsiteX2" fmla="*/ 49244 w 113578"/>
                    <a:gd name="connsiteY2" fmla="*/ 55984 h 57493"/>
                    <a:gd name="connsiteX3" fmla="*/ 3169 w 113578"/>
                    <a:gd name="connsiteY3" fmla="*/ 32645 h 57493"/>
                    <a:gd name="connsiteX4" fmla="*/ 3169 w 113578"/>
                    <a:gd name="connsiteY4" fmla="*/ 24999 h 57493"/>
                    <a:gd name="connsiteX5" fmla="*/ 49244 w 113578"/>
                    <a:gd name="connsiteY5" fmla="*/ 1660 h 57493"/>
                    <a:gd name="connsiteX6" fmla="*/ 64334 w 113578"/>
                    <a:gd name="connsiteY6" fmla="*/ 1660 h 57493"/>
                    <a:gd name="connsiteX7" fmla="*/ 110409 w 113578"/>
                    <a:gd name="connsiteY7" fmla="*/ 24999 h 57493"/>
                    <a:gd name="connsiteX8" fmla="*/ 110409 w 113578"/>
                    <a:gd name="connsiteY8" fmla="*/ 32645 h 5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493">
                      <a:moveTo>
                        <a:pt x="110409" y="32645"/>
                      </a:moveTo>
                      <a:lnTo>
                        <a:pt x="64334" y="55984"/>
                      </a:lnTo>
                      <a:cubicBezTo>
                        <a:pt x="60109" y="57996"/>
                        <a:pt x="53268" y="57996"/>
                        <a:pt x="49244" y="55984"/>
                      </a:cubicBezTo>
                      <a:lnTo>
                        <a:pt x="3169" y="32645"/>
                      </a:lnTo>
                      <a:cubicBezTo>
                        <a:pt x="-1056" y="30432"/>
                        <a:pt x="-1056" y="27011"/>
                        <a:pt x="3169" y="24999"/>
                      </a:cubicBezTo>
                      <a:lnTo>
                        <a:pt x="49244" y="1660"/>
                      </a:lnTo>
                      <a:cubicBezTo>
                        <a:pt x="53469" y="-553"/>
                        <a:pt x="60310" y="-553"/>
                        <a:pt x="64334" y="1660"/>
                      </a:cubicBezTo>
                      <a:lnTo>
                        <a:pt x="110409" y="24999"/>
                      </a:lnTo>
                      <a:cubicBezTo>
                        <a:pt x="114634" y="27213"/>
                        <a:pt x="114634" y="30633"/>
                        <a:pt x="110409" y="32645"/>
                      </a:cubicBezTo>
                      <a:close/>
                    </a:path>
                  </a:pathLst>
                </a:custGeom>
                <a:grpFill/>
                <a:ln w="0" cap="flat">
                  <a:noFill/>
                  <a:prstDash val="solid"/>
                  <a:miter/>
                </a:ln>
              </p:spPr>
              <p:txBody>
                <a:bodyPr rtlCol="0" anchor="ctr"/>
                <a:lstStyle/>
                <a:p>
                  <a:endParaRPr lang="en-GB"/>
                </a:p>
              </p:txBody>
            </p:sp>
            <p:sp>
              <p:nvSpPr>
                <p:cNvPr id="219" name="Vrije vorm: vorm 218">
                  <a:extLst>
                    <a:ext uri="{FF2B5EF4-FFF2-40B4-BE49-F238E27FC236}">
                      <a16:creationId xmlns:a16="http://schemas.microsoft.com/office/drawing/2014/main" id="{3B17FDB6-E436-43E4-9611-A9FB15D26D6F}"/>
                    </a:ext>
                  </a:extLst>
                </p:cNvPr>
                <p:cNvSpPr/>
                <p:nvPr/>
              </p:nvSpPr>
              <p:spPr>
                <a:xfrm>
                  <a:off x="8366247" y="3352619"/>
                  <a:ext cx="113578" cy="57644"/>
                </a:xfrm>
                <a:custGeom>
                  <a:avLst/>
                  <a:gdLst>
                    <a:gd name="connsiteX0" fmla="*/ 110409 w 113578"/>
                    <a:gd name="connsiteY0" fmla="*/ 32645 h 57644"/>
                    <a:gd name="connsiteX1" fmla="*/ 64334 w 113578"/>
                    <a:gd name="connsiteY1" fmla="*/ 55984 h 57644"/>
                    <a:gd name="connsiteX2" fmla="*/ 49244 w 113578"/>
                    <a:gd name="connsiteY2" fmla="*/ 55984 h 57644"/>
                    <a:gd name="connsiteX3" fmla="*/ 3169 w 113578"/>
                    <a:gd name="connsiteY3" fmla="*/ 32645 h 57644"/>
                    <a:gd name="connsiteX4" fmla="*/ 3169 w 113578"/>
                    <a:gd name="connsiteY4" fmla="*/ 24999 h 57644"/>
                    <a:gd name="connsiteX5" fmla="*/ 49244 w 113578"/>
                    <a:gd name="connsiteY5" fmla="*/ 1660 h 57644"/>
                    <a:gd name="connsiteX6" fmla="*/ 64334 w 113578"/>
                    <a:gd name="connsiteY6" fmla="*/ 1660 h 57644"/>
                    <a:gd name="connsiteX7" fmla="*/ 110409 w 113578"/>
                    <a:gd name="connsiteY7" fmla="*/ 24999 h 57644"/>
                    <a:gd name="connsiteX8" fmla="*/ 110409 w 113578"/>
                    <a:gd name="connsiteY8" fmla="*/ 32645 h 5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644">
                      <a:moveTo>
                        <a:pt x="110409" y="32645"/>
                      </a:moveTo>
                      <a:lnTo>
                        <a:pt x="64334" y="55984"/>
                      </a:lnTo>
                      <a:cubicBezTo>
                        <a:pt x="60109" y="58197"/>
                        <a:pt x="53268" y="58197"/>
                        <a:pt x="49244" y="55984"/>
                      </a:cubicBezTo>
                      <a:lnTo>
                        <a:pt x="3169" y="32645"/>
                      </a:lnTo>
                      <a:cubicBezTo>
                        <a:pt x="-1056" y="30432"/>
                        <a:pt x="-1056" y="27011"/>
                        <a:pt x="3169" y="24999"/>
                      </a:cubicBezTo>
                      <a:lnTo>
                        <a:pt x="49244" y="1660"/>
                      </a:lnTo>
                      <a:cubicBezTo>
                        <a:pt x="53469" y="-553"/>
                        <a:pt x="60310" y="-553"/>
                        <a:pt x="64334" y="1660"/>
                      </a:cubicBezTo>
                      <a:lnTo>
                        <a:pt x="110409" y="24999"/>
                      </a:lnTo>
                      <a:cubicBezTo>
                        <a:pt x="114634" y="27213"/>
                        <a:pt x="114634" y="30633"/>
                        <a:pt x="110409" y="32645"/>
                      </a:cubicBezTo>
                      <a:close/>
                    </a:path>
                  </a:pathLst>
                </a:custGeom>
                <a:grpFill/>
                <a:ln w="0" cap="flat">
                  <a:noFill/>
                  <a:prstDash val="solid"/>
                  <a:miter/>
                </a:ln>
              </p:spPr>
              <p:txBody>
                <a:bodyPr rtlCol="0" anchor="ctr"/>
                <a:lstStyle/>
                <a:p>
                  <a:endParaRPr lang="en-GB"/>
                </a:p>
              </p:txBody>
            </p:sp>
            <p:sp>
              <p:nvSpPr>
                <p:cNvPr id="220" name="Vrije vorm: vorm 219">
                  <a:extLst>
                    <a:ext uri="{FF2B5EF4-FFF2-40B4-BE49-F238E27FC236}">
                      <a16:creationId xmlns:a16="http://schemas.microsoft.com/office/drawing/2014/main" id="{E22DDA7D-7D50-F94F-8644-CA9A73DDA60C}"/>
                    </a:ext>
                  </a:extLst>
                </p:cNvPr>
                <p:cNvSpPr/>
                <p:nvPr/>
              </p:nvSpPr>
              <p:spPr>
                <a:xfrm>
                  <a:off x="8437271" y="3316956"/>
                  <a:ext cx="113578" cy="57493"/>
                </a:xfrm>
                <a:custGeom>
                  <a:avLst/>
                  <a:gdLst>
                    <a:gd name="connsiteX0" fmla="*/ 110409 w 113578"/>
                    <a:gd name="connsiteY0" fmla="*/ 32494 h 57493"/>
                    <a:gd name="connsiteX1" fmla="*/ 64334 w 113578"/>
                    <a:gd name="connsiteY1" fmla="*/ 55833 h 57493"/>
                    <a:gd name="connsiteX2" fmla="*/ 49244 w 113578"/>
                    <a:gd name="connsiteY2" fmla="*/ 55833 h 57493"/>
                    <a:gd name="connsiteX3" fmla="*/ 3169 w 113578"/>
                    <a:gd name="connsiteY3" fmla="*/ 32494 h 57493"/>
                    <a:gd name="connsiteX4" fmla="*/ 3169 w 113578"/>
                    <a:gd name="connsiteY4" fmla="*/ 24849 h 57493"/>
                    <a:gd name="connsiteX5" fmla="*/ 49244 w 113578"/>
                    <a:gd name="connsiteY5" fmla="*/ 1509 h 57493"/>
                    <a:gd name="connsiteX6" fmla="*/ 64334 w 113578"/>
                    <a:gd name="connsiteY6" fmla="*/ 1509 h 57493"/>
                    <a:gd name="connsiteX7" fmla="*/ 110409 w 113578"/>
                    <a:gd name="connsiteY7" fmla="*/ 24849 h 57493"/>
                    <a:gd name="connsiteX8" fmla="*/ 110409 w 113578"/>
                    <a:gd name="connsiteY8" fmla="*/ 32494 h 5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493">
                      <a:moveTo>
                        <a:pt x="110409" y="32494"/>
                      </a:moveTo>
                      <a:lnTo>
                        <a:pt x="64334" y="55833"/>
                      </a:lnTo>
                      <a:cubicBezTo>
                        <a:pt x="60109" y="58047"/>
                        <a:pt x="53268" y="58047"/>
                        <a:pt x="49244" y="55833"/>
                      </a:cubicBezTo>
                      <a:lnTo>
                        <a:pt x="3169" y="32494"/>
                      </a:lnTo>
                      <a:cubicBezTo>
                        <a:pt x="-1056" y="30281"/>
                        <a:pt x="-1056" y="26860"/>
                        <a:pt x="3169" y="24849"/>
                      </a:cubicBezTo>
                      <a:lnTo>
                        <a:pt x="49244" y="1509"/>
                      </a:lnTo>
                      <a:cubicBezTo>
                        <a:pt x="53469" y="-503"/>
                        <a:pt x="60310" y="-503"/>
                        <a:pt x="64334" y="1509"/>
                      </a:cubicBezTo>
                      <a:lnTo>
                        <a:pt x="110409" y="24849"/>
                      </a:lnTo>
                      <a:cubicBezTo>
                        <a:pt x="114634" y="27062"/>
                        <a:pt x="114634" y="30482"/>
                        <a:pt x="110409" y="32494"/>
                      </a:cubicBezTo>
                      <a:close/>
                    </a:path>
                  </a:pathLst>
                </a:custGeom>
                <a:grpFill/>
                <a:ln w="0" cap="flat">
                  <a:noFill/>
                  <a:prstDash val="solid"/>
                  <a:miter/>
                </a:ln>
              </p:spPr>
              <p:txBody>
                <a:bodyPr rtlCol="0" anchor="ctr"/>
                <a:lstStyle/>
                <a:p>
                  <a:endParaRPr lang="en-GB"/>
                </a:p>
              </p:txBody>
            </p:sp>
            <p:sp>
              <p:nvSpPr>
                <p:cNvPr id="221" name="Vrije vorm: vorm 220">
                  <a:extLst>
                    <a:ext uri="{FF2B5EF4-FFF2-40B4-BE49-F238E27FC236}">
                      <a16:creationId xmlns:a16="http://schemas.microsoft.com/office/drawing/2014/main" id="{8BBC229C-A2F8-F439-D5CD-023F582B3967}"/>
                    </a:ext>
                  </a:extLst>
                </p:cNvPr>
                <p:cNvSpPr/>
                <p:nvPr/>
              </p:nvSpPr>
              <p:spPr>
                <a:xfrm>
                  <a:off x="8508295" y="3281142"/>
                  <a:ext cx="113578" cy="57342"/>
                </a:xfrm>
                <a:custGeom>
                  <a:avLst/>
                  <a:gdLst>
                    <a:gd name="connsiteX0" fmla="*/ 110409 w 113578"/>
                    <a:gd name="connsiteY0" fmla="*/ 32494 h 57342"/>
                    <a:gd name="connsiteX1" fmla="*/ 64334 w 113578"/>
                    <a:gd name="connsiteY1" fmla="*/ 55833 h 57342"/>
                    <a:gd name="connsiteX2" fmla="*/ 49244 w 113578"/>
                    <a:gd name="connsiteY2" fmla="*/ 55833 h 57342"/>
                    <a:gd name="connsiteX3" fmla="*/ 3169 w 113578"/>
                    <a:gd name="connsiteY3" fmla="*/ 32494 h 57342"/>
                    <a:gd name="connsiteX4" fmla="*/ 3169 w 113578"/>
                    <a:gd name="connsiteY4" fmla="*/ 24849 h 57342"/>
                    <a:gd name="connsiteX5" fmla="*/ 49244 w 113578"/>
                    <a:gd name="connsiteY5" fmla="*/ 1509 h 57342"/>
                    <a:gd name="connsiteX6" fmla="*/ 64334 w 113578"/>
                    <a:gd name="connsiteY6" fmla="*/ 1509 h 57342"/>
                    <a:gd name="connsiteX7" fmla="*/ 110409 w 113578"/>
                    <a:gd name="connsiteY7" fmla="*/ 24849 h 57342"/>
                    <a:gd name="connsiteX8" fmla="*/ 110409 w 113578"/>
                    <a:gd name="connsiteY8" fmla="*/ 32494 h 5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342">
                      <a:moveTo>
                        <a:pt x="110409" y="32494"/>
                      </a:moveTo>
                      <a:lnTo>
                        <a:pt x="64334" y="55833"/>
                      </a:lnTo>
                      <a:cubicBezTo>
                        <a:pt x="60109" y="57846"/>
                        <a:pt x="53268" y="57846"/>
                        <a:pt x="49244" y="55833"/>
                      </a:cubicBezTo>
                      <a:lnTo>
                        <a:pt x="3169" y="32494"/>
                      </a:lnTo>
                      <a:cubicBezTo>
                        <a:pt x="-1056" y="30281"/>
                        <a:pt x="-1056" y="26860"/>
                        <a:pt x="3169" y="24849"/>
                      </a:cubicBezTo>
                      <a:lnTo>
                        <a:pt x="49244" y="1509"/>
                      </a:lnTo>
                      <a:cubicBezTo>
                        <a:pt x="53469" y="-503"/>
                        <a:pt x="60310" y="-503"/>
                        <a:pt x="64334" y="1509"/>
                      </a:cubicBezTo>
                      <a:lnTo>
                        <a:pt x="110409" y="24849"/>
                      </a:lnTo>
                      <a:cubicBezTo>
                        <a:pt x="114634" y="27062"/>
                        <a:pt x="114634" y="30482"/>
                        <a:pt x="110409" y="32494"/>
                      </a:cubicBezTo>
                      <a:close/>
                    </a:path>
                  </a:pathLst>
                </a:custGeom>
                <a:grpFill/>
                <a:ln w="0" cap="flat">
                  <a:noFill/>
                  <a:prstDash val="solid"/>
                  <a:miter/>
                </a:ln>
              </p:spPr>
              <p:txBody>
                <a:bodyPr rtlCol="0" anchor="ctr"/>
                <a:lstStyle/>
                <a:p>
                  <a:endParaRPr lang="en-GB"/>
                </a:p>
              </p:txBody>
            </p:sp>
            <p:sp>
              <p:nvSpPr>
                <p:cNvPr id="222" name="Vrije vorm: vorm 221">
                  <a:extLst>
                    <a:ext uri="{FF2B5EF4-FFF2-40B4-BE49-F238E27FC236}">
                      <a16:creationId xmlns:a16="http://schemas.microsoft.com/office/drawing/2014/main" id="{7DDC7F73-5ACE-F7E4-72AE-38807D774248}"/>
                    </a:ext>
                  </a:extLst>
                </p:cNvPr>
                <p:cNvSpPr/>
                <p:nvPr/>
              </p:nvSpPr>
              <p:spPr>
                <a:xfrm>
                  <a:off x="8579118" y="3245177"/>
                  <a:ext cx="113578" cy="57644"/>
                </a:xfrm>
                <a:custGeom>
                  <a:avLst/>
                  <a:gdLst>
                    <a:gd name="connsiteX0" fmla="*/ 110409 w 113578"/>
                    <a:gd name="connsiteY0" fmla="*/ 32645 h 57644"/>
                    <a:gd name="connsiteX1" fmla="*/ 64334 w 113578"/>
                    <a:gd name="connsiteY1" fmla="*/ 55984 h 57644"/>
                    <a:gd name="connsiteX2" fmla="*/ 49244 w 113578"/>
                    <a:gd name="connsiteY2" fmla="*/ 55984 h 57644"/>
                    <a:gd name="connsiteX3" fmla="*/ 3169 w 113578"/>
                    <a:gd name="connsiteY3" fmla="*/ 32645 h 57644"/>
                    <a:gd name="connsiteX4" fmla="*/ 3169 w 113578"/>
                    <a:gd name="connsiteY4" fmla="*/ 24999 h 57644"/>
                    <a:gd name="connsiteX5" fmla="*/ 49244 w 113578"/>
                    <a:gd name="connsiteY5" fmla="*/ 1660 h 57644"/>
                    <a:gd name="connsiteX6" fmla="*/ 64334 w 113578"/>
                    <a:gd name="connsiteY6" fmla="*/ 1660 h 57644"/>
                    <a:gd name="connsiteX7" fmla="*/ 110409 w 113578"/>
                    <a:gd name="connsiteY7" fmla="*/ 24999 h 57644"/>
                    <a:gd name="connsiteX8" fmla="*/ 110409 w 113578"/>
                    <a:gd name="connsiteY8" fmla="*/ 32645 h 5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644">
                      <a:moveTo>
                        <a:pt x="110409" y="32645"/>
                      </a:moveTo>
                      <a:lnTo>
                        <a:pt x="64334" y="55984"/>
                      </a:lnTo>
                      <a:cubicBezTo>
                        <a:pt x="60109" y="58197"/>
                        <a:pt x="53268" y="58197"/>
                        <a:pt x="49244" y="55984"/>
                      </a:cubicBezTo>
                      <a:lnTo>
                        <a:pt x="3169" y="32645"/>
                      </a:lnTo>
                      <a:cubicBezTo>
                        <a:pt x="-1056" y="30432"/>
                        <a:pt x="-1056" y="27011"/>
                        <a:pt x="3169" y="24999"/>
                      </a:cubicBezTo>
                      <a:lnTo>
                        <a:pt x="49244" y="1660"/>
                      </a:lnTo>
                      <a:cubicBezTo>
                        <a:pt x="53469" y="-553"/>
                        <a:pt x="60310" y="-553"/>
                        <a:pt x="64334" y="1660"/>
                      </a:cubicBezTo>
                      <a:lnTo>
                        <a:pt x="110409" y="24999"/>
                      </a:lnTo>
                      <a:cubicBezTo>
                        <a:pt x="114635" y="27212"/>
                        <a:pt x="114635" y="30633"/>
                        <a:pt x="110409" y="32645"/>
                      </a:cubicBezTo>
                      <a:close/>
                    </a:path>
                  </a:pathLst>
                </a:custGeom>
                <a:grpFill/>
                <a:ln w="0" cap="flat">
                  <a:noFill/>
                  <a:prstDash val="solid"/>
                  <a:miter/>
                </a:ln>
              </p:spPr>
              <p:txBody>
                <a:bodyPr rtlCol="0" anchor="ctr"/>
                <a:lstStyle/>
                <a:p>
                  <a:endParaRPr lang="en-GB"/>
                </a:p>
              </p:txBody>
            </p:sp>
            <p:sp>
              <p:nvSpPr>
                <p:cNvPr id="223" name="Vrije vorm: vorm 222">
                  <a:extLst>
                    <a:ext uri="{FF2B5EF4-FFF2-40B4-BE49-F238E27FC236}">
                      <a16:creationId xmlns:a16="http://schemas.microsoft.com/office/drawing/2014/main" id="{01AD255F-4F1D-F6E0-A932-C650151AA52D}"/>
                    </a:ext>
                  </a:extLst>
                </p:cNvPr>
                <p:cNvSpPr/>
                <p:nvPr/>
              </p:nvSpPr>
              <p:spPr>
                <a:xfrm>
                  <a:off x="8650142" y="3209514"/>
                  <a:ext cx="113578" cy="57493"/>
                </a:xfrm>
                <a:custGeom>
                  <a:avLst/>
                  <a:gdLst>
                    <a:gd name="connsiteX0" fmla="*/ 110409 w 113578"/>
                    <a:gd name="connsiteY0" fmla="*/ 32494 h 57493"/>
                    <a:gd name="connsiteX1" fmla="*/ 64334 w 113578"/>
                    <a:gd name="connsiteY1" fmla="*/ 55833 h 57493"/>
                    <a:gd name="connsiteX2" fmla="*/ 49244 w 113578"/>
                    <a:gd name="connsiteY2" fmla="*/ 55833 h 57493"/>
                    <a:gd name="connsiteX3" fmla="*/ 3169 w 113578"/>
                    <a:gd name="connsiteY3" fmla="*/ 32494 h 57493"/>
                    <a:gd name="connsiteX4" fmla="*/ 3169 w 113578"/>
                    <a:gd name="connsiteY4" fmla="*/ 24848 h 57493"/>
                    <a:gd name="connsiteX5" fmla="*/ 49244 w 113578"/>
                    <a:gd name="connsiteY5" fmla="*/ 1509 h 57493"/>
                    <a:gd name="connsiteX6" fmla="*/ 64334 w 113578"/>
                    <a:gd name="connsiteY6" fmla="*/ 1509 h 57493"/>
                    <a:gd name="connsiteX7" fmla="*/ 110409 w 113578"/>
                    <a:gd name="connsiteY7" fmla="*/ 24848 h 57493"/>
                    <a:gd name="connsiteX8" fmla="*/ 110409 w 113578"/>
                    <a:gd name="connsiteY8" fmla="*/ 32494 h 5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493">
                      <a:moveTo>
                        <a:pt x="110409" y="32494"/>
                      </a:moveTo>
                      <a:lnTo>
                        <a:pt x="64334" y="55833"/>
                      </a:lnTo>
                      <a:cubicBezTo>
                        <a:pt x="60109" y="58047"/>
                        <a:pt x="53268" y="58047"/>
                        <a:pt x="49244" y="55833"/>
                      </a:cubicBezTo>
                      <a:lnTo>
                        <a:pt x="3169" y="32494"/>
                      </a:lnTo>
                      <a:cubicBezTo>
                        <a:pt x="-1056" y="30281"/>
                        <a:pt x="-1056" y="26860"/>
                        <a:pt x="3169" y="24848"/>
                      </a:cubicBezTo>
                      <a:lnTo>
                        <a:pt x="49244" y="1509"/>
                      </a:lnTo>
                      <a:cubicBezTo>
                        <a:pt x="53469" y="-503"/>
                        <a:pt x="60310" y="-503"/>
                        <a:pt x="64334" y="1509"/>
                      </a:cubicBezTo>
                      <a:lnTo>
                        <a:pt x="110409" y="24848"/>
                      </a:lnTo>
                      <a:cubicBezTo>
                        <a:pt x="114635" y="27061"/>
                        <a:pt x="114635" y="30482"/>
                        <a:pt x="110409" y="32494"/>
                      </a:cubicBezTo>
                      <a:close/>
                    </a:path>
                  </a:pathLst>
                </a:custGeom>
                <a:grpFill/>
                <a:ln w="0" cap="flat">
                  <a:noFill/>
                  <a:prstDash val="solid"/>
                  <a:miter/>
                </a:ln>
              </p:spPr>
              <p:txBody>
                <a:bodyPr rtlCol="0" anchor="ctr"/>
                <a:lstStyle/>
                <a:p>
                  <a:endParaRPr lang="en-GB"/>
                </a:p>
              </p:txBody>
            </p:sp>
            <p:sp>
              <p:nvSpPr>
                <p:cNvPr id="224" name="Vrije vorm: vorm 223">
                  <a:extLst>
                    <a:ext uri="{FF2B5EF4-FFF2-40B4-BE49-F238E27FC236}">
                      <a16:creationId xmlns:a16="http://schemas.microsoft.com/office/drawing/2014/main" id="{9715DCC4-FAAB-AF1E-6B63-C7CB106E97E2}"/>
                    </a:ext>
                  </a:extLst>
                </p:cNvPr>
                <p:cNvSpPr/>
                <p:nvPr/>
              </p:nvSpPr>
              <p:spPr>
                <a:xfrm>
                  <a:off x="8720965" y="3173550"/>
                  <a:ext cx="113578" cy="57644"/>
                </a:xfrm>
                <a:custGeom>
                  <a:avLst/>
                  <a:gdLst>
                    <a:gd name="connsiteX0" fmla="*/ 110409 w 113578"/>
                    <a:gd name="connsiteY0" fmla="*/ 32645 h 57644"/>
                    <a:gd name="connsiteX1" fmla="*/ 64334 w 113578"/>
                    <a:gd name="connsiteY1" fmla="*/ 55984 h 57644"/>
                    <a:gd name="connsiteX2" fmla="*/ 49244 w 113578"/>
                    <a:gd name="connsiteY2" fmla="*/ 55984 h 57644"/>
                    <a:gd name="connsiteX3" fmla="*/ 3169 w 113578"/>
                    <a:gd name="connsiteY3" fmla="*/ 32645 h 57644"/>
                    <a:gd name="connsiteX4" fmla="*/ 3169 w 113578"/>
                    <a:gd name="connsiteY4" fmla="*/ 24999 h 57644"/>
                    <a:gd name="connsiteX5" fmla="*/ 49244 w 113578"/>
                    <a:gd name="connsiteY5" fmla="*/ 1660 h 57644"/>
                    <a:gd name="connsiteX6" fmla="*/ 64334 w 113578"/>
                    <a:gd name="connsiteY6" fmla="*/ 1660 h 57644"/>
                    <a:gd name="connsiteX7" fmla="*/ 110409 w 113578"/>
                    <a:gd name="connsiteY7" fmla="*/ 24999 h 57644"/>
                    <a:gd name="connsiteX8" fmla="*/ 110409 w 113578"/>
                    <a:gd name="connsiteY8" fmla="*/ 32645 h 5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644">
                      <a:moveTo>
                        <a:pt x="110409" y="32645"/>
                      </a:moveTo>
                      <a:lnTo>
                        <a:pt x="64334" y="55984"/>
                      </a:lnTo>
                      <a:cubicBezTo>
                        <a:pt x="60109" y="58197"/>
                        <a:pt x="53268" y="58197"/>
                        <a:pt x="49244" y="55984"/>
                      </a:cubicBezTo>
                      <a:lnTo>
                        <a:pt x="3169" y="32645"/>
                      </a:lnTo>
                      <a:cubicBezTo>
                        <a:pt x="-1056" y="30432"/>
                        <a:pt x="-1056" y="27011"/>
                        <a:pt x="3169" y="24999"/>
                      </a:cubicBezTo>
                      <a:lnTo>
                        <a:pt x="49244" y="1660"/>
                      </a:lnTo>
                      <a:cubicBezTo>
                        <a:pt x="53469" y="-553"/>
                        <a:pt x="60310" y="-553"/>
                        <a:pt x="64334" y="1660"/>
                      </a:cubicBezTo>
                      <a:lnTo>
                        <a:pt x="110409" y="24999"/>
                      </a:lnTo>
                      <a:cubicBezTo>
                        <a:pt x="114635" y="27212"/>
                        <a:pt x="114635" y="30633"/>
                        <a:pt x="110409" y="32645"/>
                      </a:cubicBezTo>
                      <a:close/>
                    </a:path>
                  </a:pathLst>
                </a:custGeom>
                <a:grpFill/>
                <a:ln w="0" cap="flat">
                  <a:noFill/>
                  <a:prstDash val="solid"/>
                  <a:miter/>
                </a:ln>
              </p:spPr>
              <p:txBody>
                <a:bodyPr rtlCol="0" anchor="ctr"/>
                <a:lstStyle/>
                <a:p>
                  <a:endParaRPr lang="en-GB"/>
                </a:p>
              </p:txBody>
            </p:sp>
            <p:sp>
              <p:nvSpPr>
                <p:cNvPr id="225" name="Vrije vorm: vorm 224">
                  <a:extLst>
                    <a:ext uri="{FF2B5EF4-FFF2-40B4-BE49-F238E27FC236}">
                      <a16:creationId xmlns:a16="http://schemas.microsoft.com/office/drawing/2014/main" id="{B4BE0A60-4FAA-7AFB-2339-489F5F4105CF}"/>
                    </a:ext>
                  </a:extLst>
                </p:cNvPr>
                <p:cNvSpPr/>
                <p:nvPr/>
              </p:nvSpPr>
              <p:spPr>
                <a:xfrm>
                  <a:off x="8791989" y="3137736"/>
                  <a:ext cx="113578" cy="57644"/>
                </a:xfrm>
                <a:custGeom>
                  <a:avLst/>
                  <a:gdLst>
                    <a:gd name="connsiteX0" fmla="*/ 110409 w 113578"/>
                    <a:gd name="connsiteY0" fmla="*/ 32645 h 57644"/>
                    <a:gd name="connsiteX1" fmla="*/ 64334 w 113578"/>
                    <a:gd name="connsiteY1" fmla="*/ 55984 h 57644"/>
                    <a:gd name="connsiteX2" fmla="*/ 49244 w 113578"/>
                    <a:gd name="connsiteY2" fmla="*/ 55984 h 57644"/>
                    <a:gd name="connsiteX3" fmla="*/ 3169 w 113578"/>
                    <a:gd name="connsiteY3" fmla="*/ 32645 h 57644"/>
                    <a:gd name="connsiteX4" fmla="*/ 3169 w 113578"/>
                    <a:gd name="connsiteY4" fmla="*/ 24999 h 57644"/>
                    <a:gd name="connsiteX5" fmla="*/ 49244 w 113578"/>
                    <a:gd name="connsiteY5" fmla="*/ 1660 h 57644"/>
                    <a:gd name="connsiteX6" fmla="*/ 64334 w 113578"/>
                    <a:gd name="connsiteY6" fmla="*/ 1660 h 57644"/>
                    <a:gd name="connsiteX7" fmla="*/ 110409 w 113578"/>
                    <a:gd name="connsiteY7" fmla="*/ 24999 h 57644"/>
                    <a:gd name="connsiteX8" fmla="*/ 110409 w 113578"/>
                    <a:gd name="connsiteY8" fmla="*/ 32645 h 5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644">
                      <a:moveTo>
                        <a:pt x="110409" y="32645"/>
                      </a:moveTo>
                      <a:lnTo>
                        <a:pt x="64334" y="55984"/>
                      </a:lnTo>
                      <a:cubicBezTo>
                        <a:pt x="60109" y="58198"/>
                        <a:pt x="53268" y="58198"/>
                        <a:pt x="49244" y="55984"/>
                      </a:cubicBezTo>
                      <a:lnTo>
                        <a:pt x="3169" y="32645"/>
                      </a:lnTo>
                      <a:cubicBezTo>
                        <a:pt x="-1056" y="30432"/>
                        <a:pt x="-1056" y="27011"/>
                        <a:pt x="3169" y="24999"/>
                      </a:cubicBezTo>
                      <a:lnTo>
                        <a:pt x="49244" y="1660"/>
                      </a:lnTo>
                      <a:cubicBezTo>
                        <a:pt x="53469" y="-553"/>
                        <a:pt x="60310" y="-553"/>
                        <a:pt x="64334" y="1660"/>
                      </a:cubicBezTo>
                      <a:lnTo>
                        <a:pt x="110409" y="24999"/>
                      </a:lnTo>
                      <a:cubicBezTo>
                        <a:pt x="114635" y="27011"/>
                        <a:pt x="114635" y="30633"/>
                        <a:pt x="110409" y="32645"/>
                      </a:cubicBezTo>
                      <a:close/>
                    </a:path>
                  </a:pathLst>
                </a:custGeom>
                <a:grpFill/>
                <a:ln w="0" cap="flat">
                  <a:noFill/>
                  <a:prstDash val="solid"/>
                  <a:miter/>
                </a:ln>
              </p:spPr>
              <p:txBody>
                <a:bodyPr rtlCol="0" anchor="ctr"/>
                <a:lstStyle/>
                <a:p>
                  <a:endParaRPr lang="en-GB"/>
                </a:p>
              </p:txBody>
            </p:sp>
            <p:sp>
              <p:nvSpPr>
                <p:cNvPr id="226" name="Vrije vorm: vorm 225">
                  <a:extLst>
                    <a:ext uri="{FF2B5EF4-FFF2-40B4-BE49-F238E27FC236}">
                      <a16:creationId xmlns:a16="http://schemas.microsoft.com/office/drawing/2014/main" id="{E188AE46-079F-3F4D-5EAB-6E501F7D8B0A}"/>
                    </a:ext>
                  </a:extLst>
                </p:cNvPr>
                <p:cNvSpPr/>
                <p:nvPr/>
              </p:nvSpPr>
              <p:spPr>
                <a:xfrm>
                  <a:off x="8862811" y="3101922"/>
                  <a:ext cx="113578" cy="57644"/>
                </a:xfrm>
                <a:custGeom>
                  <a:avLst/>
                  <a:gdLst>
                    <a:gd name="connsiteX0" fmla="*/ 110409 w 113578"/>
                    <a:gd name="connsiteY0" fmla="*/ 32645 h 57644"/>
                    <a:gd name="connsiteX1" fmla="*/ 64334 w 113578"/>
                    <a:gd name="connsiteY1" fmla="*/ 55984 h 57644"/>
                    <a:gd name="connsiteX2" fmla="*/ 49244 w 113578"/>
                    <a:gd name="connsiteY2" fmla="*/ 55984 h 57644"/>
                    <a:gd name="connsiteX3" fmla="*/ 3169 w 113578"/>
                    <a:gd name="connsiteY3" fmla="*/ 32645 h 57644"/>
                    <a:gd name="connsiteX4" fmla="*/ 3169 w 113578"/>
                    <a:gd name="connsiteY4" fmla="*/ 24999 h 57644"/>
                    <a:gd name="connsiteX5" fmla="*/ 49244 w 113578"/>
                    <a:gd name="connsiteY5" fmla="*/ 1660 h 57644"/>
                    <a:gd name="connsiteX6" fmla="*/ 64334 w 113578"/>
                    <a:gd name="connsiteY6" fmla="*/ 1660 h 57644"/>
                    <a:gd name="connsiteX7" fmla="*/ 110409 w 113578"/>
                    <a:gd name="connsiteY7" fmla="*/ 24999 h 57644"/>
                    <a:gd name="connsiteX8" fmla="*/ 110409 w 113578"/>
                    <a:gd name="connsiteY8" fmla="*/ 32645 h 5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644">
                      <a:moveTo>
                        <a:pt x="110409" y="32645"/>
                      </a:moveTo>
                      <a:lnTo>
                        <a:pt x="64334" y="55984"/>
                      </a:lnTo>
                      <a:cubicBezTo>
                        <a:pt x="60109" y="58198"/>
                        <a:pt x="53268" y="58198"/>
                        <a:pt x="49244" y="55984"/>
                      </a:cubicBezTo>
                      <a:lnTo>
                        <a:pt x="3169" y="32645"/>
                      </a:lnTo>
                      <a:cubicBezTo>
                        <a:pt x="-1056" y="30432"/>
                        <a:pt x="-1056" y="27011"/>
                        <a:pt x="3169" y="24999"/>
                      </a:cubicBezTo>
                      <a:lnTo>
                        <a:pt x="49244" y="1660"/>
                      </a:lnTo>
                      <a:cubicBezTo>
                        <a:pt x="53469" y="-553"/>
                        <a:pt x="60310" y="-553"/>
                        <a:pt x="64334" y="1660"/>
                      </a:cubicBezTo>
                      <a:lnTo>
                        <a:pt x="110409" y="24999"/>
                      </a:lnTo>
                      <a:cubicBezTo>
                        <a:pt x="114634" y="27212"/>
                        <a:pt x="114634" y="30633"/>
                        <a:pt x="110409" y="32645"/>
                      </a:cubicBezTo>
                      <a:close/>
                    </a:path>
                  </a:pathLst>
                </a:custGeom>
                <a:grpFill/>
                <a:ln w="0" cap="flat">
                  <a:noFill/>
                  <a:prstDash val="solid"/>
                  <a:miter/>
                </a:ln>
              </p:spPr>
              <p:txBody>
                <a:bodyPr rtlCol="0" anchor="ctr"/>
                <a:lstStyle/>
                <a:p>
                  <a:endParaRPr lang="en-GB"/>
                </a:p>
              </p:txBody>
            </p:sp>
            <p:sp>
              <p:nvSpPr>
                <p:cNvPr id="227" name="Vrije vorm: vorm 226">
                  <a:extLst>
                    <a:ext uri="{FF2B5EF4-FFF2-40B4-BE49-F238E27FC236}">
                      <a16:creationId xmlns:a16="http://schemas.microsoft.com/office/drawing/2014/main" id="{DADCB0E1-5B6B-958F-9213-6F2D59BF38E4}"/>
                    </a:ext>
                  </a:extLst>
                </p:cNvPr>
                <p:cNvSpPr/>
                <p:nvPr/>
              </p:nvSpPr>
              <p:spPr>
                <a:xfrm>
                  <a:off x="8933836" y="3066108"/>
                  <a:ext cx="113578" cy="57644"/>
                </a:xfrm>
                <a:custGeom>
                  <a:avLst/>
                  <a:gdLst>
                    <a:gd name="connsiteX0" fmla="*/ 110409 w 113578"/>
                    <a:gd name="connsiteY0" fmla="*/ 32645 h 57644"/>
                    <a:gd name="connsiteX1" fmla="*/ 64334 w 113578"/>
                    <a:gd name="connsiteY1" fmla="*/ 55984 h 57644"/>
                    <a:gd name="connsiteX2" fmla="*/ 49244 w 113578"/>
                    <a:gd name="connsiteY2" fmla="*/ 55984 h 57644"/>
                    <a:gd name="connsiteX3" fmla="*/ 3169 w 113578"/>
                    <a:gd name="connsiteY3" fmla="*/ 32645 h 57644"/>
                    <a:gd name="connsiteX4" fmla="*/ 3169 w 113578"/>
                    <a:gd name="connsiteY4" fmla="*/ 24999 h 57644"/>
                    <a:gd name="connsiteX5" fmla="*/ 49244 w 113578"/>
                    <a:gd name="connsiteY5" fmla="*/ 1660 h 57644"/>
                    <a:gd name="connsiteX6" fmla="*/ 64334 w 113578"/>
                    <a:gd name="connsiteY6" fmla="*/ 1660 h 57644"/>
                    <a:gd name="connsiteX7" fmla="*/ 110409 w 113578"/>
                    <a:gd name="connsiteY7" fmla="*/ 24999 h 57644"/>
                    <a:gd name="connsiteX8" fmla="*/ 110409 w 113578"/>
                    <a:gd name="connsiteY8" fmla="*/ 32645 h 5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644">
                      <a:moveTo>
                        <a:pt x="110409" y="32645"/>
                      </a:moveTo>
                      <a:lnTo>
                        <a:pt x="64334" y="55984"/>
                      </a:lnTo>
                      <a:cubicBezTo>
                        <a:pt x="60109" y="58197"/>
                        <a:pt x="53268" y="58197"/>
                        <a:pt x="49244" y="55984"/>
                      </a:cubicBezTo>
                      <a:lnTo>
                        <a:pt x="3169" y="32645"/>
                      </a:lnTo>
                      <a:cubicBezTo>
                        <a:pt x="-1056" y="30432"/>
                        <a:pt x="-1056" y="27011"/>
                        <a:pt x="3169" y="24999"/>
                      </a:cubicBezTo>
                      <a:lnTo>
                        <a:pt x="49244" y="1660"/>
                      </a:lnTo>
                      <a:cubicBezTo>
                        <a:pt x="53469" y="-553"/>
                        <a:pt x="60310" y="-553"/>
                        <a:pt x="64334" y="1660"/>
                      </a:cubicBezTo>
                      <a:lnTo>
                        <a:pt x="110409" y="24999"/>
                      </a:lnTo>
                      <a:cubicBezTo>
                        <a:pt x="114635" y="27011"/>
                        <a:pt x="114635" y="30633"/>
                        <a:pt x="110409" y="32645"/>
                      </a:cubicBezTo>
                      <a:close/>
                    </a:path>
                  </a:pathLst>
                </a:custGeom>
                <a:grpFill/>
                <a:ln w="0" cap="flat">
                  <a:noFill/>
                  <a:prstDash val="solid"/>
                  <a:miter/>
                </a:ln>
              </p:spPr>
              <p:txBody>
                <a:bodyPr rtlCol="0" anchor="ctr"/>
                <a:lstStyle/>
                <a:p>
                  <a:endParaRPr lang="en-GB"/>
                </a:p>
              </p:txBody>
            </p:sp>
            <p:sp>
              <p:nvSpPr>
                <p:cNvPr id="228" name="Vrije vorm: vorm 227">
                  <a:extLst>
                    <a:ext uri="{FF2B5EF4-FFF2-40B4-BE49-F238E27FC236}">
                      <a16:creationId xmlns:a16="http://schemas.microsoft.com/office/drawing/2014/main" id="{D4C1F91E-71B6-2DF1-4E9A-D1A8F796DD85}"/>
                    </a:ext>
                  </a:extLst>
                </p:cNvPr>
                <p:cNvSpPr/>
                <p:nvPr/>
              </p:nvSpPr>
              <p:spPr>
                <a:xfrm>
                  <a:off x="9004860" y="3030294"/>
                  <a:ext cx="113578" cy="57644"/>
                </a:xfrm>
                <a:custGeom>
                  <a:avLst/>
                  <a:gdLst>
                    <a:gd name="connsiteX0" fmla="*/ 110409 w 113578"/>
                    <a:gd name="connsiteY0" fmla="*/ 32645 h 57644"/>
                    <a:gd name="connsiteX1" fmla="*/ 64334 w 113578"/>
                    <a:gd name="connsiteY1" fmla="*/ 55984 h 57644"/>
                    <a:gd name="connsiteX2" fmla="*/ 49244 w 113578"/>
                    <a:gd name="connsiteY2" fmla="*/ 55984 h 57644"/>
                    <a:gd name="connsiteX3" fmla="*/ 3169 w 113578"/>
                    <a:gd name="connsiteY3" fmla="*/ 32645 h 57644"/>
                    <a:gd name="connsiteX4" fmla="*/ 3169 w 113578"/>
                    <a:gd name="connsiteY4" fmla="*/ 24999 h 57644"/>
                    <a:gd name="connsiteX5" fmla="*/ 49244 w 113578"/>
                    <a:gd name="connsiteY5" fmla="*/ 1660 h 57644"/>
                    <a:gd name="connsiteX6" fmla="*/ 64334 w 113578"/>
                    <a:gd name="connsiteY6" fmla="*/ 1660 h 57644"/>
                    <a:gd name="connsiteX7" fmla="*/ 110409 w 113578"/>
                    <a:gd name="connsiteY7" fmla="*/ 24999 h 57644"/>
                    <a:gd name="connsiteX8" fmla="*/ 110409 w 113578"/>
                    <a:gd name="connsiteY8" fmla="*/ 32645 h 5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8" h="57644">
                      <a:moveTo>
                        <a:pt x="110409" y="32645"/>
                      </a:moveTo>
                      <a:lnTo>
                        <a:pt x="64334" y="55984"/>
                      </a:lnTo>
                      <a:cubicBezTo>
                        <a:pt x="60109" y="58197"/>
                        <a:pt x="53268" y="58197"/>
                        <a:pt x="49244" y="55984"/>
                      </a:cubicBezTo>
                      <a:lnTo>
                        <a:pt x="3169" y="32645"/>
                      </a:lnTo>
                      <a:cubicBezTo>
                        <a:pt x="-1056" y="30432"/>
                        <a:pt x="-1056" y="27011"/>
                        <a:pt x="3169" y="24999"/>
                      </a:cubicBezTo>
                      <a:lnTo>
                        <a:pt x="49244" y="1660"/>
                      </a:lnTo>
                      <a:cubicBezTo>
                        <a:pt x="53469" y="-553"/>
                        <a:pt x="60310" y="-553"/>
                        <a:pt x="64334" y="1660"/>
                      </a:cubicBezTo>
                      <a:lnTo>
                        <a:pt x="110409" y="24999"/>
                      </a:lnTo>
                      <a:cubicBezTo>
                        <a:pt x="114635" y="27011"/>
                        <a:pt x="114635" y="30633"/>
                        <a:pt x="110409" y="32645"/>
                      </a:cubicBezTo>
                      <a:close/>
                    </a:path>
                  </a:pathLst>
                </a:custGeom>
                <a:grpFill/>
                <a:ln w="0" cap="flat">
                  <a:noFill/>
                  <a:prstDash val="solid"/>
                  <a:miter/>
                </a:ln>
              </p:spPr>
              <p:txBody>
                <a:bodyPr rtlCol="0" anchor="ctr"/>
                <a:lstStyle/>
                <a:p>
                  <a:endParaRPr lang="en-GB"/>
                </a:p>
              </p:txBody>
            </p:sp>
            <p:sp>
              <p:nvSpPr>
                <p:cNvPr id="229" name="Vrije vorm: vorm 228">
                  <a:extLst>
                    <a:ext uri="{FF2B5EF4-FFF2-40B4-BE49-F238E27FC236}">
                      <a16:creationId xmlns:a16="http://schemas.microsoft.com/office/drawing/2014/main" id="{5CE0567F-0C3F-5481-91FD-AC2F39C1F90A}"/>
                    </a:ext>
                  </a:extLst>
                </p:cNvPr>
                <p:cNvSpPr/>
                <p:nvPr/>
              </p:nvSpPr>
              <p:spPr>
                <a:xfrm>
                  <a:off x="9075352" y="2994567"/>
                  <a:ext cx="114037" cy="57671"/>
                </a:xfrm>
                <a:custGeom>
                  <a:avLst/>
                  <a:gdLst>
                    <a:gd name="connsiteX0" fmla="*/ 111343 w 114037"/>
                    <a:gd name="connsiteY0" fmla="*/ 32357 h 57671"/>
                    <a:gd name="connsiteX1" fmla="*/ 64061 w 114037"/>
                    <a:gd name="connsiteY1" fmla="*/ 56300 h 57671"/>
                    <a:gd name="connsiteX2" fmla="*/ 48770 w 114037"/>
                    <a:gd name="connsiteY2" fmla="*/ 55696 h 57671"/>
                    <a:gd name="connsiteX3" fmla="*/ 3701 w 114037"/>
                    <a:gd name="connsiteY3" fmla="*/ 32961 h 57671"/>
                    <a:gd name="connsiteX4" fmla="*/ 2695 w 114037"/>
                    <a:gd name="connsiteY4" fmla="*/ 25315 h 57671"/>
                    <a:gd name="connsiteX5" fmla="*/ 49977 w 114037"/>
                    <a:gd name="connsiteY5" fmla="*/ 1372 h 57671"/>
                    <a:gd name="connsiteX6" fmla="*/ 65268 w 114037"/>
                    <a:gd name="connsiteY6" fmla="*/ 1975 h 57671"/>
                    <a:gd name="connsiteX7" fmla="*/ 110337 w 114037"/>
                    <a:gd name="connsiteY7" fmla="*/ 24711 h 57671"/>
                    <a:gd name="connsiteX8" fmla="*/ 111343 w 114037"/>
                    <a:gd name="connsiteY8" fmla="*/ 32357 h 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37" h="57671">
                      <a:moveTo>
                        <a:pt x="111343" y="32357"/>
                      </a:moveTo>
                      <a:lnTo>
                        <a:pt x="64061" y="56300"/>
                      </a:lnTo>
                      <a:cubicBezTo>
                        <a:pt x="60238" y="58312"/>
                        <a:pt x="53397" y="58111"/>
                        <a:pt x="48770" y="55696"/>
                      </a:cubicBezTo>
                      <a:lnTo>
                        <a:pt x="3701" y="32961"/>
                      </a:lnTo>
                      <a:cubicBezTo>
                        <a:pt x="-726" y="30747"/>
                        <a:pt x="-1329" y="27327"/>
                        <a:pt x="2695" y="25315"/>
                      </a:cubicBezTo>
                      <a:lnTo>
                        <a:pt x="49977" y="1372"/>
                      </a:lnTo>
                      <a:cubicBezTo>
                        <a:pt x="53800" y="-640"/>
                        <a:pt x="60641" y="-439"/>
                        <a:pt x="65268" y="1975"/>
                      </a:cubicBezTo>
                      <a:lnTo>
                        <a:pt x="110337" y="24711"/>
                      </a:lnTo>
                      <a:cubicBezTo>
                        <a:pt x="114764" y="26924"/>
                        <a:pt x="115367" y="30345"/>
                        <a:pt x="111343" y="32357"/>
                      </a:cubicBezTo>
                      <a:close/>
                    </a:path>
                  </a:pathLst>
                </a:custGeom>
                <a:grpFill/>
                <a:ln w="0" cap="flat">
                  <a:noFill/>
                  <a:prstDash val="solid"/>
                  <a:miter/>
                </a:ln>
              </p:spPr>
              <p:txBody>
                <a:bodyPr rtlCol="0" anchor="ctr"/>
                <a:lstStyle/>
                <a:p>
                  <a:endParaRPr lang="en-GB"/>
                </a:p>
              </p:txBody>
            </p:sp>
            <p:sp>
              <p:nvSpPr>
                <p:cNvPr id="230" name="Vrije vorm: vorm 229">
                  <a:extLst>
                    <a:ext uri="{FF2B5EF4-FFF2-40B4-BE49-F238E27FC236}">
                      <a16:creationId xmlns:a16="http://schemas.microsoft.com/office/drawing/2014/main" id="{2274F5DF-0B1E-949D-1435-EA54CCB6BAC7}"/>
                    </a:ext>
                  </a:extLst>
                </p:cNvPr>
                <p:cNvSpPr/>
                <p:nvPr/>
              </p:nvSpPr>
              <p:spPr>
                <a:xfrm>
                  <a:off x="9146376" y="2936219"/>
                  <a:ext cx="158302" cy="80004"/>
                </a:xfrm>
                <a:custGeom>
                  <a:avLst/>
                  <a:gdLst>
                    <a:gd name="connsiteX0" fmla="*/ 155608 w 158302"/>
                    <a:gd name="connsiteY0" fmla="*/ 32357 h 80004"/>
                    <a:gd name="connsiteX1" fmla="*/ 64061 w 158302"/>
                    <a:gd name="connsiteY1" fmla="*/ 78633 h 80004"/>
                    <a:gd name="connsiteX2" fmla="*/ 48770 w 158302"/>
                    <a:gd name="connsiteY2" fmla="*/ 78030 h 80004"/>
                    <a:gd name="connsiteX3" fmla="*/ 3701 w 158302"/>
                    <a:gd name="connsiteY3" fmla="*/ 55294 h 80004"/>
                    <a:gd name="connsiteX4" fmla="*/ 2695 w 158302"/>
                    <a:gd name="connsiteY4" fmla="*/ 47648 h 80004"/>
                    <a:gd name="connsiteX5" fmla="*/ 94241 w 158302"/>
                    <a:gd name="connsiteY5" fmla="*/ 1372 h 80004"/>
                    <a:gd name="connsiteX6" fmla="*/ 109533 w 158302"/>
                    <a:gd name="connsiteY6" fmla="*/ 1975 h 80004"/>
                    <a:gd name="connsiteX7" fmla="*/ 154602 w 158302"/>
                    <a:gd name="connsiteY7" fmla="*/ 24711 h 80004"/>
                    <a:gd name="connsiteX8" fmla="*/ 155608 w 158302"/>
                    <a:gd name="connsiteY8" fmla="*/ 32357 h 8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302" h="80004">
                      <a:moveTo>
                        <a:pt x="155608" y="32357"/>
                      </a:moveTo>
                      <a:lnTo>
                        <a:pt x="64061" y="78633"/>
                      </a:lnTo>
                      <a:cubicBezTo>
                        <a:pt x="60238" y="80645"/>
                        <a:pt x="53397" y="80444"/>
                        <a:pt x="48770" y="78030"/>
                      </a:cubicBezTo>
                      <a:lnTo>
                        <a:pt x="3701" y="55294"/>
                      </a:lnTo>
                      <a:cubicBezTo>
                        <a:pt x="-726" y="53081"/>
                        <a:pt x="-1329" y="49660"/>
                        <a:pt x="2695" y="47648"/>
                      </a:cubicBezTo>
                      <a:lnTo>
                        <a:pt x="94241" y="1372"/>
                      </a:lnTo>
                      <a:cubicBezTo>
                        <a:pt x="98064" y="-640"/>
                        <a:pt x="104905" y="-439"/>
                        <a:pt x="109533" y="1975"/>
                      </a:cubicBezTo>
                      <a:lnTo>
                        <a:pt x="154602" y="24711"/>
                      </a:lnTo>
                      <a:cubicBezTo>
                        <a:pt x="159028" y="26924"/>
                        <a:pt x="159632" y="30345"/>
                        <a:pt x="155608" y="32357"/>
                      </a:cubicBezTo>
                      <a:close/>
                    </a:path>
                  </a:pathLst>
                </a:custGeom>
                <a:grpFill/>
                <a:ln w="0" cap="flat">
                  <a:noFill/>
                  <a:prstDash val="solid"/>
                  <a:miter/>
                </a:ln>
              </p:spPr>
              <p:txBody>
                <a:bodyPr rtlCol="0" anchor="ctr"/>
                <a:lstStyle/>
                <a:p>
                  <a:endParaRPr lang="en-GB"/>
                </a:p>
              </p:txBody>
            </p:sp>
          </p:grpSp>
          <p:grpSp>
            <p:nvGrpSpPr>
              <p:cNvPr id="162" name="Graphic 3">
                <a:extLst>
                  <a:ext uri="{FF2B5EF4-FFF2-40B4-BE49-F238E27FC236}">
                    <a16:creationId xmlns:a16="http://schemas.microsoft.com/office/drawing/2014/main" id="{3A1EAA48-026D-2E16-6877-09D022279E48}"/>
                  </a:ext>
                </a:extLst>
              </p:cNvPr>
              <p:cNvGrpSpPr/>
              <p:nvPr/>
            </p:nvGrpSpPr>
            <p:grpSpPr>
              <a:xfrm>
                <a:off x="8294569" y="3007709"/>
                <a:ext cx="1009879" cy="510045"/>
                <a:chOff x="8294569" y="3007709"/>
                <a:chExt cx="1009879" cy="510045"/>
              </a:xfrm>
              <a:grpFill/>
            </p:grpSpPr>
            <p:sp>
              <p:nvSpPr>
                <p:cNvPr id="204" name="Vrije vorm: vorm 203">
                  <a:extLst>
                    <a:ext uri="{FF2B5EF4-FFF2-40B4-BE49-F238E27FC236}">
                      <a16:creationId xmlns:a16="http://schemas.microsoft.com/office/drawing/2014/main" id="{F25FE765-0E6A-8A73-9DEE-36AF30B82276}"/>
                    </a:ext>
                  </a:extLst>
                </p:cNvPr>
                <p:cNvSpPr/>
                <p:nvPr/>
              </p:nvSpPr>
              <p:spPr>
                <a:xfrm>
                  <a:off x="9190267" y="3007709"/>
                  <a:ext cx="114181" cy="57744"/>
                </a:xfrm>
                <a:custGeom>
                  <a:avLst/>
                  <a:gdLst>
                    <a:gd name="connsiteX0" fmla="*/ 64233 w 114181"/>
                    <a:gd name="connsiteY0" fmla="*/ 56236 h 57744"/>
                    <a:gd name="connsiteX1" fmla="*/ 111314 w 114181"/>
                    <a:gd name="connsiteY1" fmla="*/ 32494 h 57744"/>
                    <a:gd name="connsiteX2" fmla="*/ 111314 w 114181"/>
                    <a:gd name="connsiteY2" fmla="*/ 25251 h 57744"/>
                    <a:gd name="connsiteX3" fmla="*/ 64233 w 114181"/>
                    <a:gd name="connsiteY3" fmla="*/ 1509 h 57744"/>
                    <a:gd name="connsiteX4" fmla="*/ 49948 w 114181"/>
                    <a:gd name="connsiteY4" fmla="*/ 1509 h 57744"/>
                    <a:gd name="connsiteX5" fmla="*/ 2867 w 114181"/>
                    <a:gd name="connsiteY5" fmla="*/ 25251 h 57744"/>
                    <a:gd name="connsiteX6" fmla="*/ 2867 w 114181"/>
                    <a:gd name="connsiteY6" fmla="*/ 32494 h 57744"/>
                    <a:gd name="connsiteX7" fmla="*/ 49948 w 114181"/>
                    <a:gd name="connsiteY7" fmla="*/ 56236 h 57744"/>
                    <a:gd name="connsiteX8" fmla="*/ 64233 w 114181"/>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81" h="57744">
                      <a:moveTo>
                        <a:pt x="64233" y="56236"/>
                      </a:moveTo>
                      <a:lnTo>
                        <a:pt x="111314" y="32494"/>
                      </a:lnTo>
                      <a:cubicBezTo>
                        <a:pt x="115137" y="30482"/>
                        <a:pt x="115137" y="27263"/>
                        <a:pt x="111314" y="25251"/>
                      </a:cubicBezTo>
                      <a:lnTo>
                        <a:pt x="64233" y="1509"/>
                      </a:lnTo>
                      <a:cubicBezTo>
                        <a:pt x="60209" y="-503"/>
                        <a:pt x="53972" y="-503"/>
                        <a:pt x="49948" y="1509"/>
                      </a:cubicBezTo>
                      <a:lnTo>
                        <a:pt x="2867" y="25251"/>
                      </a:lnTo>
                      <a:cubicBezTo>
                        <a:pt x="-956" y="27263"/>
                        <a:pt x="-956" y="30482"/>
                        <a:pt x="2867" y="32494"/>
                      </a:cubicBezTo>
                      <a:lnTo>
                        <a:pt x="49948" y="56236"/>
                      </a:lnTo>
                      <a:cubicBezTo>
                        <a:pt x="53771" y="58248"/>
                        <a:pt x="60209" y="58248"/>
                        <a:pt x="64233" y="56236"/>
                      </a:cubicBezTo>
                      <a:close/>
                    </a:path>
                  </a:pathLst>
                </a:custGeom>
                <a:grpFill/>
                <a:ln w="0" cap="flat">
                  <a:noFill/>
                  <a:prstDash val="solid"/>
                  <a:miter/>
                </a:ln>
              </p:spPr>
              <p:txBody>
                <a:bodyPr rtlCol="0" anchor="ctr"/>
                <a:lstStyle/>
                <a:p>
                  <a:endParaRPr lang="en-GB"/>
                </a:p>
              </p:txBody>
            </p:sp>
            <p:sp>
              <p:nvSpPr>
                <p:cNvPr id="205" name="Vrije vorm: vorm 204">
                  <a:extLst>
                    <a:ext uri="{FF2B5EF4-FFF2-40B4-BE49-F238E27FC236}">
                      <a16:creationId xmlns:a16="http://schemas.microsoft.com/office/drawing/2014/main" id="{935D9F82-FF3C-D3C8-8ECC-041D98D61AFE}"/>
                    </a:ext>
                  </a:extLst>
                </p:cNvPr>
                <p:cNvSpPr/>
                <p:nvPr/>
              </p:nvSpPr>
              <p:spPr>
                <a:xfrm>
                  <a:off x="9119444" y="3043523"/>
                  <a:ext cx="114257" cy="57744"/>
                </a:xfrm>
                <a:custGeom>
                  <a:avLst/>
                  <a:gdLst>
                    <a:gd name="connsiteX0" fmla="*/ 64233 w 114257"/>
                    <a:gd name="connsiteY0" fmla="*/ 56236 h 57744"/>
                    <a:gd name="connsiteX1" fmla="*/ 111315 w 114257"/>
                    <a:gd name="connsiteY1" fmla="*/ 32494 h 57744"/>
                    <a:gd name="connsiteX2" fmla="*/ 111315 w 114257"/>
                    <a:gd name="connsiteY2" fmla="*/ 25251 h 57744"/>
                    <a:gd name="connsiteX3" fmla="*/ 64233 w 114257"/>
                    <a:gd name="connsiteY3" fmla="*/ 1509 h 57744"/>
                    <a:gd name="connsiteX4" fmla="*/ 49948 w 114257"/>
                    <a:gd name="connsiteY4" fmla="*/ 1509 h 57744"/>
                    <a:gd name="connsiteX5" fmla="*/ 2867 w 114257"/>
                    <a:gd name="connsiteY5" fmla="*/ 25251 h 57744"/>
                    <a:gd name="connsiteX6" fmla="*/ 2867 w 114257"/>
                    <a:gd name="connsiteY6" fmla="*/ 32494 h 57744"/>
                    <a:gd name="connsiteX7" fmla="*/ 49948 w 114257"/>
                    <a:gd name="connsiteY7" fmla="*/ 56236 h 57744"/>
                    <a:gd name="connsiteX8" fmla="*/ 64233 w 114257"/>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7" h="57744">
                      <a:moveTo>
                        <a:pt x="64233" y="56236"/>
                      </a:moveTo>
                      <a:lnTo>
                        <a:pt x="111315" y="32494"/>
                      </a:lnTo>
                      <a:cubicBezTo>
                        <a:pt x="115138" y="30482"/>
                        <a:pt x="115339" y="27263"/>
                        <a:pt x="111315" y="25251"/>
                      </a:cubicBezTo>
                      <a:lnTo>
                        <a:pt x="64233" y="1509"/>
                      </a:lnTo>
                      <a:cubicBezTo>
                        <a:pt x="60411" y="-503"/>
                        <a:pt x="53972" y="-503"/>
                        <a:pt x="49948" y="1509"/>
                      </a:cubicBezTo>
                      <a:lnTo>
                        <a:pt x="2867" y="25251"/>
                      </a:lnTo>
                      <a:cubicBezTo>
                        <a:pt x="-956" y="27263"/>
                        <a:pt x="-956" y="30482"/>
                        <a:pt x="2867" y="32494"/>
                      </a:cubicBezTo>
                      <a:lnTo>
                        <a:pt x="49948" y="56236"/>
                      </a:lnTo>
                      <a:cubicBezTo>
                        <a:pt x="53972" y="58248"/>
                        <a:pt x="60209" y="58248"/>
                        <a:pt x="64233" y="56236"/>
                      </a:cubicBezTo>
                      <a:close/>
                    </a:path>
                  </a:pathLst>
                </a:custGeom>
                <a:grpFill/>
                <a:ln w="0" cap="flat">
                  <a:noFill/>
                  <a:prstDash val="solid"/>
                  <a:miter/>
                </a:ln>
              </p:spPr>
              <p:txBody>
                <a:bodyPr rtlCol="0" anchor="ctr"/>
                <a:lstStyle/>
                <a:p>
                  <a:endParaRPr lang="en-GB"/>
                </a:p>
              </p:txBody>
            </p:sp>
            <p:sp>
              <p:nvSpPr>
                <p:cNvPr id="206" name="Vrije vorm: vorm 205">
                  <a:extLst>
                    <a:ext uri="{FF2B5EF4-FFF2-40B4-BE49-F238E27FC236}">
                      <a16:creationId xmlns:a16="http://schemas.microsoft.com/office/drawing/2014/main" id="{09B585D0-F69F-6D36-DD78-CC568AD3D6E5}"/>
                    </a:ext>
                  </a:extLst>
                </p:cNvPr>
                <p:cNvSpPr/>
                <p:nvPr/>
              </p:nvSpPr>
              <p:spPr>
                <a:xfrm>
                  <a:off x="9048269" y="3079337"/>
                  <a:ext cx="114483" cy="57744"/>
                </a:xfrm>
                <a:custGeom>
                  <a:avLst/>
                  <a:gdLst>
                    <a:gd name="connsiteX0" fmla="*/ 64384 w 114483"/>
                    <a:gd name="connsiteY0" fmla="*/ 56236 h 57744"/>
                    <a:gd name="connsiteX1" fmla="*/ 111466 w 114483"/>
                    <a:gd name="connsiteY1" fmla="*/ 32494 h 57744"/>
                    <a:gd name="connsiteX2" fmla="*/ 111466 w 114483"/>
                    <a:gd name="connsiteY2" fmla="*/ 25251 h 57744"/>
                    <a:gd name="connsiteX3" fmla="*/ 64384 w 114483"/>
                    <a:gd name="connsiteY3" fmla="*/ 1509 h 57744"/>
                    <a:gd name="connsiteX4" fmla="*/ 50099 w 114483"/>
                    <a:gd name="connsiteY4" fmla="*/ 1509 h 57744"/>
                    <a:gd name="connsiteX5" fmla="*/ 3018 w 114483"/>
                    <a:gd name="connsiteY5" fmla="*/ 25251 h 57744"/>
                    <a:gd name="connsiteX6" fmla="*/ 3018 w 114483"/>
                    <a:gd name="connsiteY6" fmla="*/ 32494 h 57744"/>
                    <a:gd name="connsiteX7" fmla="*/ 50099 w 114483"/>
                    <a:gd name="connsiteY7" fmla="*/ 56236 h 57744"/>
                    <a:gd name="connsiteX8" fmla="*/ 64384 w 114483"/>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744">
                      <a:moveTo>
                        <a:pt x="64384" y="56236"/>
                      </a:moveTo>
                      <a:lnTo>
                        <a:pt x="111466" y="32494"/>
                      </a:lnTo>
                      <a:cubicBezTo>
                        <a:pt x="115490" y="30482"/>
                        <a:pt x="115490" y="27263"/>
                        <a:pt x="111466" y="25251"/>
                      </a:cubicBezTo>
                      <a:lnTo>
                        <a:pt x="64384" y="1509"/>
                      </a:lnTo>
                      <a:cubicBezTo>
                        <a:pt x="60562" y="-503"/>
                        <a:pt x="54123" y="-503"/>
                        <a:pt x="50099" y="1509"/>
                      </a:cubicBezTo>
                      <a:lnTo>
                        <a:pt x="3018" y="25251"/>
                      </a:lnTo>
                      <a:cubicBezTo>
                        <a:pt x="-1006" y="27263"/>
                        <a:pt x="-1006" y="30482"/>
                        <a:pt x="3018" y="32494"/>
                      </a:cubicBezTo>
                      <a:lnTo>
                        <a:pt x="50099" y="56236"/>
                      </a:lnTo>
                      <a:cubicBezTo>
                        <a:pt x="53922" y="58248"/>
                        <a:pt x="60360" y="58248"/>
                        <a:pt x="64384" y="56236"/>
                      </a:cubicBezTo>
                      <a:close/>
                    </a:path>
                  </a:pathLst>
                </a:custGeom>
                <a:grpFill/>
                <a:ln w="0" cap="flat">
                  <a:noFill/>
                  <a:prstDash val="solid"/>
                  <a:miter/>
                </a:ln>
              </p:spPr>
              <p:txBody>
                <a:bodyPr rtlCol="0" anchor="ctr"/>
                <a:lstStyle/>
                <a:p>
                  <a:endParaRPr lang="en-GB"/>
                </a:p>
              </p:txBody>
            </p:sp>
            <p:sp>
              <p:nvSpPr>
                <p:cNvPr id="207" name="Vrije vorm: vorm 206">
                  <a:extLst>
                    <a:ext uri="{FF2B5EF4-FFF2-40B4-BE49-F238E27FC236}">
                      <a16:creationId xmlns:a16="http://schemas.microsoft.com/office/drawing/2014/main" id="{2602127F-30E7-4A4A-9AC4-6F679E925C32}"/>
                    </a:ext>
                  </a:extLst>
                </p:cNvPr>
                <p:cNvSpPr/>
                <p:nvPr/>
              </p:nvSpPr>
              <p:spPr>
                <a:xfrm>
                  <a:off x="8977597" y="3115352"/>
                  <a:ext cx="114181" cy="57744"/>
                </a:xfrm>
                <a:custGeom>
                  <a:avLst/>
                  <a:gdLst>
                    <a:gd name="connsiteX0" fmla="*/ 64234 w 114181"/>
                    <a:gd name="connsiteY0" fmla="*/ 56236 h 57744"/>
                    <a:gd name="connsiteX1" fmla="*/ 111315 w 114181"/>
                    <a:gd name="connsiteY1" fmla="*/ 32494 h 57744"/>
                    <a:gd name="connsiteX2" fmla="*/ 111315 w 114181"/>
                    <a:gd name="connsiteY2" fmla="*/ 25251 h 57744"/>
                    <a:gd name="connsiteX3" fmla="*/ 64234 w 114181"/>
                    <a:gd name="connsiteY3" fmla="*/ 1509 h 57744"/>
                    <a:gd name="connsiteX4" fmla="*/ 49948 w 114181"/>
                    <a:gd name="connsiteY4" fmla="*/ 1509 h 57744"/>
                    <a:gd name="connsiteX5" fmla="*/ 2867 w 114181"/>
                    <a:gd name="connsiteY5" fmla="*/ 25251 h 57744"/>
                    <a:gd name="connsiteX6" fmla="*/ 2867 w 114181"/>
                    <a:gd name="connsiteY6" fmla="*/ 32494 h 57744"/>
                    <a:gd name="connsiteX7" fmla="*/ 49948 w 114181"/>
                    <a:gd name="connsiteY7" fmla="*/ 56236 h 57744"/>
                    <a:gd name="connsiteX8" fmla="*/ 64234 w 114181"/>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81" h="57744">
                      <a:moveTo>
                        <a:pt x="64234" y="56236"/>
                      </a:moveTo>
                      <a:lnTo>
                        <a:pt x="111315" y="32494"/>
                      </a:lnTo>
                      <a:cubicBezTo>
                        <a:pt x="115138" y="30482"/>
                        <a:pt x="115138" y="27263"/>
                        <a:pt x="111315" y="25251"/>
                      </a:cubicBezTo>
                      <a:lnTo>
                        <a:pt x="64234" y="1509"/>
                      </a:lnTo>
                      <a:cubicBezTo>
                        <a:pt x="60209" y="-503"/>
                        <a:pt x="53972" y="-503"/>
                        <a:pt x="49948" y="1509"/>
                      </a:cubicBezTo>
                      <a:lnTo>
                        <a:pt x="2867" y="25251"/>
                      </a:lnTo>
                      <a:cubicBezTo>
                        <a:pt x="-956" y="27263"/>
                        <a:pt x="-956" y="30482"/>
                        <a:pt x="2867" y="32494"/>
                      </a:cubicBezTo>
                      <a:lnTo>
                        <a:pt x="49948" y="56236"/>
                      </a:lnTo>
                      <a:cubicBezTo>
                        <a:pt x="53972" y="58248"/>
                        <a:pt x="60209" y="58248"/>
                        <a:pt x="64234" y="56236"/>
                      </a:cubicBezTo>
                      <a:close/>
                    </a:path>
                  </a:pathLst>
                </a:custGeom>
                <a:grpFill/>
                <a:ln w="0" cap="flat">
                  <a:noFill/>
                  <a:prstDash val="solid"/>
                  <a:miter/>
                </a:ln>
              </p:spPr>
              <p:txBody>
                <a:bodyPr rtlCol="0" anchor="ctr"/>
                <a:lstStyle/>
                <a:p>
                  <a:endParaRPr lang="en-GB"/>
                </a:p>
              </p:txBody>
            </p:sp>
            <p:sp>
              <p:nvSpPr>
                <p:cNvPr id="208" name="Vrije vorm: vorm 207">
                  <a:extLst>
                    <a:ext uri="{FF2B5EF4-FFF2-40B4-BE49-F238E27FC236}">
                      <a16:creationId xmlns:a16="http://schemas.microsoft.com/office/drawing/2014/main" id="{E9E48D61-79A8-AC1C-048A-1C98F0F05E60}"/>
                    </a:ext>
                  </a:extLst>
                </p:cNvPr>
                <p:cNvSpPr/>
                <p:nvPr/>
              </p:nvSpPr>
              <p:spPr>
                <a:xfrm>
                  <a:off x="8906573" y="3151166"/>
                  <a:ext cx="114257" cy="57744"/>
                </a:xfrm>
                <a:custGeom>
                  <a:avLst/>
                  <a:gdLst>
                    <a:gd name="connsiteX0" fmla="*/ 64234 w 114257"/>
                    <a:gd name="connsiteY0" fmla="*/ 56236 h 57744"/>
                    <a:gd name="connsiteX1" fmla="*/ 111315 w 114257"/>
                    <a:gd name="connsiteY1" fmla="*/ 32494 h 57744"/>
                    <a:gd name="connsiteX2" fmla="*/ 111315 w 114257"/>
                    <a:gd name="connsiteY2" fmla="*/ 25251 h 57744"/>
                    <a:gd name="connsiteX3" fmla="*/ 64234 w 114257"/>
                    <a:gd name="connsiteY3" fmla="*/ 1509 h 57744"/>
                    <a:gd name="connsiteX4" fmla="*/ 49948 w 114257"/>
                    <a:gd name="connsiteY4" fmla="*/ 1509 h 57744"/>
                    <a:gd name="connsiteX5" fmla="*/ 2867 w 114257"/>
                    <a:gd name="connsiteY5" fmla="*/ 25251 h 57744"/>
                    <a:gd name="connsiteX6" fmla="*/ 2867 w 114257"/>
                    <a:gd name="connsiteY6" fmla="*/ 32494 h 57744"/>
                    <a:gd name="connsiteX7" fmla="*/ 49948 w 114257"/>
                    <a:gd name="connsiteY7" fmla="*/ 56236 h 57744"/>
                    <a:gd name="connsiteX8" fmla="*/ 64234 w 114257"/>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7" h="57744">
                      <a:moveTo>
                        <a:pt x="64234" y="56236"/>
                      </a:moveTo>
                      <a:lnTo>
                        <a:pt x="111315" y="32494"/>
                      </a:lnTo>
                      <a:cubicBezTo>
                        <a:pt x="115138" y="30482"/>
                        <a:pt x="115339" y="27263"/>
                        <a:pt x="111315" y="25251"/>
                      </a:cubicBezTo>
                      <a:lnTo>
                        <a:pt x="64234" y="1509"/>
                      </a:lnTo>
                      <a:cubicBezTo>
                        <a:pt x="60411" y="-503"/>
                        <a:pt x="53972" y="-503"/>
                        <a:pt x="49948" y="1509"/>
                      </a:cubicBezTo>
                      <a:lnTo>
                        <a:pt x="2867" y="25251"/>
                      </a:lnTo>
                      <a:cubicBezTo>
                        <a:pt x="-956" y="27263"/>
                        <a:pt x="-956" y="30482"/>
                        <a:pt x="2867" y="32494"/>
                      </a:cubicBezTo>
                      <a:lnTo>
                        <a:pt x="49948" y="56236"/>
                      </a:lnTo>
                      <a:cubicBezTo>
                        <a:pt x="53972" y="58248"/>
                        <a:pt x="60209" y="58248"/>
                        <a:pt x="64234" y="56236"/>
                      </a:cubicBezTo>
                      <a:close/>
                    </a:path>
                  </a:pathLst>
                </a:custGeom>
                <a:grpFill/>
                <a:ln w="0" cap="flat">
                  <a:noFill/>
                  <a:prstDash val="solid"/>
                  <a:miter/>
                </a:ln>
              </p:spPr>
              <p:txBody>
                <a:bodyPr rtlCol="0" anchor="ctr"/>
                <a:lstStyle/>
                <a:p>
                  <a:endParaRPr lang="en-GB"/>
                </a:p>
              </p:txBody>
            </p:sp>
            <p:sp>
              <p:nvSpPr>
                <p:cNvPr id="209" name="Vrije vorm: vorm 208">
                  <a:extLst>
                    <a:ext uri="{FF2B5EF4-FFF2-40B4-BE49-F238E27FC236}">
                      <a16:creationId xmlns:a16="http://schemas.microsoft.com/office/drawing/2014/main" id="{B027ED50-12DD-078A-5AAE-AC08B2D49CDE}"/>
                    </a:ext>
                  </a:extLst>
                </p:cNvPr>
                <p:cNvSpPr/>
                <p:nvPr/>
              </p:nvSpPr>
              <p:spPr>
                <a:xfrm>
                  <a:off x="8835398" y="3186980"/>
                  <a:ext cx="114483" cy="57744"/>
                </a:xfrm>
                <a:custGeom>
                  <a:avLst/>
                  <a:gdLst>
                    <a:gd name="connsiteX0" fmla="*/ 64384 w 114483"/>
                    <a:gd name="connsiteY0" fmla="*/ 56236 h 57744"/>
                    <a:gd name="connsiteX1" fmla="*/ 111466 w 114483"/>
                    <a:gd name="connsiteY1" fmla="*/ 32494 h 57744"/>
                    <a:gd name="connsiteX2" fmla="*/ 111466 w 114483"/>
                    <a:gd name="connsiteY2" fmla="*/ 25251 h 57744"/>
                    <a:gd name="connsiteX3" fmla="*/ 64384 w 114483"/>
                    <a:gd name="connsiteY3" fmla="*/ 1509 h 57744"/>
                    <a:gd name="connsiteX4" fmla="*/ 50099 w 114483"/>
                    <a:gd name="connsiteY4" fmla="*/ 1509 h 57744"/>
                    <a:gd name="connsiteX5" fmla="*/ 3018 w 114483"/>
                    <a:gd name="connsiteY5" fmla="*/ 25251 h 57744"/>
                    <a:gd name="connsiteX6" fmla="*/ 3018 w 114483"/>
                    <a:gd name="connsiteY6" fmla="*/ 32494 h 57744"/>
                    <a:gd name="connsiteX7" fmla="*/ 50099 w 114483"/>
                    <a:gd name="connsiteY7" fmla="*/ 56236 h 57744"/>
                    <a:gd name="connsiteX8" fmla="*/ 64384 w 114483"/>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744">
                      <a:moveTo>
                        <a:pt x="64384" y="56236"/>
                      </a:moveTo>
                      <a:lnTo>
                        <a:pt x="111466" y="32494"/>
                      </a:lnTo>
                      <a:cubicBezTo>
                        <a:pt x="115490" y="30482"/>
                        <a:pt x="115490" y="27263"/>
                        <a:pt x="111466" y="25251"/>
                      </a:cubicBezTo>
                      <a:lnTo>
                        <a:pt x="64384" y="1509"/>
                      </a:lnTo>
                      <a:cubicBezTo>
                        <a:pt x="60562" y="-503"/>
                        <a:pt x="54123" y="-503"/>
                        <a:pt x="50099" y="1509"/>
                      </a:cubicBezTo>
                      <a:lnTo>
                        <a:pt x="3018" y="25251"/>
                      </a:lnTo>
                      <a:cubicBezTo>
                        <a:pt x="-1006" y="27263"/>
                        <a:pt x="-1006" y="30482"/>
                        <a:pt x="3018" y="32494"/>
                      </a:cubicBezTo>
                      <a:lnTo>
                        <a:pt x="50099" y="56236"/>
                      </a:lnTo>
                      <a:cubicBezTo>
                        <a:pt x="53922" y="58248"/>
                        <a:pt x="60360" y="58248"/>
                        <a:pt x="64384" y="56236"/>
                      </a:cubicBezTo>
                      <a:close/>
                    </a:path>
                  </a:pathLst>
                </a:custGeom>
                <a:grpFill/>
                <a:ln w="0" cap="flat">
                  <a:noFill/>
                  <a:prstDash val="solid"/>
                  <a:miter/>
                </a:ln>
              </p:spPr>
              <p:txBody>
                <a:bodyPr rtlCol="0" anchor="ctr"/>
                <a:lstStyle/>
                <a:p>
                  <a:endParaRPr lang="en-GB"/>
                </a:p>
              </p:txBody>
            </p:sp>
            <p:sp>
              <p:nvSpPr>
                <p:cNvPr id="210" name="Vrije vorm: vorm 209">
                  <a:extLst>
                    <a:ext uri="{FF2B5EF4-FFF2-40B4-BE49-F238E27FC236}">
                      <a16:creationId xmlns:a16="http://schemas.microsoft.com/office/drawing/2014/main" id="{879639A8-A297-BCCF-3239-0A62D6A03DE8}"/>
                    </a:ext>
                  </a:extLst>
                </p:cNvPr>
                <p:cNvSpPr/>
                <p:nvPr/>
              </p:nvSpPr>
              <p:spPr>
                <a:xfrm>
                  <a:off x="8764726" y="3222794"/>
                  <a:ext cx="114181" cy="57744"/>
                </a:xfrm>
                <a:custGeom>
                  <a:avLst/>
                  <a:gdLst>
                    <a:gd name="connsiteX0" fmla="*/ 64234 w 114181"/>
                    <a:gd name="connsiteY0" fmla="*/ 56236 h 57744"/>
                    <a:gd name="connsiteX1" fmla="*/ 111315 w 114181"/>
                    <a:gd name="connsiteY1" fmla="*/ 32494 h 57744"/>
                    <a:gd name="connsiteX2" fmla="*/ 111315 w 114181"/>
                    <a:gd name="connsiteY2" fmla="*/ 25251 h 57744"/>
                    <a:gd name="connsiteX3" fmla="*/ 64234 w 114181"/>
                    <a:gd name="connsiteY3" fmla="*/ 1509 h 57744"/>
                    <a:gd name="connsiteX4" fmla="*/ 49948 w 114181"/>
                    <a:gd name="connsiteY4" fmla="*/ 1509 h 57744"/>
                    <a:gd name="connsiteX5" fmla="*/ 2867 w 114181"/>
                    <a:gd name="connsiteY5" fmla="*/ 25251 h 57744"/>
                    <a:gd name="connsiteX6" fmla="*/ 2867 w 114181"/>
                    <a:gd name="connsiteY6" fmla="*/ 32494 h 57744"/>
                    <a:gd name="connsiteX7" fmla="*/ 49948 w 114181"/>
                    <a:gd name="connsiteY7" fmla="*/ 56236 h 57744"/>
                    <a:gd name="connsiteX8" fmla="*/ 64234 w 114181"/>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81" h="57744">
                      <a:moveTo>
                        <a:pt x="64234" y="56236"/>
                      </a:moveTo>
                      <a:lnTo>
                        <a:pt x="111315" y="32494"/>
                      </a:lnTo>
                      <a:cubicBezTo>
                        <a:pt x="115138" y="30482"/>
                        <a:pt x="115138" y="27263"/>
                        <a:pt x="111315" y="25251"/>
                      </a:cubicBezTo>
                      <a:lnTo>
                        <a:pt x="64234" y="1509"/>
                      </a:lnTo>
                      <a:cubicBezTo>
                        <a:pt x="60210" y="-503"/>
                        <a:pt x="53972" y="-503"/>
                        <a:pt x="49948" y="1509"/>
                      </a:cubicBezTo>
                      <a:lnTo>
                        <a:pt x="2867" y="25251"/>
                      </a:lnTo>
                      <a:cubicBezTo>
                        <a:pt x="-956" y="27263"/>
                        <a:pt x="-956" y="30482"/>
                        <a:pt x="2867" y="32494"/>
                      </a:cubicBezTo>
                      <a:lnTo>
                        <a:pt x="49948" y="56236"/>
                      </a:lnTo>
                      <a:cubicBezTo>
                        <a:pt x="53771" y="58248"/>
                        <a:pt x="60210" y="58248"/>
                        <a:pt x="64234" y="56236"/>
                      </a:cubicBezTo>
                      <a:close/>
                    </a:path>
                  </a:pathLst>
                </a:custGeom>
                <a:grpFill/>
                <a:ln w="0" cap="flat">
                  <a:noFill/>
                  <a:prstDash val="solid"/>
                  <a:miter/>
                </a:ln>
              </p:spPr>
              <p:txBody>
                <a:bodyPr rtlCol="0" anchor="ctr"/>
                <a:lstStyle/>
                <a:p>
                  <a:endParaRPr lang="en-GB"/>
                </a:p>
              </p:txBody>
            </p:sp>
            <p:sp>
              <p:nvSpPr>
                <p:cNvPr id="211" name="Vrije vorm: vorm 210">
                  <a:extLst>
                    <a:ext uri="{FF2B5EF4-FFF2-40B4-BE49-F238E27FC236}">
                      <a16:creationId xmlns:a16="http://schemas.microsoft.com/office/drawing/2014/main" id="{BFE55135-17A6-1856-A2DC-DBAECED1D5D1}"/>
                    </a:ext>
                  </a:extLst>
                </p:cNvPr>
                <p:cNvSpPr/>
                <p:nvPr/>
              </p:nvSpPr>
              <p:spPr>
                <a:xfrm>
                  <a:off x="8693702" y="3258607"/>
                  <a:ext cx="114181" cy="57744"/>
                </a:xfrm>
                <a:custGeom>
                  <a:avLst/>
                  <a:gdLst>
                    <a:gd name="connsiteX0" fmla="*/ 64234 w 114181"/>
                    <a:gd name="connsiteY0" fmla="*/ 56236 h 57744"/>
                    <a:gd name="connsiteX1" fmla="*/ 111315 w 114181"/>
                    <a:gd name="connsiteY1" fmla="*/ 32494 h 57744"/>
                    <a:gd name="connsiteX2" fmla="*/ 111315 w 114181"/>
                    <a:gd name="connsiteY2" fmla="*/ 25251 h 57744"/>
                    <a:gd name="connsiteX3" fmla="*/ 64234 w 114181"/>
                    <a:gd name="connsiteY3" fmla="*/ 1509 h 57744"/>
                    <a:gd name="connsiteX4" fmla="*/ 49948 w 114181"/>
                    <a:gd name="connsiteY4" fmla="*/ 1509 h 57744"/>
                    <a:gd name="connsiteX5" fmla="*/ 2867 w 114181"/>
                    <a:gd name="connsiteY5" fmla="*/ 25251 h 57744"/>
                    <a:gd name="connsiteX6" fmla="*/ 2867 w 114181"/>
                    <a:gd name="connsiteY6" fmla="*/ 32494 h 57744"/>
                    <a:gd name="connsiteX7" fmla="*/ 49948 w 114181"/>
                    <a:gd name="connsiteY7" fmla="*/ 56236 h 57744"/>
                    <a:gd name="connsiteX8" fmla="*/ 64234 w 114181"/>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81" h="57744">
                      <a:moveTo>
                        <a:pt x="64234" y="56236"/>
                      </a:moveTo>
                      <a:lnTo>
                        <a:pt x="111315" y="32494"/>
                      </a:lnTo>
                      <a:cubicBezTo>
                        <a:pt x="115138" y="30482"/>
                        <a:pt x="115138" y="27263"/>
                        <a:pt x="111315" y="25251"/>
                      </a:cubicBezTo>
                      <a:lnTo>
                        <a:pt x="64234" y="1509"/>
                      </a:lnTo>
                      <a:cubicBezTo>
                        <a:pt x="60411" y="-503"/>
                        <a:pt x="53972" y="-503"/>
                        <a:pt x="49948" y="1509"/>
                      </a:cubicBezTo>
                      <a:lnTo>
                        <a:pt x="2867" y="25251"/>
                      </a:lnTo>
                      <a:cubicBezTo>
                        <a:pt x="-956" y="27263"/>
                        <a:pt x="-956" y="30482"/>
                        <a:pt x="2867" y="32494"/>
                      </a:cubicBezTo>
                      <a:lnTo>
                        <a:pt x="49948" y="56236"/>
                      </a:lnTo>
                      <a:cubicBezTo>
                        <a:pt x="53972" y="58248"/>
                        <a:pt x="60209" y="58248"/>
                        <a:pt x="64234" y="56236"/>
                      </a:cubicBezTo>
                      <a:close/>
                    </a:path>
                  </a:pathLst>
                </a:custGeom>
                <a:grpFill/>
                <a:ln w="0" cap="flat">
                  <a:noFill/>
                  <a:prstDash val="solid"/>
                  <a:miter/>
                </a:ln>
              </p:spPr>
              <p:txBody>
                <a:bodyPr rtlCol="0" anchor="ctr"/>
                <a:lstStyle/>
                <a:p>
                  <a:endParaRPr lang="en-GB"/>
                </a:p>
              </p:txBody>
            </p:sp>
            <p:sp>
              <p:nvSpPr>
                <p:cNvPr id="212" name="Vrije vorm: vorm 211">
                  <a:extLst>
                    <a:ext uri="{FF2B5EF4-FFF2-40B4-BE49-F238E27FC236}">
                      <a16:creationId xmlns:a16="http://schemas.microsoft.com/office/drawing/2014/main" id="{B5EEB3C6-1F47-C2DE-0B71-14FF430664E0}"/>
                    </a:ext>
                  </a:extLst>
                </p:cNvPr>
                <p:cNvSpPr/>
                <p:nvPr/>
              </p:nvSpPr>
              <p:spPr>
                <a:xfrm>
                  <a:off x="8622728" y="3294421"/>
                  <a:ext cx="114483" cy="57744"/>
                </a:xfrm>
                <a:custGeom>
                  <a:avLst/>
                  <a:gdLst>
                    <a:gd name="connsiteX0" fmla="*/ 64384 w 114483"/>
                    <a:gd name="connsiteY0" fmla="*/ 56236 h 57744"/>
                    <a:gd name="connsiteX1" fmla="*/ 111466 w 114483"/>
                    <a:gd name="connsiteY1" fmla="*/ 32494 h 57744"/>
                    <a:gd name="connsiteX2" fmla="*/ 111466 w 114483"/>
                    <a:gd name="connsiteY2" fmla="*/ 25251 h 57744"/>
                    <a:gd name="connsiteX3" fmla="*/ 64384 w 114483"/>
                    <a:gd name="connsiteY3" fmla="*/ 1509 h 57744"/>
                    <a:gd name="connsiteX4" fmla="*/ 50099 w 114483"/>
                    <a:gd name="connsiteY4" fmla="*/ 1509 h 57744"/>
                    <a:gd name="connsiteX5" fmla="*/ 3018 w 114483"/>
                    <a:gd name="connsiteY5" fmla="*/ 25251 h 57744"/>
                    <a:gd name="connsiteX6" fmla="*/ 3018 w 114483"/>
                    <a:gd name="connsiteY6" fmla="*/ 32494 h 57744"/>
                    <a:gd name="connsiteX7" fmla="*/ 50099 w 114483"/>
                    <a:gd name="connsiteY7" fmla="*/ 56236 h 57744"/>
                    <a:gd name="connsiteX8" fmla="*/ 64384 w 114483"/>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744">
                      <a:moveTo>
                        <a:pt x="64384" y="56236"/>
                      </a:moveTo>
                      <a:lnTo>
                        <a:pt x="111466" y="32494"/>
                      </a:lnTo>
                      <a:cubicBezTo>
                        <a:pt x="115489" y="30482"/>
                        <a:pt x="115489" y="27263"/>
                        <a:pt x="111466" y="25251"/>
                      </a:cubicBezTo>
                      <a:lnTo>
                        <a:pt x="64384" y="1509"/>
                      </a:lnTo>
                      <a:cubicBezTo>
                        <a:pt x="60562" y="-503"/>
                        <a:pt x="54123" y="-503"/>
                        <a:pt x="50099" y="1509"/>
                      </a:cubicBezTo>
                      <a:lnTo>
                        <a:pt x="3018" y="25251"/>
                      </a:lnTo>
                      <a:cubicBezTo>
                        <a:pt x="-1006" y="27263"/>
                        <a:pt x="-1006" y="30482"/>
                        <a:pt x="3018" y="32494"/>
                      </a:cubicBezTo>
                      <a:lnTo>
                        <a:pt x="50099" y="56236"/>
                      </a:lnTo>
                      <a:cubicBezTo>
                        <a:pt x="53922" y="58248"/>
                        <a:pt x="60360" y="58248"/>
                        <a:pt x="64384" y="56236"/>
                      </a:cubicBezTo>
                      <a:close/>
                    </a:path>
                  </a:pathLst>
                </a:custGeom>
                <a:grpFill/>
                <a:ln w="0" cap="flat">
                  <a:noFill/>
                  <a:prstDash val="solid"/>
                  <a:miter/>
                </a:ln>
              </p:spPr>
              <p:txBody>
                <a:bodyPr rtlCol="0" anchor="ctr"/>
                <a:lstStyle/>
                <a:p>
                  <a:endParaRPr lang="en-GB"/>
                </a:p>
              </p:txBody>
            </p:sp>
            <p:sp>
              <p:nvSpPr>
                <p:cNvPr id="213" name="Vrije vorm: vorm 212">
                  <a:extLst>
                    <a:ext uri="{FF2B5EF4-FFF2-40B4-BE49-F238E27FC236}">
                      <a16:creationId xmlns:a16="http://schemas.microsoft.com/office/drawing/2014/main" id="{3BEFF6A5-3726-2DF5-1F5D-C3260F9A7FC2}"/>
                    </a:ext>
                  </a:extLst>
                </p:cNvPr>
                <p:cNvSpPr/>
                <p:nvPr/>
              </p:nvSpPr>
              <p:spPr>
                <a:xfrm>
                  <a:off x="8551855" y="3330235"/>
                  <a:ext cx="114181" cy="57744"/>
                </a:xfrm>
                <a:custGeom>
                  <a:avLst/>
                  <a:gdLst>
                    <a:gd name="connsiteX0" fmla="*/ 64234 w 114181"/>
                    <a:gd name="connsiteY0" fmla="*/ 56236 h 57744"/>
                    <a:gd name="connsiteX1" fmla="*/ 111315 w 114181"/>
                    <a:gd name="connsiteY1" fmla="*/ 32494 h 57744"/>
                    <a:gd name="connsiteX2" fmla="*/ 111315 w 114181"/>
                    <a:gd name="connsiteY2" fmla="*/ 25251 h 57744"/>
                    <a:gd name="connsiteX3" fmla="*/ 64234 w 114181"/>
                    <a:gd name="connsiteY3" fmla="*/ 1509 h 57744"/>
                    <a:gd name="connsiteX4" fmla="*/ 49948 w 114181"/>
                    <a:gd name="connsiteY4" fmla="*/ 1509 h 57744"/>
                    <a:gd name="connsiteX5" fmla="*/ 2867 w 114181"/>
                    <a:gd name="connsiteY5" fmla="*/ 25251 h 57744"/>
                    <a:gd name="connsiteX6" fmla="*/ 2867 w 114181"/>
                    <a:gd name="connsiteY6" fmla="*/ 32494 h 57744"/>
                    <a:gd name="connsiteX7" fmla="*/ 49948 w 114181"/>
                    <a:gd name="connsiteY7" fmla="*/ 56236 h 57744"/>
                    <a:gd name="connsiteX8" fmla="*/ 64234 w 114181"/>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81" h="57744">
                      <a:moveTo>
                        <a:pt x="64234" y="56236"/>
                      </a:moveTo>
                      <a:lnTo>
                        <a:pt x="111315" y="32494"/>
                      </a:lnTo>
                      <a:cubicBezTo>
                        <a:pt x="115138" y="30482"/>
                        <a:pt x="115138" y="27263"/>
                        <a:pt x="111315" y="25251"/>
                      </a:cubicBezTo>
                      <a:lnTo>
                        <a:pt x="64234" y="1509"/>
                      </a:lnTo>
                      <a:cubicBezTo>
                        <a:pt x="60210" y="-503"/>
                        <a:pt x="53972" y="-503"/>
                        <a:pt x="49948" y="1509"/>
                      </a:cubicBezTo>
                      <a:lnTo>
                        <a:pt x="2867" y="25251"/>
                      </a:lnTo>
                      <a:cubicBezTo>
                        <a:pt x="-956" y="27263"/>
                        <a:pt x="-956" y="30482"/>
                        <a:pt x="2867" y="32494"/>
                      </a:cubicBezTo>
                      <a:lnTo>
                        <a:pt x="49948" y="56236"/>
                      </a:lnTo>
                      <a:cubicBezTo>
                        <a:pt x="53771" y="58248"/>
                        <a:pt x="60210" y="58248"/>
                        <a:pt x="64234" y="56236"/>
                      </a:cubicBezTo>
                      <a:close/>
                    </a:path>
                  </a:pathLst>
                </a:custGeom>
                <a:grpFill/>
                <a:ln w="0" cap="flat">
                  <a:noFill/>
                  <a:prstDash val="solid"/>
                  <a:miter/>
                </a:ln>
              </p:spPr>
              <p:txBody>
                <a:bodyPr rtlCol="0" anchor="ctr"/>
                <a:lstStyle/>
                <a:p>
                  <a:endParaRPr lang="en-GB"/>
                </a:p>
              </p:txBody>
            </p:sp>
            <p:sp>
              <p:nvSpPr>
                <p:cNvPr id="214" name="Vrije vorm: vorm 213">
                  <a:extLst>
                    <a:ext uri="{FF2B5EF4-FFF2-40B4-BE49-F238E27FC236}">
                      <a16:creationId xmlns:a16="http://schemas.microsoft.com/office/drawing/2014/main" id="{89404721-CAE7-AEB0-3314-B052B200F9F8}"/>
                    </a:ext>
                  </a:extLst>
                </p:cNvPr>
                <p:cNvSpPr/>
                <p:nvPr/>
              </p:nvSpPr>
              <p:spPr>
                <a:xfrm>
                  <a:off x="8481032" y="3366049"/>
                  <a:ext cx="114181" cy="57744"/>
                </a:xfrm>
                <a:custGeom>
                  <a:avLst/>
                  <a:gdLst>
                    <a:gd name="connsiteX0" fmla="*/ 64233 w 114181"/>
                    <a:gd name="connsiteY0" fmla="*/ 56236 h 57744"/>
                    <a:gd name="connsiteX1" fmla="*/ 111314 w 114181"/>
                    <a:gd name="connsiteY1" fmla="*/ 32494 h 57744"/>
                    <a:gd name="connsiteX2" fmla="*/ 111314 w 114181"/>
                    <a:gd name="connsiteY2" fmla="*/ 25251 h 57744"/>
                    <a:gd name="connsiteX3" fmla="*/ 64233 w 114181"/>
                    <a:gd name="connsiteY3" fmla="*/ 1509 h 57744"/>
                    <a:gd name="connsiteX4" fmla="*/ 49948 w 114181"/>
                    <a:gd name="connsiteY4" fmla="*/ 1509 h 57744"/>
                    <a:gd name="connsiteX5" fmla="*/ 2867 w 114181"/>
                    <a:gd name="connsiteY5" fmla="*/ 25251 h 57744"/>
                    <a:gd name="connsiteX6" fmla="*/ 2867 w 114181"/>
                    <a:gd name="connsiteY6" fmla="*/ 32494 h 57744"/>
                    <a:gd name="connsiteX7" fmla="*/ 49948 w 114181"/>
                    <a:gd name="connsiteY7" fmla="*/ 56236 h 57744"/>
                    <a:gd name="connsiteX8" fmla="*/ 64233 w 114181"/>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81" h="57744">
                      <a:moveTo>
                        <a:pt x="64233" y="56236"/>
                      </a:moveTo>
                      <a:lnTo>
                        <a:pt x="111314" y="32494"/>
                      </a:lnTo>
                      <a:cubicBezTo>
                        <a:pt x="115137" y="30482"/>
                        <a:pt x="115137" y="27263"/>
                        <a:pt x="111314" y="25251"/>
                      </a:cubicBezTo>
                      <a:lnTo>
                        <a:pt x="64233" y="1509"/>
                      </a:lnTo>
                      <a:cubicBezTo>
                        <a:pt x="60411" y="-503"/>
                        <a:pt x="53972" y="-503"/>
                        <a:pt x="49948" y="1509"/>
                      </a:cubicBezTo>
                      <a:lnTo>
                        <a:pt x="2867" y="25251"/>
                      </a:lnTo>
                      <a:cubicBezTo>
                        <a:pt x="-956" y="27263"/>
                        <a:pt x="-956" y="30482"/>
                        <a:pt x="2867" y="32494"/>
                      </a:cubicBezTo>
                      <a:lnTo>
                        <a:pt x="49948" y="56236"/>
                      </a:lnTo>
                      <a:cubicBezTo>
                        <a:pt x="53972" y="58248"/>
                        <a:pt x="60209" y="58248"/>
                        <a:pt x="64233" y="56236"/>
                      </a:cubicBezTo>
                      <a:close/>
                    </a:path>
                  </a:pathLst>
                </a:custGeom>
                <a:grpFill/>
                <a:ln w="0" cap="flat">
                  <a:noFill/>
                  <a:prstDash val="solid"/>
                  <a:miter/>
                </a:ln>
              </p:spPr>
              <p:txBody>
                <a:bodyPr rtlCol="0" anchor="ctr"/>
                <a:lstStyle/>
                <a:p>
                  <a:endParaRPr lang="en-GB"/>
                </a:p>
              </p:txBody>
            </p:sp>
            <p:sp>
              <p:nvSpPr>
                <p:cNvPr id="215" name="Vrije vorm: vorm 214">
                  <a:extLst>
                    <a:ext uri="{FF2B5EF4-FFF2-40B4-BE49-F238E27FC236}">
                      <a16:creationId xmlns:a16="http://schemas.microsoft.com/office/drawing/2014/main" id="{D9D6E102-D990-BA33-33DF-1B96590BD59F}"/>
                    </a:ext>
                  </a:extLst>
                </p:cNvPr>
                <p:cNvSpPr/>
                <p:nvPr/>
              </p:nvSpPr>
              <p:spPr>
                <a:xfrm>
                  <a:off x="8409857" y="3401863"/>
                  <a:ext cx="114483" cy="57744"/>
                </a:xfrm>
                <a:custGeom>
                  <a:avLst/>
                  <a:gdLst>
                    <a:gd name="connsiteX0" fmla="*/ 64384 w 114483"/>
                    <a:gd name="connsiteY0" fmla="*/ 56236 h 57744"/>
                    <a:gd name="connsiteX1" fmla="*/ 111466 w 114483"/>
                    <a:gd name="connsiteY1" fmla="*/ 32494 h 57744"/>
                    <a:gd name="connsiteX2" fmla="*/ 111466 w 114483"/>
                    <a:gd name="connsiteY2" fmla="*/ 25251 h 57744"/>
                    <a:gd name="connsiteX3" fmla="*/ 64384 w 114483"/>
                    <a:gd name="connsiteY3" fmla="*/ 1509 h 57744"/>
                    <a:gd name="connsiteX4" fmla="*/ 50099 w 114483"/>
                    <a:gd name="connsiteY4" fmla="*/ 1509 h 57744"/>
                    <a:gd name="connsiteX5" fmla="*/ 3018 w 114483"/>
                    <a:gd name="connsiteY5" fmla="*/ 25251 h 57744"/>
                    <a:gd name="connsiteX6" fmla="*/ 3018 w 114483"/>
                    <a:gd name="connsiteY6" fmla="*/ 32494 h 57744"/>
                    <a:gd name="connsiteX7" fmla="*/ 50099 w 114483"/>
                    <a:gd name="connsiteY7" fmla="*/ 56236 h 57744"/>
                    <a:gd name="connsiteX8" fmla="*/ 64384 w 114483"/>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744">
                      <a:moveTo>
                        <a:pt x="64384" y="56236"/>
                      </a:moveTo>
                      <a:lnTo>
                        <a:pt x="111466" y="32494"/>
                      </a:lnTo>
                      <a:cubicBezTo>
                        <a:pt x="115490" y="30482"/>
                        <a:pt x="115490" y="27263"/>
                        <a:pt x="111466" y="25251"/>
                      </a:cubicBezTo>
                      <a:lnTo>
                        <a:pt x="64384" y="1509"/>
                      </a:lnTo>
                      <a:cubicBezTo>
                        <a:pt x="60562" y="-503"/>
                        <a:pt x="54123" y="-503"/>
                        <a:pt x="50099" y="1509"/>
                      </a:cubicBezTo>
                      <a:lnTo>
                        <a:pt x="3018" y="25251"/>
                      </a:lnTo>
                      <a:cubicBezTo>
                        <a:pt x="-1006" y="27263"/>
                        <a:pt x="-1006" y="30482"/>
                        <a:pt x="3018" y="32494"/>
                      </a:cubicBezTo>
                      <a:lnTo>
                        <a:pt x="50099" y="56236"/>
                      </a:lnTo>
                      <a:cubicBezTo>
                        <a:pt x="53922" y="58248"/>
                        <a:pt x="60360" y="58248"/>
                        <a:pt x="64384" y="56236"/>
                      </a:cubicBezTo>
                      <a:close/>
                    </a:path>
                  </a:pathLst>
                </a:custGeom>
                <a:grpFill/>
                <a:ln w="0" cap="flat">
                  <a:noFill/>
                  <a:prstDash val="solid"/>
                  <a:miter/>
                </a:ln>
              </p:spPr>
              <p:txBody>
                <a:bodyPr rtlCol="0" anchor="ctr"/>
                <a:lstStyle/>
                <a:p>
                  <a:endParaRPr lang="en-GB"/>
                </a:p>
              </p:txBody>
            </p:sp>
            <p:sp>
              <p:nvSpPr>
                <p:cNvPr id="216" name="Vrije vorm: vorm 215">
                  <a:extLst>
                    <a:ext uri="{FF2B5EF4-FFF2-40B4-BE49-F238E27FC236}">
                      <a16:creationId xmlns:a16="http://schemas.microsoft.com/office/drawing/2014/main" id="{01602245-2E28-8625-9F9A-6B93F0166047}"/>
                    </a:ext>
                  </a:extLst>
                </p:cNvPr>
                <p:cNvSpPr/>
                <p:nvPr/>
              </p:nvSpPr>
              <p:spPr>
                <a:xfrm>
                  <a:off x="8294569" y="3437677"/>
                  <a:ext cx="158596" cy="80078"/>
                </a:xfrm>
                <a:custGeom>
                  <a:avLst/>
                  <a:gdLst>
                    <a:gd name="connsiteX0" fmla="*/ 64384 w 158596"/>
                    <a:gd name="connsiteY0" fmla="*/ 78569 h 80078"/>
                    <a:gd name="connsiteX1" fmla="*/ 155730 w 158596"/>
                    <a:gd name="connsiteY1" fmla="*/ 32494 h 80078"/>
                    <a:gd name="connsiteX2" fmla="*/ 155730 w 158596"/>
                    <a:gd name="connsiteY2" fmla="*/ 25251 h 80078"/>
                    <a:gd name="connsiteX3" fmla="*/ 108649 w 158596"/>
                    <a:gd name="connsiteY3" fmla="*/ 1509 h 80078"/>
                    <a:gd name="connsiteX4" fmla="*/ 94363 w 158596"/>
                    <a:gd name="connsiteY4" fmla="*/ 1509 h 80078"/>
                    <a:gd name="connsiteX5" fmla="*/ 3018 w 158596"/>
                    <a:gd name="connsiteY5" fmla="*/ 47584 h 80078"/>
                    <a:gd name="connsiteX6" fmla="*/ 3018 w 158596"/>
                    <a:gd name="connsiteY6" fmla="*/ 54827 h 80078"/>
                    <a:gd name="connsiteX7" fmla="*/ 50099 w 158596"/>
                    <a:gd name="connsiteY7" fmla="*/ 78569 h 80078"/>
                    <a:gd name="connsiteX8" fmla="*/ 64384 w 158596"/>
                    <a:gd name="connsiteY8" fmla="*/ 78569 h 8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96" h="80078">
                      <a:moveTo>
                        <a:pt x="64384" y="78569"/>
                      </a:moveTo>
                      <a:lnTo>
                        <a:pt x="155730" y="32494"/>
                      </a:lnTo>
                      <a:cubicBezTo>
                        <a:pt x="159553" y="30482"/>
                        <a:pt x="159553" y="27263"/>
                        <a:pt x="155730" y="25251"/>
                      </a:cubicBezTo>
                      <a:lnTo>
                        <a:pt x="108649" y="1509"/>
                      </a:lnTo>
                      <a:cubicBezTo>
                        <a:pt x="104625" y="-503"/>
                        <a:pt x="98388" y="-503"/>
                        <a:pt x="94363" y="1509"/>
                      </a:cubicBezTo>
                      <a:lnTo>
                        <a:pt x="3018" y="47584"/>
                      </a:lnTo>
                      <a:cubicBezTo>
                        <a:pt x="-1006" y="49596"/>
                        <a:pt x="-1006" y="52816"/>
                        <a:pt x="3018" y="54827"/>
                      </a:cubicBezTo>
                      <a:lnTo>
                        <a:pt x="50099" y="78569"/>
                      </a:lnTo>
                      <a:cubicBezTo>
                        <a:pt x="53922" y="80581"/>
                        <a:pt x="60360" y="80581"/>
                        <a:pt x="64384" y="78569"/>
                      </a:cubicBezTo>
                      <a:close/>
                    </a:path>
                  </a:pathLst>
                </a:custGeom>
                <a:grpFill/>
                <a:ln w="0" cap="flat">
                  <a:noFill/>
                  <a:prstDash val="solid"/>
                  <a:miter/>
                </a:ln>
              </p:spPr>
              <p:txBody>
                <a:bodyPr rtlCol="0" anchor="ctr"/>
                <a:lstStyle/>
                <a:p>
                  <a:endParaRPr lang="en-GB"/>
                </a:p>
              </p:txBody>
            </p:sp>
          </p:grpSp>
          <p:grpSp>
            <p:nvGrpSpPr>
              <p:cNvPr id="163" name="Graphic 3">
                <a:extLst>
                  <a:ext uri="{FF2B5EF4-FFF2-40B4-BE49-F238E27FC236}">
                    <a16:creationId xmlns:a16="http://schemas.microsoft.com/office/drawing/2014/main" id="{517E6E42-DFCE-6A98-B134-FC046B4539FC}"/>
                  </a:ext>
                </a:extLst>
              </p:cNvPr>
              <p:cNvGrpSpPr/>
              <p:nvPr/>
            </p:nvGrpSpPr>
            <p:grpSpPr>
              <a:xfrm>
                <a:off x="8365743" y="2971694"/>
                <a:ext cx="1080149" cy="581874"/>
                <a:chOff x="8365743" y="2971694"/>
                <a:chExt cx="1080149" cy="581874"/>
              </a:xfrm>
              <a:grpFill/>
            </p:grpSpPr>
            <p:sp>
              <p:nvSpPr>
                <p:cNvPr id="190" name="Vrije vorm: vorm 189">
                  <a:extLst>
                    <a:ext uri="{FF2B5EF4-FFF2-40B4-BE49-F238E27FC236}">
                      <a16:creationId xmlns:a16="http://schemas.microsoft.com/office/drawing/2014/main" id="{1C7E6B19-8BC4-ABD9-0820-9E64B9F12FE9}"/>
                    </a:ext>
                  </a:extLst>
                </p:cNvPr>
                <p:cNvSpPr/>
                <p:nvPr/>
              </p:nvSpPr>
              <p:spPr>
                <a:xfrm>
                  <a:off x="9261090" y="2971694"/>
                  <a:ext cx="184803" cy="85510"/>
                </a:xfrm>
                <a:custGeom>
                  <a:avLst/>
                  <a:gdLst>
                    <a:gd name="connsiteX0" fmla="*/ 3068 w 184803"/>
                    <a:gd name="connsiteY0" fmla="*/ 32695 h 85510"/>
                    <a:gd name="connsiteX1" fmla="*/ 50150 w 184803"/>
                    <a:gd name="connsiteY1" fmla="*/ 56437 h 85510"/>
                    <a:gd name="connsiteX2" fmla="*/ 64234 w 184803"/>
                    <a:gd name="connsiteY2" fmla="*/ 56437 h 85510"/>
                    <a:gd name="connsiteX3" fmla="*/ 66245 w 184803"/>
                    <a:gd name="connsiteY3" fmla="*/ 55431 h 85510"/>
                    <a:gd name="connsiteX4" fmla="*/ 80330 w 184803"/>
                    <a:gd name="connsiteY4" fmla="*/ 55431 h 85510"/>
                    <a:gd name="connsiteX5" fmla="*/ 136867 w 184803"/>
                    <a:gd name="connsiteY5" fmla="*/ 84002 h 85510"/>
                    <a:gd name="connsiteX6" fmla="*/ 150951 w 184803"/>
                    <a:gd name="connsiteY6" fmla="*/ 84002 h 85510"/>
                    <a:gd name="connsiteX7" fmla="*/ 181936 w 184803"/>
                    <a:gd name="connsiteY7" fmla="*/ 68308 h 85510"/>
                    <a:gd name="connsiteX8" fmla="*/ 181936 w 184803"/>
                    <a:gd name="connsiteY8" fmla="*/ 61065 h 85510"/>
                    <a:gd name="connsiteX9" fmla="*/ 64033 w 184803"/>
                    <a:gd name="connsiteY9" fmla="*/ 1509 h 85510"/>
                    <a:gd name="connsiteX10" fmla="*/ 49948 w 184803"/>
                    <a:gd name="connsiteY10" fmla="*/ 1509 h 85510"/>
                    <a:gd name="connsiteX11" fmla="*/ 2867 w 184803"/>
                    <a:gd name="connsiteY11" fmla="*/ 25251 h 85510"/>
                    <a:gd name="connsiteX12" fmla="*/ 2867 w 184803"/>
                    <a:gd name="connsiteY12" fmla="*/ 32494 h 8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803" h="85510">
                      <a:moveTo>
                        <a:pt x="3068" y="32695"/>
                      </a:moveTo>
                      <a:lnTo>
                        <a:pt x="50150" y="56437"/>
                      </a:lnTo>
                      <a:cubicBezTo>
                        <a:pt x="53972" y="58449"/>
                        <a:pt x="60411" y="58449"/>
                        <a:pt x="64234" y="56437"/>
                      </a:cubicBezTo>
                      <a:lnTo>
                        <a:pt x="66245" y="55431"/>
                      </a:lnTo>
                      <a:cubicBezTo>
                        <a:pt x="70068" y="53419"/>
                        <a:pt x="76507" y="53419"/>
                        <a:pt x="80330" y="55431"/>
                      </a:cubicBezTo>
                      <a:lnTo>
                        <a:pt x="136867" y="84002"/>
                      </a:lnTo>
                      <a:cubicBezTo>
                        <a:pt x="140690" y="86014"/>
                        <a:pt x="147129" y="86014"/>
                        <a:pt x="150951" y="84002"/>
                      </a:cubicBezTo>
                      <a:lnTo>
                        <a:pt x="181936" y="68308"/>
                      </a:lnTo>
                      <a:cubicBezTo>
                        <a:pt x="185759" y="66296"/>
                        <a:pt x="185759" y="63077"/>
                        <a:pt x="181936" y="61065"/>
                      </a:cubicBezTo>
                      <a:lnTo>
                        <a:pt x="64033" y="1509"/>
                      </a:lnTo>
                      <a:cubicBezTo>
                        <a:pt x="60210" y="-503"/>
                        <a:pt x="53771" y="-503"/>
                        <a:pt x="49948" y="1509"/>
                      </a:cubicBezTo>
                      <a:lnTo>
                        <a:pt x="2867" y="25251"/>
                      </a:lnTo>
                      <a:cubicBezTo>
                        <a:pt x="-956" y="27263"/>
                        <a:pt x="-956" y="30482"/>
                        <a:pt x="2867" y="32494"/>
                      </a:cubicBezTo>
                      <a:close/>
                    </a:path>
                  </a:pathLst>
                </a:custGeom>
                <a:grpFill/>
                <a:ln w="0" cap="flat">
                  <a:noFill/>
                  <a:prstDash val="solid"/>
                  <a:miter/>
                </a:ln>
              </p:spPr>
              <p:txBody>
                <a:bodyPr rtlCol="0" anchor="ctr"/>
                <a:lstStyle/>
                <a:p>
                  <a:endParaRPr lang="en-GB"/>
                </a:p>
              </p:txBody>
            </p:sp>
            <p:sp>
              <p:nvSpPr>
                <p:cNvPr id="191" name="Vrije vorm: vorm 190">
                  <a:extLst>
                    <a:ext uri="{FF2B5EF4-FFF2-40B4-BE49-F238E27FC236}">
                      <a16:creationId xmlns:a16="http://schemas.microsoft.com/office/drawing/2014/main" id="{CA07D46A-C136-2906-AF67-9A0DCB68F7BE}"/>
                    </a:ext>
                  </a:extLst>
                </p:cNvPr>
                <p:cNvSpPr/>
                <p:nvPr/>
              </p:nvSpPr>
              <p:spPr>
                <a:xfrm>
                  <a:off x="9277588" y="3035274"/>
                  <a:ext cx="113980" cy="57744"/>
                </a:xfrm>
                <a:custGeom>
                  <a:avLst/>
                  <a:gdLst>
                    <a:gd name="connsiteX0" fmla="*/ 64032 w 113980"/>
                    <a:gd name="connsiteY0" fmla="*/ 56236 h 57744"/>
                    <a:gd name="connsiteX1" fmla="*/ 111113 w 113980"/>
                    <a:gd name="connsiteY1" fmla="*/ 32494 h 57744"/>
                    <a:gd name="connsiteX2" fmla="*/ 111113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3" y="32494"/>
                      </a:lnTo>
                      <a:cubicBezTo>
                        <a:pt x="114936" y="30482"/>
                        <a:pt x="114936" y="27263"/>
                        <a:pt x="111113" y="25251"/>
                      </a:cubicBezTo>
                      <a:lnTo>
                        <a:pt x="64032" y="1509"/>
                      </a:lnTo>
                      <a:cubicBezTo>
                        <a:pt x="60209" y="-503"/>
                        <a:pt x="53771" y="-503"/>
                        <a:pt x="49948" y="1509"/>
                      </a:cubicBezTo>
                      <a:lnTo>
                        <a:pt x="2867" y="25251"/>
                      </a:lnTo>
                      <a:cubicBezTo>
                        <a:pt x="-956" y="27263"/>
                        <a:pt x="-956" y="30482"/>
                        <a:pt x="2867" y="32494"/>
                      </a:cubicBezTo>
                      <a:lnTo>
                        <a:pt x="49948" y="56236"/>
                      </a:lnTo>
                      <a:cubicBezTo>
                        <a:pt x="53771" y="58248"/>
                        <a:pt x="60209" y="58248"/>
                        <a:pt x="64032" y="56236"/>
                      </a:cubicBezTo>
                      <a:close/>
                    </a:path>
                  </a:pathLst>
                </a:custGeom>
                <a:grpFill/>
                <a:ln w="0" cap="flat">
                  <a:noFill/>
                  <a:prstDash val="solid"/>
                  <a:miter/>
                </a:ln>
              </p:spPr>
              <p:txBody>
                <a:bodyPr rtlCol="0" anchor="ctr"/>
                <a:lstStyle/>
                <a:p>
                  <a:endParaRPr lang="en-GB"/>
                </a:p>
              </p:txBody>
            </p:sp>
            <p:sp>
              <p:nvSpPr>
                <p:cNvPr id="192" name="Vrije vorm: vorm 191">
                  <a:extLst>
                    <a:ext uri="{FF2B5EF4-FFF2-40B4-BE49-F238E27FC236}">
                      <a16:creationId xmlns:a16="http://schemas.microsoft.com/office/drawing/2014/main" id="{3ED983D9-E7BF-CABD-E713-406162C09D07}"/>
                    </a:ext>
                  </a:extLst>
                </p:cNvPr>
                <p:cNvSpPr/>
                <p:nvPr/>
              </p:nvSpPr>
              <p:spPr>
                <a:xfrm>
                  <a:off x="9206564" y="3071088"/>
                  <a:ext cx="113980" cy="57744"/>
                </a:xfrm>
                <a:custGeom>
                  <a:avLst/>
                  <a:gdLst>
                    <a:gd name="connsiteX0" fmla="*/ 64032 w 113980"/>
                    <a:gd name="connsiteY0" fmla="*/ 56236 h 57744"/>
                    <a:gd name="connsiteX1" fmla="*/ 111113 w 113980"/>
                    <a:gd name="connsiteY1" fmla="*/ 32494 h 57744"/>
                    <a:gd name="connsiteX2" fmla="*/ 111113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3" y="32494"/>
                      </a:lnTo>
                      <a:cubicBezTo>
                        <a:pt x="114936" y="30482"/>
                        <a:pt x="114936" y="27263"/>
                        <a:pt x="111113" y="25251"/>
                      </a:cubicBezTo>
                      <a:lnTo>
                        <a:pt x="64032" y="1509"/>
                      </a:lnTo>
                      <a:cubicBezTo>
                        <a:pt x="60209" y="-503"/>
                        <a:pt x="53771" y="-503"/>
                        <a:pt x="49948" y="1509"/>
                      </a:cubicBezTo>
                      <a:lnTo>
                        <a:pt x="2867" y="25251"/>
                      </a:lnTo>
                      <a:cubicBezTo>
                        <a:pt x="-956" y="27263"/>
                        <a:pt x="-956" y="30482"/>
                        <a:pt x="2867" y="32494"/>
                      </a:cubicBezTo>
                      <a:lnTo>
                        <a:pt x="49948" y="56236"/>
                      </a:lnTo>
                      <a:cubicBezTo>
                        <a:pt x="53771" y="58248"/>
                        <a:pt x="60209" y="58248"/>
                        <a:pt x="64032" y="56236"/>
                      </a:cubicBezTo>
                      <a:close/>
                    </a:path>
                  </a:pathLst>
                </a:custGeom>
                <a:grpFill/>
                <a:ln w="0" cap="flat">
                  <a:noFill/>
                  <a:prstDash val="solid"/>
                  <a:miter/>
                </a:ln>
              </p:spPr>
              <p:txBody>
                <a:bodyPr rtlCol="0" anchor="ctr"/>
                <a:lstStyle/>
                <a:p>
                  <a:endParaRPr lang="en-GB"/>
                </a:p>
              </p:txBody>
            </p:sp>
            <p:sp>
              <p:nvSpPr>
                <p:cNvPr id="193" name="Vrije vorm: vorm 192">
                  <a:extLst>
                    <a:ext uri="{FF2B5EF4-FFF2-40B4-BE49-F238E27FC236}">
                      <a16:creationId xmlns:a16="http://schemas.microsoft.com/office/drawing/2014/main" id="{D477AC0E-AF2C-8D2D-873C-58432BDBBBD4}"/>
                    </a:ext>
                  </a:extLst>
                </p:cNvPr>
                <p:cNvSpPr/>
                <p:nvPr/>
              </p:nvSpPr>
              <p:spPr>
                <a:xfrm>
                  <a:off x="9135741" y="3106902"/>
                  <a:ext cx="113980" cy="57744"/>
                </a:xfrm>
                <a:custGeom>
                  <a:avLst/>
                  <a:gdLst>
                    <a:gd name="connsiteX0" fmla="*/ 64032 w 113980"/>
                    <a:gd name="connsiteY0" fmla="*/ 56236 h 57744"/>
                    <a:gd name="connsiteX1" fmla="*/ 111113 w 113980"/>
                    <a:gd name="connsiteY1" fmla="*/ 32494 h 57744"/>
                    <a:gd name="connsiteX2" fmla="*/ 111113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3" y="32494"/>
                      </a:lnTo>
                      <a:cubicBezTo>
                        <a:pt x="114936" y="30482"/>
                        <a:pt x="114936" y="27263"/>
                        <a:pt x="111113" y="25251"/>
                      </a:cubicBezTo>
                      <a:lnTo>
                        <a:pt x="64032" y="1509"/>
                      </a:lnTo>
                      <a:cubicBezTo>
                        <a:pt x="60209" y="-503"/>
                        <a:pt x="53771" y="-503"/>
                        <a:pt x="49948" y="1509"/>
                      </a:cubicBezTo>
                      <a:lnTo>
                        <a:pt x="2867" y="25251"/>
                      </a:lnTo>
                      <a:cubicBezTo>
                        <a:pt x="-956" y="27263"/>
                        <a:pt x="-956" y="30482"/>
                        <a:pt x="2867" y="32494"/>
                      </a:cubicBezTo>
                      <a:lnTo>
                        <a:pt x="49948" y="56236"/>
                      </a:lnTo>
                      <a:cubicBezTo>
                        <a:pt x="53771" y="58248"/>
                        <a:pt x="60209" y="58248"/>
                        <a:pt x="64032" y="56236"/>
                      </a:cubicBezTo>
                      <a:close/>
                    </a:path>
                  </a:pathLst>
                </a:custGeom>
                <a:grpFill/>
                <a:ln w="0" cap="flat">
                  <a:noFill/>
                  <a:prstDash val="solid"/>
                  <a:miter/>
                </a:ln>
              </p:spPr>
              <p:txBody>
                <a:bodyPr rtlCol="0" anchor="ctr"/>
                <a:lstStyle/>
                <a:p>
                  <a:endParaRPr lang="en-GB"/>
                </a:p>
              </p:txBody>
            </p:sp>
            <p:sp>
              <p:nvSpPr>
                <p:cNvPr id="194" name="Vrije vorm: vorm 193">
                  <a:extLst>
                    <a:ext uri="{FF2B5EF4-FFF2-40B4-BE49-F238E27FC236}">
                      <a16:creationId xmlns:a16="http://schemas.microsoft.com/office/drawing/2014/main" id="{479299F4-68FC-8A52-8065-33A702548AB6}"/>
                    </a:ext>
                  </a:extLst>
                </p:cNvPr>
                <p:cNvSpPr/>
                <p:nvPr/>
              </p:nvSpPr>
              <p:spPr>
                <a:xfrm>
                  <a:off x="9064717" y="3142715"/>
                  <a:ext cx="113980" cy="57744"/>
                </a:xfrm>
                <a:custGeom>
                  <a:avLst/>
                  <a:gdLst>
                    <a:gd name="connsiteX0" fmla="*/ 64032 w 113980"/>
                    <a:gd name="connsiteY0" fmla="*/ 56236 h 57744"/>
                    <a:gd name="connsiteX1" fmla="*/ 111113 w 113980"/>
                    <a:gd name="connsiteY1" fmla="*/ 32494 h 57744"/>
                    <a:gd name="connsiteX2" fmla="*/ 111113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3" y="32494"/>
                      </a:lnTo>
                      <a:cubicBezTo>
                        <a:pt x="114936" y="30482"/>
                        <a:pt x="114936" y="27263"/>
                        <a:pt x="111113" y="25251"/>
                      </a:cubicBezTo>
                      <a:lnTo>
                        <a:pt x="64032" y="1509"/>
                      </a:lnTo>
                      <a:cubicBezTo>
                        <a:pt x="60209" y="-503"/>
                        <a:pt x="53771" y="-503"/>
                        <a:pt x="49948" y="1509"/>
                      </a:cubicBezTo>
                      <a:lnTo>
                        <a:pt x="2867" y="25251"/>
                      </a:lnTo>
                      <a:cubicBezTo>
                        <a:pt x="-956" y="27263"/>
                        <a:pt x="-956" y="30482"/>
                        <a:pt x="2867" y="32494"/>
                      </a:cubicBezTo>
                      <a:lnTo>
                        <a:pt x="49948" y="56236"/>
                      </a:lnTo>
                      <a:cubicBezTo>
                        <a:pt x="53771" y="58248"/>
                        <a:pt x="60209" y="58248"/>
                        <a:pt x="64032" y="56236"/>
                      </a:cubicBezTo>
                      <a:close/>
                    </a:path>
                  </a:pathLst>
                </a:custGeom>
                <a:grpFill/>
                <a:ln w="0" cap="flat">
                  <a:noFill/>
                  <a:prstDash val="solid"/>
                  <a:miter/>
                </a:ln>
              </p:spPr>
              <p:txBody>
                <a:bodyPr rtlCol="0" anchor="ctr"/>
                <a:lstStyle/>
                <a:p>
                  <a:endParaRPr lang="en-GB"/>
                </a:p>
              </p:txBody>
            </p:sp>
            <p:sp>
              <p:nvSpPr>
                <p:cNvPr id="195" name="Vrije vorm: vorm 194">
                  <a:extLst>
                    <a:ext uri="{FF2B5EF4-FFF2-40B4-BE49-F238E27FC236}">
                      <a16:creationId xmlns:a16="http://schemas.microsoft.com/office/drawing/2014/main" id="{FB746117-BB13-9B03-C34B-2F4D6928F32D}"/>
                    </a:ext>
                  </a:extLst>
                </p:cNvPr>
                <p:cNvSpPr/>
                <p:nvPr/>
              </p:nvSpPr>
              <p:spPr>
                <a:xfrm>
                  <a:off x="8993894" y="3178529"/>
                  <a:ext cx="113980" cy="57744"/>
                </a:xfrm>
                <a:custGeom>
                  <a:avLst/>
                  <a:gdLst>
                    <a:gd name="connsiteX0" fmla="*/ 64032 w 113980"/>
                    <a:gd name="connsiteY0" fmla="*/ 56236 h 57744"/>
                    <a:gd name="connsiteX1" fmla="*/ 111114 w 113980"/>
                    <a:gd name="connsiteY1" fmla="*/ 32494 h 57744"/>
                    <a:gd name="connsiteX2" fmla="*/ 111114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4" y="32494"/>
                      </a:lnTo>
                      <a:cubicBezTo>
                        <a:pt x="114936" y="30482"/>
                        <a:pt x="114936" y="27263"/>
                        <a:pt x="111114" y="25251"/>
                      </a:cubicBezTo>
                      <a:lnTo>
                        <a:pt x="64032" y="1509"/>
                      </a:lnTo>
                      <a:cubicBezTo>
                        <a:pt x="60210" y="-503"/>
                        <a:pt x="53771" y="-503"/>
                        <a:pt x="49948" y="1509"/>
                      </a:cubicBezTo>
                      <a:lnTo>
                        <a:pt x="2867" y="25251"/>
                      </a:lnTo>
                      <a:cubicBezTo>
                        <a:pt x="-956" y="27263"/>
                        <a:pt x="-956" y="30482"/>
                        <a:pt x="2867" y="32494"/>
                      </a:cubicBezTo>
                      <a:lnTo>
                        <a:pt x="49948" y="56236"/>
                      </a:lnTo>
                      <a:cubicBezTo>
                        <a:pt x="53771" y="58248"/>
                        <a:pt x="60210" y="58248"/>
                        <a:pt x="64032" y="56236"/>
                      </a:cubicBezTo>
                      <a:close/>
                    </a:path>
                  </a:pathLst>
                </a:custGeom>
                <a:grpFill/>
                <a:ln w="0" cap="flat">
                  <a:noFill/>
                  <a:prstDash val="solid"/>
                  <a:miter/>
                </a:ln>
              </p:spPr>
              <p:txBody>
                <a:bodyPr rtlCol="0" anchor="ctr"/>
                <a:lstStyle/>
                <a:p>
                  <a:endParaRPr lang="en-GB"/>
                </a:p>
              </p:txBody>
            </p:sp>
            <p:sp>
              <p:nvSpPr>
                <p:cNvPr id="196" name="Vrije vorm: vorm 195">
                  <a:extLst>
                    <a:ext uri="{FF2B5EF4-FFF2-40B4-BE49-F238E27FC236}">
                      <a16:creationId xmlns:a16="http://schemas.microsoft.com/office/drawing/2014/main" id="{77780090-085B-1585-6354-84B861CFC21D}"/>
                    </a:ext>
                  </a:extLst>
                </p:cNvPr>
                <p:cNvSpPr/>
                <p:nvPr/>
              </p:nvSpPr>
              <p:spPr>
                <a:xfrm>
                  <a:off x="8922870" y="3214343"/>
                  <a:ext cx="113980" cy="57744"/>
                </a:xfrm>
                <a:custGeom>
                  <a:avLst/>
                  <a:gdLst>
                    <a:gd name="connsiteX0" fmla="*/ 64032 w 113980"/>
                    <a:gd name="connsiteY0" fmla="*/ 56236 h 57744"/>
                    <a:gd name="connsiteX1" fmla="*/ 111114 w 113980"/>
                    <a:gd name="connsiteY1" fmla="*/ 32494 h 57744"/>
                    <a:gd name="connsiteX2" fmla="*/ 111114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4" y="32494"/>
                      </a:lnTo>
                      <a:cubicBezTo>
                        <a:pt x="114936" y="30482"/>
                        <a:pt x="114936" y="27263"/>
                        <a:pt x="111114" y="25251"/>
                      </a:cubicBezTo>
                      <a:lnTo>
                        <a:pt x="64032" y="1509"/>
                      </a:lnTo>
                      <a:cubicBezTo>
                        <a:pt x="60210" y="-503"/>
                        <a:pt x="53771" y="-503"/>
                        <a:pt x="49948" y="1509"/>
                      </a:cubicBezTo>
                      <a:lnTo>
                        <a:pt x="2867" y="25251"/>
                      </a:lnTo>
                      <a:cubicBezTo>
                        <a:pt x="-956" y="27263"/>
                        <a:pt x="-956" y="30482"/>
                        <a:pt x="2867" y="32494"/>
                      </a:cubicBezTo>
                      <a:lnTo>
                        <a:pt x="49948" y="56236"/>
                      </a:lnTo>
                      <a:cubicBezTo>
                        <a:pt x="53771" y="58248"/>
                        <a:pt x="60210" y="58248"/>
                        <a:pt x="64032" y="56236"/>
                      </a:cubicBezTo>
                      <a:close/>
                    </a:path>
                  </a:pathLst>
                </a:custGeom>
                <a:grpFill/>
                <a:ln w="0" cap="flat">
                  <a:noFill/>
                  <a:prstDash val="solid"/>
                  <a:miter/>
                </a:ln>
              </p:spPr>
              <p:txBody>
                <a:bodyPr rtlCol="0" anchor="ctr"/>
                <a:lstStyle/>
                <a:p>
                  <a:endParaRPr lang="en-GB"/>
                </a:p>
              </p:txBody>
            </p:sp>
            <p:sp>
              <p:nvSpPr>
                <p:cNvPr id="197" name="Vrije vorm: vorm 196">
                  <a:extLst>
                    <a:ext uri="{FF2B5EF4-FFF2-40B4-BE49-F238E27FC236}">
                      <a16:creationId xmlns:a16="http://schemas.microsoft.com/office/drawing/2014/main" id="{E19F3B6A-E8E7-15F0-95C2-0E4068C48059}"/>
                    </a:ext>
                  </a:extLst>
                </p:cNvPr>
                <p:cNvSpPr/>
                <p:nvPr/>
              </p:nvSpPr>
              <p:spPr>
                <a:xfrm>
                  <a:off x="8851846" y="3250358"/>
                  <a:ext cx="113980" cy="57744"/>
                </a:xfrm>
                <a:custGeom>
                  <a:avLst/>
                  <a:gdLst>
                    <a:gd name="connsiteX0" fmla="*/ 64032 w 113980"/>
                    <a:gd name="connsiteY0" fmla="*/ 56236 h 57744"/>
                    <a:gd name="connsiteX1" fmla="*/ 111114 w 113980"/>
                    <a:gd name="connsiteY1" fmla="*/ 32494 h 57744"/>
                    <a:gd name="connsiteX2" fmla="*/ 111114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4" y="32494"/>
                      </a:lnTo>
                      <a:cubicBezTo>
                        <a:pt x="114936" y="30482"/>
                        <a:pt x="114936" y="27263"/>
                        <a:pt x="111114" y="25251"/>
                      </a:cubicBezTo>
                      <a:lnTo>
                        <a:pt x="64032" y="1509"/>
                      </a:lnTo>
                      <a:cubicBezTo>
                        <a:pt x="60209" y="-503"/>
                        <a:pt x="53771" y="-503"/>
                        <a:pt x="49948" y="1509"/>
                      </a:cubicBezTo>
                      <a:lnTo>
                        <a:pt x="2867" y="25251"/>
                      </a:lnTo>
                      <a:cubicBezTo>
                        <a:pt x="-956" y="27263"/>
                        <a:pt x="-956" y="30482"/>
                        <a:pt x="2867" y="32494"/>
                      </a:cubicBezTo>
                      <a:lnTo>
                        <a:pt x="49948" y="56236"/>
                      </a:lnTo>
                      <a:cubicBezTo>
                        <a:pt x="53771" y="58248"/>
                        <a:pt x="60209" y="58248"/>
                        <a:pt x="64032" y="56236"/>
                      </a:cubicBezTo>
                      <a:close/>
                    </a:path>
                  </a:pathLst>
                </a:custGeom>
                <a:grpFill/>
                <a:ln w="0" cap="flat">
                  <a:noFill/>
                  <a:prstDash val="solid"/>
                  <a:miter/>
                </a:ln>
              </p:spPr>
              <p:txBody>
                <a:bodyPr rtlCol="0" anchor="ctr"/>
                <a:lstStyle/>
                <a:p>
                  <a:endParaRPr lang="en-GB"/>
                </a:p>
              </p:txBody>
            </p:sp>
            <p:sp>
              <p:nvSpPr>
                <p:cNvPr id="198" name="Vrije vorm: vorm 197">
                  <a:extLst>
                    <a:ext uri="{FF2B5EF4-FFF2-40B4-BE49-F238E27FC236}">
                      <a16:creationId xmlns:a16="http://schemas.microsoft.com/office/drawing/2014/main" id="{9D940F9A-6AB8-52E1-304A-444EC23945B6}"/>
                    </a:ext>
                  </a:extLst>
                </p:cNvPr>
                <p:cNvSpPr/>
                <p:nvPr/>
              </p:nvSpPr>
              <p:spPr>
                <a:xfrm>
                  <a:off x="8781023" y="3286172"/>
                  <a:ext cx="113980" cy="57744"/>
                </a:xfrm>
                <a:custGeom>
                  <a:avLst/>
                  <a:gdLst>
                    <a:gd name="connsiteX0" fmla="*/ 64033 w 113980"/>
                    <a:gd name="connsiteY0" fmla="*/ 56236 h 57744"/>
                    <a:gd name="connsiteX1" fmla="*/ 111114 w 113980"/>
                    <a:gd name="connsiteY1" fmla="*/ 32494 h 57744"/>
                    <a:gd name="connsiteX2" fmla="*/ 111114 w 113980"/>
                    <a:gd name="connsiteY2" fmla="*/ 25251 h 57744"/>
                    <a:gd name="connsiteX3" fmla="*/ 64033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3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3" y="56236"/>
                      </a:moveTo>
                      <a:lnTo>
                        <a:pt x="111114" y="32494"/>
                      </a:lnTo>
                      <a:cubicBezTo>
                        <a:pt x="114936" y="30482"/>
                        <a:pt x="114936" y="27263"/>
                        <a:pt x="111114" y="25251"/>
                      </a:cubicBezTo>
                      <a:lnTo>
                        <a:pt x="64033" y="1509"/>
                      </a:lnTo>
                      <a:cubicBezTo>
                        <a:pt x="60210" y="-503"/>
                        <a:pt x="53771" y="-503"/>
                        <a:pt x="49948" y="1509"/>
                      </a:cubicBezTo>
                      <a:lnTo>
                        <a:pt x="2867" y="25251"/>
                      </a:lnTo>
                      <a:cubicBezTo>
                        <a:pt x="-956" y="27263"/>
                        <a:pt x="-956" y="30482"/>
                        <a:pt x="2867" y="32494"/>
                      </a:cubicBezTo>
                      <a:lnTo>
                        <a:pt x="49948" y="56236"/>
                      </a:lnTo>
                      <a:cubicBezTo>
                        <a:pt x="53771" y="58248"/>
                        <a:pt x="60210" y="58248"/>
                        <a:pt x="64033" y="56236"/>
                      </a:cubicBezTo>
                      <a:close/>
                    </a:path>
                  </a:pathLst>
                </a:custGeom>
                <a:grpFill/>
                <a:ln w="0" cap="flat">
                  <a:noFill/>
                  <a:prstDash val="solid"/>
                  <a:miter/>
                </a:ln>
              </p:spPr>
              <p:txBody>
                <a:bodyPr rtlCol="0" anchor="ctr"/>
                <a:lstStyle/>
                <a:p>
                  <a:endParaRPr lang="en-GB"/>
                </a:p>
              </p:txBody>
            </p:sp>
            <p:sp>
              <p:nvSpPr>
                <p:cNvPr id="199" name="Vrije vorm: vorm 198">
                  <a:extLst>
                    <a:ext uri="{FF2B5EF4-FFF2-40B4-BE49-F238E27FC236}">
                      <a16:creationId xmlns:a16="http://schemas.microsoft.com/office/drawing/2014/main" id="{4F8103CC-13A6-D05C-84CB-55E7A95D6867}"/>
                    </a:ext>
                  </a:extLst>
                </p:cNvPr>
                <p:cNvSpPr/>
                <p:nvPr/>
              </p:nvSpPr>
              <p:spPr>
                <a:xfrm>
                  <a:off x="8709999" y="3321986"/>
                  <a:ext cx="113980" cy="57744"/>
                </a:xfrm>
                <a:custGeom>
                  <a:avLst/>
                  <a:gdLst>
                    <a:gd name="connsiteX0" fmla="*/ 64032 w 113980"/>
                    <a:gd name="connsiteY0" fmla="*/ 56236 h 57744"/>
                    <a:gd name="connsiteX1" fmla="*/ 111114 w 113980"/>
                    <a:gd name="connsiteY1" fmla="*/ 32494 h 57744"/>
                    <a:gd name="connsiteX2" fmla="*/ 111114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4" y="32494"/>
                      </a:lnTo>
                      <a:cubicBezTo>
                        <a:pt x="114936" y="30482"/>
                        <a:pt x="114936" y="27263"/>
                        <a:pt x="111114" y="25251"/>
                      </a:cubicBezTo>
                      <a:lnTo>
                        <a:pt x="64032" y="1509"/>
                      </a:lnTo>
                      <a:cubicBezTo>
                        <a:pt x="60210" y="-503"/>
                        <a:pt x="53771" y="-503"/>
                        <a:pt x="49948" y="1509"/>
                      </a:cubicBezTo>
                      <a:lnTo>
                        <a:pt x="2867" y="25251"/>
                      </a:lnTo>
                      <a:cubicBezTo>
                        <a:pt x="-956" y="27263"/>
                        <a:pt x="-956" y="30482"/>
                        <a:pt x="2867" y="32494"/>
                      </a:cubicBezTo>
                      <a:lnTo>
                        <a:pt x="49948" y="56236"/>
                      </a:lnTo>
                      <a:cubicBezTo>
                        <a:pt x="53771" y="58248"/>
                        <a:pt x="60210" y="58248"/>
                        <a:pt x="64032" y="56236"/>
                      </a:cubicBezTo>
                      <a:close/>
                    </a:path>
                  </a:pathLst>
                </a:custGeom>
                <a:grpFill/>
                <a:ln w="0" cap="flat">
                  <a:noFill/>
                  <a:prstDash val="solid"/>
                  <a:miter/>
                </a:ln>
              </p:spPr>
              <p:txBody>
                <a:bodyPr rtlCol="0" anchor="ctr"/>
                <a:lstStyle/>
                <a:p>
                  <a:endParaRPr lang="en-GB"/>
                </a:p>
              </p:txBody>
            </p:sp>
            <p:sp>
              <p:nvSpPr>
                <p:cNvPr id="200" name="Vrije vorm: vorm 199">
                  <a:extLst>
                    <a:ext uri="{FF2B5EF4-FFF2-40B4-BE49-F238E27FC236}">
                      <a16:creationId xmlns:a16="http://schemas.microsoft.com/office/drawing/2014/main" id="{E3E5A7FD-7880-F70F-48AF-E04070A11C2C}"/>
                    </a:ext>
                  </a:extLst>
                </p:cNvPr>
                <p:cNvSpPr/>
                <p:nvPr/>
              </p:nvSpPr>
              <p:spPr>
                <a:xfrm>
                  <a:off x="8639176" y="3357800"/>
                  <a:ext cx="113980" cy="57744"/>
                </a:xfrm>
                <a:custGeom>
                  <a:avLst/>
                  <a:gdLst>
                    <a:gd name="connsiteX0" fmla="*/ 64033 w 113980"/>
                    <a:gd name="connsiteY0" fmla="*/ 56236 h 57744"/>
                    <a:gd name="connsiteX1" fmla="*/ 111114 w 113980"/>
                    <a:gd name="connsiteY1" fmla="*/ 32494 h 57744"/>
                    <a:gd name="connsiteX2" fmla="*/ 111114 w 113980"/>
                    <a:gd name="connsiteY2" fmla="*/ 25251 h 57744"/>
                    <a:gd name="connsiteX3" fmla="*/ 64033 w 113980"/>
                    <a:gd name="connsiteY3" fmla="*/ 1509 h 57744"/>
                    <a:gd name="connsiteX4" fmla="*/ 49949 w 113980"/>
                    <a:gd name="connsiteY4" fmla="*/ 1509 h 57744"/>
                    <a:gd name="connsiteX5" fmla="*/ 2867 w 113980"/>
                    <a:gd name="connsiteY5" fmla="*/ 25251 h 57744"/>
                    <a:gd name="connsiteX6" fmla="*/ 2867 w 113980"/>
                    <a:gd name="connsiteY6" fmla="*/ 32494 h 57744"/>
                    <a:gd name="connsiteX7" fmla="*/ 49949 w 113980"/>
                    <a:gd name="connsiteY7" fmla="*/ 56236 h 57744"/>
                    <a:gd name="connsiteX8" fmla="*/ 64033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3" y="56236"/>
                      </a:moveTo>
                      <a:lnTo>
                        <a:pt x="111114" y="32494"/>
                      </a:lnTo>
                      <a:cubicBezTo>
                        <a:pt x="114936" y="30482"/>
                        <a:pt x="114936" y="27263"/>
                        <a:pt x="111114" y="25251"/>
                      </a:cubicBezTo>
                      <a:lnTo>
                        <a:pt x="64033" y="1509"/>
                      </a:lnTo>
                      <a:cubicBezTo>
                        <a:pt x="60210" y="-503"/>
                        <a:pt x="53771" y="-503"/>
                        <a:pt x="49949" y="1509"/>
                      </a:cubicBezTo>
                      <a:lnTo>
                        <a:pt x="2867" y="25251"/>
                      </a:lnTo>
                      <a:cubicBezTo>
                        <a:pt x="-956" y="27263"/>
                        <a:pt x="-956" y="30482"/>
                        <a:pt x="2867" y="32494"/>
                      </a:cubicBezTo>
                      <a:lnTo>
                        <a:pt x="49949" y="56236"/>
                      </a:lnTo>
                      <a:cubicBezTo>
                        <a:pt x="53771" y="58248"/>
                        <a:pt x="60210" y="58248"/>
                        <a:pt x="64033" y="56236"/>
                      </a:cubicBezTo>
                      <a:close/>
                    </a:path>
                  </a:pathLst>
                </a:custGeom>
                <a:grpFill/>
                <a:ln w="0" cap="flat">
                  <a:noFill/>
                  <a:prstDash val="solid"/>
                  <a:miter/>
                </a:ln>
              </p:spPr>
              <p:txBody>
                <a:bodyPr rtlCol="0" anchor="ctr"/>
                <a:lstStyle/>
                <a:p>
                  <a:endParaRPr lang="en-GB"/>
                </a:p>
              </p:txBody>
            </p:sp>
            <p:sp>
              <p:nvSpPr>
                <p:cNvPr id="201" name="Vrije vorm: vorm 200">
                  <a:extLst>
                    <a:ext uri="{FF2B5EF4-FFF2-40B4-BE49-F238E27FC236}">
                      <a16:creationId xmlns:a16="http://schemas.microsoft.com/office/drawing/2014/main" id="{20E296A4-6923-5D6C-8607-39B7CC0099DD}"/>
                    </a:ext>
                  </a:extLst>
                </p:cNvPr>
                <p:cNvSpPr/>
                <p:nvPr/>
              </p:nvSpPr>
              <p:spPr>
                <a:xfrm>
                  <a:off x="8568152" y="3393613"/>
                  <a:ext cx="113980" cy="57745"/>
                </a:xfrm>
                <a:custGeom>
                  <a:avLst/>
                  <a:gdLst>
                    <a:gd name="connsiteX0" fmla="*/ 64033 w 113980"/>
                    <a:gd name="connsiteY0" fmla="*/ 56236 h 57745"/>
                    <a:gd name="connsiteX1" fmla="*/ 111114 w 113980"/>
                    <a:gd name="connsiteY1" fmla="*/ 32494 h 57745"/>
                    <a:gd name="connsiteX2" fmla="*/ 111114 w 113980"/>
                    <a:gd name="connsiteY2" fmla="*/ 25251 h 57745"/>
                    <a:gd name="connsiteX3" fmla="*/ 64033 w 113980"/>
                    <a:gd name="connsiteY3" fmla="*/ 1509 h 57745"/>
                    <a:gd name="connsiteX4" fmla="*/ 49948 w 113980"/>
                    <a:gd name="connsiteY4" fmla="*/ 1509 h 57745"/>
                    <a:gd name="connsiteX5" fmla="*/ 2867 w 113980"/>
                    <a:gd name="connsiteY5" fmla="*/ 25251 h 57745"/>
                    <a:gd name="connsiteX6" fmla="*/ 2867 w 113980"/>
                    <a:gd name="connsiteY6" fmla="*/ 32494 h 57745"/>
                    <a:gd name="connsiteX7" fmla="*/ 49948 w 113980"/>
                    <a:gd name="connsiteY7" fmla="*/ 56236 h 57745"/>
                    <a:gd name="connsiteX8" fmla="*/ 64033 w 113980"/>
                    <a:gd name="connsiteY8" fmla="*/ 56236 h 5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5">
                      <a:moveTo>
                        <a:pt x="64033" y="56236"/>
                      </a:moveTo>
                      <a:lnTo>
                        <a:pt x="111114" y="32494"/>
                      </a:lnTo>
                      <a:cubicBezTo>
                        <a:pt x="114936" y="30482"/>
                        <a:pt x="114936" y="27263"/>
                        <a:pt x="111114" y="25251"/>
                      </a:cubicBezTo>
                      <a:lnTo>
                        <a:pt x="64033" y="1509"/>
                      </a:lnTo>
                      <a:cubicBezTo>
                        <a:pt x="60210" y="-503"/>
                        <a:pt x="53771" y="-503"/>
                        <a:pt x="49948" y="1509"/>
                      </a:cubicBezTo>
                      <a:lnTo>
                        <a:pt x="2867" y="25251"/>
                      </a:lnTo>
                      <a:cubicBezTo>
                        <a:pt x="-956" y="27263"/>
                        <a:pt x="-956" y="30482"/>
                        <a:pt x="2867" y="32494"/>
                      </a:cubicBezTo>
                      <a:lnTo>
                        <a:pt x="49948" y="56236"/>
                      </a:lnTo>
                      <a:cubicBezTo>
                        <a:pt x="53771" y="58248"/>
                        <a:pt x="60210" y="58248"/>
                        <a:pt x="64033" y="56236"/>
                      </a:cubicBezTo>
                      <a:close/>
                    </a:path>
                  </a:pathLst>
                </a:custGeom>
                <a:grpFill/>
                <a:ln w="0" cap="flat">
                  <a:noFill/>
                  <a:prstDash val="solid"/>
                  <a:miter/>
                </a:ln>
              </p:spPr>
              <p:txBody>
                <a:bodyPr rtlCol="0" anchor="ctr"/>
                <a:lstStyle/>
                <a:p>
                  <a:endParaRPr lang="en-GB"/>
                </a:p>
              </p:txBody>
            </p:sp>
            <p:sp>
              <p:nvSpPr>
                <p:cNvPr id="202" name="Vrije vorm: vorm 201">
                  <a:extLst>
                    <a:ext uri="{FF2B5EF4-FFF2-40B4-BE49-F238E27FC236}">
                      <a16:creationId xmlns:a16="http://schemas.microsoft.com/office/drawing/2014/main" id="{33031DCA-F92C-8FFA-A3FB-C055D2312CA6}"/>
                    </a:ext>
                  </a:extLst>
                </p:cNvPr>
                <p:cNvSpPr/>
                <p:nvPr/>
              </p:nvSpPr>
              <p:spPr>
                <a:xfrm>
                  <a:off x="8497329" y="3429428"/>
                  <a:ext cx="113980" cy="57744"/>
                </a:xfrm>
                <a:custGeom>
                  <a:avLst/>
                  <a:gdLst>
                    <a:gd name="connsiteX0" fmla="*/ 64032 w 113980"/>
                    <a:gd name="connsiteY0" fmla="*/ 56236 h 57744"/>
                    <a:gd name="connsiteX1" fmla="*/ 111113 w 113980"/>
                    <a:gd name="connsiteY1" fmla="*/ 32494 h 57744"/>
                    <a:gd name="connsiteX2" fmla="*/ 111113 w 113980"/>
                    <a:gd name="connsiteY2" fmla="*/ 25251 h 57744"/>
                    <a:gd name="connsiteX3" fmla="*/ 64032 w 113980"/>
                    <a:gd name="connsiteY3" fmla="*/ 1509 h 57744"/>
                    <a:gd name="connsiteX4" fmla="*/ 49948 w 113980"/>
                    <a:gd name="connsiteY4" fmla="*/ 1509 h 57744"/>
                    <a:gd name="connsiteX5" fmla="*/ 2867 w 113980"/>
                    <a:gd name="connsiteY5" fmla="*/ 25251 h 57744"/>
                    <a:gd name="connsiteX6" fmla="*/ 2867 w 113980"/>
                    <a:gd name="connsiteY6" fmla="*/ 32494 h 57744"/>
                    <a:gd name="connsiteX7" fmla="*/ 49948 w 113980"/>
                    <a:gd name="connsiteY7" fmla="*/ 56236 h 57744"/>
                    <a:gd name="connsiteX8" fmla="*/ 64032 w 113980"/>
                    <a:gd name="connsiteY8" fmla="*/ 56236 h 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0" h="57744">
                      <a:moveTo>
                        <a:pt x="64032" y="56236"/>
                      </a:moveTo>
                      <a:lnTo>
                        <a:pt x="111113" y="32494"/>
                      </a:lnTo>
                      <a:cubicBezTo>
                        <a:pt x="114936" y="30482"/>
                        <a:pt x="114936" y="27263"/>
                        <a:pt x="111113" y="25251"/>
                      </a:cubicBezTo>
                      <a:lnTo>
                        <a:pt x="64032" y="1509"/>
                      </a:lnTo>
                      <a:cubicBezTo>
                        <a:pt x="60209" y="-503"/>
                        <a:pt x="53771" y="-503"/>
                        <a:pt x="49948" y="1509"/>
                      </a:cubicBezTo>
                      <a:lnTo>
                        <a:pt x="2867" y="25251"/>
                      </a:lnTo>
                      <a:cubicBezTo>
                        <a:pt x="-956" y="27263"/>
                        <a:pt x="-956" y="30482"/>
                        <a:pt x="2867" y="32494"/>
                      </a:cubicBezTo>
                      <a:lnTo>
                        <a:pt x="49948" y="56236"/>
                      </a:lnTo>
                      <a:cubicBezTo>
                        <a:pt x="53771" y="58248"/>
                        <a:pt x="60209" y="58248"/>
                        <a:pt x="64032" y="56236"/>
                      </a:cubicBezTo>
                      <a:close/>
                    </a:path>
                  </a:pathLst>
                </a:custGeom>
                <a:grpFill/>
                <a:ln w="0" cap="flat">
                  <a:noFill/>
                  <a:prstDash val="solid"/>
                  <a:miter/>
                </a:ln>
              </p:spPr>
              <p:txBody>
                <a:bodyPr rtlCol="0" anchor="ctr"/>
                <a:lstStyle/>
                <a:p>
                  <a:endParaRPr lang="en-GB"/>
                </a:p>
              </p:txBody>
            </p:sp>
            <p:sp>
              <p:nvSpPr>
                <p:cNvPr id="203" name="Vrije vorm: vorm 202">
                  <a:extLst>
                    <a:ext uri="{FF2B5EF4-FFF2-40B4-BE49-F238E27FC236}">
                      <a16:creationId xmlns:a16="http://schemas.microsoft.com/office/drawing/2014/main" id="{4D3B0196-1DE0-CA98-0384-D0AB029C8ED7}"/>
                    </a:ext>
                  </a:extLst>
                </p:cNvPr>
                <p:cNvSpPr/>
                <p:nvPr/>
              </p:nvSpPr>
              <p:spPr>
                <a:xfrm>
                  <a:off x="8365743" y="3465241"/>
                  <a:ext cx="174542" cy="88327"/>
                </a:xfrm>
                <a:custGeom>
                  <a:avLst/>
                  <a:gdLst>
                    <a:gd name="connsiteX0" fmla="*/ 64033 w 174542"/>
                    <a:gd name="connsiteY0" fmla="*/ 86818 h 88327"/>
                    <a:gd name="connsiteX1" fmla="*/ 171675 w 174542"/>
                    <a:gd name="connsiteY1" fmla="*/ 32494 h 88327"/>
                    <a:gd name="connsiteX2" fmla="*/ 171675 w 174542"/>
                    <a:gd name="connsiteY2" fmla="*/ 25251 h 88327"/>
                    <a:gd name="connsiteX3" fmla="*/ 124594 w 174542"/>
                    <a:gd name="connsiteY3" fmla="*/ 1509 h 88327"/>
                    <a:gd name="connsiteX4" fmla="*/ 110510 w 174542"/>
                    <a:gd name="connsiteY4" fmla="*/ 1509 h 88327"/>
                    <a:gd name="connsiteX5" fmla="*/ 2867 w 174542"/>
                    <a:gd name="connsiteY5" fmla="*/ 55833 h 88327"/>
                    <a:gd name="connsiteX6" fmla="*/ 2867 w 174542"/>
                    <a:gd name="connsiteY6" fmla="*/ 63076 h 88327"/>
                    <a:gd name="connsiteX7" fmla="*/ 49948 w 174542"/>
                    <a:gd name="connsiteY7" fmla="*/ 86818 h 88327"/>
                    <a:gd name="connsiteX8" fmla="*/ 64033 w 174542"/>
                    <a:gd name="connsiteY8" fmla="*/ 86818 h 8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542" h="88327">
                      <a:moveTo>
                        <a:pt x="64033" y="86818"/>
                      </a:moveTo>
                      <a:lnTo>
                        <a:pt x="171675" y="32494"/>
                      </a:lnTo>
                      <a:cubicBezTo>
                        <a:pt x="175498" y="30482"/>
                        <a:pt x="175498" y="27263"/>
                        <a:pt x="171675" y="25251"/>
                      </a:cubicBezTo>
                      <a:lnTo>
                        <a:pt x="124594" y="1509"/>
                      </a:lnTo>
                      <a:cubicBezTo>
                        <a:pt x="120771" y="-503"/>
                        <a:pt x="114333" y="-503"/>
                        <a:pt x="110510" y="1509"/>
                      </a:cubicBezTo>
                      <a:lnTo>
                        <a:pt x="2867" y="55833"/>
                      </a:lnTo>
                      <a:cubicBezTo>
                        <a:pt x="-956" y="57845"/>
                        <a:pt x="-956" y="61065"/>
                        <a:pt x="2867" y="63076"/>
                      </a:cubicBezTo>
                      <a:lnTo>
                        <a:pt x="49948" y="86818"/>
                      </a:lnTo>
                      <a:cubicBezTo>
                        <a:pt x="53771" y="88830"/>
                        <a:pt x="60210" y="88830"/>
                        <a:pt x="64033" y="86818"/>
                      </a:cubicBezTo>
                      <a:close/>
                    </a:path>
                  </a:pathLst>
                </a:custGeom>
                <a:grpFill/>
                <a:ln w="0" cap="flat">
                  <a:noFill/>
                  <a:prstDash val="solid"/>
                  <a:miter/>
                </a:ln>
              </p:spPr>
              <p:txBody>
                <a:bodyPr rtlCol="0" anchor="ctr"/>
                <a:lstStyle/>
                <a:p>
                  <a:endParaRPr lang="en-GB"/>
                </a:p>
              </p:txBody>
            </p:sp>
          </p:grpSp>
          <p:grpSp>
            <p:nvGrpSpPr>
              <p:cNvPr id="164" name="Graphic 3">
                <a:extLst>
                  <a:ext uri="{FF2B5EF4-FFF2-40B4-BE49-F238E27FC236}">
                    <a16:creationId xmlns:a16="http://schemas.microsoft.com/office/drawing/2014/main" id="{32557455-75E2-60B6-F165-A520AD7D333B}"/>
                  </a:ext>
                </a:extLst>
              </p:cNvPr>
              <p:cNvGrpSpPr/>
              <p:nvPr/>
            </p:nvGrpSpPr>
            <p:grpSpPr>
              <a:xfrm>
                <a:off x="8436315" y="3043473"/>
                <a:ext cx="1080853" cy="545758"/>
                <a:chOff x="8436315" y="3043473"/>
                <a:chExt cx="1080853" cy="545758"/>
              </a:xfrm>
              <a:grpFill/>
            </p:grpSpPr>
            <p:sp>
              <p:nvSpPr>
                <p:cNvPr id="177" name="Vrije vorm: vorm 176">
                  <a:extLst>
                    <a:ext uri="{FF2B5EF4-FFF2-40B4-BE49-F238E27FC236}">
                      <a16:creationId xmlns:a16="http://schemas.microsoft.com/office/drawing/2014/main" id="{FFF84C0F-DA96-40C1-9291-07033E6C52C6}"/>
                    </a:ext>
                  </a:extLst>
                </p:cNvPr>
                <p:cNvSpPr/>
                <p:nvPr/>
              </p:nvSpPr>
              <p:spPr>
                <a:xfrm>
                  <a:off x="8436315" y="3520119"/>
                  <a:ext cx="136816" cy="69112"/>
                </a:xfrm>
                <a:custGeom>
                  <a:avLst/>
                  <a:gdLst>
                    <a:gd name="connsiteX0" fmla="*/ 134101 w 136816"/>
                    <a:gd name="connsiteY0" fmla="*/ 32343 h 69112"/>
                    <a:gd name="connsiteX1" fmla="*/ 63882 w 136816"/>
                    <a:gd name="connsiteY1" fmla="*/ 67755 h 69112"/>
                    <a:gd name="connsiteX2" fmla="*/ 50602 w 136816"/>
                    <a:gd name="connsiteY2" fmla="*/ 67755 h 69112"/>
                    <a:gd name="connsiteX3" fmla="*/ 2716 w 136816"/>
                    <a:gd name="connsiteY3" fmla="*/ 43610 h 69112"/>
                    <a:gd name="connsiteX4" fmla="*/ 2716 w 136816"/>
                    <a:gd name="connsiteY4" fmla="*/ 36769 h 69112"/>
                    <a:gd name="connsiteX5" fmla="*/ 72936 w 136816"/>
                    <a:gd name="connsiteY5" fmla="*/ 1358 h 69112"/>
                    <a:gd name="connsiteX6" fmla="*/ 86215 w 136816"/>
                    <a:gd name="connsiteY6" fmla="*/ 1358 h 69112"/>
                    <a:gd name="connsiteX7" fmla="*/ 134101 w 136816"/>
                    <a:gd name="connsiteY7" fmla="*/ 25502 h 69112"/>
                    <a:gd name="connsiteX8" fmla="*/ 134101 w 136816"/>
                    <a:gd name="connsiteY8" fmla="*/ 32343 h 6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16" h="69112">
                      <a:moveTo>
                        <a:pt x="134101" y="32343"/>
                      </a:moveTo>
                      <a:lnTo>
                        <a:pt x="63882" y="67755"/>
                      </a:lnTo>
                      <a:cubicBezTo>
                        <a:pt x="60260" y="69565"/>
                        <a:pt x="54224" y="69565"/>
                        <a:pt x="50602" y="67755"/>
                      </a:cubicBezTo>
                      <a:lnTo>
                        <a:pt x="2716" y="43610"/>
                      </a:lnTo>
                      <a:cubicBezTo>
                        <a:pt x="-905" y="41799"/>
                        <a:pt x="-905" y="38782"/>
                        <a:pt x="2716" y="36769"/>
                      </a:cubicBezTo>
                      <a:lnTo>
                        <a:pt x="72936" y="1358"/>
                      </a:lnTo>
                      <a:cubicBezTo>
                        <a:pt x="76557" y="-453"/>
                        <a:pt x="82593" y="-453"/>
                        <a:pt x="86215" y="1358"/>
                      </a:cubicBezTo>
                      <a:lnTo>
                        <a:pt x="134101" y="25502"/>
                      </a:lnTo>
                      <a:cubicBezTo>
                        <a:pt x="137722" y="27313"/>
                        <a:pt x="137722" y="30331"/>
                        <a:pt x="134101" y="32343"/>
                      </a:cubicBezTo>
                      <a:close/>
                    </a:path>
                  </a:pathLst>
                </a:custGeom>
                <a:grpFill/>
                <a:ln w="0" cap="flat">
                  <a:noFill/>
                  <a:prstDash val="solid"/>
                  <a:miter/>
                </a:ln>
              </p:spPr>
              <p:txBody>
                <a:bodyPr rtlCol="0" anchor="ctr"/>
                <a:lstStyle/>
                <a:p>
                  <a:endParaRPr lang="en-GB"/>
                </a:p>
              </p:txBody>
            </p:sp>
            <p:sp>
              <p:nvSpPr>
                <p:cNvPr id="178" name="Vrije vorm: vorm 177">
                  <a:extLst>
                    <a:ext uri="{FF2B5EF4-FFF2-40B4-BE49-F238E27FC236}">
                      <a16:creationId xmlns:a16="http://schemas.microsoft.com/office/drawing/2014/main" id="{86442226-BC17-254B-B138-7EED6F5DC799}"/>
                    </a:ext>
                  </a:extLst>
                </p:cNvPr>
                <p:cNvSpPr/>
                <p:nvPr/>
              </p:nvSpPr>
              <p:spPr>
                <a:xfrm>
                  <a:off x="8529471" y="3484305"/>
                  <a:ext cx="114684" cy="57845"/>
                </a:xfrm>
                <a:custGeom>
                  <a:avLst/>
                  <a:gdLst>
                    <a:gd name="connsiteX0" fmla="*/ 111969 w 114684"/>
                    <a:gd name="connsiteY0" fmla="*/ 32343 h 57845"/>
                    <a:gd name="connsiteX1" fmla="*/ 64083 w 114684"/>
                    <a:gd name="connsiteY1" fmla="*/ 56487 h 57845"/>
                    <a:gd name="connsiteX2" fmla="*/ 50602 w 114684"/>
                    <a:gd name="connsiteY2" fmla="*/ 56487 h 57845"/>
                    <a:gd name="connsiteX3" fmla="*/ 2716 w 114684"/>
                    <a:gd name="connsiteY3" fmla="*/ 32343 h 57845"/>
                    <a:gd name="connsiteX4" fmla="*/ 2716 w 114684"/>
                    <a:gd name="connsiteY4" fmla="*/ 25502 h 57845"/>
                    <a:gd name="connsiteX5" fmla="*/ 50602 w 114684"/>
                    <a:gd name="connsiteY5" fmla="*/ 1358 h 57845"/>
                    <a:gd name="connsiteX6" fmla="*/ 64083 w 114684"/>
                    <a:gd name="connsiteY6" fmla="*/ 1358 h 57845"/>
                    <a:gd name="connsiteX7" fmla="*/ 111969 w 114684"/>
                    <a:gd name="connsiteY7" fmla="*/ 25502 h 57845"/>
                    <a:gd name="connsiteX8" fmla="*/ 111969 w 114684"/>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4" h="57845">
                      <a:moveTo>
                        <a:pt x="111969" y="32343"/>
                      </a:moveTo>
                      <a:lnTo>
                        <a:pt x="64083" y="56487"/>
                      </a:lnTo>
                      <a:cubicBezTo>
                        <a:pt x="60461" y="58298"/>
                        <a:pt x="54425" y="58298"/>
                        <a:pt x="50602" y="56487"/>
                      </a:cubicBezTo>
                      <a:lnTo>
                        <a:pt x="2716" y="32343"/>
                      </a:lnTo>
                      <a:cubicBezTo>
                        <a:pt x="-905" y="30532"/>
                        <a:pt x="-905" y="27514"/>
                        <a:pt x="2716" y="25502"/>
                      </a:cubicBezTo>
                      <a:lnTo>
                        <a:pt x="50602" y="1358"/>
                      </a:lnTo>
                      <a:cubicBezTo>
                        <a:pt x="54224" y="-453"/>
                        <a:pt x="60260" y="-453"/>
                        <a:pt x="64083" y="1358"/>
                      </a:cubicBezTo>
                      <a:lnTo>
                        <a:pt x="111969" y="25502"/>
                      </a:lnTo>
                      <a:cubicBezTo>
                        <a:pt x="115590" y="27313"/>
                        <a:pt x="115590" y="30331"/>
                        <a:pt x="111969" y="32343"/>
                      </a:cubicBezTo>
                      <a:close/>
                    </a:path>
                  </a:pathLst>
                </a:custGeom>
                <a:grpFill/>
                <a:ln w="0" cap="flat">
                  <a:noFill/>
                  <a:prstDash val="solid"/>
                  <a:miter/>
                </a:ln>
              </p:spPr>
              <p:txBody>
                <a:bodyPr rtlCol="0" anchor="ctr"/>
                <a:lstStyle/>
                <a:p>
                  <a:endParaRPr lang="en-GB"/>
                </a:p>
              </p:txBody>
            </p:sp>
            <p:sp>
              <p:nvSpPr>
                <p:cNvPr id="179" name="Vrije vorm: vorm 178">
                  <a:extLst>
                    <a:ext uri="{FF2B5EF4-FFF2-40B4-BE49-F238E27FC236}">
                      <a16:creationId xmlns:a16="http://schemas.microsoft.com/office/drawing/2014/main" id="{16925E51-86F6-3F43-AD88-B43C834901E0}"/>
                    </a:ext>
                  </a:extLst>
                </p:cNvPr>
                <p:cNvSpPr/>
                <p:nvPr/>
              </p:nvSpPr>
              <p:spPr>
                <a:xfrm>
                  <a:off x="8600495" y="3448491"/>
                  <a:ext cx="114684" cy="57845"/>
                </a:xfrm>
                <a:custGeom>
                  <a:avLst/>
                  <a:gdLst>
                    <a:gd name="connsiteX0" fmla="*/ 111767 w 114684"/>
                    <a:gd name="connsiteY0" fmla="*/ 32343 h 57845"/>
                    <a:gd name="connsiteX1" fmla="*/ 63881 w 114684"/>
                    <a:gd name="connsiteY1" fmla="*/ 56487 h 57845"/>
                    <a:gd name="connsiteX2" fmla="*/ 50602 w 114684"/>
                    <a:gd name="connsiteY2" fmla="*/ 56487 h 57845"/>
                    <a:gd name="connsiteX3" fmla="*/ 2716 w 114684"/>
                    <a:gd name="connsiteY3" fmla="*/ 32343 h 57845"/>
                    <a:gd name="connsiteX4" fmla="*/ 2716 w 114684"/>
                    <a:gd name="connsiteY4" fmla="*/ 25502 h 57845"/>
                    <a:gd name="connsiteX5" fmla="*/ 50602 w 114684"/>
                    <a:gd name="connsiteY5" fmla="*/ 1358 h 57845"/>
                    <a:gd name="connsiteX6" fmla="*/ 64083 w 114684"/>
                    <a:gd name="connsiteY6" fmla="*/ 1358 h 57845"/>
                    <a:gd name="connsiteX7" fmla="*/ 111969 w 114684"/>
                    <a:gd name="connsiteY7" fmla="*/ 25502 h 57845"/>
                    <a:gd name="connsiteX8" fmla="*/ 111969 w 114684"/>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4" h="57845">
                      <a:moveTo>
                        <a:pt x="111767" y="32343"/>
                      </a:moveTo>
                      <a:lnTo>
                        <a:pt x="63881" y="56487"/>
                      </a:lnTo>
                      <a:cubicBezTo>
                        <a:pt x="60260" y="58298"/>
                        <a:pt x="54224" y="58298"/>
                        <a:pt x="50602" y="56487"/>
                      </a:cubicBezTo>
                      <a:lnTo>
                        <a:pt x="2716" y="32343"/>
                      </a:lnTo>
                      <a:cubicBezTo>
                        <a:pt x="-905" y="30532"/>
                        <a:pt x="-905" y="27514"/>
                        <a:pt x="2716" y="25502"/>
                      </a:cubicBezTo>
                      <a:lnTo>
                        <a:pt x="50602" y="1358"/>
                      </a:lnTo>
                      <a:cubicBezTo>
                        <a:pt x="54224" y="-453"/>
                        <a:pt x="60260" y="-453"/>
                        <a:pt x="64083" y="1358"/>
                      </a:cubicBezTo>
                      <a:lnTo>
                        <a:pt x="111969" y="25502"/>
                      </a:lnTo>
                      <a:cubicBezTo>
                        <a:pt x="115590" y="27313"/>
                        <a:pt x="115590" y="30331"/>
                        <a:pt x="111969" y="32343"/>
                      </a:cubicBezTo>
                      <a:close/>
                    </a:path>
                  </a:pathLst>
                </a:custGeom>
                <a:grpFill/>
                <a:ln w="0" cap="flat">
                  <a:noFill/>
                  <a:prstDash val="solid"/>
                  <a:miter/>
                </a:ln>
              </p:spPr>
              <p:txBody>
                <a:bodyPr rtlCol="0" anchor="ctr"/>
                <a:lstStyle/>
                <a:p>
                  <a:endParaRPr lang="en-GB"/>
                </a:p>
              </p:txBody>
            </p:sp>
            <p:sp>
              <p:nvSpPr>
                <p:cNvPr id="180" name="Vrije vorm: vorm 179">
                  <a:extLst>
                    <a:ext uri="{FF2B5EF4-FFF2-40B4-BE49-F238E27FC236}">
                      <a16:creationId xmlns:a16="http://schemas.microsoft.com/office/drawing/2014/main" id="{7DF9C1AF-8A8A-3046-CA2E-60857C96B0EC}"/>
                    </a:ext>
                  </a:extLst>
                </p:cNvPr>
                <p:cNvSpPr/>
                <p:nvPr/>
              </p:nvSpPr>
              <p:spPr>
                <a:xfrm>
                  <a:off x="8671519" y="3412677"/>
                  <a:ext cx="114483" cy="57845"/>
                </a:xfrm>
                <a:custGeom>
                  <a:avLst/>
                  <a:gdLst>
                    <a:gd name="connsiteX0" fmla="*/ 111767 w 114483"/>
                    <a:gd name="connsiteY0" fmla="*/ 32343 h 57845"/>
                    <a:gd name="connsiteX1" fmla="*/ 63881 w 114483"/>
                    <a:gd name="connsiteY1" fmla="*/ 56487 h 57845"/>
                    <a:gd name="connsiteX2" fmla="*/ 50602 w 114483"/>
                    <a:gd name="connsiteY2" fmla="*/ 56487 h 57845"/>
                    <a:gd name="connsiteX3" fmla="*/ 2716 w 114483"/>
                    <a:gd name="connsiteY3" fmla="*/ 32343 h 57845"/>
                    <a:gd name="connsiteX4" fmla="*/ 2716 w 114483"/>
                    <a:gd name="connsiteY4" fmla="*/ 25502 h 57845"/>
                    <a:gd name="connsiteX5" fmla="*/ 50602 w 114483"/>
                    <a:gd name="connsiteY5" fmla="*/ 1358 h 57845"/>
                    <a:gd name="connsiteX6" fmla="*/ 63881 w 114483"/>
                    <a:gd name="connsiteY6" fmla="*/ 1358 h 57845"/>
                    <a:gd name="connsiteX7" fmla="*/ 111767 w 114483"/>
                    <a:gd name="connsiteY7" fmla="*/ 25502 h 57845"/>
                    <a:gd name="connsiteX8" fmla="*/ 111767 w 114483"/>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845">
                      <a:moveTo>
                        <a:pt x="111767" y="32343"/>
                      </a:moveTo>
                      <a:lnTo>
                        <a:pt x="63881" y="56487"/>
                      </a:lnTo>
                      <a:cubicBezTo>
                        <a:pt x="60260" y="58298"/>
                        <a:pt x="54224" y="58298"/>
                        <a:pt x="50602" y="56487"/>
                      </a:cubicBezTo>
                      <a:lnTo>
                        <a:pt x="2716" y="32343"/>
                      </a:lnTo>
                      <a:cubicBezTo>
                        <a:pt x="-905" y="30532"/>
                        <a:pt x="-905" y="27514"/>
                        <a:pt x="2716" y="25502"/>
                      </a:cubicBezTo>
                      <a:lnTo>
                        <a:pt x="50602" y="1358"/>
                      </a:lnTo>
                      <a:cubicBezTo>
                        <a:pt x="54224" y="-453"/>
                        <a:pt x="60260" y="-453"/>
                        <a:pt x="63881" y="1358"/>
                      </a:cubicBezTo>
                      <a:lnTo>
                        <a:pt x="111767" y="25502"/>
                      </a:lnTo>
                      <a:cubicBezTo>
                        <a:pt x="115389" y="27313"/>
                        <a:pt x="115389" y="30331"/>
                        <a:pt x="111767" y="32343"/>
                      </a:cubicBezTo>
                      <a:close/>
                    </a:path>
                  </a:pathLst>
                </a:custGeom>
                <a:grpFill/>
                <a:ln w="0" cap="flat">
                  <a:noFill/>
                  <a:prstDash val="solid"/>
                  <a:miter/>
                </a:ln>
              </p:spPr>
              <p:txBody>
                <a:bodyPr rtlCol="0" anchor="ctr"/>
                <a:lstStyle/>
                <a:p>
                  <a:endParaRPr lang="en-GB"/>
                </a:p>
              </p:txBody>
            </p:sp>
            <p:sp>
              <p:nvSpPr>
                <p:cNvPr id="181" name="Vrije vorm: vorm 180">
                  <a:extLst>
                    <a:ext uri="{FF2B5EF4-FFF2-40B4-BE49-F238E27FC236}">
                      <a16:creationId xmlns:a16="http://schemas.microsoft.com/office/drawing/2014/main" id="{5A9D3213-BBFA-8120-55DE-AF211671BF0D}"/>
                    </a:ext>
                  </a:extLst>
                </p:cNvPr>
                <p:cNvSpPr/>
                <p:nvPr/>
              </p:nvSpPr>
              <p:spPr>
                <a:xfrm>
                  <a:off x="8742342" y="3376864"/>
                  <a:ext cx="114483" cy="57845"/>
                </a:xfrm>
                <a:custGeom>
                  <a:avLst/>
                  <a:gdLst>
                    <a:gd name="connsiteX0" fmla="*/ 111767 w 114483"/>
                    <a:gd name="connsiteY0" fmla="*/ 32343 h 57845"/>
                    <a:gd name="connsiteX1" fmla="*/ 63881 w 114483"/>
                    <a:gd name="connsiteY1" fmla="*/ 56487 h 57845"/>
                    <a:gd name="connsiteX2" fmla="*/ 50602 w 114483"/>
                    <a:gd name="connsiteY2" fmla="*/ 56487 h 57845"/>
                    <a:gd name="connsiteX3" fmla="*/ 2716 w 114483"/>
                    <a:gd name="connsiteY3" fmla="*/ 32343 h 57845"/>
                    <a:gd name="connsiteX4" fmla="*/ 2716 w 114483"/>
                    <a:gd name="connsiteY4" fmla="*/ 25502 h 57845"/>
                    <a:gd name="connsiteX5" fmla="*/ 50602 w 114483"/>
                    <a:gd name="connsiteY5" fmla="*/ 1358 h 57845"/>
                    <a:gd name="connsiteX6" fmla="*/ 63881 w 114483"/>
                    <a:gd name="connsiteY6" fmla="*/ 1358 h 57845"/>
                    <a:gd name="connsiteX7" fmla="*/ 111767 w 114483"/>
                    <a:gd name="connsiteY7" fmla="*/ 25502 h 57845"/>
                    <a:gd name="connsiteX8" fmla="*/ 111767 w 114483"/>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845">
                      <a:moveTo>
                        <a:pt x="111767" y="32343"/>
                      </a:moveTo>
                      <a:lnTo>
                        <a:pt x="63881" y="56487"/>
                      </a:lnTo>
                      <a:cubicBezTo>
                        <a:pt x="60260" y="58298"/>
                        <a:pt x="54224" y="58298"/>
                        <a:pt x="50602" y="56487"/>
                      </a:cubicBezTo>
                      <a:lnTo>
                        <a:pt x="2716" y="32343"/>
                      </a:lnTo>
                      <a:cubicBezTo>
                        <a:pt x="-905" y="30532"/>
                        <a:pt x="-905" y="27514"/>
                        <a:pt x="2716" y="25502"/>
                      </a:cubicBezTo>
                      <a:lnTo>
                        <a:pt x="50602" y="1358"/>
                      </a:lnTo>
                      <a:cubicBezTo>
                        <a:pt x="54224" y="-453"/>
                        <a:pt x="60260" y="-453"/>
                        <a:pt x="63881" y="1358"/>
                      </a:cubicBezTo>
                      <a:lnTo>
                        <a:pt x="111767" y="25502"/>
                      </a:lnTo>
                      <a:cubicBezTo>
                        <a:pt x="115389" y="27313"/>
                        <a:pt x="115389" y="30331"/>
                        <a:pt x="111767" y="32343"/>
                      </a:cubicBezTo>
                      <a:close/>
                    </a:path>
                  </a:pathLst>
                </a:custGeom>
                <a:grpFill/>
                <a:ln w="0" cap="flat">
                  <a:noFill/>
                  <a:prstDash val="solid"/>
                  <a:miter/>
                </a:ln>
              </p:spPr>
              <p:txBody>
                <a:bodyPr rtlCol="0" anchor="ctr"/>
                <a:lstStyle/>
                <a:p>
                  <a:endParaRPr lang="en-GB"/>
                </a:p>
              </p:txBody>
            </p:sp>
            <p:sp>
              <p:nvSpPr>
                <p:cNvPr id="182" name="Vrije vorm: vorm 181">
                  <a:extLst>
                    <a:ext uri="{FF2B5EF4-FFF2-40B4-BE49-F238E27FC236}">
                      <a16:creationId xmlns:a16="http://schemas.microsoft.com/office/drawing/2014/main" id="{FA3772D8-2483-C8A9-28AE-AA29C763F8EE}"/>
                    </a:ext>
                  </a:extLst>
                </p:cNvPr>
                <p:cNvSpPr/>
                <p:nvPr/>
              </p:nvSpPr>
              <p:spPr>
                <a:xfrm>
                  <a:off x="8813366" y="3341050"/>
                  <a:ext cx="114483" cy="57845"/>
                </a:xfrm>
                <a:custGeom>
                  <a:avLst/>
                  <a:gdLst>
                    <a:gd name="connsiteX0" fmla="*/ 111767 w 114483"/>
                    <a:gd name="connsiteY0" fmla="*/ 32343 h 57845"/>
                    <a:gd name="connsiteX1" fmla="*/ 63881 w 114483"/>
                    <a:gd name="connsiteY1" fmla="*/ 56487 h 57845"/>
                    <a:gd name="connsiteX2" fmla="*/ 50602 w 114483"/>
                    <a:gd name="connsiteY2" fmla="*/ 56487 h 57845"/>
                    <a:gd name="connsiteX3" fmla="*/ 2716 w 114483"/>
                    <a:gd name="connsiteY3" fmla="*/ 32343 h 57845"/>
                    <a:gd name="connsiteX4" fmla="*/ 2716 w 114483"/>
                    <a:gd name="connsiteY4" fmla="*/ 25502 h 57845"/>
                    <a:gd name="connsiteX5" fmla="*/ 50602 w 114483"/>
                    <a:gd name="connsiteY5" fmla="*/ 1358 h 57845"/>
                    <a:gd name="connsiteX6" fmla="*/ 63881 w 114483"/>
                    <a:gd name="connsiteY6" fmla="*/ 1358 h 57845"/>
                    <a:gd name="connsiteX7" fmla="*/ 111767 w 114483"/>
                    <a:gd name="connsiteY7" fmla="*/ 25502 h 57845"/>
                    <a:gd name="connsiteX8" fmla="*/ 111767 w 114483"/>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845">
                      <a:moveTo>
                        <a:pt x="111767" y="32343"/>
                      </a:moveTo>
                      <a:lnTo>
                        <a:pt x="63881" y="56487"/>
                      </a:lnTo>
                      <a:cubicBezTo>
                        <a:pt x="60260" y="58298"/>
                        <a:pt x="54224" y="58298"/>
                        <a:pt x="50602" y="56487"/>
                      </a:cubicBezTo>
                      <a:lnTo>
                        <a:pt x="2716" y="32343"/>
                      </a:lnTo>
                      <a:cubicBezTo>
                        <a:pt x="-905" y="30532"/>
                        <a:pt x="-905" y="27515"/>
                        <a:pt x="2716" y="25502"/>
                      </a:cubicBezTo>
                      <a:lnTo>
                        <a:pt x="50602" y="1358"/>
                      </a:lnTo>
                      <a:cubicBezTo>
                        <a:pt x="54224" y="-453"/>
                        <a:pt x="60260" y="-453"/>
                        <a:pt x="63881" y="1358"/>
                      </a:cubicBezTo>
                      <a:lnTo>
                        <a:pt x="111767" y="25502"/>
                      </a:lnTo>
                      <a:cubicBezTo>
                        <a:pt x="115389" y="27313"/>
                        <a:pt x="115389" y="30331"/>
                        <a:pt x="111767" y="32343"/>
                      </a:cubicBezTo>
                      <a:close/>
                    </a:path>
                  </a:pathLst>
                </a:custGeom>
                <a:grpFill/>
                <a:ln w="0" cap="flat">
                  <a:noFill/>
                  <a:prstDash val="solid"/>
                  <a:miter/>
                </a:ln>
              </p:spPr>
              <p:txBody>
                <a:bodyPr rtlCol="0" anchor="ctr"/>
                <a:lstStyle/>
                <a:p>
                  <a:endParaRPr lang="en-GB"/>
                </a:p>
              </p:txBody>
            </p:sp>
            <p:sp>
              <p:nvSpPr>
                <p:cNvPr id="183" name="Vrije vorm: vorm 182">
                  <a:extLst>
                    <a:ext uri="{FF2B5EF4-FFF2-40B4-BE49-F238E27FC236}">
                      <a16:creationId xmlns:a16="http://schemas.microsoft.com/office/drawing/2014/main" id="{091531A7-6857-032A-96ED-F832B6F4F547}"/>
                    </a:ext>
                  </a:extLst>
                </p:cNvPr>
                <p:cNvSpPr/>
                <p:nvPr/>
              </p:nvSpPr>
              <p:spPr>
                <a:xfrm>
                  <a:off x="8884189" y="3305236"/>
                  <a:ext cx="114483" cy="57845"/>
                </a:xfrm>
                <a:custGeom>
                  <a:avLst/>
                  <a:gdLst>
                    <a:gd name="connsiteX0" fmla="*/ 111969 w 114483"/>
                    <a:gd name="connsiteY0" fmla="*/ 32343 h 57845"/>
                    <a:gd name="connsiteX1" fmla="*/ 64083 w 114483"/>
                    <a:gd name="connsiteY1" fmla="*/ 56487 h 57845"/>
                    <a:gd name="connsiteX2" fmla="*/ 50602 w 114483"/>
                    <a:gd name="connsiteY2" fmla="*/ 56487 h 57845"/>
                    <a:gd name="connsiteX3" fmla="*/ 2716 w 114483"/>
                    <a:gd name="connsiteY3" fmla="*/ 32343 h 57845"/>
                    <a:gd name="connsiteX4" fmla="*/ 2716 w 114483"/>
                    <a:gd name="connsiteY4" fmla="*/ 25502 h 57845"/>
                    <a:gd name="connsiteX5" fmla="*/ 50602 w 114483"/>
                    <a:gd name="connsiteY5" fmla="*/ 1358 h 57845"/>
                    <a:gd name="connsiteX6" fmla="*/ 63882 w 114483"/>
                    <a:gd name="connsiteY6" fmla="*/ 1358 h 57845"/>
                    <a:gd name="connsiteX7" fmla="*/ 111768 w 114483"/>
                    <a:gd name="connsiteY7" fmla="*/ 25502 h 57845"/>
                    <a:gd name="connsiteX8" fmla="*/ 111768 w 114483"/>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845">
                      <a:moveTo>
                        <a:pt x="111969" y="32343"/>
                      </a:moveTo>
                      <a:lnTo>
                        <a:pt x="64083" y="56487"/>
                      </a:lnTo>
                      <a:cubicBezTo>
                        <a:pt x="60461" y="58298"/>
                        <a:pt x="54425" y="58298"/>
                        <a:pt x="50602" y="56487"/>
                      </a:cubicBezTo>
                      <a:lnTo>
                        <a:pt x="2716" y="32343"/>
                      </a:lnTo>
                      <a:cubicBezTo>
                        <a:pt x="-905" y="30532"/>
                        <a:pt x="-905" y="27514"/>
                        <a:pt x="2716" y="25502"/>
                      </a:cubicBezTo>
                      <a:lnTo>
                        <a:pt x="50602" y="1358"/>
                      </a:lnTo>
                      <a:cubicBezTo>
                        <a:pt x="54224" y="-453"/>
                        <a:pt x="60260" y="-453"/>
                        <a:pt x="63882" y="1358"/>
                      </a:cubicBezTo>
                      <a:lnTo>
                        <a:pt x="111768" y="25502"/>
                      </a:lnTo>
                      <a:cubicBezTo>
                        <a:pt x="115389" y="27313"/>
                        <a:pt x="115389" y="30331"/>
                        <a:pt x="111768" y="32343"/>
                      </a:cubicBezTo>
                      <a:close/>
                    </a:path>
                  </a:pathLst>
                </a:custGeom>
                <a:grpFill/>
                <a:ln w="0" cap="flat">
                  <a:noFill/>
                  <a:prstDash val="solid"/>
                  <a:miter/>
                </a:ln>
              </p:spPr>
              <p:txBody>
                <a:bodyPr rtlCol="0" anchor="ctr"/>
                <a:lstStyle/>
                <a:p>
                  <a:endParaRPr lang="en-GB"/>
                </a:p>
              </p:txBody>
            </p:sp>
            <p:sp>
              <p:nvSpPr>
                <p:cNvPr id="184" name="Vrije vorm: vorm 183">
                  <a:extLst>
                    <a:ext uri="{FF2B5EF4-FFF2-40B4-BE49-F238E27FC236}">
                      <a16:creationId xmlns:a16="http://schemas.microsoft.com/office/drawing/2014/main" id="{E11097E5-A2E0-1D44-722D-CC933EA26269}"/>
                    </a:ext>
                  </a:extLst>
                </p:cNvPr>
                <p:cNvSpPr/>
                <p:nvPr/>
              </p:nvSpPr>
              <p:spPr>
                <a:xfrm>
                  <a:off x="8955213" y="3269422"/>
                  <a:ext cx="114483" cy="57845"/>
                </a:xfrm>
                <a:custGeom>
                  <a:avLst/>
                  <a:gdLst>
                    <a:gd name="connsiteX0" fmla="*/ 111767 w 114483"/>
                    <a:gd name="connsiteY0" fmla="*/ 32343 h 57845"/>
                    <a:gd name="connsiteX1" fmla="*/ 63881 w 114483"/>
                    <a:gd name="connsiteY1" fmla="*/ 56487 h 57845"/>
                    <a:gd name="connsiteX2" fmla="*/ 50602 w 114483"/>
                    <a:gd name="connsiteY2" fmla="*/ 56487 h 57845"/>
                    <a:gd name="connsiteX3" fmla="*/ 2716 w 114483"/>
                    <a:gd name="connsiteY3" fmla="*/ 32343 h 57845"/>
                    <a:gd name="connsiteX4" fmla="*/ 2716 w 114483"/>
                    <a:gd name="connsiteY4" fmla="*/ 25502 h 57845"/>
                    <a:gd name="connsiteX5" fmla="*/ 50602 w 114483"/>
                    <a:gd name="connsiteY5" fmla="*/ 1358 h 57845"/>
                    <a:gd name="connsiteX6" fmla="*/ 63881 w 114483"/>
                    <a:gd name="connsiteY6" fmla="*/ 1358 h 57845"/>
                    <a:gd name="connsiteX7" fmla="*/ 111767 w 114483"/>
                    <a:gd name="connsiteY7" fmla="*/ 25502 h 57845"/>
                    <a:gd name="connsiteX8" fmla="*/ 111767 w 114483"/>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845">
                      <a:moveTo>
                        <a:pt x="111767" y="32343"/>
                      </a:moveTo>
                      <a:lnTo>
                        <a:pt x="63881" y="56487"/>
                      </a:lnTo>
                      <a:cubicBezTo>
                        <a:pt x="60260" y="58298"/>
                        <a:pt x="54224" y="58298"/>
                        <a:pt x="50602" y="56487"/>
                      </a:cubicBezTo>
                      <a:lnTo>
                        <a:pt x="2716" y="32343"/>
                      </a:lnTo>
                      <a:cubicBezTo>
                        <a:pt x="-905" y="30532"/>
                        <a:pt x="-905" y="27514"/>
                        <a:pt x="2716" y="25502"/>
                      </a:cubicBezTo>
                      <a:lnTo>
                        <a:pt x="50602" y="1358"/>
                      </a:lnTo>
                      <a:cubicBezTo>
                        <a:pt x="54224" y="-453"/>
                        <a:pt x="60260" y="-453"/>
                        <a:pt x="63881" y="1358"/>
                      </a:cubicBezTo>
                      <a:lnTo>
                        <a:pt x="111767" y="25502"/>
                      </a:lnTo>
                      <a:cubicBezTo>
                        <a:pt x="115389" y="27313"/>
                        <a:pt x="115389" y="30331"/>
                        <a:pt x="111767" y="32343"/>
                      </a:cubicBezTo>
                      <a:close/>
                    </a:path>
                  </a:pathLst>
                </a:custGeom>
                <a:grpFill/>
                <a:ln w="0" cap="flat">
                  <a:noFill/>
                  <a:prstDash val="solid"/>
                  <a:miter/>
                </a:ln>
              </p:spPr>
              <p:txBody>
                <a:bodyPr rtlCol="0" anchor="ctr"/>
                <a:lstStyle/>
                <a:p>
                  <a:endParaRPr lang="en-GB"/>
                </a:p>
              </p:txBody>
            </p:sp>
            <p:sp>
              <p:nvSpPr>
                <p:cNvPr id="185" name="Vrije vorm: vorm 184">
                  <a:extLst>
                    <a:ext uri="{FF2B5EF4-FFF2-40B4-BE49-F238E27FC236}">
                      <a16:creationId xmlns:a16="http://schemas.microsoft.com/office/drawing/2014/main" id="{0ADA91BF-D209-6F1D-40B3-22E07A09DB58}"/>
                    </a:ext>
                  </a:extLst>
                </p:cNvPr>
                <p:cNvSpPr/>
                <p:nvPr/>
              </p:nvSpPr>
              <p:spPr>
                <a:xfrm>
                  <a:off x="9026237" y="3233608"/>
                  <a:ext cx="114483" cy="57845"/>
                </a:xfrm>
                <a:custGeom>
                  <a:avLst/>
                  <a:gdLst>
                    <a:gd name="connsiteX0" fmla="*/ 111767 w 114483"/>
                    <a:gd name="connsiteY0" fmla="*/ 32343 h 57845"/>
                    <a:gd name="connsiteX1" fmla="*/ 63881 w 114483"/>
                    <a:gd name="connsiteY1" fmla="*/ 56487 h 57845"/>
                    <a:gd name="connsiteX2" fmla="*/ 50602 w 114483"/>
                    <a:gd name="connsiteY2" fmla="*/ 56487 h 57845"/>
                    <a:gd name="connsiteX3" fmla="*/ 2716 w 114483"/>
                    <a:gd name="connsiteY3" fmla="*/ 32343 h 57845"/>
                    <a:gd name="connsiteX4" fmla="*/ 2716 w 114483"/>
                    <a:gd name="connsiteY4" fmla="*/ 25502 h 57845"/>
                    <a:gd name="connsiteX5" fmla="*/ 50602 w 114483"/>
                    <a:gd name="connsiteY5" fmla="*/ 1358 h 57845"/>
                    <a:gd name="connsiteX6" fmla="*/ 63881 w 114483"/>
                    <a:gd name="connsiteY6" fmla="*/ 1358 h 57845"/>
                    <a:gd name="connsiteX7" fmla="*/ 111767 w 114483"/>
                    <a:gd name="connsiteY7" fmla="*/ 25502 h 57845"/>
                    <a:gd name="connsiteX8" fmla="*/ 111767 w 114483"/>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845">
                      <a:moveTo>
                        <a:pt x="111767" y="32343"/>
                      </a:moveTo>
                      <a:lnTo>
                        <a:pt x="63881" y="56487"/>
                      </a:lnTo>
                      <a:cubicBezTo>
                        <a:pt x="60260" y="58298"/>
                        <a:pt x="54224" y="58298"/>
                        <a:pt x="50602" y="56487"/>
                      </a:cubicBezTo>
                      <a:lnTo>
                        <a:pt x="2716" y="32343"/>
                      </a:lnTo>
                      <a:cubicBezTo>
                        <a:pt x="-905" y="30533"/>
                        <a:pt x="-905" y="27514"/>
                        <a:pt x="2716" y="25502"/>
                      </a:cubicBezTo>
                      <a:lnTo>
                        <a:pt x="50602" y="1358"/>
                      </a:lnTo>
                      <a:cubicBezTo>
                        <a:pt x="54224" y="-453"/>
                        <a:pt x="60260" y="-453"/>
                        <a:pt x="63881" y="1358"/>
                      </a:cubicBezTo>
                      <a:lnTo>
                        <a:pt x="111767" y="25502"/>
                      </a:lnTo>
                      <a:cubicBezTo>
                        <a:pt x="115389" y="27313"/>
                        <a:pt x="115389" y="30331"/>
                        <a:pt x="111767" y="32343"/>
                      </a:cubicBezTo>
                      <a:close/>
                    </a:path>
                  </a:pathLst>
                </a:custGeom>
                <a:grpFill/>
                <a:ln w="0" cap="flat">
                  <a:noFill/>
                  <a:prstDash val="solid"/>
                  <a:miter/>
                </a:ln>
              </p:spPr>
              <p:txBody>
                <a:bodyPr rtlCol="0" anchor="ctr"/>
                <a:lstStyle/>
                <a:p>
                  <a:endParaRPr lang="en-GB"/>
                </a:p>
              </p:txBody>
            </p:sp>
            <p:sp>
              <p:nvSpPr>
                <p:cNvPr id="186" name="Vrije vorm: vorm 185">
                  <a:extLst>
                    <a:ext uri="{FF2B5EF4-FFF2-40B4-BE49-F238E27FC236}">
                      <a16:creationId xmlns:a16="http://schemas.microsoft.com/office/drawing/2014/main" id="{482B1BF8-E96A-4D52-1459-685555DC7D1B}"/>
                    </a:ext>
                  </a:extLst>
                </p:cNvPr>
                <p:cNvSpPr/>
                <p:nvPr/>
              </p:nvSpPr>
              <p:spPr>
                <a:xfrm>
                  <a:off x="9096859" y="3197794"/>
                  <a:ext cx="114483" cy="57845"/>
                </a:xfrm>
                <a:custGeom>
                  <a:avLst/>
                  <a:gdLst>
                    <a:gd name="connsiteX0" fmla="*/ 111969 w 114483"/>
                    <a:gd name="connsiteY0" fmla="*/ 32343 h 57845"/>
                    <a:gd name="connsiteX1" fmla="*/ 64083 w 114483"/>
                    <a:gd name="connsiteY1" fmla="*/ 56487 h 57845"/>
                    <a:gd name="connsiteX2" fmla="*/ 50602 w 114483"/>
                    <a:gd name="connsiteY2" fmla="*/ 56487 h 57845"/>
                    <a:gd name="connsiteX3" fmla="*/ 2716 w 114483"/>
                    <a:gd name="connsiteY3" fmla="*/ 32343 h 57845"/>
                    <a:gd name="connsiteX4" fmla="*/ 2716 w 114483"/>
                    <a:gd name="connsiteY4" fmla="*/ 25502 h 57845"/>
                    <a:gd name="connsiteX5" fmla="*/ 50602 w 114483"/>
                    <a:gd name="connsiteY5" fmla="*/ 1358 h 57845"/>
                    <a:gd name="connsiteX6" fmla="*/ 63881 w 114483"/>
                    <a:gd name="connsiteY6" fmla="*/ 1358 h 57845"/>
                    <a:gd name="connsiteX7" fmla="*/ 111767 w 114483"/>
                    <a:gd name="connsiteY7" fmla="*/ 25502 h 57845"/>
                    <a:gd name="connsiteX8" fmla="*/ 111767 w 114483"/>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3" h="57845">
                      <a:moveTo>
                        <a:pt x="111969" y="32343"/>
                      </a:moveTo>
                      <a:lnTo>
                        <a:pt x="64083" y="56487"/>
                      </a:lnTo>
                      <a:cubicBezTo>
                        <a:pt x="60461" y="58298"/>
                        <a:pt x="54425" y="58298"/>
                        <a:pt x="50602" y="56487"/>
                      </a:cubicBezTo>
                      <a:lnTo>
                        <a:pt x="2716" y="32343"/>
                      </a:lnTo>
                      <a:cubicBezTo>
                        <a:pt x="-905" y="30533"/>
                        <a:pt x="-905" y="27514"/>
                        <a:pt x="2716" y="25502"/>
                      </a:cubicBezTo>
                      <a:lnTo>
                        <a:pt x="50602" y="1358"/>
                      </a:lnTo>
                      <a:cubicBezTo>
                        <a:pt x="54224" y="-453"/>
                        <a:pt x="60260" y="-453"/>
                        <a:pt x="63881" y="1358"/>
                      </a:cubicBezTo>
                      <a:lnTo>
                        <a:pt x="111767" y="25502"/>
                      </a:lnTo>
                      <a:cubicBezTo>
                        <a:pt x="115389" y="27313"/>
                        <a:pt x="115389" y="30331"/>
                        <a:pt x="111767" y="32343"/>
                      </a:cubicBezTo>
                      <a:close/>
                    </a:path>
                  </a:pathLst>
                </a:custGeom>
                <a:grpFill/>
                <a:ln w="0" cap="flat">
                  <a:noFill/>
                  <a:prstDash val="solid"/>
                  <a:miter/>
                </a:ln>
              </p:spPr>
              <p:txBody>
                <a:bodyPr rtlCol="0" anchor="ctr"/>
                <a:lstStyle/>
                <a:p>
                  <a:endParaRPr lang="en-GB"/>
                </a:p>
              </p:txBody>
            </p:sp>
            <p:sp>
              <p:nvSpPr>
                <p:cNvPr id="187" name="Vrije vorm: vorm 186">
                  <a:extLst>
                    <a:ext uri="{FF2B5EF4-FFF2-40B4-BE49-F238E27FC236}">
                      <a16:creationId xmlns:a16="http://schemas.microsoft.com/office/drawing/2014/main" id="{8B1FB2CD-233B-71BF-0451-8AC8D68A81C4}"/>
                    </a:ext>
                  </a:extLst>
                </p:cNvPr>
                <p:cNvSpPr/>
                <p:nvPr/>
              </p:nvSpPr>
              <p:spPr>
                <a:xfrm>
                  <a:off x="9167883" y="3161980"/>
                  <a:ext cx="114684" cy="57845"/>
                </a:xfrm>
                <a:custGeom>
                  <a:avLst/>
                  <a:gdLst>
                    <a:gd name="connsiteX0" fmla="*/ 111969 w 114684"/>
                    <a:gd name="connsiteY0" fmla="*/ 32343 h 57845"/>
                    <a:gd name="connsiteX1" fmla="*/ 64083 w 114684"/>
                    <a:gd name="connsiteY1" fmla="*/ 56487 h 57845"/>
                    <a:gd name="connsiteX2" fmla="*/ 50602 w 114684"/>
                    <a:gd name="connsiteY2" fmla="*/ 56487 h 57845"/>
                    <a:gd name="connsiteX3" fmla="*/ 2716 w 114684"/>
                    <a:gd name="connsiteY3" fmla="*/ 32343 h 57845"/>
                    <a:gd name="connsiteX4" fmla="*/ 2716 w 114684"/>
                    <a:gd name="connsiteY4" fmla="*/ 25502 h 57845"/>
                    <a:gd name="connsiteX5" fmla="*/ 50602 w 114684"/>
                    <a:gd name="connsiteY5" fmla="*/ 1358 h 57845"/>
                    <a:gd name="connsiteX6" fmla="*/ 64083 w 114684"/>
                    <a:gd name="connsiteY6" fmla="*/ 1358 h 57845"/>
                    <a:gd name="connsiteX7" fmla="*/ 111969 w 114684"/>
                    <a:gd name="connsiteY7" fmla="*/ 25502 h 57845"/>
                    <a:gd name="connsiteX8" fmla="*/ 111969 w 114684"/>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4" h="57845">
                      <a:moveTo>
                        <a:pt x="111969" y="32343"/>
                      </a:moveTo>
                      <a:lnTo>
                        <a:pt x="64083" y="56487"/>
                      </a:lnTo>
                      <a:cubicBezTo>
                        <a:pt x="60461" y="58298"/>
                        <a:pt x="54425" y="58298"/>
                        <a:pt x="50602" y="56487"/>
                      </a:cubicBezTo>
                      <a:lnTo>
                        <a:pt x="2716" y="32343"/>
                      </a:lnTo>
                      <a:cubicBezTo>
                        <a:pt x="-905" y="30533"/>
                        <a:pt x="-905" y="27514"/>
                        <a:pt x="2716" y="25502"/>
                      </a:cubicBezTo>
                      <a:lnTo>
                        <a:pt x="50602" y="1358"/>
                      </a:lnTo>
                      <a:cubicBezTo>
                        <a:pt x="54224" y="-453"/>
                        <a:pt x="60260" y="-453"/>
                        <a:pt x="64083" y="1358"/>
                      </a:cubicBezTo>
                      <a:lnTo>
                        <a:pt x="111969" y="25502"/>
                      </a:lnTo>
                      <a:cubicBezTo>
                        <a:pt x="115590" y="27313"/>
                        <a:pt x="115590" y="30331"/>
                        <a:pt x="111969" y="32343"/>
                      </a:cubicBezTo>
                      <a:close/>
                    </a:path>
                  </a:pathLst>
                </a:custGeom>
                <a:grpFill/>
                <a:ln w="0" cap="flat">
                  <a:noFill/>
                  <a:prstDash val="solid"/>
                  <a:miter/>
                </a:ln>
              </p:spPr>
              <p:txBody>
                <a:bodyPr rtlCol="0" anchor="ctr"/>
                <a:lstStyle/>
                <a:p>
                  <a:endParaRPr lang="en-GB"/>
                </a:p>
              </p:txBody>
            </p:sp>
            <p:sp>
              <p:nvSpPr>
                <p:cNvPr id="188" name="Vrije vorm: vorm 187">
                  <a:extLst>
                    <a:ext uri="{FF2B5EF4-FFF2-40B4-BE49-F238E27FC236}">
                      <a16:creationId xmlns:a16="http://schemas.microsoft.com/office/drawing/2014/main" id="{EFA1CB6C-B43A-AB52-639D-24230236F608}"/>
                    </a:ext>
                  </a:extLst>
                </p:cNvPr>
                <p:cNvSpPr/>
                <p:nvPr/>
              </p:nvSpPr>
              <p:spPr>
                <a:xfrm>
                  <a:off x="9238907" y="3126167"/>
                  <a:ext cx="114684" cy="57845"/>
                </a:xfrm>
                <a:custGeom>
                  <a:avLst/>
                  <a:gdLst>
                    <a:gd name="connsiteX0" fmla="*/ 111767 w 114684"/>
                    <a:gd name="connsiteY0" fmla="*/ 32343 h 57845"/>
                    <a:gd name="connsiteX1" fmla="*/ 63882 w 114684"/>
                    <a:gd name="connsiteY1" fmla="*/ 56487 h 57845"/>
                    <a:gd name="connsiteX2" fmla="*/ 50602 w 114684"/>
                    <a:gd name="connsiteY2" fmla="*/ 56487 h 57845"/>
                    <a:gd name="connsiteX3" fmla="*/ 2716 w 114684"/>
                    <a:gd name="connsiteY3" fmla="*/ 32343 h 57845"/>
                    <a:gd name="connsiteX4" fmla="*/ 2716 w 114684"/>
                    <a:gd name="connsiteY4" fmla="*/ 25502 h 57845"/>
                    <a:gd name="connsiteX5" fmla="*/ 50602 w 114684"/>
                    <a:gd name="connsiteY5" fmla="*/ 1358 h 57845"/>
                    <a:gd name="connsiteX6" fmla="*/ 64083 w 114684"/>
                    <a:gd name="connsiteY6" fmla="*/ 1358 h 57845"/>
                    <a:gd name="connsiteX7" fmla="*/ 111969 w 114684"/>
                    <a:gd name="connsiteY7" fmla="*/ 25502 h 57845"/>
                    <a:gd name="connsiteX8" fmla="*/ 111969 w 114684"/>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4" h="57845">
                      <a:moveTo>
                        <a:pt x="111767" y="32343"/>
                      </a:moveTo>
                      <a:lnTo>
                        <a:pt x="63882" y="56487"/>
                      </a:lnTo>
                      <a:cubicBezTo>
                        <a:pt x="60260" y="58298"/>
                        <a:pt x="54224" y="58298"/>
                        <a:pt x="50602" y="56487"/>
                      </a:cubicBezTo>
                      <a:lnTo>
                        <a:pt x="2716" y="32343"/>
                      </a:lnTo>
                      <a:cubicBezTo>
                        <a:pt x="-905" y="30532"/>
                        <a:pt x="-905" y="27514"/>
                        <a:pt x="2716" y="25502"/>
                      </a:cubicBezTo>
                      <a:lnTo>
                        <a:pt x="50602" y="1358"/>
                      </a:lnTo>
                      <a:cubicBezTo>
                        <a:pt x="54224" y="-453"/>
                        <a:pt x="60260" y="-453"/>
                        <a:pt x="64083" y="1358"/>
                      </a:cubicBezTo>
                      <a:lnTo>
                        <a:pt x="111969" y="25502"/>
                      </a:lnTo>
                      <a:cubicBezTo>
                        <a:pt x="115590" y="27313"/>
                        <a:pt x="115590" y="30331"/>
                        <a:pt x="111969" y="32343"/>
                      </a:cubicBezTo>
                      <a:close/>
                    </a:path>
                  </a:pathLst>
                </a:custGeom>
                <a:grpFill/>
                <a:ln w="0" cap="flat">
                  <a:noFill/>
                  <a:prstDash val="solid"/>
                  <a:miter/>
                </a:ln>
              </p:spPr>
              <p:txBody>
                <a:bodyPr rtlCol="0" anchor="ctr"/>
                <a:lstStyle/>
                <a:p>
                  <a:endParaRPr lang="en-GB"/>
                </a:p>
              </p:txBody>
            </p:sp>
            <p:sp>
              <p:nvSpPr>
                <p:cNvPr id="189" name="Vrije vorm: vorm 188">
                  <a:extLst>
                    <a:ext uri="{FF2B5EF4-FFF2-40B4-BE49-F238E27FC236}">
                      <a16:creationId xmlns:a16="http://schemas.microsoft.com/office/drawing/2014/main" id="{5F9A7E1F-75FC-AAB9-DB3F-F247BAAF2272}"/>
                    </a:ext>
                  </a:extLst>
                </p:cNvPr>
                <p:cNvSpPr/>
                <p:nvPr/>
              </p:nvSpPr>
              <p:spPr>
                <a:xfrm>
                  <a:off x="9309529" y="3043473"/>
                  <a:ext cx="207639" cy="104725"/>
                </a:xfrm>
                <a:custGeom>
                  <a:avLst/>
                  <a:gdLst>
                    <a:gd name="connsiteX0" fmla="*/ 57443 w 207639"/>
                    <a:gd name="connsiteY0" fmla="*/ 44818 h 104725"/>
                    <a:gd name="connsiteX1" fmla="*/ 36317 w 207639"/>
                    <a:gd name="connsiteY1" fmla="*/ 55481 h 104725"/>
                    <a:gd name="connsiteX2" fmla="*/ 2716 w 207639"/>
                    <a:gd name="connsiteY2" fmla="*/ 72382 h 104725"/>
                    <a:gd name="connsiteX3" fmla="*/ 2716 w 207639"/>
                    <a:gd name="connsiteY3" fmla="*/ 79223 h 104725"/>
                    <a:gd name="connsiteX4" fmla="*/ 50602 w 207639"/>
                    <a:gd name="connsiteY4" fmla="*/ 103367 h 104725"/>
                    <a:gd name="connsiteX5" fmla="*/ 63882 w 207639"/>
                    <a:gd name="connsiteY5" fmla="*/ 103367 h 104725"/>
                    <a:gd name="connsiteX6" fmla="*/ 97482 w 207639"/>
                    <a:gd name="connsiteY6" fmla="*/ 86466 h 104725"/>
                    <a:gd name="connsiteX7" fmla="*/ 118608 w 207639"/>
                    <a:gd name="connsiteY7" fmla="*/ 75803 h 104725"/>
                    <a:gd name="connsiteX8" fmla="*/ 204924 w 207639"/>
                    <a:gd name="connsiteY8" fmla="*/ 32343 h 104725"/>
                    <a:gd name="connsiteX9" fmla="*/ 204924 w 207639"/>
                    <a:gd name="connsiteY9" fmla="*/ 25502 h 104725"/>
                    <a:gd name="connsiteX10" fmla="*/ 157038 w 207639"/>
                    <a:gd name="connsiteY10" fmla="*/ 1358 h 104725"/>
                    <a:gd name="connsiteX11" fmla="*/ 143557 w 207639"/>
                    <a:gd name="connsiteY11" fmla="*/ 1358 h 104725"/>
                    <a:gd name="connsiteX12" fmla="*/ 57242 w 207639"/>
                    <a:gd name="connsiteY12" fmla="*/ 44818 h 10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639" h="104725">
                      <a:moveTo>
                        <a:pt x="57443" y="44818"/>
                      </a:moveTo>
                      <a:lnTo>
                        <a:pt x="36317" y="55481"/>
                      </a:lnTo>
                      <a:lnTo>
                        <a:pt x="2716" y="72382"/>
                      </a:lnTo>
                      <a:cubicBezTo>
                        <a:pt x="-905" y="74193"/>
                        <a:pt x="-905" y="77211"/>
                        <a:pt x="2716" y="79223"/>
                      </a:cubicBezTo>
                      <a:lnTo>
                        <a:pt x="50602" y="103367"/>
                      </a:lnTo>
                      <a:cubicBezTo>
                        <a:pt x="54224" y="105178"/>
                        <a:pt x="60260" y="105178"/>
                        <a:pt x="63882" y="103367"/>
                      </a:cubicBezTo>
                      <a:lnTo>
                        <a:pt x="97482" y="86466"/>
                      </a:lnTo>
                      <a:lnTo>
                        <a:pt x="118608" y="75803"/>
                      </a:lnTo>
                      <a:lnTo>
                        <a:pt x="204924" y="32343"/>
                      </a:lnTo>
                      <a:cubicBezTo>
                        <a:pt x="208545" y="30532"/>
                        <a:pt x="208545" y="27514"/>
                        <a:pt x="204924" y="25502"/>
                      </a:cubicBezTo>
                      <a:lnTo>
                        <a:pt x="157038" y="1358"/>
                      </a:lnTo>
                      <a:cubicBezTo>
                        <a:pt x="153416" y="-453"/>
                        <a:pt x="147380" y="-453"/>
                        <a:pt x="143557" y="1358"/>
                      </a:cubicBezTo>
                      <a:lnTo>
                        <a:pt x="57242" y="44818"/>
                      </a:lnTo>
                      <a:close/>
                    </a:path>
                  </a:pathLst>
                </a:custGeom>
                <a:grpFill/>
                <a:ln w="0" cap="flat">
                  <a:noFill/>
                  <a:prstDash val="solid"/>
                  <a:miter/>
                </a:ln>
              </p:spPr>
              <p:txBody>
                <a:bodyPr rtlCol="0" anchor="ctr"/>
                <a:lstStyle/>
                <a:p>
                  <a:endParaRPr lang="en-GB"/>
                </a:p>
              </p:txBody>
            </p:sp>
          </p:grpSp>
          <p:grpSp>
            <p:nvGrpSpPr>
              <p:cNvPr id="165" name="Graphic 3">
                <a:extLst>
                  <a:ext uri="{FF2B5EF4-FFF2-40B4-BE49-F238E27FC236}">
                    <a16:creationId xmlns:a16="http://schemas.microsoft.com/office/drawing/2014/main" id="{673DB1FA-56A1-F9B6-E5C8-F0410B4FA697}"/>
                  </a:ext>
                </a:extLst>
              </p:cNvPr>
              <p:cNvGrpSpPr/>
              <p:nvPr/>
            </p:nvGrpSpPr>
            <p:grpSpPr>
              <a:xfrm>
                <a:off x="8506937" y="3079202"/>
                <a:ext cx="1081054" cy="545927"/>
                <a:chOff x="8506937" y="3079202"/>
                <a:chExt cx="1081054" cy="545927"/>
              </a:xfrm>
              <a:grpFill/>
            </p:grpSpPr>
            <p:sp>
              <p:nvSpPr>
                <p:cNvPr id="167" name="Vrije vorm: vorm 166">
                  <a:extLst>
                    <a:ext uri="{FF2B5EF4-FFF2-40B4-BE49-F238E27FC236}">
                      <a16:creationId xmlns:a16="http://schemas.microsoft.com/office/drawing/2014/main" id="{807B8E8B-D41C-0409-42D9-65438ACAAE10}"/>
                    </a:ext>
                  </a:extLst>
                </p:cNvPr>
                <p:cNvSpPr/>
                <p:nvPr/>
              </p:nvSpPr>
              <p:spPr>
                <a:xfrm>
                  <a:off x="8506937" y="3567317"/>
                  <a:ext cx="114684" cy="57813"/>
                </a:xfrm>
                <a:custGeom>
                  <a:avLst/>
                  <a:gdLst>
                    <a:gd name="connsiteX0" fmla="*/ 112371 w 114684"/>
                    <a:gd name="connsiteY0" fmla="*/ 32025 h 57813"/>
                    <a:gd name="connsiteX1" fmla="*/ 63680 w 114684"/>
                    <a:gd name="connsiteY1" fmla="*/ 56572 h 57813"/>
                    <a:gd name="connsiteX2" fmla="*/ 49998 w 114684"/>
                    <a:gd name="connsiteY2" fmla="*/ 56169 h 57813"/>
                    <a:gd name="connsiteX3" fmla="*/ 3320 w 114684"/>
                    <a:gd name="connsiteY3" fmla="*/ 32629 h 57813"/>
                    <a:gd name="connsiteX4" fmla="*/ 2314 w 114684"/>
                    <a:gd name="connsiteY4" fmla="*/ 25788 h 57813"/>
                    <a:gd name="connsiteX5" fmla="*/ 51004 w 114684"/>
                    <a:gd name="connsiteY5" fmla="*/ 1241 h 57813"/>
                    <a:gd name="connsiteX6" fmla="*/ 64686 w 114684"/>
                    <a:gd name="connsiteY6" fmla="*/ 1644 h 57813"/>
                    <a:gd name="connsiteX7" fmla="*/ 111365 w 114684"/>
                    <a:gd name="connsiteY7" fmla="*/ 25184 h 57813"/>
                    <a:gd name="connsiteX8" fmla="*/ 112371 w 114684"/>
                    <a:gd name="connsiteY8" fmla="*/ 32025 h 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4" h="57813">
                      <a:moveTo>
                        <a:pt x="112371" y="32025"/>
                      </a:moveTo>
                      <a:lnTo>
                        <a:pt x="63680" y="56572"/>
                      </a:lnTo>
                      <a:cubicBezTo>
                        <a:pt x="60259" y="58383"/>
                        <a:pt x="54022" y="58181"/>
                        <a:pt x="49998" y="56169"/>
                      </a:cubicBezTo>
                      <a:lnTo>
                        <a:pt x="3320" y="32629"/>
                      </a:lnTo>
                      <a:cubicBezTo>
                        <a:pt x="-705" y="30617"/>
                        <a:pt x="-1107" y="27397"/>
                        <a:pt x="2314" y="25788"/>
                      </a:cubicBezTo>
                      <a:lnTo>
                        <a:pt x="51004" y="1241"/>
                      </a:lnTo>
                      <a:cubicBezTo>
                        <a:pt x="54425" y="-569"/>
                        <a:pt x="60662" y="-368"/>
                        <a:pt x="64686" y="1644"/>
                      </a:cubicBezTo>
                      <a:lnTo>
                        <a:pt x="111365" y="25184"/>
                      </a:lnTo>
                      <a:cubicBezTo>
                        <a:pt x="115389" y="27196"/>
                        <a:pt x="115791" y="30416"/>
                        <a:pt x="112371" y="32025"/>
                      </a:cubicBezTo>
                      <a:close/>
                    </a:path>
                  </a:pathLst>
                </a:custGeom>
                <a:grpFill/>
                <a:ln w="0" cap="flat">
                  <a:noFill/>
                  <a:prstDash val="solid"/>
                  <a:miter/>
                </a:ln>
              </p:spPr>
              <p:txBody>
                <a:bodyPr rtlCol="0" anchor="ctr"/>
                <a:lstStyle/>
                <a:p>
                  <a:endParaRPr lang="en-GB"/>
                </a:p>
              </p:txBody>
            </p:sp>
            <p:sp>
              <p:nvSpPr>
                <p:cNvPr id="168" name="Vrije vorm: vorm 167">
                  <a:extLst>
                    <a:ext uri="{FF2B5EF4-FFF2-40B4-BE49-F238E27FC236}">
                      <a16:creationId xmlns:a16="http://schemas.microsoft.com/office/drawing/2014/main" id="{655C6B86-5109-B722-5DD1-AAA22A5BD103}"/>
                    </a:ext>
                  </a:extLst>
                </p:cNvPr>
                <p:cNvSpPr/>
                <p:nvPr/>
              </p:nvSpPr>
              <p:spPr>
                <a:xfrm>
                  <a:off x="8577810" y="3531386"/>
                  <a:ext cx="114785" cy="57845"/>
                </a:xfrm>
                <a:custGeom>
                  <a:avLst/>
                  <a:gdLst>
                    <a:gd name="connsiteX0" fmla="*/ 111918 w 114785"/>
                    <a:gd name="connsiteY0" fmla="*/ 32343 h 57845"/>
                    <a:gd name="connsiteX1" fmla="*/ 64233 w 114785"/>
                    <a:gd name="connsiteY1" fmla="*/ 56487 h 57845"/>
                    <a:gd name="connsiteX2" fmla="*/ 50552 w 114785"/>
                    <a:gd name="connsiteY2" fmla="*/ 56487 h 57845"/>
                    <a:gd name="connsiteX3" fmla="*/ 2867 w 114785"/>
                    <a:gd name="connsiteY3" fmla="*/ 32343 h 57845"/>
                    <a:gd name="connsiteX4" fmla="*/ 2867 w 114785"/>
                    <a:gd name="connsiteY4" fmla="*/ 25502 h 57845"/>
                    <a:gd name="connsiteX5" fmla="*/ 50552 w 114785"/>
                    <a:gd name="connsiteY5" fmla="*/ 1358 h 57845"/>
                    <a:gd name="connsiteX6" fmla="*/ 64233 w 114785"/>
                    <a:gd name="connsiteY6" fmla="*/ 1358 h 57845"/>
                    <a:gd name="connsiteX7" fmla="*/ 111918 w 114785"/>
                    <a:gd name="connsiteY7" fmla="*/ 25502 h 57845"/>
                    <a:gd name="connsiteX8" fmla="*/ 111918 w 114785"/>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85" h="57845">
                      <a:moveTo>
                        <a:pt x="111918" y="32343"/>
                      </a:moveTo>
                      <a:lnTo>
                        <a:pt x="64233" y="56487"/>
                      </a:lnTo>
                      <a:cubicBezTo>
                        <a:pt x="60410" y="58298"/>
                        <a:pt x="54375" y="58298"/>
                        <a:pt x="50552" y="56487"/>
                      </a:cubicBezTo>
                      <a:lnTo>
                        <a:pt x="2867" y="32343"/>
                      </a:lnTo>
                      <a:cubicBezTo>
                        <a:pt x="-956" y="30532"/>
                        <a:pt x="-956" y="27313"/>
                        <a:pt x="2867" y="25502"/>
                      </a:cubicBezTo>
                      <a:lnTo>
                        <a:pt x="50552" y="1358"/>
                      </a:lnTo>
                      <a:cubicBezTo>
                        <a:pt x="54375" y="-453"/>
                        <a:pt x="60410" y="-453"/>
                        <a:pt x="64233" y="1358"/>
                      </a:cubicBezTo>
                      <a:lnTo>
                        <a:pt x="111918" y="25502"/>
                      </a:lnTo>
                      <a:cubicBezTo>
                        <a:pt x="115741" y="27313"/>
                        <a:pt x="115741" y="30532"/>
                        <a:pt x="111918" y="32343"/>
                      </a:cubicBezTo>
                      <a:close/>
                    </a:path>
                  </a:pathLst>
                </a:custGeom>
                <a:grpFill/>
                <a:ln w="0" cap="flat">
                  <a:noFill/>
                  <a:prstDash val="solid"/>
                  <a:miter/>
                </a:ln>
              </p:spPr>
              <p:txBody>
                <a:bodyPr rtlCol="0" anchor="ctr"/>
                <a:lstStyle/>
                <a:p>
                  <a:endParaRPr lang="en-GB"/>
                </a:p>
              </p:txBody>
            </p:sp>
            <p:sp>
              <p:nvSpPr>
                <p:cNvPr id="169" name="Vrije vorm: vorm 168">
                  <a:extLst>
                    <a:ext uri="{FF2B5EF4-FFF2-40B4-BE49-F238E27FC236}">
                      <a16:creationId xmlns:a16="http://schemas.microsoft.com/office/drawing/2014/main" id="{8670B65B-621D-03B1-01CF-25AE1EEFF988}"/>
                    </a:ext>
                  </a:extLst>
                </p:cNvPr>
                <p:cNvSpPr/>
                <p:nvPr/>
              </p:nvSpPr>
              <p:spPr>
                <a:xfrm>
                  <a:off x="8648633" y="3495572"/>
                  <a:ext cx="114785" cy="57845"/>
                </a:xfrm>
                <a:custGeom>
                  <a:avLst/>
                  <a:gdLst>
                    <a:gd name="connsiteX0" fmla="*/ 111918 w 114785"/>
                    <a:gd name="connsiteY0" fmla="*/ 32343 h 57845"/>
                    <a:gd name="connsiteX1" fmla="*/ 64234 w 114785"/>
                    <a:gd name="connsiteY1" fmla="*/ 56487 h 57845"/>
                    <a:gd name="connsiteX2" fmla="*/ 50552 w 114785"/>
                    <a:gd name="connsiteY2" fmla="*/ 56487 h 57845"/>
                    <a:gd name="connsiteX3" fmla="*/ 2867 w 114785"/>
                    <a:gd name="connsiteY3" fmla="*/ 32343 h 57845"/>
                    <a:gd name="connsiteX4" fmla="*/ 2867 w 114785"/>
                    <a:gd name="connsiteY4" fmla="*/ 25502 h 57845"/>
                    <a:gd name="connsiteX5" fmla="*/ 50552 w 114785"/>
                    <a:gd name="connsiteY5" fmla="*/ 1358 h 57845"/>
                    <a:gd name="connsiteX6" fmla="*/ 64234 w 114785"/>
                    <a:gd name="connsiteY6" fmla="*/ 1358 h 57845"/>
                    <a:gd name="connsiteX7" fmla="*/ 111918 w 114785"/>
                    <a:gd name="connsiteY7" fmla="*/ 25502 h 57845"/>
                    <a:gd name="connsiteX8" fmla="*/ 111918 w 114785"/>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85" h="57845">
                      <a:moveTo>
                        <a:pt x="111918" y="32343"/>
                      </a:moveTo>
                      <a:lnTo>
                        <a:pt x="64234" y="56487"/>
                      </a:lnTo>
                      <a:cubicBezTo>
                        <a:pt x="60411" y="58298"/>
                        <a:pt x="54375" y="58298"/>
                        <a:pt x="50552" y="56487"/>
                      </a:cubicBezTo>
                      <a:lnTo>
                        <a:pt x="2867" y="32343"/>
                      </a:lnTo>
                      <a:cubicBezTo>
                        <a:pt x="-956" y="30532"/>
                        <a:pt x="-956" y="27313"/>
                        <a:pt x="2867" y="25502"/>
                      </a:cubicBezTo>
                      <a:lnTo>
                        <a:pt x="50552" y="1358"/>
                      </a:lnTo>
                      <a:cubicBezTo>
                        <a:pt x="54375" y="-453"/>
                        <a:pt x="60411" y="-453"/>
                        <a:pt x="64234" y="1358"/>
                      </a:cubicBezTo>
                      <a:lnTo>
                        <a:pt x="111918" y="25502"/>
                      </a:lnTo>
                      <a:cubicBezTo>
                        <a:pt x="115741" y="27313"/>
                        <a:pt x="115741" y="30532"/>
                        <a:pt x="111918" y="32343"/>
                      </a:cubicBezTo>
                      <a:close/>
                    </a:path>
                  </a:pathLst>
                </a:custGeom>
                <a:grpFill/>
                <a:ln w="0" cap="flat">
                  <a:noFill/>
                  <a:prstDash val="solid"/>
                  <a:miter/>
                </a:ln>
              </p:spPr>
              <p:txBody>
                <a:bodyPr rtlCol="0" anchor="ctr"/>
                <a:lstStyle/>
                <a:p>
                  <a:endParaRPr lang="en-GB"/>
                </a:p>
              </p:txBody>
            </p:sp>
            <p:sp>
              <p:nvSpPr>
                <p:cNvPr id="170" name="Vrije vorm: vorm 169">
                  <a:extLst>
                    <a:ext uri="{FF2B5EF4-FFF2-40B4-BE49-F238E27FC236}">
                      <a16:creationId xmlns:a16="http://schemas.microsoft.com/office/drawing/2014/main" id="{A6D9C503-CA6F-1F21-D09E-C2795066AF56}"/>
                    </a:ext>
                  </a:extLst>
                </p:cNvPr>
                <p:cNvSpPr/>
                <p:nvPr/>
              </p:nvSpPr>
              <p:spPr>
                <a:xfrm>
                  <a:off x="8719657" y="3445272"/>
                  <a:ext cx="143356" cy="72331"/>
                </a:xfrm>
                <a:custGeom>
                  <a:avLst/>
                  <a:gdLst>
                    <a:gd name="connsiteX0" fmla="*/ 140489 w 143356"/>
                    <a:gd name="connsiteY0" fmla="*/ 32343 h 72331"/>
                    <a:gd name="connsiteX1" fmla="*/ 64234 w 143356"/>
                    <a:gd name="connsiteY1" fmla="*/ 70974 h 72331"/>
                    <a:gd name="connsiteX2" fmla="*/ 50552 w 143356"/>
                    <a:gd name="connsiteY2" fmla="*/ 70974 h 72331"/>
                    <a:gd name="connsiteX3" fmla="*/ 2867 w 143356"/>
                    <a:gd name="connsiteY3" fmla="*/ 46830 h 72331"/>
                    <a:gd name="connsiteX4" fmla="*/ 2867 w 143356"/>
                    <a:gd name="connsiteY4" fmla="*/ 39989 h 72331"/>
                    <a:gd name="connsiteX5" fmla="*/ 79123 w 143356"/>
                    <a:gd name="connsiteY5" fmla="*/ 1358 h 72331"/>
                    <a:gd name="connsiteX6" fmla="*/ 92804 w 143356"/>
                    <a:gd name="connsiteY6" fmla="*/ 1358 h 72331"/>
                    <a:gd name="connsiteX7" fmla="*/ 140489 w 143356"/>
                    <a:gd name="connsiteY7" fmla="*/ 25502 h 72331"/>
                    <a:gd name="connsiteX8" fmla="*/ 140489 w 143356"/>
                    <a:gd name="connsiteY8" fmla="*/ 32343 h 7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56" h="72331">
                      <a:moveTo>
                        <a:pt x="140489" y="32343"/>
                      </a:moveTo>
                      <a:lnTo>
                        <a:pt x="64234" y="70974"/>
                      </a:lnTo>
                      <a:cubicBezTo>
                        <a:pt x="60411" y="72785"/>
                        <a:pt x="54375" y="72785"/>
                        <a:pt x="50552" y="70974"/>
                      </a:cubicBezTo>
                      <a:lnTo>
                        <a:pt x="2867" y="46830"/>
                      </a:lnTo>
                      <a:cubicBezTo>
                        <a:pt x="-956" y="45019"/>
                        <a:pt x="-956" y="41800"/>
                        <a:pt x="2867" y="39989"/>
                      </a:cubicBezTo>
                      <a:lnTo>
                        <a:pt x="79123" y="1358"/>
                      </a:lnTo>
                      <a:cubicBezTo>
                        <a:pt x="82946" y="-453"/>
                        <a:pt x="88981" y="-453"/>
                        <a:pt x="92804" y="1358"/>
                      </a:cubicBezTo>
                      <a:lnTo>
                        <a:pt x="140489" y="25502"/>
                      </a:lnTo>
                      <a:cubicBezTo>
                        <a:pt x="144312" y="27313"/>
                        <a:pt x="144312" y="30532"/>
                        <a:pt x="140489" y="32343"/>
                      </a:cubicBezTo>
                      <a:close/>
                    </a:path>
                  </a:pathLst>
                </a:custGeom>
                <a:grpFill/>
                <a:ln w="0" cap="flat">
                  <a:noFill/>
                  <a:prstDash val="solid"/>
                  <a:miter/>
                </a:ln>
              </p:spPr>
              <p:txBody>
                <a:bodyPr rtlCol="0" anchor="ctr"/>
                <a:lstStyle/>
                <a:p>
                  <a:endParaRPr lang="en-GB"/>
                </a:p>
              </p:txBody>
            </p:sp>
            <p:sp>
              <p:nvSpPr>
                <p:cNvPr id="171" name="Vrije vorm: vorm 170">
                  <a:extLst>
                    <a:ext uri="{FF2B5EF4-FFF2-40B4-BE49-F238E27FC236}">
                      <a16:creationId xmlns:a16="http://schemas.microsoft.com/office/drawing/2014/main" id="{CECB0BA6-ED6D-BF2D-C391-E6516836E2F5}"/>
                    </a:ext>
                  </a:extLst>
                </p:cNvPr>
                <p:cNvSpPr/>
                <p:nvPr/>
              </p:nvSpPr>
              <p:spPr>
                <a:xfrm>
                  <a:off x="9161294" y="3222341"/>
                  <a:ext cx="143355" cy="72331"/>
                </a:xfrm>
                <a:custGeom>
                  <a:avLst/>
                  <a:gdLst>
                    <a:gd name="connsiteX0" fmla="*/ 140489 w 143355"/>
                    <a:gd name="connsiteY0" fmla="*/ 32343 h 72331"/>
                    <a:gd name="connsiteX1" fmla="*/ 64233 w 143355"/>
                    <a:gd name="connsiteY1" fmla="*/ 70974 h 72331"/>
                    <a:gd name="connsiteX2" fmla="*/ 50552 w 143355"/>
                    <a:gd name="connsiteY2" fmla="*/ 70974 h 72331"/>
                    <a:gd name="connsiteX3" fmla="*/ 2867 w 143355"/>
                    <a:gd name="connsiteY3" fmla="*/ 46830 h 72331"/>
                    <a:gd name="connsiteX4" fmla="*/ 2867 w 143355"/>
                    <a:gd name="connsiteY4" fmla="*/ 39989 h 72331"/>
                    <a:gd name="connsiteX5" fmla="*/ 79122 w 143355"/>
                    <a:gd name="connsiteY5" fmla="*/ 1358 h 72331"/>
                    <a:gd name="connsiteX6" fmla="*/ 92804 w 143355"/>
                    <a:gd name="connsiteY6" fmla="*/ 1358 h 72331"/>
                    <a:gd name="connsiteX7" fmla="*/ 140489 w 143355"/>
                    <a:gd name="connsiteY7" fmla="*/ 25502 h 72331"/>
                    <a:gd name="connsiteX8" fmla="*/ 140489 w 143355"/>
                    <a:gd name="connsiteY8" fmla="*/ 32343 h 7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55" h="72331">
                      <a:moveTo>
                        <a:pt x="140489" y="32343"/>
                      </a:moveTo>
                      <a:lnTo>
                        <a:pt x="64233" y="70974"/>
                      </a:lnTo>
                      <a:cubicBezTo>
                        <a:pt x="60410" y="72785"/>
                        <a:pt x="54375" y="72785"/>
                        <a:pt x="50552" y="70974"/>
                      </a:cubicBezTo>
                      <a:lnTo>
                        <a:pt x="2867" y="46830"/>
                      </a:lnTo>
                      <a:cubicBezTo>
                        <a:pt x="-956" y="45019"/>
                        <a:pt x="-956" y="41800"/>
                        <a:pt x="2867" y="39989"/>
                      </a:cubicBezTo>
                      <a:lnTo>
                        <a:pt x="79122" y="1358"/>
                      </a:lnTo>
                      <a:cubicBezTo>
                        <a:pt x="82945" y="-453"/>
                        <a:pt x="88981" y="-453"/>
                        <a:pt x="92804" y="1358"/>
                      </a:cubicBezTo>
                      <a:lnTo>
                        <a:pt x="140489" y="25502"/>
                      </a:lnTo>
                      <a:cubicBezTo>
                        <a:pt x="144312" y="27313"/>
                        <a:pt x="144312" y="30533"/>
                        <a:pt x="140489" y="32343"/>
                      </a:cubicBezTo>
                      <a:close/>
                    </a:path>
                  </a:pathLst>
                </a:custGeom>
                <a:grpFill/>
                <a:ln w="0" cap="flat">
                  <a:noFill/>
                  <a:prstDash val="solid"/>
                  <a:miter/>
                </a:ln>
              </p:spPr>
              <p:txBody>
                <a:bodyPr rtlCol="0" anchor="ctr"/>
                <a:lstStyle/>
                <a:p>
                  <a:endParaRPr lang="en-GB"/>
                </a:p>
              </p:txBody>
            </p:sp>
            <p:sp>
              <p:nvSpPr>
                <p:cNvPr id="172" name="Vrije vorm: vorm 171">
                  <a:extLst>
                    <a:ext uri="{FF2B5EF4-FFF2-40B4-BE49-F238E27FC236}">
                      <a16:creationId xmlns:a16="http://schemas.microsoft.com/office/drawing/2014/main" id="{8E4F767F-A457-0FBE-77CF-6E89B479F3F9}"/>
                    </a:ext>
                  </a:extLst>
                </p:cNvPr>
                <p:cNvSpPr/>
                <p:nvPr/>
              </p:nvSpPr>
              <p:spPr>
                <a:xfrm>
                  <a:off x="8819252" y="3272641"/>
                  <a:ext cx="385803" cy="194662"/>
                </a:xfrm>
                <a:custGeom>
                  <a:avLst/>
                  <a:gdLst>
                    <a:gd name="connsiteX0" fmla="*/ 2867 w 385803"/>
                    <a:gd name="connsiteY0" fmla="*/ 169160 h 194662"/>
                    <a:gd name="connsiteX1" fmla="*/ 50552 w 385803"/>
                    <a:gd name="connsiteY1" fmla="*/ 193304 h 194662"/>
                    <a:gd name="connsiteX2" fmla="*/ 64233 w 385803"/>
                    <a:gd name="connsiteY2" fmla="*/ 193304 h 194662"/>
                    <a:gd name="connsiteX3" fmla="*/ 382937 w 385803"/>
                    <a:gd name="connsiteY3" fmla="*/ 32343 h 194662"/>
                    <a:gd name="connsiteX4" fmla="*/ 382937 w 385803"/>
                    <a:gd name="connsiteY4" fmla="*/ 25502 h 194662"/>
                    <a:gd name="connsiteX5" fmla="*/ 335252 w 385803"/>
                    <a:gd name="connsiteY5" fmla="*/ 1358 h 194662"/>
                    <a:gd name="connsiteX6" fmla="*/ 321570 w 385803"/>
                    <a:gd name="connsiteY6" fmla="*/ 1358 h 194662"/>
                    <a:gd name="connsiteX7" fmla="*/ 2867 w 385803"/>
                    <a:gd name="connsiteY7" fmla="*/ 162319 h 194662"/>
                    <a:gd name="connsiteX8" fmla="*/ 2867 w 385803"/>
                    <a:gd name="connsiteY8" fmla="*/ 169160 h 19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803" h="194662">
                      <a:moveTo>
                        <a:pt x="2867" y="169160"/>
                      </a:moveTo>
                      <a:lnTo>
                        <a:pt x="50552" y="193304"/>
                      </a:lnTo>
                      <a:cubicBezTo>
                        <a:pt x="54375" y="195115"/>
                        <a:pt x="60410" y="195115"/>
                        <a:pt x="64233" y="193304"/>
                      </a:cubicBezTo>
                      <a:lnTo>
                        <a:pt x="382937" y="32343"/>
                      </a:lnTo>
                      <a:cubicBezTo>
                        <a:pt x="386759" y="30533"/>
                        <a:pt x="386759" y="27313"/>
                        <a:pt x="382937" y="25502"/>
                      </a:cubicBezTo>
                      <a:lnTo>
                        <a:pt x="335252" y="1358"/>
                      </a:lnTo>
                      <a:cubicBezTo>
                        <a:pt x="331429" y="-453"/>
                        <a:pt x="325393" y="-453"/>
                        <a:pt x="321570" y="1358"/>
                      </a:cubicBezTo>
                      <a:lnTo>
                        <a:pt x="2867" y="162319"/>
                      </a:lnTo>
                      <a:cubicBezTo>
                        <a:pt x="-956" y="164130"/>
                        <a:pt x="-956" y="167349"/>
                        <a:pt x="2867" y="169160"/>
                      </a:cubicBezTo>
                      <a:close/>
                    </a:path>
                  </a:pathLst>
                </a:custGeom>
                <a:grpFill/>
                <a:ln w="0" cap="flat">
                  <a:noFill/>
                  <a:prstDash val="solid"/>
                  <a:miter/>
                </a:ln>
              </p:spPr>
              <p:txBody>
                <a:bodyPr rtlCol="0" anchor="ctr"/>
                <a:lstStyle/>
                <a:p>
                  <a:endParaRPr lang="en-GB"/>
                </a:p>
              </p:txBody>
            </p:sp>
            <p:sp>
              <p:nvSpPr>
                <p:cNvPr id="173" name="Vrije vorm: vorm 172">
                  <a:extLst>
                    <a:ext uri="{FF2B5EF4-FFF2-40B4-BE49-F238E27FC236}">
                      <a16:creationId xmlns:a16="http://schemas.microsoft.com/office/drawing/2014/main" id="{452FBB84-6829-F3D5-9A3A-987B8B1AD049}"/>
                    </a:ext>
                  </a:extLst>
                </p:cNvPr>
                <p:cNvSpPr/>
                <p:nvPr/>
              </p:nvSpPr>
              <p:spPr>
                <a:xfrm>
                  <a:off x="9260486" y="3186728"/>
                  <a:ext cx="114785" cy="57845"/>
                </a:xfrm>
                <a:custGeom>
                  <a:avLst/>
                  <a:gdLst>
                    <a:gd name="connsiteX0" fmla="*/ 111918 w 114785"/>
                    <a:gd name="connsiteY0" fmla="*/ 32343 h 57845"/>
                    <a:gd name="connsiteX1" fmla="*/ 64234 w 114785"/>
                    <a:gd name="connsiteY1" fmla="*/ 56487 h 57845"/>
                    <a:gd name="connsiteX2" fmla="*/ 50552 w 114785"/>
                    <a:gd name="connsiteY2" fmla="*/ 56487 h 57845"/>
                    <a:gd name="connsiteX3" fmla="*/ 2867 w 114785"/>
                    <a:gd name="connsiteY3" fmla="*/ 32343 h 57845"/>
                    <a:gd name="connsiteX4" fmla="*/ 2867 w 114785"/>
                    <a:gd name="connsiteY4" fmla="*/ 25502 h 57845"/>
                    <a:gd name="connsiteX5" fmla="*/ 50552 w 114785"/>
                    <a:gd name="connsiteY5" fmla="*/ 1358 h 57845"/>
                    <a:gd name="connsiteX6" fmla="*/ 64234 w 114785"/>
                    <a:gd name="connsiteY6" fmla="*/ 1358 h 57845"/>
                    <a:gd name="connsiteX7" fmla="*/ 111918 w 114785"/>
                    <a:gd name="connsiteY7" fmla="*/ 25502 h 57845"/>
                    <a:gd name="connsiteX8" fmla="*/ 111918 w 114785"/>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85" h="57845">
                      <a:moveTo>
                        <a:pt x="111918" y="32343"/>
                      </a:moveTo>
                      <a:lnTo>
                        <a:pt x="64234" y="56487"/>
                      </a:lnTo>
                      <a:cubicBezTo>
                        <a:pt x="60411" y="58298"/>
                        <a:pt x="54375" y="58298"/>
                        <a:pt x="50552" y="56487"/>
                      </a:cubicBezTo>
                      <a:lnTo>
                        <a:pt x="2867" y="32343"/>
                      </a:lnTo>
                      <a:cubicBezTo>
                        <a:pt x="-956" y="30532"/>
                        <a:pt x="-956" y="27313"/>
                        <a:pt x="2867" y="25502"/>
                      </a:cubicBezTo>
                      <a:lnTo>
                        <a:pt x="50552" y="1358"/>
                      </a:lnTo>
                      <a:cubicBezTo>
                        <a:pt x="54375" y="-453"/>
                        <a:pt x="60411" y="-453"/>
                        <a:pt x="64234" y="1358"/>
                      </a:cubicBezTo>
                      <a:lnTo>
                        <a:pt x="111918" y="25502"/>
                      </a:lnTo>
                      <a:cubicBezTo>
                        <a:pt x="115741" y="27313"/>
                        <a:pt x="115741" y="30532"/>
                        <a:pt x="111918" y="32343"/>
                      </a:cubicBezTo>
                      <a:close/>
                    </a:path>
                  </a:pathLst>
                </a:custGeom>
                <a:grpFill/>
                <a:ln w="0" cap="flat">
                  <a:noFill/>
                  <a:prstDash val="solid"/>
                  <a:miter/>
                </a:ln>
              </p:spPr>
              <p:txBody>
                <a:bodyPr rtlCol="0" anchor="ctr"/>
                <a:lstStyle/>
                <a:p>
                  <a:endParaRPr lang="en-GB"/>
                </a:p>
              </p:txBody>
            </p:sp>
            <p:sp>
              <p:nvSpPr>
                <p:cNvPr id="174" name="Vrije vorm: vorm 173">
                  <a:extLst>
                    <a:ext uri="{FF2B5EF4-FFF2-40B4-BE49-F238E27FC236}">
                      <a16:creationId xmlns:a16="http://schemas.microsoft.com/office/drawing/2014/main" id="{42A5B2E1-C49C-6608-6220-5B5D93E01CE2}"/>
                    </a:ext>
                  </a:extLst>
                </p:cNvPr>
                <p:cNvSpPr/>
                <p:nvPr/>
              </p:nvSpPr>
              <p:spPr>
                <a:xfrm>
                  <a:off x="9331510" y="3150713"/>
                  <a:ext cx="114785" cy="57845"/>
                </a:xfrm>
                <a:custGeom>
                  <a:avLst/>
                  <a:gdLst>
                    <a:gd name="connsiteX0" fmla="*/ 111918 w 114785"/>
                    <a:gd name="connsiteY0" fmla="*/ 32343 h 57845"/>
                    <a:gd name="connsiteX1" fmla="*/ 64234 w 114785"/>
                    <a:gd name="connsiteY1" fmla="*/ 56487 h 57845"/>
                    <a:gd name="connsiteX2" fmla="*/ 50552 w 114785"/>
                    <a:gd name="connsiteY2" fmla="*/ 56487 h 57845"/>
                    <a:gd name="connsiteX3" fmla="*/ 2867 w 114785"/>
                    <a:gd name="connsiteY3" fmla="*/ 32343 h 57845"/>
                    <a:gd name="connsiteX4" fmla="*/ 2867 w 114785"/>
                    <a:gd name="connsiteY4" fmla="*/ 25502 h 57845"/>
                    <a:gd name="connsiteX5" fmla="*/ 50552 w 114785"/>
                    <a:gd name="connsiteY5" fmla="*/ 1358 h 57845"/>
                    <a:gd name="connsiteX6" fmla="*/ 64234 w 114785"/>
                    <a:gd name="connsiteY6" fmla="*/ 1358 h 57845"/>
                    <a:gd name="connsiteX7" fmla="*/ 111918 w 114785"/>
                    <a:gd name="connsiteY7" fmla="*/ 25502 h 57845"/>
                    <a:gd name="connsiteX8" fmla="*/ 111918 w 114785"/>
                    <a:gd name="connsiteY8" fmla="*/ 32343 h 5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85" h="57845">
                      <a:moveTo>
                        <a:pt x="111918" y="32343"/>
                      </a:moveTo>
                      <a:lnTo>
                        <a:pt x="64234" y="56487"/>
                      </a:lnTo>
                      <a:cubicBezTo>
                        <a:pt x="60411" y="58298"/>
                        <a:pt x="54375" y="58298"/>
                        <a:pt x="50552" y="56487"/>
                      </a:cubicBezTo>
                      <a:lnTo>
                        <a:pt x="2867" y="32343"/>
                      </a:lnTo>
                      <a:cubicBezTo>
                        <a:pt x="-956" y="30532"/>
                        <a:pt x="-956" y="27313"/>
                        <a:pt x="2867" y="25502"/>
                      </a:cubicBezTo>
                      <a:lnTo>
                        <a:pt x="50552" y="1358"/>
                      </a:lnTo>
                      <a:cubicBezTo>
                        <a:pt x="54375" y="-453"/>
                        <a:pt x="60411" y="-453"/>
                        <a:pt x="64234" y="1358"/>
                      </a:cubicBezTo>
                      <a:lnTo>
                        <a:pt x="111918" y="25502"/>
                      </a:lnTo>
                      <a:cubicBezTo>
                        <a:pt x="115741" y="27313"/>
                        <a:pt x="115741" y="30532"/>
                        <a:pt x="111918" y="32343"/>
                      </a:cubicBezTo>
                      <a:close/>
                    </a:path>
                  </a:pathLst>
                </a:custGeom>
                <a:grpFill/>
                <a:ln w="0" cap="flat">
                  <a:noFill/>
                  <a:prstDash val="solid"/>
                  <a:miter/>
                </a:ln>
              </p:spPr>
              <p:txBody>
                <a:bodyPr rtlCol="0" anchor="ctr"/>
                <a:lstStyle/>
                <a:p>
                  <a:endParaRPr lang="en-GB"/>
                </a:p>
              </p:txBody>
            </p:sp>
            <p:sp>
              <p:nvSpPr>
                <p:cNvPr id="175" name="Vrije vorm: vorm 174">
                  <a:extLst>
                    <a:ext uri="{FF2B5EF4-FFF2-40B4-BE49-F238E27FC236}">
                      <a16:creationId xmlns:a16="http://schemas.microsoft.com/office/drawing/2014/main" id="{39B9CC80-9617-0A03-B6F4-9A95099C2AA3}"/>
                    </a:ext>
                  </a:extLst>
                </p:cNvPr>
                <p:cNvSpPr/>
                <p:nvPr/>
              </p:nvSpPr>
              <p:spPr>
                <a:xfrm>
                  <a:off x="9402484" y="3115016"/>
                  <a:ext cx="114684" cy="57812"/>
                </a:xfrm>
                <a:custGeom>
                  <a:avLst/>
                  <a:gdLst>
                    <a:gd name="connsiteX0" fmla="*/ 112371 w 114684"/>
                    <a:gd name="connsiteY0" fmla="*/ 32025 h 57812"/>
                    <a:gd name="connsiteX1" fmla="*/ 63680 w 114684"/>
                    <a:gd name="connsiteY1" fmla="*/ 56572 h 57812"/>
                    <a:gd name="connsiteX2" fmla="*/ 49998 w 114684"/>
                    <a:gd name="connsiteY2" fmla="*/ 56169 h 57812"/>
                    <a:gd name="connsiteX3" fmla="*/ 3320 w 114684"/>
                    <a:gd name="connsiteY3" fmla="*/ 32629 h 57812"/>
                    <a:gd name="connsiteX4" fmla="*/ 2314 w 114684"/>
                    <a:gd name="connsiteY4" fmla="*/ 25788 h 57812"/>
                    <a:gd name="connsiteX5" fmla="*/ 51004 w 114684"/>
                    <a:gd name="connsiteY5" fmla="*/ 1241 h 57812"/>
                    <a:gd name="connsiteX6" fmla="*/ 64686 w 114684"/>
                    <a:gd name="connsiteY6" fmla="*/ 1644 h 57812"/>
                    <a:gd name="connsiteX7" fmla="*/ 111365 w 114684"/>
                    <a:gd name="connsiteY7" fmla="*/ 25184 h 57812"/>
                    <a:gd name="connsiteX8" fmla="*/ 112371 w 114684"/>
                    <a:gd name="connsiteY8" fmla="*/ 32025 h 5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4" h="57812">
                      <a:moveTo>
                        <a:pt x="112371" y="32025"/>
                      </a:moveTo>
                      <a:lnTo>
                        <a:pt x="63680" y="56572"/>
                      </a:lnTo>
                      <a:cubicBezTo>
                        <a:pt x="60260" y="58382"/>
                        <a:pt x="54022" y="58181"/>
                        <a:pt x="49998" y="56169"/>
                      </a:cubicBezTo>
                      <a:lnTo>
                        <a:pt x="3320" y="32629"/>
                      </a:lnTo>
                      <a:cubicBezTo>
                        <a:pt x="-704" y="30617"/>
                        <a:pt x="-1107" y="27397"/>
                        <a:pt x="2314" y="25788"/>
                      </a:cubicBezTo>
                      <a:lnTo>
                        <a:pt x="51004" y="1241"/>
                      </a:lnTo>
                      <a:cubicBezTo>
                        <a:pt x="54425" y="-569"/>
                        <a:pt x="60662" y="-368"/>
                        <a:pt x="64686" y="1644"/>
                      </a:cubicBezTo>
                      <a:lnTo>
                        <a:pt x="111365" y="25184"/>
                      </a:lnTo>
                      <a:cubicBezTo>
                        <a:pt x="115389" y="27196"/>
                        <a:pt x="115791" y="30416"/>
                        <a:pt x="112371" y="32025"/>
                      </a:cubicBezTo>
                      <a:close/>
                    </a:path>
                  </a:pathLst>
                </a:custGeom>
                <a:grpFill/>
                <a:ln w="0" cap="flat">
                  <a:noFill/>
                  <a:prstDash val="solid"/>
                  <a:miter/>
                </a:ln>
              </p:spPr>
              <p:txBody>
                <a:bodyPr rtlCol="0" anchor="ctr"/>
                <a:lstStyle/>
                <a:p>
                  <a:endParaRPr lang="en-GB"/>
                </a:p>
              </p:txBody>
            </p:sp>
            <p:sp>
              <p:nvSpPr>
                <p:cNvPr id="176" name="Vrije vorm: vorm 175">
                  <a:extLst>
                    <a:ext uri="{FF2B5EF4-FFF2-40B4-BE49-F238E27FC236}">
                      <a16:creationId xmlns:a16="http://schemas.microsoft.com/office/drawing/2014/main" id="{A587E57D-B0A7-2D55-2950-EDFAB53FAE2B}"/>
                    </a:ext>
                  </a:extLst>
                </p:cNvPr>
                <p:cNvSpPr/>
                <p:nvPr/>
              </p:nvSpPr>
              <p:spPr>
                <a:xfrm>
                  <a:off x="9473307" y="3079202"/>
                  <a:ext cx="114684" cy="57812"/>
                </a:xfrm>
                <a:custGeom>
                  <a:avLst/>
                  <a:gdLst>
                    <a:gd name="connsiteX0" fmla="*/ 112371 w 114684"/>
                    <a:gd name="connsiteY0" fmla="*/ 32025 h 57812"/>
                    <a:gd name="connsiteX1" fmla="*/ 63680 w 114684"/>
                    <a:gd name="connsiteY1" fmla="*/ 56572 h 57812"/>
                    <a:gd name="connsiteX2" fmla="*/ 49998 w 114684"/>
                    <a:gd name="connsiteY2" fmla="*/ 56169 h 57812"/>
                    <a:gd name="connsiteX3" fmla="*/ 3320 w 114684"/>
                    <a:gd name="connsiteY3" fmla="*/ 32629 h 57812"/>
                    <a:gd name="connsiteX4" fmla="*/ 2314 w 114684"/>
                    <a:gd name="connsiteY4" fmla="*/ 25788 h 57812"/>
                    <a:gd name="connsiteX5" fmla="*/ 51004 w 114684"/>
                    <a:gd name="connsiteY5" fmla="*/ 1241 h 57812"/>
                    <a:gd name="connsiteX6" fmla="*/ 64686 w 114684"/>
                    <a:gd name="connsiteY6" fmla="*/ 1644 h 57812"/>
                    <a:gd name="connsiteX7" fmla="*/ 111365 w 114684"/>
                    <a:gd name="connsiteY7" fmla="*/ 25184 h 57812"/>
                    <a:gd name="connsiteX8" fmla="*/ 112371 w 114684"/>
                    <a:gd name="connsiteY8" fmla="*/ 32025 h 5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4" h="57812">
                      <a:moveTo>
                        <a:pt x="112371" y="32025"/>
                      </a:moveTo>
                      <a:lnTo>
                        <a:pt x="63680" y="56572"/>
                      </a:lnTo>
                      <a:cubicBezTo>
                        <a:pt x="60259" y="58382"/>
                        <a:pt x="54022" y="58181"/>
                        <a:pt x="49998" y="56169"/>
                      </a:cubicBezTo>
                      <a:lnTo>
                        <a:pt x="3320" y="32629"/>
                      </a:lnTo>
                      <a:cubicBezTo>
                        <a:pt x="-705" y="30617"/>
                        <a:pt x="-1107" y="27398"/>
                        <a:pt x="2314" y="25788"/>
                      </a:cubicBezTo>
                      <a:lnTo>
                        <a:pt x="51004" y="1241"/>
                      </a:lnTo>
                      <a:cubicBezTo>
                        <a:pt x="54425" y="-569"/>
                        <a:pt x="60662" y="-368"/>
                        <a:pt x="64686" y="1644"/>
                      </a:cubicBezTo>
                      <a:lnTo>
                        <a:pt x="111365" y="25184"/>
                      </a:lnTo>
                      <a:cubicBezTo>
                        <a:pt x="115389" y="27196"/>
                        <a:pt x="115791" y="30415"/>
                        <a:pt x="112371" y="32025"/>
                      </a:cubicBezTo>
                      <a:close/>
                    </a:path>
                  </a:pathLst>
                </a:custGeom>
                <a:grpFill/>
                <a:ln w="0" cap="flat">
                  <a:noFill/>
                  <a:prstDash val="solid"/>
                  <a:miter/>
                </a:ln>
              </p:spPr>
              <p:txBody>
                <a:bodyPr rtlCol="0" anchor="ctr"/>
                <a:lstStyle/>
                <a:p>
                  <a:endParaRPr lang="en-GB"/>
                </a:p>
              </p:txBody>
            </p:sp>
          </p:grpSp>
          <p:sp>
            <p:nvSpPr>
              <p:cNvPr id="166" name="Vrije vorm: vorm 165">
                <a:extLst>
                  <a:ext uri="{FF2B5EF4-FFF2-40B4-BE49-F238E27FC236}">
                    <a16:creationId xmlns:a16="http://schemas.microsoft.com/office/drawing/2014/main" id="{62713ADA-5D00-9E9A-4775-D334C4DB8A96}"/>
                  </a:ext>
                </a:extLst>
              </p:cNvPr>
              <p:cNvSpPr/>
              <p:nvPr/>
            </p:nvSpPr>
            <p:spPr>
              <a:xfrm>
                <a:off x="8167761" y="2907813"/>
                <a:ext cx="1068077" cy="539219"/>
              </a:xfrm>
              <a:custGeom>
                <a:avLst/>
                <a:gdLst>
                  <a:gd name="connsiteX0" fmla="*/ 2264 w 1068077"/>
                  <a:gd name="connsiteY0" fmla="*/ 520106 h 539219"/>
                  <a:gd name="connsiteX1" fmla="*/ 37876 w 1068077"/>
                  <a:gd name="connsiteY1" fmla="*/ 538013 h 539219"/>
                  <a:gd name="connsiteX2" fmla="*/ 49144 w 1068077"/>
                  <a:gd name="connsiteY2" fmla="*/ 538013 h 539219"/>
                  <a:gd name="connsiteX3" fmla="*/ 1065814 w 1068077"/>
                  <a:gd name="connsiteY3" fmla="*/ 24748 h 539219"/>
                  <a:gd name="connsiteX4" fmla="*/ 1065814 w 1068077"/>
                  <a:gd name="connsiteY4" fmla="*/ 19114 h 539219"/>
                  <a:gd name="connsiteX5" fmla="*/ 1030201 w 1068077"/>
                  <a:gd name="connsiteY5" fmla="*/ 1207 h 539219"/>
                  <a:gd name="connsiteX6" fmla="*/ 1018934 w 1068077"/>
                  <a:gd name="connsiteY6" fmla="*/ 1207 h 539219"/>
                  <a:gd name="connsiteX7" fmla="*/ 2264 w 1068077"/>
                  <a:gd name="connsiteY7" fmla="*/ 514472 h 539219"/>
                  <a:gd name="connsiteX8" fmla="*/ 2264 w 1068077"/>
                  <a:gd name="connsiteY8" fmla="*/ 520106 h 53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077" h="539219">
                    <a:moveTo>
                      <a:pt x="2264" y="520106"/>
                    </a:moveTo>
                    <a:lnTo>
                      <a:pt x="37876" y="538013"/>
                    </a:lnTo>
                    <a:cubicBezTo>
                      <a:pt x="40894" y="539622"/>
                      <a:pt x="45924" y="539622"/>
                      <a:pt x="49144" y="538013"/>
                    </a:cubicBezTo>
                    <a:lnTo>
                      <a:pt x="1065814" y="24748"/>
                    </a:lnTo>
                    <a:cubicBezTo>
                      <a:pt x="1068832" y="23138"/>
                      <a:pt x="1068832" y="20724"/>
                      <a:pt x="1065814" y="19114"/>
                    </a:cubicBezTo>
                    <a:lnTo>
                      <a:pt x="1030201" y="1207"/>
                    </a:lnTo>
                    <a:cubicBezTo>
                      <a:pt x="1027184" y="-402"/>
                      <a:pt x="1022154" y="-402"/>
                      <a:pt x="1018934" y="1207"/>
                    </a:cubicBezTo>
                    <a:lnTo>
                      <a:pt x="2264" y="514472"/>
                    </a:lnTo>
                    <a:cubicBezTo>
                      <a:pt x="-755" y="516082"/>
                      <a:pt x="-755" y="518496"/>
                      <a:pt x="2264" y="520106"/>
                    </a:cubicBezTo>
                    <a:close/>
                  </a:path>
                </a:pathLst>
              </a:custGeom>
              <a:grpFill/>
              <a:ln w="0" cap="flat">
                <a:noFill/>
                <a:prstDash val="solid"/>
                <a:miter/>
              </a:ln>
            </p:spPr>
            <p:txBody>
              <a:bodyPr rtlCol="0" anchor="ctr"/>
              <a:lstStyle/>
              <a:p>
                <a:endParaRPr lang="en-GB"/>
              </a:p>
            </p:txBody>
          </p:sp>
        </p:grpSp>
        <p:sp>
          <p:nvSpPr>
            <p:cNvPr id="30" name="Vrije vorm: vorm 29">
              <a:extLst>
                <a:ext uri="{FF2B5EF4-FFF2-40B4-BE49-F238E27FC236}">
                  <a16:creationId xmlns:a16="http://schemas.microsoft.com/office/drawing/2014/main" id="{886BF484-B940-F198-A3A5-6609A110BF20}"/>
                </a:ext>
              </a:extLst>
            </p:cNvPr>
            <p:cNvSpPr/>
            <p:nvPr/>
          </p:nvSpPr>
          <p:spPr>
            <a:xfrm>
              <a:off x="7879767" y="2556384"/>
              <a:ext cx="437009" cy="226150"/>
            </a:xfrm>
            <a:custGeom>
              <a:avLst/>
              <a:gdLst>
                <a:gd name="connsiteX0" fmla="*/ 437009 w 437009"/>
                <a:gd name="connsiteY0" fmla="*/ 169009 h 226150"/>
                <a:gd name="connsiteX1" fmla="*/ 300595 w 437009"/>
                <a:gd name="connsiteY1" fmla="*/ 226150 h 226150"/>
                <a:gd name="connsiteX2" fmla="*/ 0 w 437009"/>
                <a:gd name="connsiteY2" fmla="*/ 66799 h 226150"/>
                <a:gd name="connsiteX3" fmla="*/ 152913 w 437009"/>
                <a:gd name="connsiteY3" fmla="*/ 0 h 226150"/>
                <a:gd name="connsiteX4" fmla="*/ 437009 w 437009"/>
                <a:gd name="connsiteY4" fmla="*/ 169009 h 22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009" h="226150">
                  <a:moveTo>
                    <a:pt x="437009" y="169009"/>
                  </a:moveTo>
                  <a:lnTo>
                    <a:pt x="300595" y="226150"/>
                  </a:lnTo>
                  <a:lnTo>
                    <a:pt x="0" y="66799"/>
                  </a:lnTo>
                  <a:lnTo>
                    <a:pt x="152913" y="0"/>
                  </a:lnTo>
                  <a:lnTo>
                    <a:pt x="437009" y="169009"/>
                  </a:lnTo>
                  <a:close/>
                </a:path>
              </a:pathLst>
            </a:custGeom>
            <a:solidFill>
              <a:schemeClr val="bg2"/>
            </a:solidFill>
            <a:ln w="0" cap="flat">
              <a:noFill/>
              <a:prstDash val="solid"/>
              <a:miter/>
            </a:ln>
          </p:spPr>
          <p:txBody>
            <a:bodyPr rtlCol="0" anchor="ctr"/>
            <a:lstStyle/>
            <a:p>
              <a:endParaRPr lang="en-GB"/>
            </a:p>
          </p:txBody>
        </p:sp>
        <p:grpSp>
          <p:nvGrpSpPr>
            <p:cNvPr id="33" name="Graphic 3">
              <a:extLst>
                <a:ext uri="{FF2B5EF4-FFF2-40B4-BE49-F238E27FC236}">
                  <a16:creationId xmlns:a16="http://schemas.microsoft.com/office/drawing/2014/main" id="{BAC97A3D-E6B8-1BCE-F9F8-D49EEC92E9D4}"/>
                </a:ext>
              </a:extLst>
            </p:cNvPr>
            <p:cNvGrpSpPr/>
            <p:nvPr/>
          </p:nvGrpSpPr>
          <p:grpSpPr>
            <a:xfrm>
              <a:off x="7220430" y="534265"/>
              <a:ext cx="1885055" cy="2288311"/>
              <a:chOff x="7093396" y="1095547"/>
              <a:chExt cx="1885055" cy="2288311"/>
            </a:xfrm>
          </p:grpSpPr>
          <p:grpSp>
            <p:nvGrpSpPr>
              <p:cNvPr id="113" name="Graphic 3">
                <a:extLst>
                  <a:ext uri="{FF2B5EF4-FFF2-40B4-BE49-F238E27FC236}">
                    <a16:creationId xmlns:a16="http://schemas.microsoft.com/office/drawing/2014/main" id="{74557F10-F345-5F6A-3070-445DA524ECD8}"/>
                  </a:ext>
                </a:extLst>
              </p:cNvPr>
              <p:cNvGrpSpPr/>
              <p:nvPr/>
            </p:nvGrpSpPr>
            <p:grpSpPr>
              <a:xfrm>
                <a:off x="7093396" y="1095547"/>
                <a:ext cx="1885055" cy="2288311"/>
                <a:chOff x="7093396" y="1095547"/>
                <a:chExt cx="1885055" cy="2288311"/>
              </a:xfrm>
            </p:grpSpPr>
            <p:grpSp>
              <p:nvGrpSpPr>
                <p:cNvPr id="143" name="Graphic 3">
                  <a:extLst>
                    <a:ext uri="{FF2B5EF4-FFF2-40B4-BE49-F238E27FC236}">
                      <a16:creationId xmlns:a16="http://schemas.microsoft.com/office/drawing/2014/main" id="{D075573A-F85C-A9D8-3945-6C6E60374892}"/>
                    </a:ext>
                  </a:extLst>
                </p:cNvPr>
                <p:cNvGrpSpPr/>
                <p:nvPr/>
              </p:nvGrpSpPr>
              <p:grpSpPr>
                <a:xfrm>
                  <a:off x="7860798" y="2344254"/>
                  <a:ext cx="517822" cy="948205"/>
                  <a:chOff x="7860798" y="2344254"/>
                  <a:chExt cx="517822" cy="948205"/>
                </a:xfrm>
              </p:grpSpPr>
              <p:sp>
                <p:nvSpPr>
                  <p:cNvPr id="148" name="Vrije vorm: vorm 147">
                    <a:extLst>
                      <a:ext uri="{FF2B5EF4-FFF2-40B4-BE49-F238E27FC236}">
                        <a16:creationId xmlns:a16="http://schemas.microsoft.com/office/drawing/2014/main" id="{6F553905-B508-6A85-B19F-18940A5CABCD}"/>
                      </a:ext>
                    </a:extLst>
                  </p:cNvPr>
                  <p:cNvSpPr/>
                  <p:nvPr/>
                </p:nvSpPr>
                <p:spPr>
                  <a:xfrm>
                    <a:off x="7860798" y="2468188"/>
                    <a:ext cx="517671" cy="824271"/>
                  </a:xfrm>
                  <a:custGeom>
                    <a:avLst/>
                    <a:gdLst>
                      <a:gd name="connsiteX0" fmla="*/ 155911 w 517671"/>
                      <a:gd name="connsiteY0" fmla="*/ 8652 h 824271"/>
                      <a:gd name="connsiteX1" fmla="*/ 163154 w 517671"/>
                      <a:gd name="connsiteY1" fmla="*/ 0 h 824271"/>
                      <a:gd name="connsiteX2" fmla="*/ 247458 w 517671"/>
                      <a:gd name="connsiteY2" fmla="*/ 463166 h 824271"/>
                      <a:gd name="connsiteX3" fmla="*/ 378038 w 517671"/>
                      <a:gd name="connsiteY3" fmla="*/ 636400 h 824271"/>
                      <a:gd name="connsiteX4" fmla="*/ 477632 w 517671"/>
                      <a:gd name="connsiteY4" fmla="*/ 686298 h 824271"/>
                      <a:gd name="connsiteX5" fmla="*/ 517672 w 517671"/>
                      <a:gd name="connsiteY5" fmla="*/ 686298 h 824271"/>
                      <a:gd name="connsiteX6" fmla="*/ 517672 w 517671"/>
                      <a:gd name="connsiteY6" fmla="*/ 715271 h 824271"/>
                      <a:gd name="connsiteX7" fmla="*/ 517672 w 517671"/>
                      <a:gd name="connsiteY7" fmla="*/ 715271 h 824271"/>
                      <a:gd name="connsiteX8" fmla="*/ 509825 w 517671"/>
                      <a:gd name="connsiteY8" fmla="*/ 728349 h 824271"/>
                      <a:gd name="connsiteX9" fmla="*/ 331962 w 517671"/>
                      <a:gd name="connsiteY9" fmla="*/ 818085 h 824271"/>
                      <a:gd name="connsiteX10" fmla="*/ 280254 w 517671"/>
                      <a:gd name="connsiteY10" fmla="*/ 818085 h 824271"/>
                      <a:gd name="connsiteX11" fmla="*/ 148668 w 517671"/>
                      <a:gd name="connsiteY11" fmla="*/ 752292 h 824271"/>
                      <a:gd name="connsiteX12" fmla="*/ 3602 w 517671"/>
                      <a:gd name="connsiteY12" fmla="*/ 570004 h 824271"/>
                      <a:gd name="connsiteX13" fmla="*/ 155710 w 517671"/>
                      <a:gd name="connsiteY13" fmla="*/ 8652 h 82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671" h="824271">
                        <a:moveTo>
                          <a:pt x="155911" y="8652"/>
                        </a:moveTo>
                        <a:cubicBezTo>
                          <a:pt x="157119" y="4829"/>
                          <a:pt x="159734" y="1811"/>
                          <a:pt x="163154" y="0"/>
                        </a:cubicBezTo>
                        <a:cubicBezTo>
                          <a:pt x="163154" y="0"/>
                          <a:pt x="224722" y="313673"/>
                          <a:pt x="247458" y="463166"/>
                        </a:cubicBezTo>
                        <a:cubicBezTo>
                          <a:pt x="257719" y="531172"/>
                          <a:pt x="314458" y="604409"/>
                          <a:pt x="378038" y="636400"/>
                        </a:cubicBezTo>
                        <a:lnTo>
                          <a:pt x="477632" y="686298"/>
                        </a:lnTo>
                        <a:lnTo>
                          <a:pt x="517672" y="686298"/>
                        </a:lnTo>
                        <a:lnTo>
                          <a:pt x="517672" y="715271"/>
                        </a:lnTo>
                        <a:lnTo>
                          <a:pt x="517672" y="715271"/>
                        </a:lnTo>
                        <a:cubicBezTo>
                          <a:pt x="517672" y="720502"/>
                          <a:pt x="515056" y="725532"/>
                          <a:pt x="509825" y="728349"/>
                        </a:cubicBezTo>
                        <a:lnTo>
                          <a:pt x="331962" y="818085"/>
                        </a:lnTo>
                        <a:cubicBezTo>
                          <a:pt x="315665" y="826334"/>
                          <a:pt x="296551" y="826334"/>
                          <a:pt x="280254" y="818085"/>
                        </a:cubicBezTo>
                        <a:lnTo>
                          <a:pt x="148668" y="752292"/>
                        </a:lnTo>
                        <a:cubicBezTo>
                          <a:pt x="84887" y="720502"/>
                          <a:pt x="14064" y="638211"/>
                          <a:pt x="3602" y="570004"/>
                        </a:cubicBezTo>
                        <a:cubicBezTo>
                          <a:pt x="-19939" y="415078"/>
                          <a:pt x="76638" y="265385"/>
                          <a:pt x="155710" y="8652"/>
                        </a:cubicBezTo>
                        <a:close/>
                      </a:path>
                    </a:pathLst>
                  </a:custGeom>
                  <a:solidFill>
                    <a:schemeClr val="bg1">
                      <a:lumMod val="50000"/>
                    </a:schemeClr>
                  </a:solidFill>
                  <a:ln w="0" cap="flat">
                    <a:noFill/>
                    <a:prstDash val="solid"/>
                    <a:miter/>
                  </a:ln>
                </p:spPr>
                <p:txBody>
                  <a:bodyPr rtlCol="0" anchor="ctr"/>
                  <a:lstStyle/>
                  <a:p>
                    <a:endParaRPr lang="en-GB"/>
                  </a:p>
                </p:txBody>
              </p:sp>
              <p:sp>
                <p:nvSpPr>
                  <p:cNvPr id="149" name="Vrije vorm: vorm 148">
                    <a:extLst>
                      <a:ext uri="{FF2B5EF4-FFF2-40B4-BE49-F238E27FC236}">
                        <a16:creationId xmlns:a16="http://schemas.microsoft.com/office/drawing/2014/main" id="{4B700991-2B2D-0466-08D5-BE4E2E1365B3}"/>
                      </a:ext>
                    </a:extLst>
                  </p:cNvPr>
                  <p:cNvSpPr/>
                  <p:nvPr/>
                </p:nvSpPr>
                <p:spPr>
                  <a:xfrm>
                    <a:off x="7875381" y="2344254"/>
                    <a:ext cx="503239" cy="918829"/>
                  </a:xfrm>
                  <a:custGeom>
                    <a:avLst/>
                    <a:gdLst>
                      <a:gd name="connsiteX0" fmla="*/ 173722 w 503239"/>
                      <a:gd name="connsiteY0" fmla="*/ 99186 h 918829"/>
                      <a:gd name="connsiteX1" fmla="*/ 366875 w 503239"/>
                      <a:gd name="connsiteY1" fmla="*/ 1603 h 918829"/>
                      <a:gd name="connsiteX2" fmla="*/ 387196 w 503239"/>
                      <a:gd name="connsiteY2" fmla="*/ 19108 h 918829"/>
                      <a:gd name="connsiteX3" fmla="*/ 232875 w 503239"/>
                      <a:gd name="connsiteY3" fmla="*/ 558126 h 918829"/>
                      <a:gd name="connsiteX4" fmla="*/ 363455 w 503239"/>
                      <a:gd name="connsiteY4" fmla="*/ 731361 h 918829"/>
                      <a:gd name="connsiteX5" fmla="*/ 495242 w 503239"/>
                      <a:gd name="connsiteY5" fmla="*/ 797153 h 918829"/>
                      <a:gd name="connsiteX6" fmla="*/ 495242 w 503239"/>
                      <a:gd name="connsiteY6" fmla="*/ 822907 h 918829"/>
                      <a:gd name="connsiteX7" fmla="*/ 317380 w 503239"/>
                      <a:gd name="connsiteY7" fmla="*/ 912643 h 918829"/>
                      <a:gd name="connsiteX8" fmla="*/ 265671 w 503239"/>
                      <a:gd name="connsiteY8" fmla="*/ 912643 h 918829"/>
                      <a:gd name="connsiteX9" fmla="*/ 134085 w 503239"/>
                      <a:gd name="connsiteY9" fmla="*/ 846850 h 918829"/>
                      <a:gd name="connsiteX10" fmla="*/ 3304 w 503239"/>
                      <a:gd name="connsiteY10" fmla="*/ 673616 h 918829"/>
                      <a:gd name="connsiteX11" fmla="*/ 166277 w 503239"/>
                      <a:gd name="connsiteY11" fmla="*/ 107636 h 918829"/>
                      <a:gd name="connsiteX12" fmla="*/ 173521 w 503239"/>
                      <a:gd name="connsiteY12" fmla="*/ 98985 h 91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3239" h="918829">
                        <a:moveTo>
                          <a:pt x="173722" y="99186"/>
                        </a:moveTo>
                        <a:lnTo>
                          <a:pt x="366875" y="1603"/>
                        </a:lnTo>
                        <a:cubicBezTo>
                          <a:pt x="378344" y="-4232"/>
                          <a:pt x="391019" y="6834"/>
                          <a:pt x="387196" y="19108"/>
                        </a:cubicBezTo>
                        <a:cubicBezTo>
                          <a:pt x="309131" y="259745"/>
                          <a:pt x="210140" y="408634"/>
                          <a:pt x="232875" y="558126"/>
                        </a:cubicBezTo>
                        <a:cubicBezTo>
                          <a:pt x="243137" y="626132"/>
                          <a:pt x="299875" y="699370"/>
                          <a:pt x="363455" y="731361"/>
                        </a:cubicBezTo>
                        <a:lnTo>
                          <a:pt x="495242" y="797153"/>
                        </a:lnTo>
                        <a:cubicBezTo>
                          <a:pt x="505905" y="802385"/>
                          <a:pt x="505905" y="817676"/>
                          <a:pt x="495242" y="822907"/>
                        </a:cubicBezTo>
                        <a:lnTo>
                          <a:pt x="317380" y="912643"/>
                        </a:lnTo>
                        <a:cubicBezTo>
                          <a:pt x="301082" y="920892"/>
                          <a:pt x="281968" y="920892"/>
                          <a:pt x="265671" y="912643"/>
                        </a:cubicBezTo>
                        <a:lnTo>
                          <a:pt x="134085" y="846850"/>
                        </a:lnTo>
                        <a:cubicBezTo>
                          <a:pt x="70304" y="815060"/>
                          <a:pt x="13767" y="741823"/>
                          <a:pt x="3304" y="673616"/>
                        </a:cubicBezTo>
                        <a:cubicBezTo>
                          <a:pt x="-20236" y="518691"/>
                          <a:pt x="87004" y="364369"/>
                          <a:pt x="166277" y="107636"/>
                        </a:cubicBezTo>
                        <a:cubicBezTo>
                          <a:pt x="167485" y="103814"/>
                          <a:pt x="170100" y="100795"/>
                          <a:pt x="173521" y="98985"/>
                        </a:cubicBezTo>
                        <a:close/>
                      </a:path>
                    </a:pathLst>
                  </a:custGeom>
                  <a:solidFill>
                    <a:schemeClr val="bg1">
                      <a:lumMod val="75000"/>
                    </a:schemeClr>
                  </a:solidFill>
                  <a:ln w="0" cap="flat">
                    <a:noFill/>
                    <a:prstDash val="solid"/>
                    <a:miter/>
                  </a:ln>
                </p:spPr>
                <p:txBody>
                  <a:bodyPr rtlCol="0" anchor="ctr"/>
                  <a:lstStyle/>
                  <a:p>
                    <a:endParaRPr lang="en-GB"/>
                  </a:p>
                </p:txBody>
              </p:sp>
            </p:grpSp>
            <p:grpSp>
              <p:nvGrpSpPr>
                <p:cNvPr id="144" name="Graphic 3">
                  <a:extLst>
                    <a:ext uri="{FF2B5EF4-FFF2-40B4-BE49-F238E27FC236}">
                      <a16:creationId xmlns:a16="http://schemas.microsoft.com/office/drawing/2014/main" id="{D8867520-5DD3-D53B-402F-44BD30E421E2}"/>
                    </a:ext>
                  </a:extLst>
                </p:cNvPr>
                <p:cNvGrpSpPr/>
                <p:nvPr/>
              </p:nvGrpSpPr>
              <p:grpSpPr>
                <a:xfrm>
                  <a:off x="7093396" y="1095547"/>
                  <a:ext cx="1885055" cy="2288311"/>
                  <a:chOff x="7093396" y="1095547"/>
                  <a:chExt cx="1885055" cy="2288311"/>
                </a:xfrm>
              </p:grpSpPr>
              <p:sp>
                <p:nvSpPr>
                  <p:cNvPr id="145" name="Vrije vorm: vorm 144">
                    <a:extLst>
                      <a:ext uri="{FF2B5EF4-FFF2-40B4-BE49-F238E27FC236}">
                        <a16:creationId xmlns:a16="http://schemas.microsoft.com/office/drawing/2014/main" id="{7008B32D-27A9-8199-4175-DC67C06F71A7}"/>
                      </a:ext>
                    </a:extLst>
                  </p:cNvPr>
                  <p:cNvSpPr/>
                  <p:nvPr/>
                </p:nvSpPr>
                <p:spPr>
                  <a:xfrm>
                    <a:off x="7093396" y="1095547"/>
                    <a:ext cx="1885055" cy="2287803"/>
                  </a:xfrm>
                  <a:custGeom>
                    <a:avLst/>
                    <a:gdLst>
                      <a:gd name="connsiteX0" fmla="*/ 1763329 w 1885055"/>
                      <a:gd name="connsiteY0" fmla="*/ 8496 h 2287803"/>
                      <a:gd name="connsiteX1" fmla="*/ 74444 w 1885055"/>
                      <a:gd name="connsiteY1" fmla="*/ 861388 h 2287803"/>
                      <a:gd name="connsiteX2" fmla="*/ 0 w 1885055"/>
                      <a:gd name="connsiteY2" fmla="*/ 974262 h 2287803"/>
                      <a:gd name="connsiteX3" fmla="*/ 0 w 1885055"/>
                      <a:gd name="connsiteY3" fmla="*/ 2239215 h 2287803"/>
                      <a:gd name="connsiteX4" fmla="*/ 115691 w 1885055"/>
                      <a:gd name="connsiteY4" fmla="*/ 2279456 h 2287803"/>
                      <a:gd name="connsiteX5" fmla="*/ 1763530 w 1885055"/>
                      <a:gd name="connsiteY5" fmla="*/ 1423947 h 2287803"/>
                      <a:gd name="connsiteX6" fmla="*/ 1885056 w 1885055"/>
                      <a:gd name="connsiteY6" fmla="*/ 1311074 h 2287803"/>
                      <a:gd name="connsiteX7" fmla="*/ 1885056 w 1885055"/>
                      <a:gd name="connsiteY7" fmla="*/ 67246 h 2287803"/>
                      <a:gd name="connsiteX8" fmla="*/ 1763530 w 1885055"/>
                      <a:gd name="connsiteY8" fmla="*/ 8496 h 228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055" h="2287803">
                        <a:moveTo>
                          <a:pt x="1763329" y="8496"/>
                        </a:moveTo>
                        <a:lnTo>
                          <a:pt x="74444" y="861388"/>
                        </a:lnTo>
                        <a:cubicBezTo>
                          <a:pt x="33399" y="882112"/>
                          <a:pt x="0" y="932614"/>
                          <a:pt x="0" y="974262"/>
                        </a:cubicBezTo>
                        <a:lnTo>
                          <a:pt x="0" y="2239215"/>
                        </a:lnTo>
                        <a:cubicBezTo>
                          <a:pt x="0" y="2280663"/>
                          <a:pt x="74444" y="2300179"/>
                          <a:pt x="115691" y="2279456"/>
                        </a:cubicBezTo>
                        <a:lnTo>
                          <a:pt x="1763530" y="1423947"/>
                        </a:lnTo>
                        <a:cubicBezTo>
                          <a:pt x="1804575" y="1403224"/>
                          <a:pt x="1885056" y="1352722"/>
                          <a:pt x="1885056" y="1311074"/>
                        </a:cubicBezTo>
                        <a:lnTo>
                          <a:pt x="1885056" y="67246"/>
                        </a:lnTo>
                        <a:cubicBezTo>
                          <a:pt x="1885056" y="4069"/>
                          <a:pt x="1804777" y="-12228"/>
                          <a:pt x="1763530" y="8496"/>
                        </a:cubicBezTo>
                        <a:close/>
                      </a:path>
                    </a:pathLst>
                  </a:custGeom>
                  <a:solidFill>
                    <a:schemeClr val="bg1">
                      <a:lumMod val="75000"/>
                    </a:schemeClr>
                  </a:solidFill>
                  <a:ln w="0" cap="flat">
                    <a:noFill/>
                    <a:prstDash val="solid"/>
                    <a:miter/>
                  </a:ln>
                </p:spPr>
                <p:txBody>
                  <a:bodyPr rtlCol="0" anchor="ctr"/>
                  <a:lstStyle/>
                  <a:p>
                    <a:endParaRPr lang="en-GB"/>
                  </a:p>
                </p:txBody>
              </p:sp>
              <p:sp>
                <p:nvSpPr>
                  <p:cNvPr id="146" name="Vrije vorm: vorm 145">
                    <a:extLst>
                      <a:ext uri="{FF2B5EF4-FFF2-40B4-BE49-F238E27FC236}">
                        <a16:creationId xmlns:a16="http://schemas.microsoft.com/office/drawing/2014/main" id="{50831E5A-CC5C-788A-9860-0326848FB840}"/>
                      </a:ext>
                    </a:extLst>
                  </p:cNvPr>
                  <p:cNvSpPr/>
                  <p:nvPr/>
                </p:nvSpPr>
                <p:spPr>
                  <a:xfrm>
                    <a:off x="7140477" y="1116313"/>
                    <a:ext cx="1837773" cy="2267545"/>
                  </a:xfrm>
                  <a:custGeom>
                    <a:avLst/>
                    <a:gdLst>
                      <a:gd name="connsiteX0" fmla="*/ 1763329 w 1837773"/>
                      <a:gd name="connsiteY0" fmla="*/ 8856 h 2267545"/>
                      <a:gd name="connsiteX1" fmla="*/ 74445 w 1837773"/>
                      <a:gd name="connsiteY1" fmla="*/ 861749 h 2267545"/>
                      <a:gd name="connsiteX2" fmla="*/ 0 w 1837773"/>
                      <a:gd name="connsiteY2" fmla="*/ 974623 h 2267545"/>
                      <a:gd name="connsiteX3" fmla="*/ 0 w 1837773"/>
                      <a:gd name="connsiteY3" fmla="*/ 2221065 h 2267545"/>
                      <a:gd name="connsiteX4" fmla="*/ 74445 w 1837773"/>
                      <a:gd name="connsiteY4" fmla="*/ 2258690 h 2267545"/>
                      <a:gd name="connsiteX5" fmla="*/ 1763329 w 1837773"/>
                      <a:gd name="connsiteY5" fmla="*/ 1405797 h 2267545"/>
                      <a:gd name="connsiteX6" fmla="*/ 1837774 w 1837773"/>
                      <a:gd name="connsiteY6" fmla="*/ 1292923 h 2267545"/>
                      <a:gd name="connsiteX7" fmla="*/ 1837774 w 1837773"/>
                      <a:gd name="connsiteY7" fmla="*/ 46481 h 2267545"/>
                      <a:gd name="connsiteX8" fmla="*/ 1763329 w 1837773"/>
                      <a:gd name="connsiteY8" fmla="*/ 8856 h 226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773" h="2267545">
                        <a:moveTo>
                          <a:pt x="1763329" y="8856"/>
                        </a:moveTo>
                        <a:lnTo>
                          <a:pt x="74445" y="861749"/>
                        </a:lnTo>
                        <a:cubicBezTo>
                          <a:pt x="33400" y="882472"/>
                          <a:pt x="0" y="932974"/>
                          <a:pt x="0" y="974623"/>
                        </a:cubicBezTo>
                        <a:lnTo>
                          <a:pt x="0" y="2221065"/>
                        </a:lnTo>
                        <a:cubicBezTo>
                          <a:pt x="0" y="2262513"/>
                          <a:pt x="33400" y="2279414"/>
                          <a:pt x="74445" y="2258690"/>
                        </a:cubicBezTo>
                        <a:lnTo>
                          <a:pt x="1763329" y="1405797"/>
                        </a:lnTo>
                        <a:cubicBezTo>
                          <a:pt x="1804374" y="1385073"/>
                          <a:pt x="1837774" y="1334572"/>
                          <a:pt x="1837774" y="1292923"/>
                        </a:cubicBezTo>
                        <a:lnTo>
                          <a:pt x="1837774" y="46481"/>
                        </a:lnTo>
                        <a:cubicBezTo>
                          <a:pt x="1837774" y="5033"/>
                          <a:pt x="1804374" y="-11868"/>
                          <a:pt x="1763329" y="8856"/>
                        </a:cubicBezTo>
                        <a:close/>
                      </a:path>
                    </a:pathLst>
                  </a:custGeom>
                  <a:solidFill>
                    <a:schemeClr val="bg1">
                      <a:lumMod val="90000"/>
                    </a:schemeClr>
                  </a:solidFill>
                  <a:ln w="0" cap="flat">
                    <a:noFill/>
                    <a:prstDash val="solid"/>
                    <a:miter/>
                  </a:ln>
                </p:spPr>
                <p:txBody>
                  <a:bodyPr rtlCol="0" anchor="ctr"/>
                  <a:lstStyle/>
                  <a:p>
                    <a:endParaRPr lang="en-GB"/>
                  </a:p>
                </p:txBody>
              </p:sp>
              <p:sp>
                <p:nvSpPr>
                  <p:cNvPr id="147" name="Vrije vorm: vorm 146">
                    <a:extLst>
                      <a:ext uri="{FF2B5EF4-FFF2-40B4-BE49-F238E27FC236}">
                        <a16:creationId xmlns:a16="http://schemas.microsoft.com/office/drawing/2014/main" id="{C9BC479C-7517-DFC6-2644-98D374D615FE}"/>
                      </a:ext>
                    </a:extLst>
                  </p:cNvPr>
                  <p:cNvSpPr/>
                  <p:nvPr/>
                </p:nvSpPr>
                <p:spPr>
                  <a:xfrm>
                    <a:off x="7178102" y="1158143"/>
                    <a:ext cx="1762121" cy="2107606"/>
                  </a:xfrm>
                  <a:custGeom>
                    <a:avLst/>
                    <a:gdLst>
                      <a:gd name="connsiteX0" fmla="*/ 3420 w 1762121"/>
                      <a:gd name="connsiteY0" fmla="*/ 2107607 h 2107606"/>
                      <a:gd name="connsiteX1" fmla="*/ 19517 w 1762121"/>
                      <a:gd name="connsiteY1" fmla="*/ 2102778 h 2107606"/>
                      <a:gd name="connsiteX2" fmla="*/ 1708401 w 1762121"/>
                      <a:gd name="connsiteY2" fmla="*/ 1249885 h 2107606"/>
                      <a:gd name="connsiteX3" fmla="*/ 1762122 w 1762121"/>
                      <a:gd name="connsiteY3" fmla="*/ 1170813 h 2107606"/>
                      <a:gd name="connsiteX4" fmla="*/ 1762122 w 1762121"/>
                      <a:gd name="connsiteY4" fmla="*/ 14911 h 2107606"/>
                      <a:gd name="connsiteX5" fmla="*/ 1742605 w 1762121"/>
                      <a:gd name="connsiteY5" fmla="*/ 827 h 2107606"/>
                      <a:gd name="connsiteX6" fmla="*/ 53721 w 1762121"/>
                      <a:gd name="connsiteY6" fmla="*/ 853720 h 2107606"/>
                      <a:gd name="connsiteX7" fmla="*/ 0 w 1762121"/>
                      <a:gd name="connsiteY7" fmla="*/ 932792 h 2107606"/>
                      <a:gd name="connsiteX8" fmla="*/ 0 w 1762121"/>
                      <a:gd name="connsiteY8" fmla="*/ 2098955 h 2107606"/>
                      <a:gd name="connsiteX9" fmla="*/ 1408 w 1762121"/>
                      <a:gd name="connsiteY9" fmla="*/ 2107406 h 2107606"/>
                      <a:gd name="connsiteX10" fmla="*/ 3219 w 1762121"/>
                      <a:gd name="connsiteY10" fmla="*/ 2107406 h 210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2121" h="2107606">
                        <a:moveTo>
                          <a:pt x="3420" y="2107607"/>
                        </a:moveTo>
                        <a:cubicBezTo>
                          <a:pt x="5835" y="2107607"/>
                          <a:pt x="11267" y="2107003"/>
                          <a:pt x="19517" y="2102778"/>
                        </a:cubicBezTo>
                        <a:lnTo>
                          <a:pt x="1708401" y="1249885"/>
                        </a:lnTo>
                        <a:cubicBezTo>
                          <a:pt x="1736569" y="1235801"/>
                          <a:pt x="1762122" y="1197975"/>
                          <a:pt x="1762122" y="1170813"/>
                        </a:cubicBezTo>
                        <a:lnTo>
                          <a:pt x="1762122" y="14911"/>
                        </a:lnTo>
                        <a:cubicBezTo>
                          <a:pt x="1762122" y="9680"/>
                          <a:pt x="1750855" y="-3398"/>
                          <a:pt x="1742605" y="827"/>
                        </a:cubicBezTo>
                        <a:lnTo>
                          <a:pt x="53721" y="853720"/>
                        </a:lnTo>
                        <a:cubicBezTo>
                          <a:pt x="25553" y="867804"/>
                          <a:pt x="0" y="905630"/>
                          <a:pt x="0" y="932792"/>
                        </a:cubicBezTo>
                        <a:lnTo>
                          <a:pt x="0" y="2098955"/>
                        </a:lnTo>
                        <a:cubicBezTo>
                          <a:pt x="0" y="2104186"/>
                          <a:pt x="1006" y="2106802"/>
                          <a:pt x="1408" y="2107406"/>
                        </a:cubicBezTo>
                        <a:cubicBezTo>
                          <a:pt x="1408" y="2107406"/>
                          <a:pt x="2414" y="2107406"/>
                          <a:pt x="3219" y="2107406"/>
                        </a:cubicBezTo>
                        <a:close/>
                      </a:path>
                    </a:pathLst>
                  </a:custGeom>
                  <a:solidFill>
                    <a:schemeClr val="bg2"/>
                  </a:solidFill>
                  <a:ln w="0" cap="flat">
                    <a:noFill/>
                    <a:prstDash val="solid"/>
                    <a:miter/>
                  </a:ln>
                </p:spPr>
                <p:txBody>
                  <a:bodyPr rtlCol="0" anchor="ctr"/>
                  <a:lstStyle/>
                  <a:p>
                    <a:endParaRPr lang="en-GB"/>
                  </a:p>
                </p:txBody>
              </p:sp>
            </p:grpSp>
          </p:grpSp>
          <p:grpSp>
            <p:nvGrpSpPr>
              <p:cNvPr id="114" name="Graphic 3">
                <a:extLst>
                  <a:ext uri="{FF2B5EF4-FFF2-40B4-BE49-F238E27FC236}">
                    <a16:creationId xmlns:a16="http://schemas.microsoft.com/office/drawing/2014/main" id="{C2F9E766-69EF-1348-6449-5424DBDD49E9}"/>
                  </a:ext>
                </a:extLst>
              </p:cNvPr>
              <p:cNvGrpSpPr/>
              <p:nvPr/>
            </p:nvGrpSpPr>
            <p:grpSpPr>
              <a:xfrm>
                <a:off x="7367835" y="1296190"/>
                <a:ext cx="1474403" cy="1800059"/>
                <a:chOff x="7367835" y="1296190"/>
                <a:chExt cx="1474403" cy="1800059"/>
              </a:xfrm>
            </p:grpSpPr>
            <p:sp>
              <p:nvSpPr>
                <p:cNvPr id="116" name="Vrije vorm: vorm 115">
                  <a:extLst>
                    <a:ext uri="{FF2B5EF4-FFF2-40B4-BE49-F238E27FC236}">
                      <a16:creationId xmlns:a16="http://schemas.microsoft.com/office/drawing/2014/main" id="{391629FF-EB25-8D5C-6B1A-9046D1E20C63}"/>
                    </a:ext>
                  </a:extLst>
                </p:cNvPr>
                <p:cNvSpPr/>
                <p:nvPr/>
              </p:nvSpPr>
              <p:spPr>
                <a:xfrm>
                  <a:off x="7368036" y="1296278"/>
                  <a:ext cx="1474202" cy="1799971"/>
                </a:xfrm>
                <a:custGeom>
                  <a:avLst/>
                  <a:gdLst>
                    <a:gd name="connsiteX0" fmla="*/ 45673 w 1474202"/>
                    <a:gd name="connsiteY0" fmla="*/ 1794628 h 1799971"/>
                    <a:gd name="connsiteX1" fmla="*/ 1428530 w 1474202"/>
                    <a:gd name="connsiteY1" fmla="*/ 1103099 h 1799971"/>
                    <a:gd name="connsiteX2" fmla="*/ 1474203 w 1474202"/>
                    <a:gd name="connsiteY2" fmla="*/ 1034489 h 1799971"/>
                    <a:gd name="connsiteX3" fmla="*/ 1474203 w 1474202"/>
                    <a:gd name="connsiteY3" fmla="*/ 28281 h 1799971"/>
                    <a:gd name="connsiteX4" fmla="*/ 1428530 w 1474202"/>
                    <a:gd name="connsiteY4" fmla="*/ 5344 h 1799971"/>
                    <a:gd name="connsiteX5" fmla="*/ 45673 w 1474202"/>
                    <a:gd name="connsiteY5" fmla="*/ 696873 h 1799971"/>
                    <a:gd name="connsiteX6" fmla="*/ 0 w 1474202"/>
                    <a:gd name="connsiteY6" fmla="*/ 765483 h 1799971"/>
                    <a:gd name="connsiteX7" fmla="*/ 0 w 1474202"/>
                    <a:gd name="connsiteY7" fmla="*/ 1771691 h 1799971"/>
                    <a:gd name="connsiteX8" fmla="*/ 45673 w 1474202"/>
                    <a:gd name="connsiteY8" fmla="*/ 1794628 h 179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4202" h="1799971">
                      <a:moveTo>
                        <a:pt x="45673" y="1794628"/>
                      </a:moveTo>
                      <a:lnTo>
                        <a:pt x="1428530" y="1103099"/>
                      </a:lnTo>
                      <a:cubicBezTo>
                        <a:pt x="1453881" y="1090423"/>
                        <a:pt x="1474203" y="1059639"/>
                        <a:pt x="1474203" y="1034489"/>
                      </a:cubicBezTo>
                      <a:lnTo>
                        <a:pt x="1474203" y="28281"/>
                      </a:lnTo>
                      <a:cubicBezTo>
                        <a:pt x="1474203" y="2930"/>
                        <a:pt x="1453680" y="-7130"/>
                        <a:pt x="1428530" y="5344"/>
                      </a:cubicBezTo>
                      <a:lnTo>
                        <a:pt x="45673" y="696873"/>
                      </a:lnTo>
                      <a:cubicBezTo>
                        <a:pt x="20321" y="709549"/>
                        <a:pt x="0" y="740333"/>
                        <a:pt x="0" y="765483"/>
                      </a:cubicBezTo>
                      <a:lnTo>
                        <a:pt x="0" y="1771691"/>
                      </a:lnTo>
                      <a:cubicBezTo>
                        <a:pt x="0" y="1797042"/>
                        <a:pt x="20522" y="1807102"/>
                        <a:pt x="45673" y="1794628"/>
                      </a:cubicBezTo>
                      <a:close/>
                    </a:path>
                  </a:pathLst>
                </a:custGeom>
                <a:solidFill>
                  <a:srgbClr val="FFFFFF"/>
                </a:solidFill>
                <a:ln w="0" cap="flat">
                  <a:noFill/>
                  <a:prstDash val="solid"/>
                  <a:miter/>
                </a:ln>
              </p:spPr>
              <p:txBody>
                <a:bodyPr rtlCol="0" anchor="ctr"/>
                <a:lstStyle/>
                <a:p>
                  <a:endParaRPr lang="en-GB"/>
                </a:p>
              </p:txBody>
            </p:sp>
            <p:sp>
              <p:nvSpPr>
                <p:cNvPr id="117" name="Vrije vorm: vorm 116">
                  <a:extLst>
                    <a:ext uri="{FF2B5EF4-FFF2-40B4-BE49-F238E27FC236}">
                      <a16:creationId xmlns:a16="http://schemas.microsoft.com/office/drawing/2014/main" id="{9015AF6C-3313-B043-C4C9-1D0FD9074256}"/>
                    </a:ext>
                  </a:extLst>
                </p:cNvPr>
                <p:cNvSpPr/>
                <p:nvPr/>
              </p:nvSpPr>
              <p:spPr>
                <a:xfrm>
                  <a:off x="7367835" y="1296190"/>
                  <a:ext cx="1474403" cy="879249"/>
                </a:xfrm>
                <a:custGeom>
                  <a:avLst/>
                  <a:gdLst>
                    <a:gd name="connsiteX0" fmla="*/ 45874 w 1474403"/>
                    <a:gd name="connsiteY0" fmla="*/ 696961 h 879249"/>
                    <a:gd name="connsiteX1" fmla="*/ 1428731 w 1474403"/>
                    <a:gd name="connsiteY1" fmla="*/ 5432 h 879249"/>
                    <a:gd name="connsiteX2" fmla="*/ 1474404 w 1474403"/>
                    <a:gd name="connsiteY2" fmla="*/ 28369 h 879249"/>
                    <a:gd name="connsiteX3" fmla="*/ 1474404 w 1474403"/>
                    <a:gd name="connsiteY3" fmla="*/ 141847 h 879249"/>
                    <a:gd name="connsiteX4" fmla="*/ 0 w 1474403"/>
                    <a:gd name="connsiteY4" fmla="*/ 879250 h 879249"/>
                    <a:gd name="connsiteX5" fmla="*/ 0 w 1474403"/>
                    <a:gd name="connsiteY5" fmla="*/ 765772 h 879249"/>
                    <a:gd name="connsiteX6" fmla="*/ 45673 w 1474403"/>
                    <a:gd name="connsiteY6" fmla="*/ 697163 h 87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403" h="879249">
                      <a:moveTo>
                        <a:pt x="45874" y="696961"/>
                      </a:moveTo>
                      <a:lnTo>
                        <a:pt x="1428731" y="5432"/>
                      </a:lnTo>
                      <a:cubicBezTo>
                        <a:pt x="1454082" y="-7243"/>
                        <a:pt x="1474404" y="3018"/>
                        <a:pt x="1474404" y="28369"/>
                      </a:cubicBezTo>
                      <a:lnTo>
                        <a:pt x="1474404" y="141847"/>
                      </a:lnTo>
                      <a:lnTo>
                        <a:pt x="0" y="879250"/>
                      </a:lnTo>
                      <a:lnTo>
                        <a:pt x="0" y="765772"/>
                      </a:lnTo>
                      <a:cubicBezTo>
                        <a:pt x="0" y="740421"/>
                        <a:pt x="20522" y="709838"/>
                        <a:pt x="45673" y="697163"/>
                      </a:cubicBezTo>
                      <a:close/>
                    </a:path>
                  </a:pathLst>
                </a:custGeom>
                <a:solidFill>
                  <a:schemeClr val="accent2"/>
                </a:solidFill>
                <a:ln w="0" cap="flat">
                  <a:noFill/>
                  <a:prstDash val="solid"/>
                  <a:miter/>
                </a:ln>
              </p:spPr>
              <p:txBody>
                <a:bodyPr rtlCol="0" anchor="ctr"/>
                <a:lstStyle/>
                <a:p>
                  <a:endParaRPr lang="en-GB"/>
                </a:p>
              </p:txBody>
            </p:sp>
            <p:grpSp>
              <p:nvGrpSpPr>
                <p:cNvPr id="118" name="Graphic 3">
                  <a:extLst>
                    <a:ext uri="{FF2B5EF4-FFF2-40B4-BE49-F238E27FC236}">
                      <a16:creationId xmlns:a16="http://schemas.microsoft.com/office/drawing/2014/main" id="{A894ED9E-97B4-119E-560A-3D93BC123F45}"/>
                    </a:ext>
                  </a:extLst>
                </p:cNvPr>
                <p:cNvGrpSpPr/>
                <p:nvPr/>
              </p:nvGrpSpPr>
              <p:grpSpPr>
                <a:xfrm>
                  <a:off x="7481111" y="1696651"/>
                  <a:ext cx="1270587" cy="1198525"/>
                  <a:chOff x="7481111" y="1696651"/>
                  <a:chExt cx="1270587" cy="1198525"/>
                </a:xfrm>
              </p:grpSpPr>
              <p:sp>
                <p:nvSpPr>
                  <p:cNvPr id="125" name="Vrije vorm: vorm 124">
                    <a:extLst>
                      <a:ext uri="{FF2B5EF4-FFF2-40B4-BE49-F238E27FC236}">
                        <a16:creationId xmlns:a16="http://schemas.microsoft.com/office/drawing/2014/main" id="{5E79A4DA-88FB-ED43-B9BA-85942EF275E9}"/>
                      </a:ext>
                    </a:extLst>
                  </p:cNvPr>
                  <p:cNvSpPr/>
                  <p:nvPr/>
                </p:nvSpPr>
                <p:spPr>
                  <a:xfrm>
                    <a:off x="8050310" y="1696651"/>
                    <a:ext cx="494955" cy="282346"/>
                  </a:xfrm>
                  <a:custGeom>
                    <a:avLst/>
                    <a:gdLst>
                      <a:gd name="connsiteX0" fmla="*/ 494955 w 494955"/>
                      <a:gd name="connsiteY0" fmla="*/ 17434 h 282346"/>
                      <a:gd name="connsiteX1" fmla="*/ 466787 w 494955"/>
                      <a:gd name="connsiteY1" fmla="*/ 59687 h 282346"/>
                      <a:gd name="connsiteX2" fmla="*/ 28168 w 494955"/>
                      <a:gd name="connsiteY2" fmla="*/ 278996 h 282346"/>
                      <a:gd name="connsiteX3" fmla="*/ 0 w 494955"/>
                      <a:gd name="connsiteY3" fmla="*/ 264912 h 282346"/>
                      <a:gd name="connsiteX4" fmla="*/ 28168 w 494955"/>
                      <a:gd name="connsiteY4" fmla="*/ 222660 h 282346"/>
                      <a:gd name="connsiteX5" fmla="*/ 466787 w 494955"/>
                      <a:gd name="connsiteY5" fmla="*/ 3350 h 282346"/>
                      <a:gd name="connsiteX6" fmla="*/ 494955 w 494955"/>
                      <a:gd name="connsiteY6" fmla="*/ 17434 h 28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955" h="282346">
                        <a:moveTo>
                          <a:pt x="494955" y="17434"/>
                        </a:moveTo>
                        <a:cubicBezTo>
                          <a:pt x="494955" y="32927"/>
                          <a:pt x="482279" y="51840"/>
                          <a:pt x="466787" y="59687"/>
                        </a:cubicBezTo>
                        <a:lnTo>
                          <a:pt x="28168" y="278996"/>
                        </a:lnTo>
                        <a:cubicBezTo>
                          <a:pt x="12675" y="286843"/>
                          <a:pt x="0" y="280405"/>
                          <a:pt x="0" y="264912"/>
                        </a:cubicBezTo>
                        <a:cubicBezTo>
                          <a:pt x="0" y="249420"/>
                          <a:pt x="12675" y="230507"/>
                          <a:pt x="28168" y="222660"/>
                        </a:cubicBezTo>
                        <a:lnTo>
                          <a:pt x="466787" y="3350"/>
                        </a:lnTo>
                        <a:cubicBezTo>
                          <a:pt x="482279" y="-4497"/>
                          <a:pt x="494955" y="1942"/>
                          <a:pt x="494955" y="17434"/>
                        </a:cubicBezTo>
                        <a:close/>
                      </a:path>
                    </a:pathLst>
                  </a:custGeom>
                  <a:solidFill>
                    <a:srgbClr val="F2F2F2"/>
                  </a:solidFill>
                  <a:ln w="0" cap="flat">
                    <a:noFill/>
                    <a:prstDash val="solid"/>
                    <a:miter/>
                  </a:ln>
                </p:spPr>
                <p:txBody>
                  <a:bodyPr rtlCol="0" anchor="ctr"/>
                  <a:lstStyle/>
                  <a:p>
                    <a:endParaRPr lang="en-GB" dirty="0"/>
                  </a:p>
                </p:txBody>
              </p:sp>
              <p:sp>
                <p:nvSpPr>
                  <p:cNvPr id="126" name="Vrije vorm: vorm 125">
                    <a:extLst>
                      <a:ext uri="{FF2B5EF4-FFF2-40B4-BE49-F238E27FC236}">
                        <a16:creationId xmlns:a16="http://schemas.microsoft.com/office/drawing/2014/main" id="{CE847270-E8C3-B238-1076-CF65827AC1AF}"/>
                      </a:ext>
                    </a:extLst>
                  </p:cNvPr>
                  <p:cNvSpPr/>
                  <p:nvPr/>
                </p:nvSpPr>
                <p:spPr>
                  <a:xfrm>
                    <a:off x="8229580" y="1728532"/>
                    <a:ext cx="522117" cy="278541"/>
                  </a:xfrm>
                  <a:custGeom>
                    <a:avLst/>
                    <a:gdLst>
                      <a:gd name="connsiteX0" fmla="*/ 508235 w 522117"/>
                      <a:gd name="connsiteY0" fmla="*/ 29616 h 278541"/>
                      <a:gd name="connsiteX1" fmla="*/ 13883 w 522117"/>
                      <a:gd name="connsiteY1" fmla="*/ 276893 h 278541"/>
                      <a:gd name="connsiteX2" fmla="*/ 0 w 522117"/>
                      <a:gd name="connsiteY2" fmla="*/ 269851 h 278541"/>
                      <a:gd name="connsiteX3" fmla="*/ 13883 w 522117"/>
                      <a:gd name="connsiteY3" fmla="*/ 248926 h 278541"/>
                      <a:gd name="connsiteX4" fmla="*/ 508235 w 522117"/>
                      <a:gd name="connsiteY4" fmla="*/ 1649 h 278541"/>
                      <a:gd name="connsiteX5" fmla="*/ 522118 w 522117"/>
                      <a:gd name="connsiteY5" fmla="*/ 8691 h 278541"/>
                      <a:gd name="connsiteX6" fmla="*/ 508235 w 522117"/>
                      <a:gd name="connsiteY6" fmla="*/ 29616 h 27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17" h="278541">
                        <a:moveTo>
                          <a:pt x="508235" y="29616"/>
                        </a:moveTo>
                        <a:lnTo>
                          <a:pt x="13883" y="276893"/>
                        </a:lnTo>
                        <a:cubicBezTo>
                          <a:pt x="6237" y="280715"/>
                          <a:pt x="0" y="277697"/>
                          <a:pt x="0" y="269851"/>
                        </a:cubicBezTo>
                        <a:cubicBezTo>
                          <a:pt x="0" y="262004"/>
                          <a:pt x="6237" y="252748"/>
                          <a:pt x="13883" y="248926"/>
                        </a:cubicBezTo>
                        <a:lnTo>
                          <a:pt x="508235" y="1649"/>
                        </a:lnTo>
                        <a:cubicBezTo>
                          <a:pt x="515880" y="-2174"/>
                          <a:pt x="522118" y="844"/>
                          <a:pt x="522118" y="8691"/>
                        </a:cubicBezTo>
                        <a:cubicBezTo>
                          <a:pt x="522118" y="16538"/>
                          <a:pt x="515880" y="25793"/>
                          <a:pt x="508235" y="29616"/>
                        </a:cubicBezTo>
                        <a:close/>
                      </a:path>
                    </a:pathLst>
                  </a:custGeom>
                  <a:solidFill>
                    <a:srgbClr val="F2F2F2"/>
                  </a:solidFill>
                  <a:ln w="0" cap="flat">
                    <a:noFill/>
                    <a:prstDash val="solid"/>
                    <a:miter/>
                  </a:ln>
                </p:spPr>
                <p:txBody>
                  <a:bodyPr rtlCol="0" anchor="ctr"/>
                  <a:lstStyle/>
                  <a:p>
                    <a:endParaRPr lang="en-GB"/>
                  </a:p>
                </p:txBody>
              </p:sp>
              <p:sp>
                <p:nvSpPr>
                  <p:cNvPr id="127" name="Vrije vorm: vorm 126">
                    <a:extLst>
                      <a:ext uri="{FF2B5EF4-FFF2-40B4-BE49-F238E27FC236}">
                        <a16:creationId xmlns:a16="http://schemas.microsoft.com/office/drawing/2014/main" id="{25F5A111-73FD-A8C6-84D2-25F05D9B7FAB}"/>
                      </a:ext>
                    </a:extLst>
                  </p:cNvPr>
                  <p:cNvSpPr/>
                  <p:nvPr/>
                </p:nvSpPr>
                <p:spPr>
                  <a:xfrm>
                    <a:off x="7979085" y="2021079"/>
                    <a:ext cx="187720" cy="111343"/>
                  </a:xfrm>
                  <a:custGeom>
                    <a:avLst/>
                    <a:gdLst>
                      <a:gd name="connsiteX0" fmla="*/ 187721 w 187720"/>
                      <a:gd name="connsiteY0" fmla="*/ 8691 h 111343"/>
                      <a:gd name="connsiteX1" fmla="*/ 173838 w 187720"/>
                      <a:gd name="connsiteY1" fmla="*/ 29616 h 111343"/>
                      <a:gd name="connsiteX2" fmla="*/ 13883 w 187720"/>
                      <a:gd name="connsiteY2" fmla="*/ 109694 h 111343"/>
                      <a:gd name="connsiteX3" fmla="*/ 0 w 187720"/>
                      <a:gd name="connsiteY3" fmla="*/ 102652 h 111343"/>
                      <a:gd name="connsiteX4" fmla="*/ 13883 w 187720"/>
                      <a:gd name="connsiteY4" fmla="*/ 81727 h 111343"/>
                      <a:gd name="connsiteX5" fmla="*/ 173838 w 187720"/>
                      <a:gd name="connsiteY5" fmla="*/ 1649 h 111343"/>
                      <a:gd name="connsiteX6" fmla="*/ 187721 w 187720"/>
                      <a:gd name="connsiteY6" fmla="*/ 8691 h 11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720" h="111343">
                        <a:moveTo>
                          <a:pt x="187721" y="8691"/>
                        </a:moveTo>
                        <a:cubicBezTo>
                          <a:pt x="187721" y="16337"/>
                          <a:pt x="181484" y="25793"/>
                          <a:pt x="173838" y="29616"/>
                        </a:cubicBezTo>
                        <a:lnTo>
                          <a:pt x="13883" y="109694"/>
                        </a:lnTo>
                        <a:cubicBezTo>
                          <a:pt x="6237" y="113517"/>
                          <a:pt x="0" y="110499"/>
                          <a:pt x="0" y="102652"/>
                        </a:cubicBezTo>
                        <a:cubicBezTo>
                          <a:pt x="0" y="94805"/>
                          <a:pt x="6237" y="85550"/>
                          <a:pt x="13883" y="81727"/>
                        </a:cubicBezTo>
                        <a:lnTo>
                          <a:pt x="173838" y="1649"/>
                        </a:lnTo>
                        <a:cubicBezTo>
                          <a:pt x="181484" y="-2174"/>
                          <a:pt x="187721" y="844"/>
                          <a:pt x="187721" y="8691"/>
                        </a:cubicBezTo>
                        <a:close/>
                      </a:path>
                    </a:pathLst>
                  </a:custGeom>
                  <a:solidFill>
                    <a:srgbClr val="F2F2F2"/>
                  </a:solidFill>
                  <a:ln w="0" cap="flat">
                    <a:noFill/>
                    <a:prstDash val="solid"/>
                    <a:miter/>
                  </a:ln>
                </p:spPr>
                <p:txBody>
                  <a:bodyPr rtlCol="0" anchor="ctr"/>
                  <a:lstStyle/>
                  <a:p>
                    <a:endParaRPr lang="en-GB"/>
                  </a:p>
                </p:txBody>
              </p:sp>
              <p:sp>
                <p:nvSpPr>
                  <p:cNvPr id="128" name="Vrije vorm: vorm 127">
                    <a:extLst>
                      <a:ext uri="{FF2B5EF4-FFF2-40B4-BE49-F238E27FC236}">
                        <a16:creationId xmlns:a16="http://schemas.microsoft.com/office/drawing/2014/main" id="{4BAC0C43-32B0-E42B-7452-D48AD2BEF499}"/>
                      </a:ext>
                    </a:extLst>
                  </p:cNvPr>
                  <p:cNvSpPr/>
                  <p:nvPr/>
                </p:nvSpPr>
                <p:spPr>
                  <a:xfrm>
                    <a:off x="8377665" y="1785472"/>
                    <a:ext cx="374033" cy="204499"/>
                  </a:xfrm>
                  <a:custGeom>
                    <a:avLst/>
                    <a:gdLst>
                      <a:gd name="connsiteX0" fmla="*/ 13883 w 374033"/>
                      <a:gd name="connsiteY0" fmla="*/ 174883 h 204499"/>
                      <a:gd name="connsiteX1" fmla="*/ 360151 w 374033"/>
                      <a:gd name="connsiteY1" fmla="*/ 1649 h 204499"/>
                      <a:gd name="connsiteX2" fmla="*/ 374034 w 374033"/>
                      <a:gd name="connsiteY2" fmla="*/ 8691 h 204499"/>
                      <a:gd name="connsiteX3" fmla="*/ 360151 w 374033"/>
                      <a:gd name="connsiteY3" fmla="*/ 29616 h 204499"/>
                      <a:gd name="connsiteX4" fmla="*/ 13883 w 374033"/>
                      <a:gd name="connsiteY4" fmla="*/ 202850 h 204499"/>
                      <a:gd name="connsiteX5" fmla="*/ 0 w 374033"/>
                      <a:gd name="connsiteY5" fmla="*/ 195808 h 204499"/>
                      <a:gd name="connsiteX6" fmla="*/ 13883 w 374033"/>
                      <a:gd name="connsiteY6" fmla="*/ 174883 h 20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033" h="204499">
                        <a:moveTo>
                          <a:pt x="13883" y="174883"/>
                        </a:moveTo>
                        <a:lnTo>
                          <a:pt x="360151" y="1649"/>
                        </a:lnTo>
                        <a:cubicBezTo>
                          <a:pt x="367796" y="-2174"/>
                          <a:pt x="374034" y="844"/>
                          <a:pt x="374034" y="8691"/>
                        </a:cubicBezTo>
                        <a:cubicBezTo>
                          <a:pt x="374034" y="16538"/>
                          <a:pt x="367796" y="25793"/>
                          <a:pt x="360151" y="29616"/>
                        </a:cubicBezTo>
                        <a:lnTo>
                          <a:pt x="13883" y="202850"/>
                        </a:lnTo>
                        <a:cubicBezTo>
                          <a:pt x="6237" y="206673"/>
                          <a:pt x="0" y="203655"/>
                          <a:pt x="0" y="195808"/>
                        </a:cubicBezTo>
                        <a:cubicBezTo>
                          <a:pt x="0" y="187962"/>
                          <a:pt x="6237" y="178706"/>
                          <a:pt x="13883" y="174883"/>
                        </a:cubicBezTo>
                        <a:close/>
                      </a:path>
                    </a:pathLst>
                  </a:custGeom>
                  <a:solidFill>
                    <a:srgbClr val="F2F2F2"/>
                  </a:solidFill>
                  <a:ln w="0" cap="flat">
                    <a:noFill/>
                    <a:prstDash val="solid"/>
                    <a:miter/>
                  </a:ln>
                </p:spPr>
                <p:txBody>
                  <a:bodyPr rtlCol="0" anchor="ctr"/>
                  <a:lstStyle/>
                  <a:p>
                    <a:endParaRPr lang="en-GB"/>
                  </a:p>
                </p:txBody>
              </p:sp>
              <p:sp>
                <p:nvSpPr>
                  <p:cNvPr id="129" name="Vrije vorm: vorm 128">
                    <a:extLst>
                      <a:ext uri="{FF2B5EF4-FFF2-40B4-BE49-F238E27FC236}">
                        <a16:creationId xmlns:a16="http://schemas.microsoft.com/office/drawing/2014/main" id="{35114F32-67CC-47C0-7FAD-37A75E9B0A71}"/>
                      </a:ext>
                    </a:extLst>
                  </p:cNvPr>
                  <p:cNvSpPr/>
                  <p:nvPr/>
                </p:nvSpPr>
                <p:spPr>
                  <a:xfrm>
                    <a:off x="8134613" y="1842010"/>
                    <a:ext cx="617084" cy="326025"/>
                  </a:xfrm>
                  <a:custGeom>
                    <a:avLst/>
                    <a:gdLst>
                      <a:gd name="connsiteX0" fmla="*/ 603202 w 617084"/>
                      <a:gd name="connsiteY0" fmla="*/ 29616 h 326025"/>
                      <a:gd name="connsiteX1" fmla="*/ 13883 w 617084"/>
                      <a:gd name="connsiteY1" fmla="*/ 324376 h 326025"/>
                      <a:gd name="connsiteX2" fmla="*/ 0 w 617084"/>
                      <a:gd name="connsiteY2" fmla="*/ 317334 h 326025"/>
                      <a:gd name="connsiteX3" fmla="*/ 13883 w 617084"/>
                      <a:gd name="connsiteY3" fmla="*/ 296409 h 326025"/>
                      <a:gd name="connsiteX4" fmla="*/ 603202 w 617084"/>
                      <a:gd name="connsiteY4" fmla="*/ 1649 h 326025"/>
                      <a:gd name="connsiteX5" fmla="*/ 617085 w 617084"/>
                      <a:gd name="connsiteY5" fmla="*/ 8691 h 326025"/>
                      <a:gd name="connsiteX6" fmla="*/ 603202 w 617084"/>
                      <a:gd name="connsiteY6" fmla="*/ 29616 h 3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084" h="326025">
                        <a:moveTo>
                          <a:pt x="603202" y="29616"/>
                        </a:moveTo>
                        <a:lnTo>
                          <a:pt x="13883" y="324376"/>
                        </a:lnTo>
                        <a:cubicBezTo>
                          <a:pt x="6238" y="328199"/>
                          <a:pt x="0" y="325181"/>
                          <a:pt x="0" y="317334"/>
                        </a:cubicBezTo>
                        <a:cubicBezTo>
                          <a:pt x="0" y="309487"/>
                          <a:pt x="6238" y="300232"/>
                          <a:pt x="13883" y="296409"/>
                        </a:cubicBezTo>
                        <a:lnTo>
                          <a:pt x="603202" y="1649"/>
                        </a:lnTo>
                        <a:cubicBezTo>
                          <a:pt x="610847" y="-2174"/>
                          <a:pt x="617085" y="844"/>
                          <a:pt x="617085" y="8691"/>
                        </a:cubicBezTo>
                        <a:cubicBezTo>
                          <a:pt x="617085" y="16538"/>
                          <a:pt x="610847" y="25793"/>
                          <a:pt x="603202" y="29616"/>
                        </a:cubicBezTo>
                        <a:close/>
                      </a:path>
                    </a:pathLst>
                  </a:custGeom>
                  <a:solidFill>
                    <a:srgbClr val="F2F2F2"/>
                  </a:solidFill>
                  <a:ln w="0" cap="flat">
                    <a:noFill/>
                    <a:prstDash val="solid"/>
                    <a:miter/>
                  </a:ln>
                </p:spPr>
                <p:txBody>
                  <a:bodyPr rtlCol="0" anchor="ctr"/>
                  <a:lstStyle/>
                  <a:p>
                    <a:endParaRPr lang="en-GB"/>
                  </a:p>
                </p:txBody>
              </p:sp>
              <p:sp>
                <p:nvSpPr>
                  <p:cNvPr id="130" name="Vrije vorm: vorm 129">
                    <a:extLst>
                      <a:ext uri="{FF2B5EF4-FFF2-40B4-BE49-F238E27FC236}">
                        <a16:creationId xmlns:a16="http://schemas.microsoft.com/office/drawing/2014/main" id="{0E0DDA09-7618-4BE4-743C-7AE276AC79F2}"/>
                      </a:ext>
                    </a:extLst>
                  </p:cNvPr>
                  <p:cNvSpPr/>
                  <p:nvPr/>
                </p:nvSpPr>
                <p:spPr>
                  <a:xfrm>
                    <a:off x="7481111" y="1959511"/>
                    <a:ext cx="1270586" cy="652776"/>
                  </a:xfrm>
                  <a:custGeom>
                    <a:avLst/>
                    <a:gdLst>
                      <a:gd name="connsiteX0" fmla="*/ 1256704 w 1270586"/>
                      <a:gd name="connsiteY0" fmla="*/ 29616 h 652776"/>
                      <a:gd name="connsiteX1" fmla="*/ 13883 w 1270586"/>
                      <a:gd name="connsiteY1" fmla="*/ 651127 h 652776"/>
                      <a:gd name="connsiteX2" fmla="*/ 0 w 1270586"/>
                      <a:gd name="connsiteY2" fmla="*/ 644085 h 652776"/>
                      <a:gd name="connsiteX3" fmla="*/ 13883 w 1270586"/>
                      <a:gd name="connsiteY3" fmla="*/ 623160 h 652776"/>
                      <a:gd name="connsiteX4" fmla="*/ 1256704 w 1270586"/>
                      <a:gd name="connsiteY4" fmla="*/ 1649 h 652776"/>
                      <a:gd name="connsiteX5" fmla="*/ 1270587 w 1270586"/>
                      <a:gd name="connsiteY5" fmla="*/ 8691 h 652776"/>
                      <a:gd name="connsiteX6" fmla="*/ 1256704 w 1270586"/>
                      <a:gd name="connsiteY6" fmla="*/ 29616 h 65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586" h="652776">
                        <a:moveTo>
                          <a:pt x="1256704" y="29616"/>
                        </a:moveTo>
                        <a:lnTo>
                          <a:pt x="13883" y="651127"/>
                        </a:lnTo>
                        <a:cubicBezTo>
                          <a:pt x="6237" y="654950"/>
                          <a:pt x="0" y="651932"/>
                          <a:pt x="0" y="644085"/>
                        </a:cubicBezTo>
                        <a:cubicBezTo>
                          <a:pt x="0" y="636238"/>
                          <a:pt x="6237" y="626983"/>
                          <a:pt x="13883" y="623160"/>
                        </a:cubicBezTo>
                        <a:lnTo>
                          <a:pt x="1256704" y="1649"/>
                        </a:lnTo>
                        <a:cubicBezTo>
                          <a:pt x="1264349" y="-2174"/>
                          <a:pt x="1270587" y="844"/>
                          <a:pt x="1270587" y="8691"/>
                        </a:cubicBezTo>
                        <a:cubicBezTo>
                          <a:pt x="1270587" y="16538"/>
                          <a:pt x="1264349" y="25793"/>
                          <a:pt x="1256704" y="29616"/>
                        </a:cubicBezTo>
                        <a:close/>
                      </a:path>
                    </a:pathLst>
                  </a:custGeom>
                  <a:solidFill>
                    <a:srgbClr val="F2F2F2"/>
                  </a:solidFill>
                  <a:ln w="0" cap="flat">
                    <a:noFill/>
                    <a:prstDash val="solid"/>
                    <a:miter/>
                  </a:ln>
                </p:spPr>
                <p:txBody>
                  <a:bodyPr rtlCol="0" anchor="ctr"/>
                  <a:lstStyle/>
                  <a:p>
                    <a:endParaRPr lang="en-GB"/>
                  </a:p>
                </p:txBody>
              </p:sp>
              <p:sp>
                <p:nvSpPr>
                  <p:cNvPr id="131" name="Vrije vorm: vorm 130">
                    <a:extLst>
                      <a:ext uri="{FF2B5EF4-FFF2-40B4-BE49-F238E27FC236}">
                        <a16:creationId xmlns:a16="http://schemas.microsoft.com/office/drawing/2014/main" id="{E75E090F-F2FB-B29B-B22A-1093AC1B15D0}"/>
                      </a:ext>
                    </a:extLst>
                  </p:cNvPr>
                  <p:cNvSpPr/>
                  <p:nvPr/>
                </p:nvSpPr>
                <p:spPr>
                  <a:xfrm>
                    <a:off x="8323340" y="1898748"/>
                    <a:ext cx="428357" cy="231661"/>
                  </a:xfrm>
                  <a:custGeom>
                    <a:avLst/>
                    <a:gdLst>
                      <a:gd name="connsiteX0" fmla="*/ 13883 w 428357"/>
                      <a:gd name="connsiteY0" fmla="*/ 202046 h 231661"/>
                      <a:gd name="connsiteX1" fmla="*/ 414475 w 428357"/>
                      <a:gd name="connsiteY1" fmla="*/ 1649 h 231661"/>
                      <a:gd name="connsiteX2" fmla="*/ 428358 w 428357"/>
                      <a:gd name="connsiteY2" fmla="*/ 8691 h 231661"/>
                      <a:gd name="connsiteX3" fmla="*/ 414475 w 428357"/>
                      <a:gd name="connsiteY3" fmla="*/ 29616 h 231661"/>
                      <a:gd name="connsiteX4" fmla="*/ 13883 w 428357"/>
                      <a:gd name="connsiteY4" fmla="*/ 230013 h 231661"/>
                      <a:gd name="connsiteX5" fmla="*/ 0 w 428357"/>
                      <a:gd name="connsiteY5" fmla="*/ 222971 h 231661"/>
                      <a:gd name="connsiteX6" fmla="*/ 13883 w 428357"/>
                      <a:gd name="connsiteY6" fmla="*/ 202046 h 23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57" h="231661">
                        <a:moveTo>
                          <a:pt x="13883" y="202046"/>
                        </a:moveTo>
                        <a:lnTo>
                          <a:pt x="414475" y="1649"/>
                        </a:lnTo>
                        <a:cubicBezTo>
                          <a:pt x="422120" y="-2174"/>
                          <a:pt x="428358" y="844"/>
                          <a:pt x="428358" y="8691"/>
                        </a:cubicBezTo>
                        <a:cubicBezTo>
                          <a:pt x="428358" y="16538"/>
                          <a:pt x="422120" y="25793"/>
                          <a:pt x="414475" y="29616"/>
                        </a:cubicBezTo>
                        <a:lnTo>
                          <a:pt x="13883" y="230013"/>
                        </a:lnTo>
                        <a:cubicBezTo>
                          <a:pt x="6237" y="233835"/>
                          <a:pt x="0" y="230817"/>
                          <a:pt x="0" y="222971"/>
                        </a:cubicBezTo>
                        <a:cubicBezTo>
                          <a:pt x="0" y="215124"/>
                          <a:pt x="6237" y="205868"/>
                          <a:pt x="13883" y="202046"/>
                        </a:cubicBezTo>
                        <a:close/>
                      </a:path>
                    </a:pathLst>
                  </a:custGeom>
                  <a:solidFill>
                    <a:srgbClr val="F2F2F2"/>
                  </a:solidFill>
                  <a:ln w="0" cap="flat">
                    <a:noFill/>
                    <a:prstDash val="solid"/>
                    <a:miter/>
                  </a:ln>
                </p:spPr>
                <p:txBody>
                  <a:bodyPr rtlCol="0" anchor="ctr"/>
                  <a:lstStyle/>
                  <a:p>
                    <a:endParaRPr lang="en-GB"/>
                  </a:p>
                </p:txBody>
              </p:sp>
              <p:sp>
                <p:nvSpPr>
                  <p:cNvPr id="132" name="Vrije vorm: vorm 131">
                    <a:extLst>
                      <a:ext uri="{FF2B5EF4-FFF2-40B4-BE49-F238E27FC236}">
                        <a16:creationId xmlns:a16="http://schemas.microsoft.com/office/drawing/2014/main" id="{3C88FCFF-D76E-49A9-87DA-69B2A45550BC}"/>
                      </a:ext>
                    </a:extLst>
                  </p:cNvPr>
                  <p:cNvSpPr/>
                  <p:nvPr/>
                </p:nvSpPr>
                <p:spPr>
                  <a:xfrm>
                    <a:off x="7979085" y="2143812"/>
                    <a:ext cx="282486" cy="158625"/>
                  </a:xfrm>
                  <a:custGeom>
                    <a:avLst/>
                    <a:gdLst>
                      <a:gd name="connsiteX0" fmla="*/ 13883 w 282486"/>
                      <a:gd name="connsiteY0" fmla="*/ 129010 h 158625"/>
                      <a:gd name="connsiteX1" fmla="*/ 268604 w 282486"/>
                      <a:gd name="connsiteY1" fmla="*/ 1649 h 158625"/>
                      <a:gd name="connsiteX2" fmla="*/ 282487 w 282486"/>
                      <a:gd name="connsiteY2" fmla="*/ 8691 h 158625"/>
                      <a:gd name="connsiteX3" fmla="*/ 268604 w 282486"/>
                      <a:gd name="connsiteY3" fmla="*/ 29616 h 158625"/>
                      <a:gd name="connsiteX4" fmla="*/ 13883 w 282486"/>
                      <a:gd name="connsiteY4" fmla="*/ 156977 h 158625"/>
                      <a:gd name="connsiteX5" fmla="*/ 0 w 282486"/>
                      <a:gd name="connsiteY5" fmla="*/ 149935 h 158625"/>
                      <a:gd name="connsiteX6" fmla="*/ 13883 w 282486"/>
                      <a:gd name="connsiteY6" fmla="*/ 129010 h 1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86" h="158625">
                        <a:moveTo>
                          <a:pt x="13883" y="129010"/>
                        </a:moveTo>
                        <a:lnTo>
                          <a:pt x="268604" y="1649"/>
                        </a:lnTo>
                        <a:cubicBezTo>
                          <a:pt x="276249" y="-2174"/>
                          <a:pt x="282487" y="844"/>
                          <a:pt x="282487" y="8691"/>
                        </a:cubicBezTo>
                        <a:cubicBezTo>
                          <a:pt x="282487" y="16538"/>
                          <a:pt x="276249" y="25793"/>
                          <a:pt x="268604" y="29616"/>
                        </a:cubicBezTo>
                        <a:lnTo>
                          <a:pt x="13883" y="156977"/>
                        </a:lnTo>
                        <a:cubicBezTo>
                          <a:pt x="6237" y="160799"/>
                          <a:pt x="0" y="157781"/>
                          <a:pt x="0" y="149935"/>
                        </a:cubicBezTo>
                        <a:cubicBezTo>
                          <a:pt x="0" y="142088"/>
                          <a:pt x="6237" y="132832"/>
                          <a:pt x="13883" y="129010"/>
                        </a:cubicBezTo>
                        <a:close/>
                      </a:path>
                    </a:pathLst>
                  </a:custGeom>
                  <a:solidFill>
                    <a:srgbClr val="F2F2F2"/>
                  </a:solidFill>
                  <a:ln w="0" cap="flat">
                    <a:noFill/>
                    <a:prstDash val="solid"/>
                    <a:miter/>
                  </a:ln>
                </p:spPr>
                <p:txBody>
                  <a:bodyPr rtlCol="0" anchor="ctr"/>
                  <a:lstStyle/>
                  <a:p>
                    <a:endParaRPr lang="en-GB"/>
                  </a:p>
                </p:txBody>
              </p:sp>
              <p:sp>
                <p:nvSpPr>
                  <p:cNvPr id="133" name="Vrije vorm: vorm 132">
                    <a:extLst>
                      <a:ext uri="{FF2B5EF4-FFF2-40B4-BE49-F238E27FC236}">
                        <a16:creationId xmlns:a16="http://schemas.microsoft.com/office/drawing/2014/main" id="{696A8E4E-1136-B156-0551-BA01FC7C4B64}"/>
                      </a:ext>
                    </a:extLst>
                  </p:cNvPr>
                  <p:cNvSpPr/>
                  <p:nvPr/>
                </p:nvSpPr>
                <p:spPr>
                  <a:xfrm>
                    <a:off x="8434404" y="2017055"/>
                    <a:ext cx="317294" cy="175928"/>
                  </a:xfrm>
                  <a:custGeom>
                    <a:avLst/>
                    <a:gdLst>
                      <a:gd name="connsiteX0" fmla="*/ 303412 w 317294"/>
                      <a:gd name="connsiteY0" fmla="*/ 29616 h 175928"/>
                      <a:gd name="connsiteX1" fmla="*/ 13883 w 317294"/>
                      <a:gd name="connsiteY1" fmla="*/ 174280 h 175928"/>
                      <a:gd name="connsiteX2" fmla="*/ 0 w 317294"/>
                      <a:gd name="connsiteY2" fmla="*/ 167238 h 175928"/>
                      <a:gd name="connsiteX3" fmla="*/ 13883 w 317294"/>
                      <a:gd name="connsiteY3" fmla="*/ 146313 h 175928"/>
                      <a:gd name="connsiteX4" fmla="*/ 303412 w 317294"/>
                      <a:gd name="connsiteY4" fmla="*/ 1649 h 175928"/>
                      <a:gd name="connsiteX5" fmla="*/ 317295 w 317294"/>
                      <a:gd name="connsiteY5" fmla="*/ 8691 h 175928"/>
                      <a:gd name="connsiteX6" fmla="*/ 303412 w 317294"/>
                      <a:gd name="connsiteY6" fmla="*/ 29616 h 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294" h="175928">
                        <a:moveTo>
                          <a:pt x="303412" y="29616"/>
                        </a:moveTo>
                        <a:lnTo>
                          <a:pt x="13883" y="174280"/>
                        </a:lnTo>
                        <a:cubicBezTo>
                          <a:pt x="6237" y="178103"/>
                          <a:pt x="0" y="175085"/>
                          <a:pt x="0" y="167238"/>
                        </a:cubicBezTo>
                        <a:cubicBezTo>
                          <a:pt x="0" y="159391"/>
                          <a:pt x="6237" y="150136"/>
                          <a:pt x="13883" y="146313"/>
                        </a:cubicBezTo>
                        <a:lnTo>
                          <a:pt x="303412" y="1649"/>
                        </a:lnTo>
                        <a:cubicBezTo>
                          <a:pt x="311057" y="-2174"/>
                          <a:pt x="317295" y="844"/>
                          <a:pt x="317295" y="8691"/>
                        </a:cubicBezTo>
                        <a:cubicBezTo>
                          <a:pt x="317295" y="16538"/>
                          <a:pt x="311057" y="25793"/>
                          <a:pt x="303412" y="29616"/>
                        </a:cubicBezTo>
                        <a:close/>
                      </a:path>
                    </a:pathLst>
                  </a:custGeom>
                  <a:solidFill>
                    <a:srgbClr val="F2F2F2"/>
                  </a:solidFill>
                  <a:ln w="0" cap="flat">
                    <a:noFill/>
                    <a:prstDash val="solid"/>
                    <a:miter/>
                  </a:ln>
                </p:spPr>
                <p:txBody>
                  <a:bodyPr rtlCol="0" anchor="ctr"/>
                  <a:lstStyle/>
                  <a:p>
                    <a:endParaRPr lang="en-GB"/>
                  </a:p>
                </p:txBody>
              </p:sp>
              <p:sp>
                <p:nvSpPr>
                  <p:cNvPr id="134" name="Vrije vorm: vorm 133">
                    <a:extLst>
                      <a:ext uri="{FF2B5EF4-FFF2-40B4-BE49-F238E27FC236}">
                        <a16:creationId xmlns:a16="http://schemas.microsoft.com/office/drawing/2014/main" id="{5D92BA24-D3C0-A8CF-6D7C-058F41A79ED9}"/>
                      </a:ext>
                    </a:extLst>
                  </p:cNvPr>
                  <p:cNvSpPr/>
                  <p:nvPr/>
                </p:nvSpPr>
                <p:spPr>
                  <a:xfrm>
                    <a:off x="8181292" y="2207593"/>
                    <a:ext cx="189330" cy="112148"/>
                  </a:xfrm>
                  <a:custGeom>
                    <a:avLst/>
                    <a:gdLst>
                      <a:gd name="connsiteX0" fmla="*/ 175448 w 189330"/>
                      <a:gd name="connsiteY0" fmla="*/ 29616 h 112148"/>
                      <a:gd name="connsiteX1" fmla="*/ 13883 w 189330"/>
                      <a:gd name="connsiteY1" fmla="*/ 110499 h 112148"/>
                      <a:gd name="connsiteX2" fmla="*/ 0 w 189330"/>
                      <a:gd name="connsiteY2" fmla="*/ 103457 h 112148"/>
                      <a:gd name="connsiteX3" fmla="*/ 13883 w 189330"/>
                      <a:gd name="connsiteY3" fmla="*/ 82532 h 112148"/>
                      <a:gd name="connsiteX4" fmla="*/ 175448 w 189330"/>
                      <a:gd name="connsiteY4" fmla="*/ 1649 h 112148"/>
                      <a:gd name="connsiteX5" fmla="*/ 189331 w 189330"/>
                      <a:gd name="connsiteY5" fmla="*/ 8691 h 112148"/>
                      <a:gd name="connsiteX6" fmla="*/ 175448 w 189330"/>
                      <a:gd name="connsiteY6" fmla="*/ 29616 h 11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30" h="112148">
                        <a:moveTo>
                          <a:pt x="175448" y="29616"/>
                        </a:moveTo>
                        <a:lnTo>
                          <a:pt x="13883" y="110499"/>
                        </a:lnTo>
                        <a:cubicBezTo>
                          <a:pt x="6237" y="114322"/>
                          <a:pt x="0" y="111304"/>
                          <a:pt x="0" y="103457"/>
                        </a:cubicBezTo>
                        <a:cubicBezTo>
                          <a:pt x="0" y="95610"/>
                          <a:pt x="6237" y="86355"/>
                          <a:pt x="13883" y="82532"/>
                        </a:cubicBezTo>
                        <a:lnTo>
                          <a:pt x="175448" y="1649"/>
                        </a:lnTo>
                        <a:cubicBezTo>
                          <a:pt x="183093" y="-2174"/>
                          <a:pt x="189331" y="844"/>
                          <a:pt x="189331" y="8691"/>
                        </a:cubicBezTo>
                        <a:cubicBezTo>
                          <a:pt x="189331" y="16538"/>
                          <a:pt x="183093" y="25793"/>
                          <a:pt x="175448" y="29616"/>
                        </a:cubicBezTo>
                        <a:close/>
                      </a:path>
                    </a:pathLst>
                  </a:custGeom>
                  <a:solidFill>
                    <a:srgbClr val="F2F2F2"/>
                  </a:solidFill>
                  <a:ln w="0" cap="flat">
                    <a:noFill/>
                    <a:prstDash val="solid"/>
                    <a:miter/>
                  </a:ln>
                </p:spPr>
                <p:txBody>
                  <a:bodyPr rtlCol="0" anchor="ctr"/>
                  <a:lstStyle/>
                  <a:p>
                    <a:endParaRPr lang="en-GB"/>
                  </a:p>
                </p:txBody>
              </p:sp>
              <p:sp>
                <p:nvSpPr>
                  <p:cNvPr id="135" name="Vrije vorm: vorm 134">
                    <a:extLst>
                      <a:ext uri="{FF2B5EF4-FFF2-40B4-BE49-F238E27FC236}">
                        <a16:creationId xmlns:a16="http://schemas.microsoft.com/office/drawing/2014/main" id="{565E0005-1741-D414-A2BA-8490D0DFB446}"/>
                      </a:ext>
                    </a:extLst>
                  </p:cNvPr>
                  <p:cNvSpPr/>
                  <p:nvPr/>
                </p:nvSpPr>
                <p:spPr>
                  <a:xfrm>
                    <a:off x="7881502" y="2332941"/>
                    <a:ext cx="238423" cy="136694"/>
                  </a:xfrm>
                  <a:custGeom>
                    <a:avLst/>
                    <a:gdLst>
                      <a:gd name="connsiteX0" fmla="*/ 224541 w 238423"/>
                      <a:gd name="connsiteY0" fmla="*/ 29616 h 136694"/>
                      <a:gd name="connsiteX1" fmla="*/ 13883 w 238423"/>
                      <a:gd name="connsiteY1" fmla="*/ 135046 h 136694"/>
                      <a:gd name="connsiteX2" fmla="*/ 0 w 238423"/>
                      <a:gd name="connsiteY2" fmla="*/ 128004 h 136694"/>
                      <a:gd name="connsiteX3" fmla="*/ 13883 w 238423"/>
                      <a:gd name="connsiteY3" fmla="*/ 107079 h 136694"/>
                      <a:gd name="connsiteX4" fmla="*/ 224541 w 238423"/>
                      <a:gd name="connsiteY4" fmla="*/ 1649 h 136694"/>
                      <a:gd name="connsiteX5" fmla="*/ 238424 w 238423"/>
                      <a:gd name="connsiteY5" fmla="*/ 8691 h 136694"/>
                      <a:gd name="connsiteX6" fmla="*/ 224541 w 238423"/>
                      <a:gd name="connsiteY6" fmla="*/ 29616 h 13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423" h="136694">
                        <a:moveTo>
                          <a:pt x="224541" y="29616"/>
                        </a:moveTo>
                        <a:lnTo>
                          <a:pt x="13883" y="135046"/>
                        </a:lnTo>
                        <a:cubicBezTo>
                          <a:pt x="6237" y="138868"/>
                          <a:pt x="0" y="135850"/>
                          <a:pt x="0" y="128004"/>
                        </a:cubicBezTo>
                        <a:cubicBezTo>
                          <a:pt x="0" y="120157"/>
                          <a:pt x="6237" y="110901"/>
                          <a:pt x="13883" y="107079"/>
                        </a:cubicBezTo>
                        <a:lnTo>
                          <a:pt x="224541" y="1649"/>
                        </a:lnTo>
                        <a:cubicBezTo>
                          <a:pt x="232186" y="-2174"/>
                          <a:pt x="238424" y="844"/>
                          <a:pt x="238424" y="8691"/>
                        </a:cubicBezTo>
                        <a:cubicBezTo>
                          <a:pt x="238424" y="16538"/>
                          <a:pt x="232186" y="25793"/>
                          <a:pt x="224541" y="29616"/>
                        </a:cubicBezTo>
                        <a:close/>
                      </a:path>
                    </a:pathLst>
                  </a:custGeom>
                  <a:solidFill>
                    <a:srgbClr val="F2F2F2"/>
                  </a:solidFill>
                  <a:ln w="0" cap="flat">
                    <a:noFill/>
                    <a:prstDash val="solid"/>
                    <a:miter/>
                  </a:ln>
                </p:spPr>
                <p:txBody>
                  <a:bodyPr rtlCol="0" anchor="ctr"/>
                  <a:lstStyle/>
                  <a:p>
                    <a:endParaRPr lang="en-GB"/>
                  </a:p>
                </p:txBody>
              </p:sp>
              <p:sp>
                <p:nvSpPr>
                  <p:cNvPr id="136" name="Vrije vorm: vorm 135">
                    <a:extLst>
                      <a:ext uri="{FF2B5EF4-FFF2-40B4-BE49-F238E27FC236}">
                        <a16:creationId xmlns:a16="http://schemas.microsoft.com/office/drawing/2014/main" id="{DDDEB2C0-EB6D-CDA1-4AD4-8DE15036DC5B}"/>
                      </a:ext>
                    </a:extLst>
                  </p:cNvPr>
                  <p:cNvSpPr/>
                  <p:nvPr/>
                </p:nvSpPr>
                <p:spPr>
                  <a:xfrm>
                    <a:off x="8512872" y="2074196"/>
                    <a:ext cx="238826" cy="136694"/>
                  </a:xfrm>
                  <a:custGeom>
                    <a:avLst/>
                    <a:gdLst>
                      <a:gd name="connsiteX0" fmla="*/ 13883 w 238826"/>
                      <a:gd name="connsiteY0" fmla="*/ 107079 h 136694"/>
                      <a:gd name="connsiteX1" fmla="*/ 224943 w 238826"/>
                      <a:gd name="connsiteY1" fmla="*/ 1649 h 136694"/>
                      <a:gd name="connsiteX2" fmla="*/ 238826 w 238826"/>
                      <a:gd name="connsiteY2" fmla="*/ 8691 h 136694"/>
                      <a:gd name="connsiteX3" fmla="*/ 224943 w 238826"/>
                      <a:gd name="connsiteY3" fmla="*/ 29616 h 136694"/>
                      <a:gd name="connsiteX4" fmla="*/ 13883 w 238826"/>
                      <a:gd name="connsiteY4" fmla="*/ 135046 h 136694"/>
                      <a:gd name="connsiteX5" fmla="*/ 0 w 238826"/>
                      <a:gd name="connsiteY5" fmla="*/ 128004 h 136694"/>
                      <a:gd name="connsiteX6" fmla="*/ 13883 w 238826"/>
                      <a:gd name="connsiteY6" fmla="*/ 107079 h 13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826" h="136694">
                        <a:moveTo>
                          <a:pt x="13883" y="107079"/>
                        </a:moveTo>
                        <a:lnTo>
                          <a:pt x="224943" y="1649"/>
                        </a:lnTo>
                        <a:cubicBezTo>
                          <a:pt x="232589" y="-2174"/>
                          <a:pt x="238826" y="844"/>
                          <a:pt x="238826" y="8691"/>
                        </a:cubicBezTo>
                        <a:cubicBezTo>
                          <a:pt x="238826" y="16538"/>
                          <a:pt x="232589" y="25793"/>
                          <a:pt x="224943" y="29616"/>
                        </a:cubicBezTo>
                        <a:lnTo>
                          <a:pt x="13883" y="135046"/>
                        </a:lnTo>
                        <a:cubicBezTo>
                          <a:pt x="6237" y="138868"/>
                          <a:pt x="0" y="135850"/>
                          <a:pt x="0" y="128004"/>
                        </a:cubicBezTo>
                        <a:cubicBezTo>
                          <a:pt x="0" y="120157"/>
                          <a:pt x="6237" y="110901"/>
                          <a:pt x="13883" y="107079"/>
                        </a:cubicBezTo>
                        <a:close/>
                      </a:path>
                    </a:pathLst>
                  </a:custGeom>
                  <a:solidFill>
                    <a:srgbClr val="F2F2F2"/>
                  </a:solidFill>
                  <a:ln w="0" cap="flat">
                    <a:noFill/>
                    <a:prstDash val="solid"/>
                    <a:miter/>
                  </a:ln>
                </p:spPr>
                <p:txBody>
                  <a:bodyPr rtlCol="0" anchor="ctr"/>
                  <a:lstStyle/>
                  <a:p>
                    <a:endParaRPr lang="en-GB"/>
                  </a:p>
                </p:txBody>
              </p:sp>
              <p:sp>
                <p:nvSpPr>
                  <p:cNvPr id="137" name="Vrije vorm: vorm 136">
                    <a:extLst>
                      <a:ext uri="{FF2B5EF4-FFF2-40B4-BE49-F238E27FC236}">
                        <a16:creationId xmlns:a16="http://schemas.microsoft.com/office/drawing/2014/main" id="{C799C150-48BE-7812-A3B8-7366EE72E295}"/>
                      </a:ext>
                    </a:extLst>
                  </p:cNvPr>
                  <p:cNvSpPr/>
                  <p:nvPr/>
                </p:nvSpPr>
                <p:spPr>
                  <a:xfrm>
                    <a:off x="8030190" y="2130533"/>
                    <a:ext cx="721508" cy="378136"/>
                  </a:xfrm>
                  <a:custGeom>
                    <a:avLst/>
                    <a:gdLst>
                      <a:gd name="connsiteX0" fmla="*/ 707625 w 721508"/>
                      <a:gd name="connsiteY0" fmla="*/ 29616 h 378136"/>
                      <a:gd name="connsiteX1" fmla="*/ 13883 w 721508"/>
                      <a:gd name="connsiteY1" fmla="*/ 376487 h 378136"/>
                      <a:gd name="connsiteX2" fmla="*/ 0 w 721508"/>
                      <a:gd name="connsiteY2" fmla="*/ 369445 h 378136"/>
                      <a:gd name="connsiteX3" fmla="*/ 13883 w 721508"/>
                      <a:gd name="connsiteY3" fmla="*/ 348520 h 378136"/>
                      <a:gd name="connsiteX4" fmla="*/ 707625 w 721508"/>
                      <a:gd name="connsiteY4" fmla="*/ 1649 h 378136"/>
                      <a:gd name="connsiteX5" fmla="*/ 721508 w 721508"/>
                      <a:gd name="connsiteY5" fmla="*/ 8691 h 378136"/>
                      <a:gd name="connsiteX6" fmla="*/ 707625 w 721508"/>
                      <a:gd name="connsiteY6" fmla="*/ 29616 h 37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508" h="378136">
                        <a:moveTo>
                          <a:pt x="707625" y="29616"/>
                        </a:moveTo>
                        <a:lnTo>
                          <a:pt x="13883" y="376487"/>
                        </a:lnTo>
                        <a:cubicBezTo>
                          <a:pt x="6237" y="380310"/>
                          <a:pt x="0" y="377292"/>
                          <a:pt x="0" y="369445"/>
                        </a:cubicBezTo>
                        <a:cubicBezTo>
                          <a:pt x="0" y="361598"/>
                          <a:pt x="6237" y="352343"/>
                          <a:pt x="13883" y="348520"/>
                        </a:cubicBezTo>
                        <a:lnTo>
                          <a:pt x="707625" y="1649"/>
                        </a:lnTo>
                        <a:cubicBezTo>
                          <a:pt x="715271" y="-2174"/>
                          <a:pt x="721508" y="844"/>
                          <a:pt x="721508" y="8691"/>
                        </a:cubicBezTo>
                        <a:cubicBezTo>
                          <a:pt x="721508" y="16538"/>
                          <a:pt x="715271" y="25793"/>
                          <a:pt x="707625" y="29616"/>
                        </a:cubicBezTo>
                        <a:close/>
                      </a:path>
                    </a:pathLst>
                  </a:custGeom>
                  <a:solidFill>
                    <a:srgbClr val="F2F2F2"/>
                  </a:solidFill>
                  <a:ln w="0" cap="flat">
                    <a:noFill/>
                    <a:prstDash val="solid"/>
                    <a:miter/>
                  </a:ln>
                </p:spPr>
                <p:txBody>
                  <a:bodyPr rtlCol="0" anchor="ctr"/>
                  <a:lstStyle/>
                  <a:p>
                    <a:endParaRPr lang="en-GB"/>
                  </a:p>
                </p:txBody>
              </p:sp>
              <p:sp>
                <p:nvSpPr>
                  <p:cNvPr id="138" name="Vrije vorm: vorm 137">
                    <a:extLst>
                      <a:ext uri="{FF2B5EF4-FFF2-40B4-BE49-F238E27FC236}">
                        <a16:creationId xmlns:a16="http://schemas.microsoft.com/office/drawing/2014/main" id="{BF6AF264-79BE-A5B8-3188-AE68158CB7A6}"/>
                      </a:ext>
                    </a:extLst>
                  </p:cNvPr>
                  <p:cNvSpPr/>
                  <p:nvPr/>
                </p:nvSpPr>
                <p:spPr>
                  <a:xfrm>
                    <a:off x="8218716" y="2187070"/>
                    <a:ext cx="532982" cy="283974"/>
                  </a:xfrm>
                  <a:custGeom>
                    <a:avLst/>
                    <a:gdLst>
                      <a:gd name="connsiteX0" fmla="*/ 13883 w 532982"/>
                      <a:gd name="connsiteY0" fmla="*/ 254358 h 283974"/>
                      <a:gd name="connsiteX1" fmla="*/ 519100 w 532982"/>
                      <a:gd name="connsiteY1" fmla="*/ 1649 h 283974"/>
                      <a:gd name="connsiteX2" fmla="*/ 532983 w 532982"/>
                      <a:gd name="connsiteY2" fmla="*/ 8691 h 283974"/>
                      <a:gd name="connsiteX3" fmla="*/ 519100 w 532982"/>
                      <a:gd name="connsiteY3" fmla="*/ 29616 h 283974"/>
                      <a:gd name="connsiteX4" fmla="*/ 13883 w 532982"/>
                      <a:gd name="connsiteY4" fmla="*/ 282325 h 283974"/>
                      <a:gd name="connsiteX5" fmla="*/ 0 w 532982"/>
                      <a:gd name="connsiteY5" fmla="*/ 275283 h 283974"/>
                      <a:gd name="connsiteX6" fmla="*/ 13883 w 532982"/>
                      <a:gd name="connsiteY6" fmla="*/ 254358 h 28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982" h="283974">
                        <a:moveTo>
                          <a:pt x="13883" y="254358"/>
                        </a:moveTo>
                        <a:lnTo>
                          <a:pt x="519100" y="1649"/>
                        </a:lnTo>
                        <a:cubicBezTo>
                          <a:pt x="526745" y="-2174"/>
                          <a:pt x="532983" y="844"/>
                          <a:pt x="532983" y="8691"/>
                        </a:cubicBezTo>
                        <a:cubicBezTo>
                          <a:pt x="532983" y="16538"/>
                          <a:pt x="526745" y="25793"/>
                          <a:pt x="519100" y="29616"/>
                        </a:cubicBezTo>
                        <a:lnTo>
                          <a:pt x="13883" y="282325"/>
                        </a:lnTo>
                        <a:cubicBezTo>
                          <a:pt x="6237" y="286148"/>
                          <a:pt x="0" y="283130"/>
                          <a:pt x="0" y="275283"/>
                        </a:cubicBezTo>
                        <a:cubicBezTo>
                          <a:pt x="0" y="267436"/>
                          <a:pt x="6237" y="258181"/>
                          <a:pt x="13883" y="254358"/>
                        </a:cubicBezTo>
                        <a:close/>
                      </a:path>
                    </a:pathLst>
                  </a:custGeom>
                  <a:solidFill>
                    <a:srgbClr val="F2F2F2"/>
                  </a:solidFill>
                  <a:ln w="0" cap="flat">
                    <a:noFill/>
                    <a:prstDash val="solid"/>
                    <a:miter/>
                  </a:ln>
                </p:spPr>
                <p:txBody>
                  <a:bodyPr rtlCol="0" anchor="ctr"/>
                  <a:lstStyle/>
                  <a:p>
                    <a:endParaRPr lang="en-GB"/>
                  </a:p>
                </p:txBody>
              </p:sp>
              <p:sp>
                <p:nvSpPr>
                  <p:cNvPr id="139" name="Vrije vorm: vorm 138">
                    <a:extLst>
                      <a:ext uri="{FF2B5EF4-FFF2-40B4-BE49-F238E27FC236}">
                        <a16:creationId xmlns:a16="http://schemas.microsoft.com/office/drawing/2014/main" id="{8C07FC08-6A1D-4925-9D8F-CD612F688CF0}"/>
                      </a:ext>
                    </a:extLst>
                  </p:cNvPr>
                  <p:cNvSpPr/>
                  <p:nvPr/>
                </p:nvSpPr>
                <p:spPr>
                  <a:xfrm>
                    <a:off x="7874460" y="2484647"/>
                    <a:ext cx="282486" cy="158625"/>
                  </a:xfrm>
                  <a:custGeom>
                    <a:avLst/>
                    <a:gdLst>
                      <a:gd name="connsiteX0" fmla="*/ 13883 w 282486"/>
                      <a:gd name="connsiteY0" fmla="*/ 129010 h 158625"/>
                      <a:gd name="connsiteX1" fmla="*/ 268604 w 282486"/>
                      <a:gd name="connsiteY1" fmla="*/ 1649 h 158625"/>
                      <a:gd name="connsiteX2" fmla="*/ 282487 w 282486"/>
                      <a:gd name="connsiteY2" fmla="*/ 8691 h 158625"/>
                      <a:gd name="connsiteX3" fmla="*/ 268604 w 282486"/>
                      <a:gd name="connsiteY3" fmla="*/ 29616 h 158625"/>
                      <a:gd name="connsiteX4" fmla="*/ 13883 w 282486"/>
                      <a:gd name="connsiteY4" fmla="*/ 156977 h 158625"/>
                      <a:gd name="connsiteX5" fmla="*/ 0 w 282486"/>
                      <a:gd name="connsiteY5" fmla="*/ 149934 h 158625"/>
                      <a:gd name="connsiteX6" fmla="*/ 13883 w 282486"/>
                      <a:gd name="connsiteY6" fmla="*/ 129010 h 1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86" h="158625">
                        <a:moveTo>
                          <a:pt x="13883" y="129010"/>
                        </a:moveTo>
                        <a:lnTo>
                          <a:pt x="268604" y="1649"/>
                        </a:lnTo>
                        <a:cubicBezTo>
                          <a:pt x="276249" y="-2174"/>
                          <a:pt x="282487" y="844"/>
                          <a:pt x="282487" y="8691"/>
                        </a:cubicBezTo>
                        <a:cubicBezTo>
                          <a:pt x="282487" y="16538"/>
                          <a:pt x="276249" y="25793"/>
                          <a:pt x="268604" y="29616"/>
                        </a:cubicBezTo>
                        <a:lnTo>
                          <a:pt x="13883" y="156977"/>
                        </a:lnTo>
                        <a:cubicBezTo>
                          <a:pt x="6237" y="160799"/>
                          <a:pt x="0" y="157781"/>
                          <a:pt x="0" y="149934"/>
                        </a:cubicBezTo>
                        <a:cubicBezTo>
                          <a:pt x="0" y="142088"/>
                          <a:pt x="6237" y="132832"/>
                          <a:pt x="13883" y="129010"/>
                        </a:cubicBezTo>
                        <a:close/>
                      </a:path>
                    </a:pathLst>
                  </a:custGeom>
                  <a:solidFill>
                    <a:srgbClr val="F2F2F2"/>
                  </a:solidFill>
                  <a:ln w="0" cap="flat">
                    <a:noFill/>
                    <a:prstDash val="solid"/>
                    <a:miter/>
                  </a:ln>
                </p:spPr>
                <p:txBody>
                  <a:bodyPr rtlCol="0" anchor="ctr"/>
                  <a:lstStyle/>
                  <a:p>
                    <a:endParaRPr lang="en-GB"/>
                  </a:p>
                </p:txBody>
              </p:sp>
              <p:sp>
                <p:nvSpPr>
                  <p:cNvPr id="140" name="Vrije vorm: vorm 139">
                    <a:extLst>
                      <a:ext uri="{FF2B5EF4-FFF2-40B4-BE49-F238E27FC236}">
                        <a16:creationId xmlns:a16="http://schemas.microsoft.com/office/drawing/2014/main" id="{8F4E2CD5-E5D6-70EE-B455-88D609EB2926}"/>
                      </a:ext>
                    </a:extLst>
                  </p:cNvPr>
                  <p:cNvSpPr/>
                  <p:nvPr/>
                </p:nvSpPr>
                <p:spPr>
                  <a:xfrm>
                    <a:off x="8615283" y="2243608"/>
                    <a:ext cx="136414" cy="85589"/>
                  </a:xfrm>
                  <a:custGeom>
                    <a:avLst/>
                    <a:gdLst>
                      <a:gd name="connsiteX0" fmla="*/ 122532 w 136414"/>
                      <a:gd name="connsiteY0" fmla="*/ 29616 h 85589"/>
                      <a:gd name="connsiteX1" fmla="*/ 13883 w 136414"/>
                      <a:gd name="connsiteY1" fmla="*/ 83940 h 85589"/>
                      <a:gd name="connsiteX2" fmla="*/ 0 w 136414"/>
                      <a:gd name="connsiteY2" fmla="*/ 76898 h 85589"/>
                      <a:gd name="connsiteX3" fmla="*/ 13883 w 136414"/>
                      <a:gd name="connsiteY3" fmla="*/ 55973 h 85589"/>
                      <a:gd name="connsiteX4" fmla="*/ 122532 w 136414"/>
                      <a:gd name="connsiteY4" fmla="*/ 1649 h 85589"/>
                      <a:gd name="connsiteX5" fmla="*/ 136415 w 136414"/>
                      <a:gd name="connsiteY5" fmla="*/ 8691 h 85589"/>
                      <a:gd name="connsiteX6" fmla="*/ 122532 w 136414"/>
                      <a:gd name="connsiteY6" fmla="*/ 29616 h 8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14" h="85589">
                        <a:moveTo>
                          <a:pt x="122532" y="29616"/>
                        </a:moveTo>
                        <a:lnTo>
                          <a:pt x="13883" y="83940"/>
                        </a:lnTo>
                        <a:cubicBezTo>
                          <a:pt x="6238" y="87763"/>
                          <a:pt x="0" y="84745"/>
                          <a:pt x="0" y="76898"/>
                        </a:cubicBezTo>
                        <a:cubicBezTo>
                          <a:pt x="0" y="69051"/>
                          <a:pt x="6238" y="59796"/>
                          <a:pt x="13883" y="55973"/>
                        </a:cubicBezTo>
                        <a:lnTo>
                          <a:pt x="122532" y="1649"/>
                        </a:lnTo>
                        <a:cubicBezTo>
                          <a:pt x="130177" y="-2174"/>
                          <a:pt x="136415" y="844"/>
                          <a:pt x="136415" y="8691"/>
                        </a:cubicBezTo>
                        <a:cubicBezTo>
                          <a:pt x="136415" y="16538"/>
                          <a:pt x="130177" y="25793"/>
                          <a:pt x="122532" y="29616"/>
                        </a:cubicBezTo>
                        <a:close/>
                      </a:path>
                    </a:pathLst>
                  </a:custGeom>
                  <a:solidFill>
                    <a:srgbClr val="F2F2F2"/>
                  </a:solidFill>
                  <a:ln w="0" cap="flat">
                    <a:noFill/>
                    <a:prstDash val="solid"/>
                    <a:miter/>
                  </a:ln>
                </p:spPr>
                <p:txBody>
                  <a:bodyPr rtlCol="0" anchor="ctr"/>
                  <a:lstStyle/>
                  <a:p>
                    <a:endParaRPr lang="en-GB"/>
                  </a:p>
                </p:txBody>
              </p:sp>
              <p:sp>
                <p:nvSpPr>
                  <p:cNvPr id="141" name="Vrije vorm: vorm 140">
                    <a:extLst>
                      <a:ext uri="{FF2B5EF4-FFF2-40B4-BE49-F238E27FC236}">
                        <a16:creationId xmlns:a16="http://schemas.microsoft.com/office/drawing/2014/main" id="{563B44FC-C44B-CDE8-4491-D316C5DC1752}"/>
                      </a:ext>
                    </a:extLst>
                  </p:cNvPr>
                  <p:cNvSpPr/>
                  <p:nvPr/>
                </p:nvSpPr>
                <p:spPr>
                  <a:xfrm>
                    <a:off x="8073046" y="2300346"/>
                    <a:ext cx="678652" cy="356808"/>
                  </a:xfrm>
                  <a:custGeom>
                    <a:avLst/>
                    <a:gdLst>
                      <a:gd name="connsiteX0" fmla="*/ 13883 w 678652"/>
                      <a:gd name="connsiteY0" fmla="*/ 327193 h 356808"/>
                      <a:gd name="connsiteX1" fmla="*/ 664770 w 678652"/>
                      <a:gd name="connsiteY1" fmla="*/ 1649 h 356808"/>
                      <a:gd name="connsiteX2" fmla="*/ 678653 w 678652"/>
                      <a:gd name="connsiteY2" fmla="*/ 8691 h 356808"/>
                      <a:gd name="connsiteX3" fmla="*/ 664770 w 678652"/>
                      <a:gd name="connsiteY3" fmla="*/ 29616 h 356808"/>
                      <a:gd name="connsiteX4" fmla="*/ 13883 w 678652"/>
                      <a:gd name="connsiteY4" fmla="*/ 355160 h 356808"/>
                      <a:gd name="connsiteX5" fmla="*/ 0 w 678652"/>
                      <a:gd name="connsiteY5" fmla="*/ 348118 h 356808"/>
                      <a:gd name="connsiteX6" fmla="*/ 13883 w 678652"/>
                      <a:gd name="connsiteY6" fmla="*/ 327193 h 35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652" h="356808">
                        <a:moveTo>
                          <a:pt x="13883" y="327193"/>
                        </a:moveTo>
                        <a:lnTo>
                          <a:pt x="664770" y="1649"/>
                        </a:lnTo>
                        <a:cubicBezTo>
                          <a:pt x="672415" y="-2174"/>
                          <a:pt x="678653" y="844"/>
                          <a:pt x="678653" y="8691"/>
                        </a:cubicBezTo>
                        <a:cubicBezTo>
                          <a:pt x="678653" y="16538"/>
                          <a:pt x="672415" y="25793"/>
                          <a:pt x="664770" y="29616"/>
                        </a:cubicBezTo>
                        <a:lnTo>
                          <a:pt x="13883" y="355160"/>
                        </a:lnTo>
                        <a:cubicBezTo>
                          <a:pt x="6237" y="358983"/>
                          <a:pt x="0" y="355965"/>
                          <a:pt x="0" y="348118"/>
                        </a:cubicBezTo>
                        <a:cubicBezTo>
                          <a:pt x="0" y="340271"/>
                          <a:pt x="6237" y="331016"/>
                          <a:pt x="13883" y="327193"/>
                        </a:cubicBezTo>
                        <a:close/>
                      </a:path>
                    </a:pathLst>
                  </a:custGeom>
                  <a:solidFill>
                    <a:srgbClr val="F2F2F2"/>
                  </a:solidFill>
                  <a:ln w="0" cap="flat">
                    <a:noFill/>
                    <a:prstDash val="solid"/>
                    <a:miter/>
                  </a:ln>
                </p:spPr>
                <p:txBody>
                  <a:bodyPr rtlCol="0" anchor="ctr"/>
                  <a:lstStyle/>
                  <a:p>
                    <a:endParaRPr lang="en-GB"/>
                  </a:p>
                </p:txBody>
              </p:sp>
              <p:sp>
                <p:nvSpPr>
                  <p:cNvPr id="142" name="Vrije vorm: vorm 141">
                    <a:extLst>
                      <a:ext uri="{FF2B5EF4-FFF2-40B4-BE49-F238E27FC236}">
                        <a16:creationId xmlns:a16="http://schemas.microsoft.com/office/drawing/2014/main" id="{BDFB9D7A-826E-C296-2399-2EA2713ED199}"/>
                      </a:ext>
                    </a:extLst>
                  </p:cNvPr>
                  <p:cNvSpPr/>
                  <p:nvPr/>
                </p:nvSpPr>
                <p:spPr>
                  <a:xfrm>
                    <a:off x="7597205" y="2670758"/>
                    <a:ext cx="414072" cy="224418"/>
                  </a:xfrm>
                  <a:custGeom>
                    <a:avLst/>
                    <a:gdLst>
                      <a:gd name="connsiteX0" fmla="*/ 13883 w 414072"/>
                      <a:gd name="connsiteY0" fmla="*/ 194802 h 224418"/>
                      <a:gd name="connsiteX1" fmla="*/ 400190 w 414072"/>
                      <a:gd name="connsiteY1" fmla="*/ 1649 h 224418"/>
                      <a:gd name="connsiteX2" fmla="*/ 414072 w 414072"/>
                      <a:gd name="connsiteY2" fmla="*/ 8691 h 224418"/>
                      <a:gd name="connsiteX3" fmla="*/ 400190 w 414072"/>
                      <a:gd name="connsiteY3" fmla="*/ 29616 h 224418"/>
                      <a:gd name="connsiteX4" fmla="*/ 13883 w 414072"/>
                      <a:gd name="connsiteY4" fmla="*/ 222769 h 224418"/>
                      <a:gd name="connsiteX5" fmla="*/ 0 w 414072"/>
                      <a:gd name="connsiteY5" fmla="*/ 215727 h 224418"/>
                      <a:gd name="connsiteX6" fmla="*/ 13883 w 414072"/>
                      <a:gd name="connsiteY6" fmla="*/ 194802 h 22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072" h="224418">
                        <a:moveTo>
                          <a:pt x="13883" y="194802"/>
                        </a:moveTo>
                        <a:lnTo>
                          <a:pt x="400190" y="1649"/>
                        </a:lnTo>
                        <a:cubicBezTo>
                          <a:pt x="407835" y="-2174"/>
                          <a:pt x="414072" y="844"/>
                          <a:pt x="414072" y="8691"/>
                        </a:cubicBezTo>
                        <a:cubicBezTo>
                          <a:pt x="414072" y="16538"/>
                          <a:pt x="407835" y="25793"/>
                          <a:pt x="400190" y="29616"/>
                        </a:cubicBezTo>
                        <a:lnTo>
                          <a:pt x="13883" y="222769"/>
                        </a:lnTo>
                        <a:cubicBezTo>
                          <a:pt x="6237" y="226592"/>
                          <a:pt x="0" y="223574"/>
                          <a:pt x="0" y="215727"/>
                        </a:cubicBezTo>
                        <a:cubicBezTo>
                          <a:pt x="0" y="207881"/>
                          <a:pt x="6237" y="198625"/>
                          <a:pt x="13883" y="194802"/>
                        </a:cubicBezTo>
                        <a:close/>
                      </a:path>
                    </a:pathLst>
                  </a:custGeom>
                  <a:solidFill>
                    <a:srgbClr val="F2F2F2"/>
                  </a:solidFill>
                  <a:ln w="0" cap="flat">
                    <a:noFill/>
                    <a:prstDash val="solid"/>
                    <a:miter/>
                  </a:ln>
                </p:spPr>
                <p:txBody>
                  <a:bodyPr rtlCol="0" anchor="ctr"/>
                  <a:lstStyle/>
                  <a:p>
                    <a:endParaRPr lang="en-GB"/>
                  </a:p>
                </p:txBody>
              </p:sp>
            </p:grpSp>
            <p:sp>
              <p:nvSpPr>
                <p:cNvPr id="119" name="Vrije vorm: vorm 118">
                  <a:extLst>
                    <a:ext uri="{FF2B5EF4-FFF2-40B4-BE49-F238E27FC236}">
                      <a16:creationId xmlns:a16="http://schemas.microsoft.com/office/drawing/2014/main" id="{734B8E36-3552-17AE-48D4-2AFA2ED7CDA6}"/>
                    </a:ext>
                  </a:extLst>
                </p:cNvPr>
                <p:cNvSpPr/>
                <p:nvPr/>
              </p:nvSpPr>
              <p:spPr>
                <a:xfrm>
                  <a:off x="7472057" y="2016968"/>
                  <a:ext cx="436606" cy="521363"/>
                </a:xfrm>
                <a:custGeom>
                  <a:avLst/>
                  <a:gdLst>
                    <a:gd name="connsiteX0" fmla="*/ 28571 w 436606"/>
                    <a:gd name="connsiteY0" fmla="*/ 518018 h 521363"/>
                    <a:gd name="connsiteX1" fmla="*/ 408036 w 436606"/>
                    <a:gd name="connsiteY1" fmla="*/ 328286 h 521363"/>
                    <a:gd name="connsiteX2" fmla="*/ 436607 w 436606"/>
                    <a:gd name="connsiteY2" fmla="*/ 285430 h 521363"/>
                    <a:gd name="connsiteX3" fmla="*/ 436607 w 436606"/>
                    <a:gd name="connsiteY3" fmla="*/ 17631 h 521363"/>
                    <a:gd name="connsiteX4" fmla="*/ 408036 w 436606"/>
                    <a:gd name="connsiteY4" fmla="*/ 3345 h 521363"/>
                    <a:gd name="connsiteX5" fmla="*/ 28571 w 436606"/>
                    <a:gd name="connsiteY5" fmla="*/ 193078 h 521363"/>
                    <a:gd name="connsiteX6" fmla="*/ 0 w 436606"/>
                    <a:gd name="connsiteY6" fmla="*/ 235934 h 521363"/>
                    <a:gd name="connsiteX7" fmla="*/ 0 w 436606"/>
                    <a:gd name="connsiteY7" fmla="*/ 503733 h 521363"/>
                    <a:gd name="connsiteX8" fmla="*/ 28571 w 436606"/>
                    <a:gd name="connsiteY8" fmla="*/ 518018 h 52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606" h="521363">
                      <a:moveTo>
                        <a:pt x="28571" y="518018"/>
                      </a:moveTo>
                      <a:lnTo>
                        <a:pt x="408036" y="328286"/>
                      </a:lnTo>
                      <a:cubicBezTo>
                        <a:pt x="423730" y="320439"/>
                        <a:pt x="436607" y="301325"/>
                        <a:pt x="436607" y="285430"/>
                      </a:cubicBezTo>
                      <a:lnTo>
                        <a:pt x="436607" y="17631"/>
                      </a:lnTo>
                      <a:cubicBezTo>
                        <a:pt x="436607" y="1937"/>
                        <a:pt x="423931" y="-4502"/>
                        <a:pt x="408036" y="3345"/>
                      </a:cubicBezTo>
                      <a:lnTo>
                        <a:pt x="28571" y="193078"/>
                      </a:lnTo>
                      <a:cubicBezTo>
                        <a:pt x="12877" y="200925"/>
                        <a:pt x="0" y="220039"/>
                        <a:pt x="0" y="235934"/>
                      </a:cubicBezTo>
                      <a:lnTo>
                        <a:pt x="0" y="503733"/>
                      </a:lnTo>
                      <a:cubicBezTo>
                        <a:pt x="0" y="519427"/>
                        <a:pt x="12676" y="525865"/>
                        <a:pt x="28571" y="518018"/>
                      </a:cubicBezTo>
                      <a:close/>
                    </a:path>
                  </a:pathLst>
                </a:custGeom>
                <a:solidFill>
                  <a:schemeClr val="accent2"/>
                </a:solidFill>
                <a:ln w="0" cap="flat">
                  <a:noFill/>
                  <a:prstDash val="solid"/>
                  <a:miter/>
                </a:ln>
              </p:spPr>
              <p:txBody>
                <a:bodyPr rtlCol="0" anchor="ctr"/>
                <a:lstStyle/>
                <a:p>
                  <a:endParaRPr lang="en-GB"/>
                </a:p>
              </p:txBody>
            </p:sp>
            <p:grpSp>
              <p:nvGrpSpPr>
                <p:cNvPr id="120" name="Graphic 3">
                  <a:extLst>
                    <a:ext uri="{FF2B5EF4-FFF2-40B4-BE49-F238E27FC236}">
                      <a16:creationId xmlns:a16="http://schemas.microsoft.com/office/drawing/2014/main" id="{AADBC4FA-B446-625B-9A46-325A5004C2FB}"/>
                    </a:ext>
                  </a:extLst>
                </p:cNvPr>
                <p:cNvGrpSpPr/>
                <p:nvPr/>
              </p:nvGrpSpPr>
              <p:grpSpPr>
                <a:xfrm>
                  <a:off x="7521754" y="2473315"/>
                  <a:ext cx="307435" cy="367199"/>
                  <a:chOff x="7521754" y="2473315"/>
                  <a:chExt cx="307435" cy="367199"/>
                </a:xfrm>
              </p:grpSpPr>
              <p:sp>
                <p:nvSpPr>
                  <p:cNvPr id="123" name="Vrije vorm: vorm 122">
                    <a:extLst>
                      <a:ext uri="{FF2B5EF4-FFF2-40B4-BE49-F238E27FC236}">
                        <a16:creationId xmlns:a16="http://schemas.microsoft.com/office/drawing/2014/main" id="{27C3DA2A-F4AD-3155-A069-5EA3792EB6B5}"/>
                      </a:ext>
                    </a:extLst>
                  </p:cNvPr>
                  <p:cNvSpPr/>
                  <p:nvPr/>
                </p:nvSpPr>
                <p:spPr>
                  <a:xfrm>
                    <a:off x="7521754" y="2473315"/>
                    <a:ext cx="307435" cy="367199"/>
                  </a:xfrm>
                  <a:custGeom>
                    <a:avLst/>
                    <a:gdLst>
                      <a:gd name="connsiteX0" fmla="*/ 20120 w 307435"/>
                      <a:gd name="connsiteY0" fmla="*/ 364882 h 367199"/>
                      <a:gd name="connsiteX1" fmla="*/ 287316 w 307435"/>
                      <a:gd name="connsiteY1" fmla="*/ 231285 h 367199"/>
                      <a:gd name="connsiteX2" fmla="*/ 307436 w 307435"/>
                      <a:gd name="connsiteY2" fmla="*/ 201104 h 367199"/>
                      <a:gd name="connsiteX3" fmla="*/ 307436 w 307435"/>
                      <a:gd name="connsiteY3" fmla="*/ 12377 h 367199"/>
                      <a:gd name="connsiteX4" fmla="*/ 287316 w 307435"/>
                      <a:gd name="connsiteY4" fmla="*/ 2317 h 367199"/>
                      <a:gd name="connsiteX5" fmla="*/ 20120 w 307435"/>
                      <a:gd name="connsiteY5" fmla="*/ 135915 h 367199"/>
                      <a:gd name="connsiteX6" fmla="*/ 0 w 307435"/>
                      <a:gd name="connsiteY6" fmla="*/ 166095 h 367199"/>
                      <a:gd name="connsiteX7" fmla="*/ 0 w 307435"/>
                      <a:gd name="connsiteY7" fmla="*/ 354822 h 367199"/>
                      <a:gd name="connsiteX8" fmla="*/ 20120 w 307435"/>
                      <a:gd name="connsiteY8" fmla="*/ 364882 h 36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435" h="367199">
                        <a:moveTo>
                          <a:pt x="20120" y="364882"/>
                        </a:moveTo>
                        <a:lnTo>
                          <a:pt x="287316" y="231285"/>
                        </a:lnTo>
                        <a:cubicBezTo>
                          <a:pt x="298382" y="225651"/>
                          <a:pt x="307436" y="212170"/>
                          <a:pt x="307436" y="201104"/>
                        </a:cubicBezTo>
                        <a:lnTo>
                          <a:pt x="307436" y="12377"/>
                        </a:lnTo>
                        <a:cubicBezTo>
                          <a:pt x="307436" y="1311"/>
                          <a:pt x="298382" y="-3115"/>
                          <a:pt x="287316" y="2317"/>
                        </a:cubicBezTo>
                        <a:lnTo>
                          <a:pt x="20120" y="135915"/>
                        </a:lnTo>
                        <a:cubicBezTo>
                          <a:pt x="9054" y="141549"/>
                          <a:pt x="0" y="155029"/>
                          <a:pt x="0" y="166095"/>
                        </a:cubicBezTo>
                        <a:lnTo>
                          <a:pt x="0" y="354822"/>
                        </a:lnTo>
                        <a:cubicBezTo>
                          <a:pt x="0" y="365888"/>
                          <a:pt x="9054" y="370315"/>
                          <a:pt x="20120" y="364882"/>
                        </a:cubicBezTo>
                        <a:close/>
                      </a:path>
                    </a:pathLst>
                  </a:custGeom>
                  <a:solidFill>
                    <a:schemeClr val="accent2"/>
                  </a:solidFill>
                  <a:ln w="0" cap="flat">
                    <a:noFill/>
                    <a:prstDash val="solid"/>
                    <a:miter/>
                  </a:ln>
                </p:spPr>
                <p:txBody>
                  <a:bodyPr rtlCol="0" anchor="ctr"/>
                  <a:lstStyle/>
                  <a:p>
                    <a:endParaRPr lang="en-GB"/>
                  </a:p>
                </p:txBody>
              </p:sp>
              <p:sp>
                <p:nvSpPr>
                  <p:cNvPr id="124" name="Vrije vorm: vorm 123">
                    <a:extLst>
                      <a:ext uri="{FF2B5EF4-FFF2-40B4-BE49-F238E27FC236}">
                        <a16:creationId xmlns:a16="http://schemas.microsoft.com/office/drawing/2014/main" id="{14FC33AD-6DD3-4967-D6C6-B24CA146BB75}"/>
                      </a:ext>
                    </a:extLst>
                  </p:cNvPr>
                  <p:cNvSpPr/>
                  <p:nvPr/>
                </p:nvSpPr>
                <p:spPr>
                  <a:xfrm>
                    <a:off x="7612093" y="2608418"/>
                    <a:ext cx="156434" cy="155255"/>
                  </a:xfrm>
                  <a:custGeom>
                    <a:avLst/>
                    <a:gdLst>
                      <a:gd name="connsiteX0" fmla="*/ 0 w 156434"/>
                      <a:gd name="connsiteY0" fmla="*/ 29383 h 155255"/>
                      <a:gd name="connsiteX1" fmla="*/ 0 w 156434"/>
                      <a:gd name="connsiteY1" fmla="*/ 145878 h 155255"/>
                      <a:gd name="connsiteX2" fmla="*/ 21529 w 156434"/>
                      <a:gd name="connsiteY2" fmla="*/ 148896 h 155255"/>
                      <a:gd name="connsiteX3" fmla="*/ 147682 w 156434"/>
                      <a:gd name="connsiteY3" fmla="*/ 27572 h 155255"/>
                      <a:gd name="connsiteX4" fmla="*/ 147682 w 156434"/>
                      <a:gd name="connsiteY4" fmla="*/ 7 h 155255"/>
                      <a:gd name="connsiteX5" fmla="*/ 21529 w 156434"/>
                      <a:gd name="connsiteY5" fmla="*/ 4836 h 155255"/>
                      <a:gd name="connsiteX6" fmla="*/ 0 w 156434"/>
                      <a:gd name="connsiteY6" fmla="*/ 29383 h 15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434" h="155255">
                        <a:moveTo>
                          <a:pt x="0" y="29383"/>
                        </a:moveTo>
                        <a:lnTo>
                          <a:pt x="0" y="145878"/>
                        </a:lnTo>
                        <a:cubicBezTo>
                          <a:pt x="0" y="156944"/>
                          <a:pt x="11468" y="158554"/>
                          <a:pt x="21529" y="148896"/>
                        </a:cubicBezTo>
                        <a:lnTo>
                          <a:pt x="147682" y="27572"/>
                        </a:lnTo>
                        <a:cubicBezTo>
                          <a:pt x="159351" y="16304"/>
                          <a:pt x="159351" y="-395"/>
                          <a:pt x="147682" y="7"/>
                        </a:cubicBezTo>
                        <a:lnTo>
                          <a:pt x="21529" y="4836"/>
                        </a:lnTo>
                        <a:cubicBezTo>
                          <a:pt x="11468" y="5238"/>
                          <a:pt x="0" y="18316"/>
                          <a:pt x="0" y="29383"/>
                        </a:cubicBezTo>
                        <a:close/>
                      </a:path>
                    </a:pathLst>
                  </a:custGeom>
                  <a:solidFill>
                    <a:schemeClr val="accent4"/>
                  </a:solidFill>
                  <a:ln w="0" cap="flat">
                    <a:noFill/>
                    <a:prstDash val="solid"/>
                    <a:miter/>
                  </a:ln>
                </p:spPr>
                <p:txBody>
                  <a:bodyPr rtlCol="0" anchor="ctr"/>
                  <a:lstStyle/>
                  <a:p>
                    <a:endParaRPr lang="en-GB"/>
                  </a:p>
                </p:txBody>
              </p:sp>
            </p:grpSp>
            <p:sp>
              <p:nvSpPr>
                <p:cNvPr id="121" name="Vrije vorm: vorm 120">
                  <a:extLst>
                    <a:ext uri="{FF2B5EF4-FFF2-40B4-BE49-F238E27FC236}">
                      <a16:creationId xmlns:a16="http://schemas.microsoft.com/office/drawing/2014/main" id="{1BE57E25-FA78-00D2-BCF5-26A2073A7628}"/>
                    </a:ext>
                  </a:extLst>
                </p:cNvPr>
                <p:cNvSpPr/>
                <p:nvPr/>
              </p:nvSpPr>
              <p:spPr>
                <a:xfrm>
                  <a:off x="7472057" y="2107585"/>
                  <a:ext cx="436606" cy="430746"/>
                </a:xfrm>
                <a:custGeom>
                  <a:avLst/>
                  <a:gdLst>
                    <a:gd name="connsiteX0" fmla="*/ 0 w 436606"/>
                    <a:gd name="connsiteY0" fmla="*/ 413116 h 430746"/>
                    <a:gd name="connsiteX1" fmla="*/ 0 w 436606"/>
                    <a:gd name="connsiteY1" fmla="*/ 305876 h 430746"/>
                    <a:gd name="connsiteX2" fmla="*/ 67805 w 436606"/>
                    <a:gd name="connsiteY2" fmla="*/ 223182 h 430746"/>
                    <a:gd name="connsiteX3" fmla="*/ 78267 w 436606"/>
                    <a:gd name="connsiteY3" fmla="*/ 217146 h 430746"/>
                    <a:gd name="connsiteX4" fmla="*/ 173033 w 436606"/>
                    <a:gd name="connsiteY4" fmla="*/ 217146 h 430746"/>
                    <a:gd name="connsiteX5" fmla="*/ 184099 w 436606"/>
                    <a:gd name="connsiteY5" fmla="*/ 210104 h 430746"/>
                    <a:gd name="connsiteX6" fmla="*/ 333391 w 436606"/>
                    <a:gd name="connsiteY6" fmla="*/ 6890 h 430746"/>
                    <a:gd name="connsiteX7" fmla="*/ 346871 w 436606"/>
                    <a:gd name="connsiteY7" fmla="*/ 452 h 430746"/>
                    <a:gd name="connsiteX8" fmla="*/ 436607 w 436606"/>
                    <a:gd name="connsiteY8" fmla="*/ 38881 h 430746"/>
                    <a:gd name="connsiteX9" fmla="*/ 436607 w 436606"/>
                    <a:gd name="connsiteY9" fmla="*/ 194813 h 430746"/>
                    <a:gd name="connsiteX10" fmla="*/ 408036 w 436606"/>
                    <a:gd name="connsiteY10" fmla="*/ 237668 h 430746"/>
                    <a:gd name="connsiteX11" fmla="*/ 28571 w 436606"/>
                    <a:gd name="connsiteY11" fmla="*/ 427401 h 430746"/>
                    <a:gd name="connsiteX12" fmla="*/ 0 w 436606"/>
                    <a:gd name="connsiteY12" fmla="*/ 413116 h 43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6606" h="430746">
                      <a:moveTo>
                        <a:pt x="0" y="413116"/>
                      </a:moveTo>
                      <a:lnTo>
                        <a:pt x="0" y="305876"/>
                      </a:lnTo>
                      <a:lnTo>
                        <a:pt x="67805" y="223182"/>
                      </a:lnTo>
                      <a:cubicBezTo>
                        <a:pt x="70823" y="219560"/>
                        <a:pt x="74847" y="217146"/>
                        <a:pt x="78267" y="217146"/>
                      </a:cubicBezTo>
                      <a:lnTo>
                        <a:pt x="173033" y="217146"/>
                      </a:lnTo>
                      <a:cubicBezTo>
                        <a:pt x="176655" y="217146"/>
                        <a:pt x="181081" y="214329"/>
                        <a:pt x="184099" y="210104"/>
                      </a:cubicBezTo>
                      <a:lnTo>
                        <a:pt x="333391" y="6890"/>
                      </a:lnTo>
                      <a:cubicBezTo>
                        <a:pt x="337214" y="1659"/>
                        <a:pt x="343048" y="-1158"/>
                        <a:pt x="346871" y="452"/>
                      </a:cubicBezTo>
                      <a:lnTo>
                        <a:pt x="436607" y="38881"/>
                      </a:lnTo>
                      <a:lnTo>
                        <a:pt x="436607" y="194813"/>
                      </a:lnTo>
                      <a:cubicBezTo>
                        <a:pt x="436607" y="210506"/>
                        <a:pt x="423931" y="229620"/>
                        <a:pt x="408036" y="237668"/>
                      </a:cubicBezTo>
                      <a:lnTo>
                        <a:pt x="28571" y="427401"/>
                      </a:lnTo>
                      <a:cubicBezTo>
                        <a:pt x="12877" y="435248"/>
                        <a:pt x="0" y="428810"/>
                        <a:pt x="0" y="413116"/>
                      </a:cubicBezTo>
                      <a:close/>
                    </a:path>
                  </a:pathLst>
                </a:custGeom>
                <a:solidFill>
                  <a:schemeClr val="accent4"/>
                </a:solidFill>
                <a:ln w="0" cap="flat">
                  <a:noFill/>
                  <a:prstDash val="solid"/>
                  <a:miter/>
                </a:ln>
              </p:spPr>
              <p:txBody>
                <a:bodyPr rtlCol="0" anchor="ctr"/>
                <a:lstStyle/>
                <a:p>
                  <a:endParaRPr lang="en-GB"/>
                </a:p>
              </p:txBody>
            </p:sp>
            <p:sp>
              <p:nvSpPr>
                <p:cNvPr id="122" name="Vrije vorm: vorm 121">
                  <a:extLst>
                    <a:ext uri="{FF2B5EF4-FFF2-40B4-BE49-F238E27FC236}">
                      <a16:creationId xmlns:a16="http://schemas.microsoft.com/office/drawing/2014/main" id="{76B92317-7971-061F-2EC3-0AB53FBD634C}"/>
                    </a:ext>
                  </a:extLst>
                </p:cNvPr>
                <p:cNvSpPr/>
                <p:nvPr/>
              </p:nvSpPr>
              <p:spPr>
                <a:xfrm>
                  <a:off x="7590565" y="2204858"/>
                  <a:ext cx="66396" cy="74157"/>
                </a:xfrm>
                <a:custGeom>
                  <a:avLst/>
                  <a:gdLst>
                    <a:gd name="connsiteX0" fmla="*/ 0 w 66396"/>
                    <a:gd name="connsiteY0" fmla="*/ 53678 h 74157"/>
                    <a:gd name="connsiteX1" fmla="*/ 33198 w 66396"/>
                    <a:gd name="connsiteY1" fmla="*/ 70177 h 74157"/>
                    <a:gd name="connsiteX2" fmla="*/ 66397 w 66396"/>
                    <a:gd name="connsiteY2" fmla="*/ 20480 h 74157"/>
                    <a:gd name="connsiteX3" fmla="*/ 33198 w 66396"/>
                    <a:gd name="connsiteY3" fmla="*/ 3981 h 74157"/>
                    <a:gd name="connsiteX4" fmla="*/ 0 w 66396"/>
                    <a:gd name="connsiteY4" fmla="*/ 53678 h 7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6" h="74157">
                      <a:moveTo>
                        <a:pt x="0" y="53678"/>
                      </a:moveTo>
                      <a:cubicBezTo>
                        <a:pt x="0" y="71987"/>
                        <a:pt x="14889" y="79432"/>
                        <a:pt x="33198" y="70177"/>
                      </a:cubicBezTo>
                      <a:cubicBezTo>
                        <a:pt x="51508" y="60921"/>
                        <a:pt x="66397" y="38789"/>
                        <a:pt x="66397" y="20480"/>
                      </a:cubicBezTo>
                      <a:cubicBezTo>
                        <a:pt x="66397" y="2170"/>
                        <a:pt x="51508" y="-5274"/>
                        <a:pt x="33198" y="3981"/>
                      </a:cubicBezTo>
                      <a:cubicBezTo>
                        <a:pt x="14889" y="13035"/>
                        <a:pt x="0" y="35369"/>
                        <a:pt x="0" y="53678"/>
                      </a:cubicBezTo>
                      <a:close/>
                    </a:path>
                  </a:pathLst>
                </a:custGeom>
                <a:solidFill>
                  <a:schemeClr val="accent5"/>
                </a:solidFill>
                <a:ln w="0" cap="flat">
                  <a:noFill/>
                  <a:prstDash val="solid"/>
                  <a:miter/>
                </a:ln>
              </p:spPr>
              <p:txBody>
                <a:bodyPr rtlCol="0" anchor="ctr"/>
                <a:lstStyle/>
                <a:p>
                  <a:endParaRPr lang="en-GB"/>
                </a:p>
              </p:txBody>
            </p:sp>
          </p:grpSp>
          <p:sp>
            <p:nvSpPr>
              <p:cNvPr id="115" name="Vrije vorm: vorm 114">
                <a:extLst>
                  <a:ext uri="{FF2B5EF4-FFF2-40B4-BE49-F238E27FC236}">
                    <a16:creationId xmlns:a16="http://schemas.microsoft.com/office/drawing/2014/main" id="{B7B3AD5C-302A-9D16-F988-3C0023670B31}"/>
                  </a:ext>
                </a:extLst>
              </p:cNvPr>
              <p:cNvSpPr/>
              <p:nvPr/>
            </p:nvSpPr>
            <p:spPr>
              <a:xfrm>
                <a:off x="7218946" y="3279558"/>
                <a:ext cx="41447" cy="46260"/>
              </a:xfrm>
              <a:custGeom>
                <a:avLst/>
                <a:gdLst>
                  <a:gd name="connsiteX0" fmla="*/ 0 w 41447"/>
                  <a:gd name="connsiteY0" fmla="*/ 33474 h 46260"/>
                  <a:gd name="connsiteX1" fmla="*/ 20724 w 41447"/>
                  <a:gd name="connsiteY1" fmla="*/ 43735 h 46260"/>
                  <a:gd name="connsiteX2" fmla="*/ 41447 w 41447"/>
                  <a:gd name="connsiteY2" fmla="*/ 12750 h 46260"/>
                  <a:gd name="connsiteX3" fmla="*/ 20724 w 41447"/>
                  <a:gd name="connsiteY3" fmla="*/ 2489 h 46260"/>
                  <a:gd name="connsiteX4" fmla="*/ 0 w 41447"/>
                  <a:gd name="connsiteY4" fmla="*/ 33474 h 4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47" h="46260">
                    <a:moveTo>
                      <a:pt x="0" y="33474"/>
                    </a:moveTo>
                    <a:cubicBezTo>
                      <a:pt x="0" y="44943"/>
                      <a:pt x="9255" y="49570"/>
                      <a:pt x="20724" y="43735"/>
                    </a:cubicBezTo>
                    <a:cubicBezTo>
                      <a:pt x="32192" y="38101"/>
                      <a:pt x="41447" y="24017"/>
                      <a:pt x="41447" y="12750"/>
                    </a:cubicBezTo>
                    <a:cubicBezTo>
                      <a:pt x="41447" y="1483"/>
                      <a:pt x="32192" y="-3346"/>
                      <a:pt x="20724" y="2489"/>
                    </a:cubicBezTo>
                    <a:cubicBezTo>
                      <a:pt x="9255" y="8123"/>
                      <a:pt x="0" y="22207"/>
                      <a:pt x="0" y="33474"/>
                    </a:cubicBezTo>
                    <a:close/>
                  </a:path>
                </a:pathLst>
              </a:custGeom>
              <a:solidFill>
                <a:schemeClr val="accent5"/>
              </a:solidFill>
              <a:ln w="0" cap="flat">
                <a:noFill/>
                <a:prstDash val="solid"/>
                <a:miter/>
              </a:ln>
            </p:spPr>
            <p:txBody>
              <a:bodyPr rtlCol="0" anchor="ctr"/>
              <a:lstStyle/>
              <a:p>
                <a:endParaRPr lang="en-GB"/>
              </a:p>
            </p:txBody>
          </p:sp>
        </p:grpSp>
      </p:grpSp>
      <p:grpSp>
        <p:nvGrpSpPr>
          <p:cNvPr id="296" name="Groep 295">
            <a:extLst>
              <a:ext uri="{FF2B5EF4-FFF2-40B4-BE49-F238E27FC236}">
                <a16:creationId xmlns:a16="http://schemas.microsoft.com/office/drawing/2014/main" id="{FC5D898F-36EC-C71A-C5D6-138ACCF5E4CB}"/>
              </a:ext>
            </a:extLst>
          </p:cNvPr>
          <p:cNvGrpSpPr/>
          <p:nvPr/>
        </p:nvGrpSpPr>
        <p:grpSpPr>
          <a:xfrm>
            <a:off x="4830748" y="1871768"/>
            <a:ext cx="2331078" cy="1768661"/>
            <a:chOff x="4668823" y="1865877"/>
            <a:chExt cx="2331078" cy="1768661"/>
          </a:xfrm>
        </p:grpSpPr>
        <p:sp>
          <p:nvSpPr>
            <p:cNvPr id="269" name="Vrije vorm: vorm 268">
              <a:extLst>
                <a:ext uri="{FF2B5EF4-FFF2-40B4-BE49-F238E27FC236}">
                  <a16:creationId xmlns:a16="http://schemas.microsoft.com/office/drawing/2014/main" id="{1FA6F9B5-8932-12CA-7416-3DDB47E85227}"/>
                </a:ext>
              </a:extLst>
            </p:cNvPr>
            <p:cNvSpPr/>
            <p:nvPr/>
          </p:nvSpPr>
          <p:spPr>
            <a:xfrm>
              <a:off x="5433892" y="3311561"/>
              <a:ext cx="337818" cy="223272"/>
            </a:xfrm>
            <a:custGeom>
              <a:avLst/>
              <a:gdLst>
                <a:gd name="connsiteX0" fmla="*/ 131540 w 337818"/>
                <a:gd name="connsiteY0" fmla="*/ 170709 h 223272"/>
                <a:gd name="connsiteX1" fmla="*/ 19134 w 337818"/>
                <a:gd name="connsiteY1" fmla="*/ 105808 h 223272"/>
                <a:gd name="connsiteX2" fmla="*/ 0 w 337818"/>
                <a:gd name="connsiteY2" fmla="*/ 76117 h 223272"/>
                <a:gd name="connsiteX3" fmla="*/ 19134 w 337818"/>
                <a:gd name="connsiteY3" fmla="*/ 46426 h 223272"/>
                <a:gd name="connsiteX4" fmla="*/ 85234 w 337818"/>
                <a:gd name="connsiteY4" fmla="*/ 8277 h 223272"/>
                <a:gd name="connsiteX5" fmla="*/ 118644 w 337818"/>
                <a:gd name="connsiteY5" fmla="*/ 0 h 223272"/>
                <a:gd name="connsiteX6" fmla="*/ 152114 w 337818"/>
                <a:gd name="connsiteY6" fmla="*/ 8277 h 223272"/>
                <a:gd name="connsiteX7" fmla="*/ 318684 w 337818"/>
                <a:gd name="connsiteY7" fmla="*/ 104428 h 223272"/>
                <a:gd name="connsiteX8" fmla="*/ 337818 w 337818"/>
                <a:gd name="connsiteY8" fmla="*/ 134120 h 223272"/>
                <a:gd name="connsiteX9" fmla="*/ 318684 w 337818"/>
                <a:gd name="connsiteY9" fmla="*/ 163810 h 223272"/>
                <a:gd name="connsiteX10" fmla="*/ 252584 w 337818"/>
                <a:gd name="connsiteY10" fmla="*/ 201959 h 223272"/>
                <a:gd name="connsiteX11" fmla="*/ 219174 w 337818"/>
                <a:gd name="connsiteY11" fmla="*/ 210237 h 223272"/>
                <a:gd name="connsiteX12" fmla="*/ 185764 w 337818"/>
                <a:gd name="connsiteY12" fmla="*/ 201959 h 223272"/>
                <a:gd name="connsiteX13" fmla="*/ 183905 w 337818"/>
                <a:gd name="connsiteY13" fmla="*/ 200879 h 223272"/>
                <a:gd name="connsiteX14" fmla="*/ 148455 w 337818"/>
                <a:gd name="connsiteY14" fmla="*/ 221333 h 223272"/>
                <a:gd name="connsiteX15" fmla="*/ 127102 w 337818"/>
                <a:gd name="connsiteY15" fmla="*/ 207177 h 223272"/>
                <a:gd name="connsiteX16" fmla="*/ 131600 w 337818"/>
                <a:gd name="connsiteY16" fmla="*/ 170648 h 22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818" h="223272">
                  <a:moveTo>
                    <a:pt x="131540" y="170709"/>
                  </a:moveTo>
                  <a:lnTo>
                    <a:pt x="19134" y="105808"/>
                  </a:lnTo>
                  <a:cubicBezTo>
                    <a:pt x="6958" y="98790"/>
                    <a:pt x="0" y="87993"/>
                    <a:pt x="0" y="76117"/>
                  </a:cubicBezTo>
                  <a:cubicBezTo>
                    <a:pt x="0" y="64241"/>
                    <a:pt x="6958" y="53444"/>
                    <a:pt x="19134" y="46426"/>
                  </a:cubicBezTo>
                  <a:lnTo>
                    <a:pt x="85234" y="8277"/>
                  </a:lnTo>
                  <a:cubicBezTo>
                    <a:pt x="94472" y="2939"/>
                    <a:pt x="106348" y="0"/>
                    <a:pt x="118644" y="0"/>
                  </a:cubicBezTo>
                  <a:cubicBezTo>
                    <a:pt x="130941" y="0"/>
                    <a:pt x="142877" y="2939"/>
                    <a:pt x="152114" y="8277"/>
                  </a:cubicBezTo>
                  <a:lnTo>
                    <a:pt x="318684" y="104428"/>
                  </a:lnTo>
                  <a:cubicBezTo>
                    <a:pt x="330860" y="111446"/>
                    <a:pt x="337818" y="122243"/>
                    <a:pt x="337818" y="134120"/>
                  </a:cubicBezTo>
                  <a:cubicBezTo>
                    <a:pt x="337818" y="145996"/>
                    <a:pt x="330860" y="156793"/>
                    <a:pt x="318684" y="163810"/>
                  </a:cubicBezTo>
                  <a:lnTo>
                    <a:pt x="252584" y="201959"/>
                  </a:lnTo>
                  <a:cubicBezTo>
                    <a:pt x="243347" y="207297"/>
                    <a:pt x="231470" y="210237"/>
                    <a:pt x="219174" y="210237"/>
                  </a:cubicBezTo>
                  <a:cubicBezTo>
                    <a:pt x="206878" y="210237"/>
                    <a:pt x="194941" y="207297"/>
                    <a:pt x="185764" y="201959"/>
                  </a:cubicBezTo>
                  <a:lnTo>
                    <a:pt x="183905" y="200879"/>
                  </a:lnTo>
                  <a:lnTo>
                    <a:pt x="148455" y="221333"/>
                  </a:lnTo>
                  <a:cubicBezTo>
                    <a:pt x="138258" y="227211"/>
                    <a:pt x="125662" y="218934"/>
                    <a:pt x="127102" y="207177"/>
                  </a:cubicBezTo>
                  <a:lnTo>
                    <a:pt x="131600" y="170648"/>
                  </a:lnTo>
                  <a:close/>
                </a:path>
              </a:pathLst>
            </a:custGeom>
            <a:solidFill>
              <a:schemeClr val="bg2"/>
            </a:solidFill>
            <a:ln w="0" cap="flat">
              <a:noFill/>
              <a:prstDash val="solid"/>
              <a:miter/>
            </a:ln>
          </p:spPr>
          <p:txBody>
            <a:bodyPr rtlCol="0" anchor="ctr"/>
            <a:lstStyle/>
            <a:p>
              <a:endParaRPr lang="en-GB"/>
            </a:p>
          </p:txBody>
        </p:sp>
        <p:sp>
          <p:nvSpPr>
            <p:cNvPr id="270" name="Vrije vorm: vorm 269">
              <a:extLst>
                <a:ext uri="{FF2B5EF4-FFF2-40B4-BE49-F238E27FC236}">
                  <a16:creationId xmlns:a16="http://schemas.microsoft.com/office/drawing/2014/main" id="{2DDA0F3F-B1FD-2213-0F04-5BF91071A4A6}"/>
                </a:ext>
              </a:extLst>
            </p:cNvPr>
            <p:cNvSpPr/>
            <p:nvPr/>
          </p:nvSpPr>
          <p:spPr>
            <a:xfrm>
              <a:off x="5154976" y="3056998"/>
              <a:ext cx="538047" cy="308666"/>
            </a:xfrm>
            <a:custGeom>
              <a:avLst/>
              <a:gdLst>
                <a:gd name="connsiteX0" fmla="*/ 175507 w 538047"/>
                <a:gd name="connsiteY0" fmla="*/ 308667 h 308666"/>
                <a:gd name="connsiteX1" fmla="*/ 128241 w 538047"/>
                <a:gd name="connsiteY1" fmla="*/ 297090 h 308666"/>
                <a:gd name="connsiteX2" fmla="*/ 24833 w 538047"/>
                <a:gd name="connsiteY2" fmla="*/ 237408 h 308666"/>
                <a:gd name="connsiteX3" fmla="*/ 0 w 538047"/>
                <a:gd name="connsiteY3" fmla="*/ 199740 h 308666"/>
                <a:gd name="connsiteX4" fmla="*/ 24833 w 538047"/>
                <a:gd name="connsiteY4" fmla="*/ 162071 h 308666"/>
                <a:gd name="connsiteX5" fmla="*/ 285514 w 538047"/>
                <a:gd name="connsiteY5" fmla="*/ 11576 h 308666"/>
                <a:gd name="connsiteX6" fmla="*/ 332780 w 538047"/>
                <a:gd name="connsiteY6" fmla="*/ 0 h 308666"/>
                <a:gd name="connsiteX7" fmla="*/ 380046 w 538047"/>
                <a:gd name="connsiteY7" fmla="*/ 11576 h 308666"/>
                <a:gd name="connsiteX8" fmla="*/ 483455 w 538047"/>
                <a:gd name="connsiteY8" fmla="*/ 71259 h 308666"/>
                <a:gd name="connsiteX9" fmla="*/ 508287 w 538047"/>
                <a:gd name="connsiteY9" fmla="*/ 108927 h 308666"/>
                <a:gd name="connsiteX10" fmla="*/ 492452 w 538047"/>
                <a:gd name="connsiteY10" fmla="*/ 140298 h 308666"/>
                <a:gd name="connsiteX11" fmla="*/ 519384 w 538047"/>
                <a:gd name="connsiteY11" fmla="*/ 155833 h 308666"/>
                <a:gd name="connsiteX12" fmla="*/ 531140 w 538047"/>
                <a:gd name="connsiteY12" fmla="*/ 165070 h 308666"/>
                <a:gd name="connsiteX13" fmla="*/ 535579 w 538047"/>
                <a:gd name="connsiteY13" fmla="*/ 169749 h 308666"/>
                <a:gd name="connsiteX14" fmla="*/ 529461 w 538047"/>
                <a:gd name="connsiteY14" fmla="*/ 184804 h 308666"/>
                <a:gd name="connsiteX15" fmla="*/ 410337 w 538047"/>
                <a:gd name="connsiteY15" fmla="*/ 188823 h 308666"/>
                <a:gd name="connsiteX16" fmla="*/ 222773 w 538047"/>
                <a:gd name="connsiteY16" fmla="*/ 297090 h 308666"/>
                <a:gd name="connsiteX17" fmla="*/ 175507 w 538047"/>
                <a:gd name="connsiteY17" fmla="*/ 308667 h 30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047" h="308666">
                  <a:moveTo>
                    <a:pt x="175507" y="308667"/>
                  </a:moveTo>
                  <a:cubicBezTo>
                    <a:pt x="157932" y="308667"/>
                    <a:pt x="141197" y="304588"/>
                    <a:pt x="128241" y="297090"/>
                  </a:cubicBezTo>
                  <a:lnTo>
                    <a:pt x="24833" y="237408"/>
                  </a:lnTo>
                  <a:cubicBezTo>
                    <a:pt x="9057" y="228291"/>
                    <a:pt x="0" y="214555"/>
                    <a:pt x="0" y="199740"/>
                  </a:cubicBezTo>
                  <a:cubicBezTo>
                    <a:pt x="0" y="184924"/>
                    <a:pt x="9057" y="171188"/>
                    <a:pt x="24833" y="162071"/>
                  </a:cubicBezTo>
                  <a:lnTo>
                    <a:pt x="285514" y="11576"/>
                  </a:lnTo>
                  <a:cubicBezTo>
                    <a:pt x="298410" y="4139"/>
                    <a:pt x="315205" y="0"/>
                    <a:pt x="332780" y="0"/>
                  </a:cubicBezTo>
                  <a:cubicBezTo>
                    <a:pt x="350355" y="0"/>
                    <a:pt x="367090" y="4079"/>
                    <a:pt x="380046" y="11576"/>
                  </a:cubicBezTo>
                  <a:lnTo>
                    <a:pt x="483455" y="71259"/>
                  </a:lnTo>
                  <a:cubicBezTo>
                    <a:pt x="499230" y="80376"/>
                    <a:pt x="508287" y="94112"/>
                    <a:pt x="508287" y="108927"/>
                  </a:cubicBezTo>
                  <a:cubicBezTo>
                    <a:pt x="508287" y="120624"/>
                    <a:pt x="502649" y="131660"/>
                    <a:pt x="492452" y="140298"/>
                  </a:cubicBezTo>
                  <a:lnTo>
                    <a:pt x="519384" y="155833"/>
                  </a:lnTo>
                  <a:cubicBezTo>
                    <a:pt x="523702" y="158352"/>
                    <a:pt x="527721" y="161471"/>
                    <a:pt x="531140" y="165070"/>
                  </a:cubicBezTo>
                  <a:lnTo>
                    <a:pt x="535579" y="169749"/>
                  </a:lnTo>
                  <a:cubicBezTo>
                    <a:pt x="540857" y="175327"/>
                    <a:pt x="537138" y="184504"/>
                    <a:pt x="529461" y="184804"/>
                  </a:cubicBezTo>
                  <a:lnTo>
                    <a:pt x="410337" y="188823"/>
                  </a:lnTo>
                  <a:lnTo>
                    <a:pt x="222773" y="297090"/>
                  </a:lnTo>
                  <a:cubicBezTo>
                    <a:pt x="209877" y="304528"/>
                    <a:pt x="193082" y="308667"/>
                    <a:pt x="175507" y="308667"/>
                  </a:cubicBezTo>
                  <a:close/>
                </a:path>
              </a:pathLst>
            </a:custGeom>
            <a:solidFill>
              <a:schemeClr val="bg2"/>
            </a:solidFill>
            <a:ln w="0" cap="flat">
              <a:noFill/>
              <a:prstDash val="solid"/>
              <a:miter/>
            </a:ln>
          </p:spPr>
          <p:txBody>
            <a:bodyPr rtlCol="0" anchor="ctr"/>
            <a:lstStyle/>
            <a:p>
              <a:endParaRPr lang="en-GB"/>
            </a:p>
          </p:txBody>
        </p:sp>
        <p:sp>
          <p:nvSpPr>
            <p:cNvPr id="271" name="Vrije vorm: vorm 270">
              <a:extLst>
                <a:ext uri="{FF2B5EF4-FFF2-40B4-BE49-F238E27FC236}">
                  <a16:creationId xmlns:a16="http://schemas.microsoft.com/office/drawing/2014/main" id="{883F6B8B-4A84-3E3D-DEEF-71934E88B9DC}"/>
                </a:ext>
              </a:extLst>
            </p:cNvPr>
            <p:cNvSpPr/>
            <p:nvPr/>
          </p:nvSpPr>
          <p:spPr>
            <a:xfrm>
              <a:off x="5472341" y="1865877"/>
              <a:ext cx="1368968" cy="1765687"/>
            </a:xfrm>
            <a:custGeom>
              <a:avLst/>
              <a:gdLst>
                <a:gd name="connsiteX0" fmla="*/ 1368968 w 1368968"/>
                <a:gd name="connsiteY0" fmla="*/ 1646683 h 1765687"/>
                <a:gd name="connsiteX1" fmla="*/ 1368968 w 1368968"/>
                <a:gd name="connsiteY1" fmla="*/ 784743 h 1765687"/>
                <a:gd name="connsiteX2" fmla="*/ 1368968 w 1368968"/>
                <a:gd name="connsiteY2" fmla="*/ 777785 h 1765687"/>
                <a:gd name="connsiteX3" fmla="*/ 1363510 w 1368968"/>
                <a:gd name="connsiteY3" fmla="*/ 751573 h 1765687"/>
                <a:gd name="connsiteX4" fmla="*/ 1357572 w 1368968"/>
                <a:gd name="connsiteY4" fmla="*/ 739277 h 1765687"/>
                <a:gd name="connsiteX5" fmla="*/ 1357392 w 1368968"/>
                <a:gd name="connsiteY5" fmla="*/ 738977 h 1765687"/>
                <a:gd name="connsiteX6" fmla="*/ 1354273 w 1368968"/>
                <a:gd name="connsiteY6" fmla="*/ 734059 h 1765687"/>
                <a:gd name="connsiteX7" fmla="*/ 1353493 w 1368968"/>
                <a:gd name="connsiteY7" fmla="*/ 732859 h 1765687"/>
                <a:gd name="connsiteX8" fmla="*/ 1350614 w 1368968"/>
                <a:gd name="connsiteY8" fmla="*/ 728960 h 1765687"/>
                <a:gd name="connsiteX9" fmla="*/ 1349114 w 1368968"/>
                <a:gd name="connsiteY9" fmla="*/ 726981 h 1765687"/>
                <a:gd name="connsiteX10" fmla="*/ 1348274 w 1368968"/>
                <a:gd name="connsiteY10" fmla="*/ 725901 h 1765687"/>
                <a:gd name="connsiteX11" fmla="*/ 1345635 w 1368968"/>
                <a:gd name="connsiteY11" fmla="*/ 723022 h 1765687"/>
                <a:gd name="connsiteX12" fmla="*/ 1344196 w 1368968"/>
                <a:gd name="connsiteY12" fmla="*/ 721522 h 1765687"/>
                <a:gd name="connsiteX13" fmla="*/ 1342336 w 1368968"/>
                <a:gd name="connsiteY13" fmla="*/ 719603 h 1765687"/>
                <a:gd name="connsiteX14" fmla="*/ 1340837 w 1368968"/>
                <a:gd name="connsiteY14" fmla="*/ 718163 h 1765687"/>
                <a:gd name="connsiteX15" fmla="*/ 1336338 w 1368968"/>
                <a:gd name="connsiteY15" fmla="*/ 714444 h 1765687"/>
                <a:gd name="connsiteX16" fmla="*/ 1335318 w 1368968"/>
                <a:gd name="connsiteY16" fmla="*/ 713605 h 1765687"/>
                <a:gd name="connsiteX17" fmla="*/ 1329920 w 1368968"/>
                <a:gd name="connsiteY17" fmla="*/ 710066 h 1765687"/>
                <a:gd name="connsiteX18" fmla="*/ 452324 w 1368968"/>
                <a:gd name="connsiteY18" fmla="*/ 203459 h 1765687"/>
                <a:gd name="connsiteX19" fmla="*/ 108807 w 1368968"/>
                <a:gd name="connsiteY19" fmla="*/ 5098 h 1765687"/>
                <a:gd name="connsiteX20" fmla="*/ 104309 w 1368968"/>
                <a:gd name="connsiteY20" fmla="*/ 2879 h 1765687"/>
                <a:gd name="connsiteX21" fmla="*/ 102509 w 1368968"/>
                <a:gd name="connsiteY21" fmla="*/ 2159 h 1765687"/>
                <a:gd name="connsiteX22" fmla="*/ 99630 w 1368968"/>
                <a:gd name="connsiteY22" fmla="*/ 1200 h 1765687"/>
                <a:gd name="connsiteX23" fmla="*/ 98070 w 1368968"/>
                <a:gd name="connsiteY23" fmla="*/ 720 h 1765687"/>
                <a:gd name="connsiteX24" fmla="*/ 94652 w 1368968"/>
                <a:gd name="connsiteY24" fmla="*/ 60 h 1765687"/>
                <a:gd name="connsiteX25" fmla="*/ 94052 w 1368968"/>
                <a:gd name="connsiteY25" fmla="*/ 60 h 1765687"/>
                <a:gd name="connsiteX26" fmla="*/ 93152 w 1368968"/>
                <a:gd name="connsiteY26" fmla="*/ 0 h 1765687"/>
                <a:gd name="connsiteX27" fmla="*/ 92792 w 1368968"/>
                <a:gd name="connsiteY27" fmla="*/ 0 h 1765687"/>
                <a:gd name="connsiteX28" fmla="*/ 92012 w 1368968"/>
                <a:gd name="connsiteY28" fmla="*/ 0 h 1765687"/>
                <a:gd name="connsiteX29" fmla="*/ 88293 w 1368968"/>
                <a:gd name="connsiteY29" fmla="*/ 120 h 1765687"/>
                <a:gd name="connsiteX30" fmla="*/ 86794 w 1368968"/>
                <a:gd name="connsiteY30" fmla="*/ 420 h 1765687"/>
                <a:gd name="connsiteX31" fmla="*/ 83855 w 1368968"/>
                <a:gd name="connsiteY31" fmla="*/ 1260 h 1765687"/>
                <a:gd name="connsiteX32" fmla="*/ 83315 w 1368968"/>
                <a:gd name="connsiteY32" fmla="*/ 1380 h 1765687"/>
                <a:gd name="connsiteX33" fmla="*/ 82295 w 1368968"/>
                <a:gd name="connsiteY33" fmla="*/ 1919 h 1765687"/>
                <a:gd name="connsiteX34" fmla="*/ 80556 w 1368968"/>
                <a:gd name="connsiteY34" fmla="*/ 2819 h 1765687"/>
                <a:gd name="connsiteX35" fmla="*/ 80136 w 1368968"/>
                <a:gd name="connsiteY35" fmla="*/ 2999 h 1765687"/>
                <a:gd name="connsiteX36" fmla="*/ 79416 w 1368968"/>
                <a:gd name="connsiteY36" fmla="*/ 3599 h 1765687"/>
                <a:gd name="connsiteX37" fmla="*/ 78696 w 1368968"/>
                <a:gd name="connsiteY37" fmla="*/ 4199 h 1765687"/>
                <a:gd name="connsiteX38" fmla="*/ 0 w 1368968"/>
                <a:gd name="connsiteY38" fmla="*/ 48465 h 1765687"/>
                <a:gd name="connsiteX39" fmla="*/ 69579 w 1368968"/>
                <a:gd name="connsiteY39" fmla="*/ 85654 h 1765687"/>
                <a:gd name="connsiteX40" fmla="*/ 69579 w 1368968"/>
                <a:gd name="connsiteY40" fmla="*/ 939556 h 1765687"/>
                <a:gd name="connsiteX41" fmla="*/ 69579 w 1368968"/>
                <a:gd name="connsiteY41" fmla="*/ 945795 h 1765687"/>
                <a:gd name="connsiteX42" fmla="*/ 75037 w 1368968"/>
                <a:gd name="connsiteY42" fmla="*/ 971947 h 1765687"/>
                <a:gd name="connsiteX43" fmla="*/ 78876 w 1368968"/>
                <a:gd name="connsiteY43" fmla="*/ 980224 h 1765687"/>
                <a:gd name="connsiteX44" fmla="*/ 108687 w 1368968"/>
                <a:gd name="connsiteY44" fmla="*/ 1013454 h 1765687"/>
                <a:gd name="connsiteX45" fmla="*/ 321503 w 1368968"/>
                <a:gd name="connsiteY45" fmla="*/ 1136297 h 1765687"/>
                <a:gd name="connsiteX46" fmla="*/ 1280855 w 1368968"/>
                <a:gd name="connsiteY46" fmla="*/ 1690230 h 1765687"/>
                <a:gd name="connsiteX47" fmla="*/ 1278635 w 1368968"/>
                <a:gd name="connsiteY47" fmla="*/ 1765687 h 1765687"/>
                <a:gd name="connsiteX48" fmla="*/ 1357212 w 1368968"/>
                <a:gd name="connsiteY48" fmla="*/ 1721361 h 1765687"/>
                <a:gd name="connsiteX49" fmla="*/ 1357452 w 1368968"/>
                <a:gd name="connsiteY49" fmla="*/ 1721181 h 1765687"/>
                <a:gd name="connsiteX50" fmla="*/ 1357871 w 1368968"/>
                <a:gd name="connsiteY50" fmla="*/ 1720941 h 1765687"/>
                <a:gd name="connsiteX51" fmla="*/ 1363450 w 1368968"/>
                <a:gd name="connsiteY51" fmla="*/ 1715722 h 1765687"/>
                <a:gd name="connsiteX52" fmla="*/ 1368908 w 1368968"/>
                <a:gd name="connsiteY52" fmla="*/ 1695868 h 1765687"/>
                <a:gd name="connsiteX53" fmla="*/ 1368908 w 1368968"/>
                <a:gd name="connsiteY53" fmla="*/ 1646803 h 176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68968" h="1765687">
                  <a:moveTo>
                    <a:pt x="1368968" y="1646683"/>
                  </a:moveTo>
                  <a:lnTo>
                    <a:pt x="1368968" y="784743"/>
                  </a:lnTo>
                  <a:cubicBezTo>
                    <a:pt x="1368968" y="784743"/>
                    <a:pt x="1368968" y="777785"/>
                    <a:pt x="1368968" y="777785"/>
                  </a:cubicBezTo>
                  <a:cubicBezTo>
                    <a:pt x="1368968" y="769328"/>
                    <a:pt x="1367049" y="760271"/>
                    <a:pt x="1363510" y="751573"/>
                  </a:cubicBezTo>
                  <a:cubicBezTo>
                    <a:pt x="1361890" y="747374"/>
                    <a:pt x="1359851" y="743236"/>
                    <a:pt x="1357572" y="739277"/>
                  </a:cubicBezTo>
                  <a:cubicBezTo>
                    <a:pt x="1357572" y="739157"/>
                    <a:pt x="1357452" y="739097"/>
                    <a:pt x="1357392" y="738977"/>
                  </a:cubicBezTo>
                  <a:cubicBezTo>
                    <a:pt x="1356432" y="737298"/>
                    <a:pt x="1355352" y="735678"/>
                    <a:pt x="1354273" y="734059"/>
                  </a:cubicBezTo>
                  <a:cubicBezTo>
                    <a:pt x="1354033" y="733639"/>
                    <a:pt x="1353793" y="733219"/>
                    <a:pt x="1353493" y="732859"/>
                  </a:cubicBezTo>
                  <a:cubicBezTo>
                    <a:pt x="1352593" y="731539"/>
                    <a:pt x="1351573" y="730220"/>
                    <a:pt x="1350614" y="728960"/>
                  </a:cubicBezTo>
                  <a:cubicBezTo>
                    <a:pt x="1350134" y="728300"/>
                    <a:pt x="1349594" y="727640"/>
                    <a:pt x="1349114" y="726981"/>
                  </a:cubicBezTo>
                  <a:cubicBezTo>
                    <a:pt x="1348814" y="726621"/>
                    <a:pt x="1348574" y="726261"/>
                    <a:pt x="1348274" y="725901"/>
                  </a:cubicBezTo>
                  <a:cubicBezTo>
                    <a:pt x="1347435" y="724941"/>
                    <a:pt x="1346535" y="723982"/>
                    <a:pt x="1345635" y="723022"/>
                  </a:cubicBezTo>
                  <a:cubicBezTo>
                    <a:pt x="1345155" y="722482"/>
                    <a:pt x="1344676" y="722002"/>
                    <a:pt x="1344196" y="721522"/>
                  </a:cubicBezTo>
                  <a:cubicBezTo>
                    <a:pt x="1343596" y="720862"/>
                    <a:pt x="1342936" y="720263"/>
                    <a:pt x="1342336" y="719603"/>
                  </a:cubicBezTo>
                  <a:cubicBezTo>
                    <a:pt x="1341856" y="719123"/>
                    <a:pt x="1341316" y="718643"/>
                    <a:pt x="1340837" y="718163"/>
                  </a:cubicBezTo>
                  <a:cubicBezTo>
                    <a:pt x="1339397" y="716844"/>
                    <a:pt x="1337898" y="715584"/>
                    <a:pt x="1336338" y="714444"/>
                  </a:cubicBezTo>
                  <a:cubicBezTo>
                    <a:pt x="1335978" y="714204"/>
                    <a:pt x="1335678" y="713845"/>
                    <a:pt x="1335318" y="713605"/>
                  </a:cubicBezTo>
                  <a:cubicBezTo>
                    <a:pt x="1333579" y="712285"/>
                    <a:pt x="1331719" y="711085"/>
                    <a:pt x="1329920" y="710066"/>
                  </a:cubicBezTo>
                  <a:lnTo>
                    <a:pt x="452324" y="203459"/>
                  </a:lnTo>
                  <a:lnTo>
                    <a:pt x="108807" y="5098"/>
                  </a:lnTo>
                  <a:cubicBezTo>
                    <a:pt x="107308" y="4259"/>
                    <a:pt x="105808" y="3479"/>
                    <a:pt x="104309" y="2879"/>
                  </a:cubicBezTo>
                  <a:cubicBezTo>
                    <a:pt x="103709" y="2639"/>
                    <a:pt x="103109" y="2399"/>
                    <a:pt x="102509" y="2159"/>
                  </a:cubicBezTo>
                  <a:cubicBezTo>
                    <a:pt x="101549" y="1799"/>
                    <a:pt x="100590" y="1440"/>
                    <a:pt x="99630" y="1200"/>
                  </a:cubicBezTo>
                  <a:cubicBezTo>
                    <a:pt x="99090" y="1020"/>
                    <a:pt x="98610" y="840"/>
                    <a:pt x="98070" y="720"/>
                  </a:cubicBezTo>
                  <a:cubicBezTo>
                    <a:pt x="96931" y="420"/>
                    <a:pt x="95791" y="180"/>
                    <a:pt x="94652" y="60"/>
                  </a:cubicBezTo>
                  <a:cubicBezTo>
                    <a:pt x="94472" y="60"/>
                    <a:pt x="94232" y="60"/>
                    <a:pt x="94052" y="60"/>
                  </a:cubicBezTo>
                  <a:cubicBezTo>
                    <a:pt x="93752" y="60"/>
                    <a:pt x="93452" y="0"/>
                    <a:pt x="93152" y="0"/>
                  </a:cubicBezTo>
                  <a:cubicBezTo>
                    <a:pt x="93032" y="0"/>
                    <a:pt x="92912" y="0"/>
                    <a:pt x="92792" y="0"/>
                  </a:cubicBezTo>
                  <a:cubicBezTo>
                    <a:pt x="92552" y="0"/>
                    <a:pt x="92312" y="0"/>
                    <a:pt x="92012" y="0"/>
                  </a:cubicBezTo>
                  <a:cubicBezTo>
                    <a:pt x="90753" y="0"/>
                    <a:pt x="89493" y="0"/>
                    <a:pt x="88293" y="120"/>
                  </a:cubicBezTo>
                  <a:cubicBezTo>
                    <a:pt x="87814" y="180"/>
                    <a:pt x="87334" y="300"/>
                    <a:pt x="86794" y="420"/>
                  </a:cubicBezTo>
                  <a:cubicBezTo>
                    <a:pt x="85774" y="600"/>
                    <a:pt x="84814" y="900"/>
                    <a:pt x="83855" y="1260"/>
                  </a:cubicBezTo>
                  <a:cubicBezTo>
                    <a:pt x="83675" y="1320"/>
                    <a:pt x="83495" y="1320"/>
                    <a:pt x="83315" y="1380"/>
                  </a:cubicBezTo>
                  <a:cubicBezTo>
                    <a:pt x="82955" y="1500"/>
                    <a:pt x="82655" y="1739"/>
                    <a:pt x="82295" y="1919"/>
                  </a:cubicBezTo>
                  <a:cubicBezTo>
                    <a:pt x="81695" y="2219"/>
                    <a:pt x="81096" y="2459"/>
                    <a:pt x="80556" y="2819"/>
                  </a:cubicBezTo>
                  <a:cubicBezTo>
                    <a:pt x="80376" y="2819"/>
                    <a:pt x="80316" y="2939"/>
                    <a:pt x="80136" y="2999"/>
                  </a:cubicBezTo>
                  <a:cubicBezTo>
                    <a:pt x="79896" y="3179"/>
                    <a:pt x="79656" y="3359"/>
                    <a:pt x="79416" y="3599"/>
                  </a:cubicBezTo>
                  <a:cubicBezTo>
                    <a:pt x="79176" y="3779"/>
                    <a:pt x="78936" y="4019"/>
                    <a:pt x="78696" y="4199"/>
                  </a:cubicBezTo>
                  <a:lnTo>
                    <a:pt x="0" y="48465"/>
                  </a:lnTo>
                  <a:lnTo>
                    <a:pt x="69579" y="85654"/>
                  </a:lnTo>
                  <a:lnTo>
                    <a:pt x="69579" y="939556"/>
                  </a:lnTo>
                  <a:cubicBezTo>
                    <a:pt x="69579" y="939556"/>
                    <a:pt x="69579" y="945795"/>
                    <a:pt x="69579" y="945795"/>
                  </a:cubicBezTo>
                  <a:cubicBezTo>
                    <a:pt x="69579" y="954192"/>
                    <a:pt x="71498" y="963189"/>
                    <a:pt x="75037" y="971947"/>
                  </a:cubicBezTo>
                  <a:cubicBezTo>
                    <a:pt x="76177" y="974766"/>
                    <a:pt x="77497" y="977525"/>
                    <a:pt x="78876" y="980224"/>
                  </a:cubicBezTo>
                  <a:cubicBezTo>
                    <a:pt x="86014" y="994140"/>
                    <a:pt x="96691" y="1006556"/>
                    <a:pt x="108687" y="1013454"/>
                  </a:cubicBezTo>
                  <a:lnTo>
                    <a:pt x="321503" y="1136297"/>
                  </a:lnTo>
                  <a:lnTo>
                    <a:pt x="1280855" y="1690230"/>
                  </a:lnTo>
                  <a:lnTo>
                    <a:pt x="1278635" y="1765687"/>
                  </a:lnTo>
                  <a:lnTo>
                    <a:pt x="1357212" y="1721361"/>
                  </a:lnTo>
                  <a:cubicBezTo>
                    <a:pt x="1357212" y="1721361"/>
                    <a:pt x="1357392" y="1721241"/>
                    <a:pt x="1357452" y="1721181"/>
                  </a:cubicBezTo>
                  <a:lnTo>
                    <a:pt x="1357871" y="1720941"/>
                  </a:lnTo>
                  <a:cubicBezTo>
                    <a:pt x="1359971" y="1719621"/>
                    <a:pt x="1361890" y="1717882"/>
                    <a:pt x="1363450" y="1715722"/>
                  </a:cubicBezTo>
                  <a:cubicBezTo>
                    <a:pt x="1366929" y="1710984"/>
                    <a:pt x="1368848" y="1704266"/>
                    <a:pt x="1368908" y="1695868"/>
                  </a:cubicBezTo>
                  <a:lnTo>
                    <a:pt x="1368908" y="1646803"/>
                  </a:lnTo>
                  <a:close/>
                </a:path>
              </a:pathLst>
            </a:custGeom>
            <a:solidFill>
              <a:srgbClr val="0076C2"/>
            </a:solidFill>
            <a:ln w="0" cap="flat">
              <a:noFill/>
              <a:prstDash val="solid"/>
              <a:miter/>
            </a:ln>
          </p:spPr>
          <p:txBody>
            <a:bodyPr rtlCol="0" anchor="ctr"/>
            <a:lstStyle/>
            <a:p>
              <a:endParaRPr lang="en-GB"/>
            </a:p>
          </p:txBody>
        </p:sp>
        <p:sp>
          <p:nvSpPr>
            <p:cNvPr id="272" name="Vrije vorm: vorm 271">
              <a:extLst>
                <a:ext uri="{FF2B5EF4-FFF2-40B4-BE49-F238E27FC236}">
                  <a16:creationId xmlns:a16="http://schemas.microsoft.com/office/drawing/2014/main" id="{8D20F125-B2F7-566E-9504-39113F29A78D}"/>
                </a:ext>
              </a:extLst>
            </p:cNvPr>
            <p:cNvSpPr/>
            <p:nvPr/>
          </p:nvSpPr>
          <p:spPr>
            <a:xfrm>
              <a:off x="5462624" y="1910568"/>
              <a:ext cx="1299209" cy="1723970"/>
            </a:xfrm>
            <a:custGeom>
              <a:avLst/>
              <a:gdLst>
                <a:gd name="connsiteX0" fmla="*/ 1260221 w 1299209"/>
                <a:gd name="connsiteY0" fmla="*/ 1718537 h 1723970"/>
                <a:gd name="connsiteX1" fmla="*/ 39108 w 1299209"/>
                <a:gd name="connsiteY1" fmla="*/ 1013510 h 1723970"/>
                <a:gd name="connsiteX2" fmla="*/ 5458 w 1299209"/>
                <a:gd name="connsiteY2" fmla="*/ 972003 h 1723970"/>
                <a:gd name="connsiteX3" fmla="*/ 0 w 1299209"/>
                <a:gd name="connsiteY3" fmla="*/ 945851 h 1723970"/>
                <a:gd name="connsiteX4" fmla="*/ 0 w 1299209"/>
                <a:gd name="connsiteY4" fmla="*/ 939613 h 1723970"/>
                <a:gd name="connsiteX5" fmla="*/ 0 w 1299209"/>
                <a:gd name="connsiteY5" fmla="*/ 61537 h 1723970"/>
                <a:gd name="connsiteX6" fmla="*/ 0 w 1299209"/>
                <a:gd name="connsiteY6" fmla="*/ 27888 h 1723970"/>
                <a:gd name="connsiteX7" fmla="*/ 5458 w 1299209"/>
                <a:gd name="connsiteY7" fmla="*/ 8034 h 1723970"/>
                <a:gd name="connsiteX8" fmla="*/ 9837 w 1299209"/>
                <a:gd name="connsiteY8" fmla="*/ 3655 h 1723970"/>
                <a:gd name="connsiteX9" fmla="*/ 10557 w 1299209"/>
                <a:gd name="connsiteY9" fmla="*/ 3055 h 1723970"/>
                <a:gd name="connsiteX10" fmla="*/ 11037 w 1299209"/>
                <a:gd name="connsiteY10" fmla="*/ 2875 h 1723970"/>
                <a:gd name="connsiteX11" fmla="*/ 11457 w 1299209"/>
                <a:gd name="connsiteY11" fmla="*/ 2635 h 1723970"/>
                <a:gd name="connsiteX12" fmla="*/ 13736 w 1299209"/>
                <a:gd name="connsiteY12" fmla="*/ 1496 h 1723970"/>
                <a:gd name="connsiteX13" fmla="*/ 23153 w 1299209"/>
                <a:gd name="connsiteY13" fmla="*/ 56 h 1723970"/>
                <a:gd name="connsiteX14" fmla="*/ 24953 w 1299209"/>
                <a:gd name="connsiteY14" fmla="*/ 236 h 1723970"/>
                <a:gd name="connsiteX15" fmla="*/ 39048 w 1299209"/>
                <a:gd name="connsiteY15" fmla="*/ 5334 h 1723970"/>
                <a:gd name="connsiteX16" fmla="*/ 1260161 w 1299209"/>
                <a:gd name="connsiteY16" fmla="*/ 710362 h 1723970"/>
                <a:gd name="connsiteX17" fmla="*/ 1270898 w 1299209"/>
                <a:gd name="connsiteY17" fmla="*/ 718279 h 1723970"/>
                <a:gd name="connsiteX18" fmla="*/ 1272577 w 1299209"/>
                <a:gd name="connsiteY18" fmla="*/ 719899 h 1723970"/>
                <a:gd name="connsiteX19" fmla="*/ 1275336 w 1299209"/>
                <a:gd name="connsiteY19" fmla="*/ 722658 h 1723970"/>
                <a:gd name="connsiteX20" fmla="*/ 1278515 w 1299209"/>
                <a:gd name="connsiteY20" fmla="*/ 726197 h 1723970"/>
                <a:gd name="connsiteX21" fmla="*/ 1293751 w 1299209"/>
                <a:gd name="connsiteY21" fmla="*/ 751869 h 1723970"/>
                <a:gd name="connsiteX22" fmla="*/ 1299209 w 1299209"/>
                <a:gd name="connsiteY22" fmla="*/ 778081 h 1723970"/>
                <a:gd name="connsiteX23" fmla="*/ 1299209 w 1299209"/>
                <a:gd name="connsiteY23" fmla="*/ 785039 h 1723970"/>
                <a:gd name="connsiteX24" fmla="*/ 1299209 w 1299209"/>
                <a:gd name="connsiteY24" fmla="*/ 1646979 h 1723970"/>
                <a:gd name="connsiteX25" fmla="*/ 1299209 w 1299209"/>
                <a:gd name="connsiteY25" fmla="*/ 1696044 h 1723970"/>
                <a:gd name="connsiteX26" fmla="*/ 1293811 w 1299209"/>
                <a:gd name="connsiteY26" fmla="*/ 1715898 h 1723970"/>
                <a:gd name="connsiteX27" fmla="*/ 1260161 w 1299209"/>
                <a:gd name="connsiteY27" fmla="*/ 1718658 h 172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9209" h="1723970">
                  <a:moveTo>
                    <a:pt x="1260221" y="1718537"/>
                  </a:moveTo>
                  <a:lnTo>
                    <a:pt x="39108" y="1013510"/>
                  </a:lnTo>
                  <a:cubicBezTo>
                    <a:pt x="24773" y="1005233"/>
                    <a:pt x="12296" y="989098"/>
                    <a:pt x="5458" y="972003"/>
                  </a:cubicBezTo>
                  <a:cubicBezTo>
                    <a:pt x="1979" y="963185"/>
                    <a:pt x="0" y="954248"/>
                    <a:pt x="0" y="945851"/>
                  </a:cubicBezTo>
                  <a:lnTo>
                    <a:pt x="0" y="939613"/>
                  </a:lnTo>
                  <a:cubicBezTo>
                    <a:pt x="0" y="939613"/>
                    <a:pt x="0" y="61537"/>
                    <a:pt x="0" y="61537"/>
                  </a:cubicBezTo>
                  <a:lnTo>
                    <a:pt x="0" y="27888"/>
                  </a:lnTo>
                  <a:cubicBezTo>
                    <a:pt x="0" y="19430"/>
                    <a:pt x="1979" y="12772"/>
                    <a:pt x="5458" y="8034"/>
                  </a:cubicBezTo>
                  <a:cubicBezTo>
                    <a:pt x="6718" y="6294"/>
                    <a:pt x="8098" y="4855"/>
                    <a:pt x="9837" y="3655"/>
                  </a:cubicBezTo>
                  <a:cubicBezTo>
                    <a:pt x="10077" y="3415"/>
                    <a:pt x="10317" y="3235"/>
                    <a:pt x="10557" y="3055"/>
                  </a:cubicBezTo>
                  <a:cubicBezTo>
                    <a:pt x="10737" y="2935"/>
                    <a:pt x="10797" y="2875"/>
                    <a:pt x="11037" y="2875"/>
                  </a:cubicBezTo>
                  <a:lnTo>
                    <a:pt x="11457" y="2635"/>
                  </a:lnTo>
                  <a:cubicBezTo>
                    <a:pt x="12236" y="2215"/>
                    <a:pt x="12896" y="1796"/>
                    <a:pt x="13736" y="1496"/>
                  </a:cubicBezTo>
                  <a:cubicBezTo>
                    <a:pt x="16495" y="356"/>
                    <a:pt x="19734" y="-184"/>
                    <a:pt x="23153" y="56"/>
                  </a:cubicBezTo>
                  <a:cubicBezTo>
                    <a:pt x="23753" y="56"/>
                    <a:pt x="24353" y="176"/>
                    <a:pt x="24953" y="236"/>
                  </a:cubicBezTo>
                  <a:cubicBezTo>
                    <a:pt x="29271" y="836"/>
                    <a:pt x="34070" y="2515"/>
                    <a:pt x="39048" y="5334"/>
                  </a:cubicBezTo>
                  <a:lnTo>
                    <a:pt x="1260161" y="710362"/>
                  </a:lnTo>
                  <a:cubicBezTo>
                    <a:pt x="1263880" y="712521"/>
                    <a:pt x="1267479" y="715160"/>
                    <a:pt x="1270898" y="718279"/>
                  </a:cubicBezTo>
                  <a:cubicBezTo>
                    <a:pt x="1271498" y="718819"/>
                    <a:pt x="1272097" y="719299"/>
                    <a:pt x="1272577" y="719899"/>
                  </a:cubicBezTo>
                  <a:cubicBezTo>
                    <a:pt x="1273537" y="720799"/>
                    <a:pt x="1274437" y="721698"/>
                    <a:pt x="1275336" y="722658"/>
                  </a:cubicBezTo>
                  <a:cubicBezTo>
                    <a:pt x="1276416" y="723798"/>
                    <a:pt x="1277496" y="724997"/>
                    <a:pt x="1278515" y="726197"/>
                  </a:cubicBezTo>
                  <a:cubicBezTo>
                    <a:pt x="1284873" y="733755"/>
                    <a:pt x="1290152" y="742632"/>
                    <a:pt x="1293751" y="751869"/>
                  </a:cubicBezTo>
                  <a:cubicBezTo>
                    <a:pt x="1297290" y="760567"/>
                    <a:pt x="1299209" y="769624"/>
                    <a:pt x="1299209" y="778081"/>
                  </a:cubicBezTo>
                  <a:lnTo>
                    <a:pt x="1299209" y="785039"/>
                  </a:lnTo>
                  <a:cubicBezTo>
                    <a:pt x="1299209" y="785039"/>
                    <a:pt x="1299209" y="1646979"/>
                    <a:pt x="1299209" y="1646979"/>
                  </a:cubicBezTo>
                  <a:lnTo>
                    <a:pt x="1299209" y="1696044"/>
                  </a:lnTo>
                  <a:cubicBezTo>
                    <a:pt x="1299209" y="1704442"/>
                    <a:pt x="1297290" y="1711160"/>
                    <a:pt x="1293811" y="1715898"/>
                  </a:cubicBezTo>
                  <a:cubicBezTo>
                    <a:pt x="1287033" y="1725255"/>
                    <a:pt x="1274497" y="1726875"/>
                    <a:pt x="1260161" y="1718658"/>
                  </a:cubicBezTo>
                  <a:close/>
                </a:path>
              </a:pathLst>
            </a:custGeom>
            <a:solidFill>
              <a:schemeClr val="accent1"/>
            </a:solidFill>
            <a:ln w="0" cap="flat">
              <a:noFill/>
              <a:prstDash val="solid"/>
              <a:miter/>
            </a:ln>
          </p:spPr>
          <p:txBody>
            <a:bodyPr rtlCol="0" anchor="ctr"/>
            <a:lstStyle/>
            <a:p>
              <a:endParaRPr lang="en-GB"/>
            </a:p>
          </p:txBody>
        </p:sp>
        <p:sp>
          <p:nvSpPr>
            <p:cNvPr id="273" name="Vrije vorm: vorm 272">
              <a:extLst>
                <a:ext uri="{FF2B5EF4-FFF2-40B4-BE49-F238E27FC236}">
                  <a16:creationId xmlns:a16="http://schemas.microsoft.com/office/drawing/2014/main" id="{4707B957-BD39-C8BB-4119-C786CC282E0C}"/>
                </a:ext>
              </a:extLst>
            </p:cNvPr>
            <p:cNvSpPr/>
            <p:nvPr/>
          </p:nvSpPr>
          <p:spPr>
            <a:xfrm>
              <a:off x="5468142" y="2649301"/>
              <a:ext cx="1288292" cy="985086"/>
            </a:xfrm>
            <a:custGeom>
              <a:avLst/>
              <a:gdLst>
                <a:gd name="connsiteX0" fmla="*/ 1288293 w 1288292"/>
                <a:gd name="connsiteY0" fmla="*/ 977045 h 985086"/>
                <a:gd name="connsiteX1" fmla="*/ 913765 w 1288292"/>
                <a:gd name="connsiteY1" fmla="*/ 311306 h 985086"/>
                <a:gd name="connsiteX2" fmla="*/ 763510 w 1288292"/>
                <a:gd name="connsiteY2" fmla="*/ 404998 h 985086"/>
                <a:gd name="connsiteX3" fmla="*/ 644146 w 1288292"/>
                <a:gd name="connsiteY3" fmla="*/ 394741 h 985086"/>
                <a:gd name="connsiteX4" fmla="*/ 524782 w 1288292"/>
                <a:gd name="connsiteY4" fmla="*/ 267159 h 985086"/>
                <a:gd name="connsiteX5" fmla="*/ 374527 w 1288292"/>
                <a:gd name="connsiteY5" fmla="*/ 0 h 985086"/>
                <a:gd name="connsiteX6" fmla="*/ 0 w 1288292"/>
                <a:gd name="connsiteY6" fmla="*/ 233210 h 985086"/>
                <a:gd name="connsiteX7" fmla="*/ 33590 w 1288292"/>
                <a:gd name="connsiteY7" fmla="*/ 274717 h 985086"/>
                <a:gd name="connsiteX8" fmla="*/ 1254703 w 1288292"/>
                <a:gd name="connsiteY8" fmla="*/ 979744 h 985086"/>
                <a:gd name="connsiteX9" fmla="*/ 1288293 w 1288292"/>
                <a:gd name="connsiteY9" fmla="*/ 977045 h 9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8292" h="985086">
                  <a:moveTo>
                    <a:pt x="1288293" y="977045"/>
                  </a:moveTo>
                  <a:lnTo>
                    <a:pt x="913765" y="311306"/>
                  </a:lnTo>
                  <a:lnTo>
                    <a:pt x="763510" y="404998"/>
                  </a:lnTo>
                  <a:cubicBezTo>
                    <a:pt x="731960" y="424552"/>
                    <a:pt x="689613" y="421013"/>
                    <a:pt x="644146" y="394741"/>
                  </a:cubicBezTo>
                  <a:cubicBezTo>
                    <a:pt x="598680" y="368469"/>
                    <a:pt x="556333" y="323122"/>
                    <a:pt x="524782" y="267159"/>
                  </a:cubicBezTo>
                  <a:lnTo>
                    <a:pt x="374527" y="0"/>
                  </a:lnTo>
                  <a:lnTo>
                    <a:pt x="0" y="233210"/>
                  </a:lnTo>
                  <a:cubicBezTo>
                    <a:pt x="6778" y="250364"/>
                    <a:pt x="19314" y="266440"/>
                    <a:pt x="33590" y="274717"/>
                  </a:cubicBezTo>
                  <a:lnTo>
                    <a:pt x="1254703" y="979744"/>
                  </a:lnTo>
                  <a:cubicBezTo>
                    <a:pt x="1269038" y="988022"/>
                    <a:pt x="1281575" y="986342"/>
                    <a:pt x="1288293" y="977045"/>
                  </a:cubicBezTo>
                  <a:close/>
                </a:path>
              </a:pathLst>
            </a:custGeom>
            <a:solidFill>
              <a:schemeClr val="accent1"/>
            </a:solidFill>
            <a:ln w="0" cap="flat">
              <a:noFill/>
              <a:prstDash val="solid"/>
              <a:miter/>
            </a:ln>
          </p:spPr>
          <p:txBody>
            <a:bodyPr rtlCol="0" anchor="ctr"/>
            <a:lstStyle/>
            <a:p>
              <a:endParaRPr lang="en-GB"/>
            </a:p>
          </p:txBody>
        </p:sp>
        <p:sp>
          <p:nvSpPr>
            <p:cNvPr id="274" name="Vrije vorm: vorm 273">
              <a:extLst>
                <a:ext uri="{FF2B5EF4-FFF2-40B4-BE49-F238E27FC236}">
                  <a16:creationId xmlns:a16="http://schemas.microsoft.com/office/drawing/2014/main" id="{532E47C7-1779-8D29-776B-FA6A3320A5BA}"/>
                </a:ext>
              </a:extLst>
            </p:cNvPr>
            <p:cNvSpPr/>
            <p:nvPr/>
          </p:nvSpPr>
          <p:spPr>
            <a:xfrm>
              <a:off x="5462624" y="1910504"/>
              <a:ext cx="1299329" cy="1715842"/>
            </a:xfrm>
            <a:custGeom>
              <a:avLst/>
              <a:gdLst>
                <a:gd name="connsiteX0" fmla="*/ 1293871 w 1299329"/>
                <a:gd name="connsiteY0" fmla="*/ 1715842 h 1715842"/>
                <a:gd name="connsiteX1" fmla="*/ 1299329 w 1299329"/>
                <a:gd name="connsiteY1" fmla="*/ 1695988 h 1715842"/>
                <a:gd name="connsiteX2" fmla="*/ 1299329 w 1299329"/>
                <a:gd name="connsiteY2" fmla="*/ 1646923 h 1715842"/>
                <a:gd name="connsiteX3" fmla="*/ 942796 w 1299329"/>
                <a:gd name="connsiteY3" fmla="*/ 1006976 h 1715842"/>
                <a:gd name="connsiteX4" fmla="*/ 1299269 w 1299329"/>
                <a:gd name="connsiteY4" fmla="*/ 784983 h 1715842"/>
                <a:gd name="connsiteX5" fmla="*/ 1299269 w 1299329"/>
                <a:gd name="connsiteY5" fmla="*/ 778025 h 1715842"/>
                <a:gd name="connsiteX6" fmla="*/ 1293811 w 1299329"/>
                <a:gd name="connsiteY6" fmla="*/ 751813 h 1715842"/>
                <a:gd name="connsiteX7" fmla="*/ 1278575 w 1299329"/>
                <a:gd name="connsiteY7" fmla="*/ 726141 h 1715842"/>
                <a:gd name="connsiteX8" fmla="*/ 1275396 w 1299329"/>
                <a:gd name="connsiteY8" fmla="*/ 722602 h 1715842"/>
                <a:gd name="connsiteX9" fmla="*/ 1272637 w 1299329"/>
                <a:gd name="connsiteY9" fmla="*/ 719843 h 1715842"/>
                <a:gd name="connsiteX10" fmla="*/ 1270958 w 1299329"/>
                <a:gd name="connsiteY10" fmla="*/ 718223 h 1715842"/>
                <a:gd name="connsiteX11" fmla="*/ 1260221 w 1299329"/>
                <a:gd name="connsiteY11" fmla="*/ 710306 h 1715842"/>
                <a:gd name="connsiteX12" fmla="*/ 39108 w 1299329"/>
                <a:gd name="connsiteY12" fmla="*/ 5338 h 1715842"/>
                <a:gd name="connsiteX13" fmla="*/ 25012 w 1299329"/>
                <a:gd name="connsiteY13" fmla="*/ 240 h 1715842"/>
                <a:gd name="connsiteX14" fmla="*/ 23213 w 1299329"/>
                <a:gd name="connsiteY14" fmla="*/ 60 h 1715842"/>
                <a:gd name="connsiteX15" fmla="*/ 13796 w 1299329"/>
                <a:gd name="connsiteY15" fmla="*/ 1500 h 1715842"/>
                <a:gd name="connsiteX16" fmla="*/ 11517 w 1299329"/>
                <a:gd name="connsiteY16" fmla="*/ 2639 h 1715842"/>
                <a:gd name="connsiteX17" fmla="*/ 11097 w 1299329"/>
                <a:gd name="connsiteY17" fmla="*/ 2879 h 1715842"/>
                <a:gd name="connsiteX18" fmla="*/ 10617 w 1299329"/>
                <a:gd name="connsiteY18" fmla="*/ 3059 h 1715842"/>
                <a:gd name="connsiteX19" fmla="*/ 9897 w 1299329"/>
                <a:gd name="connsiteY19" fmla="*/ 3659 h 1715842"/>
                <a:gd name="connsiteX20" fmla="*/ 5518 w 1299329"/>
                <a:gd name="connsiteY20" fmla="*/ 8038 h 1715842"/>
                <a:gd name="connsiteX21" fmla="*/ 0 w 1299329"/>
                <a:gd name="connsiteY21" fmla="*/ 27892 h 1715842"/>
                <a:gd name="connsiteX22" fmla="*/ 0 w 1299329"/>
                <a:gd name="connsiteY22" fmla="*/ 61541 h 1715842"/>
                <a:gd name="connsiteX23" fmla="*/ 361871 w 1299329"/>
                <a:gd name="connsiteY23" fmla="*/ 704607 h 1715842"/>
                <a:gd name="connsiteX24" fmla="*/ 60 w 1299329"/>
                <a:gd name="connsiteY24" fmla="*/ 939556 h 1715842"/>
                <a:gd name="connsiteX25" fmla="*/ 60 w 1299329"/>
                <a:gd name="connsiteY25" fmla="*/ 945795 h 1715842"/>
                <a:gd name="connsiteX26" fmla="*/ 5518 w 1299329"/>
                <a:gd name="connsiteY26" fmla="*/ 971947 h 1715842"/>
                <a:gd name="connsiteX27" fmla="*/ 380585 w 1299329"/>
                <a:gd name="connsiteY27" fmla="*/ 739577 h 1715842"/>
                <a:gd name="connsiteX28" fmla="*/ 381365 w 1299329"/>
                <a:gd name="connsiteY28" fmla="*/ 739097 h 1715842"/>
                <a:gd name="connsiteX29" fmla="*/ 531560 w 1299329"/>
                <a:gd name="connsiteY29" fmla="*/ 1006016 h 1715842"/>
                <a:gd name="connsiteX30" fmla="*/ 533420 w 1299329"/>
                <a:gd name="connsiteY30" fmla="*/ 1009375 h 1715842"/>
                <a:gd name="connsiteX31" fmla="*/ 676776 w 1299329"/>
                <a:gd name="connsiteY31" fmla="*/ 1132818 h 1715842"/>
                <a:gd name="connsiteX32" fmla="*/ 757272 w 1299329"/>
                <a:gd name="connsiteY32" fmla="*/ 1122441 h 1715842"/>
                <a:gd name="connsiteX33" fmla="*/ 906987 w 1299329"/>
                <a:gd name="connsiteY33" fmla="*/ 1029229 h 1715842"/>
                <a:gd name="connsiteX34" fmla="*/ 918864 w 1299329"/>
                <a:gd name="connsiteY34" fmla="*/ 1050283 h 1715842"/>
                <a:gd name="connsiteX35" fmla="*/ 1293931 w 1299329"/>
                <a:gd name="connsiteY35" fmla="*/ 1715722 h 171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9329" h="1715842">
                  <a:moveTo>
                    <a:pt x="1293871" y="1715842"/>
                  </a:moveTo>
                  <a:cubicBezTo>
                    <a:pt x="1297350" y="1711104"/>
                    <a:pt x="1299269" y="1704386"/>
                    <a:pt x="1299329" y="1695988"/>
                  </a:cubicBezTo>
                  <a:lnTo>
                    <a:pt x="1299329" y="1646923"/>
                  </a:lnTo>
                  <a:cubicBezTo>
                    <a:pt x="1299329" y="1646923"/>
                    <a:pt x="942796" y="1006976"/>
                    <a:pt x="942796" y="1006976"/>
                  </a:cubicBezTo>
                  <a:lnTo>
                    <a:pt x="1299269" y="784983"/>
                  </a:lnTo>
                  <a:lnTo>
                    <a:pt x="1299269" y="778025"/>
                  </a:lnTo>
                  <a:cubicBezTo>
                    <a:pt x="1299269" y="769568"/>
                    <a:pt x="1297350" y="760510"/>
                    <a:pt x="1293811" y="751813"/>
                  </a:cubicBezTo>
                  <a:cubicBezTo>
                    <a:pt x="1290212" y="742576"/>
                    <a:pt x="1284933" y="733699"/>
                    <a:pt x="1278575" y="726141"/>
                  </a:cubicBezTo>
                  <a:cubicBezTo>
                    <a:pt x="1277556" y="724941"/>
                    <a:pt x="1276476" y="723742"/>
                    <a:pt x="1275396" y="722602"/>
                  </a:cubicBezTo>
                  <a:cubicBezTo>
                    <a:pt x="1274557" y="721582"/>
                    <a:pt x="1273597" y="720683"/>
                    <a:pt x="1272637" y="719843"/>
                  </a:cubicBezTo>
                  <a:cubicBezTo>
                    <a:pt x="1272097" y="719303"/>
                    <a:pt x="1271498" y="718763"/>
                    <a:pt x="1270958" y="718223"/>
                  </a:cubicBezTo>
                  <a:cubicBezTo>
                    <a:pt x="1267599" y="715104"/>
                    <a:pt x="1264000" y="712465"/>
                    <a:pt x="1260221" y="710306"/>
                  </a:cubicBezTo>
                  <a:lnTo>
                    <a:pt x="39108" y="5338"/>
                  </a:lnTo>
                  <a:cubicBezTo>
                    <a:pt x="34130" y="2519"/>
                    <a:pt x="29331" y="840"/>
                    <a:pt x="25012" y="240"/>
                  </a:cubicBezTo>
                  <a:cubicBezTo>
                    <a:pt x="24413" y="180"/>
                    <a:pt x="23753" y="120"/>
                    <a:pt x="23213" y="60"/>
                  </a:cubicBezTo>
                  <a:cubicBezTo>
                    <a:pt x="19794" y="-180"/>
                    <a:pt x="16555" y="300"/>
                    <a:pt x="13796" y="1500"/>
                  </a:cubicBezTo>
                  <a:cubicBezTo>
                    <a:pt x="12956" y="1799"/>
                    <a:pt x="12296" y="2219"/>
                    <a:pt x="11517" y="2639"/>
                  </a:cubicBezTo>
                  <a:lnTo>
                    <a:pt x="11097" y="2879"/>
                  </a:lnTo>
                  <a:cubicBezTo>
                    <a:pt x="11097" y="2879"/>
                    <a:pt x="10797" y="2999"/>
                    <a:pt x="10617" y="3059"/>
                  </a:cubicBezTo>
                  <a:cubicBezTo>
                    <a:pt x="10317" y="3239"/>
                    <a:pt x="10137" y="3419"/>
                    <a:pt x="9897" y="3659"/>
                  </a:cubicBezTo>
                  <a:cubicBezTo>
                    <a:pt x="8218" y="4859"/>
                    <a:pt x="6778" y="6298"/>
                    <a:pt x="5518" y="8038"/>
                  </a:cubicBezTo>
                  <a:cubicBezTo>
                    <a:pt x="2039" y="12776"/>
                    <a:pt x="0" y="19434"/>
                    <a:pt x="0" y="27892"/>
                  </a:cubicBezTo>
                  <a:lnTo>
                    <a:pt x="0" y="61541"/>
                  </a:lnTo>
                  <a:cubicBezTo>
                    <a:pt x="0" y="61541"/>
                    <a:pt x="361871" y="704607"/>
                    <a:pt x="361871" y="704607"/>
                  </a:cubicBezTo>
                  <a:lnTo>
                    <a:pt x="60" y="939556"/>
                  </a:lnTo>
                  <a:lnTo>
                    <a:pt x="60" y="945795"/>
                  </a:lnTo>
                  <a:cubicBezTo>
                    <a:pt x="60" y="954192"/>
                    <a:pt x="1979" y="963129"/>
                    <a:pt x="5518" y="971947"/>
                  </a:cubicBezTo>
                  <a:lnTo>
                    <a:pt x="380585" y="739577"/>
                  </a:lnTo>
                  <a:lnTo>
                    <a:pt x="381365" y="739097"/>
                  </a:lnTo>
                  <a:lnTo>
                    <a:pt x="531560" y="1006016"/>
                  </a:lnTo>
                  <a:lnTo>
                    <a:pt x="533420" y="1009375"/>
                  </a:lnTo>
                  <a:cubicBezTo>
                    <a:pt x="570428" y="1073436"/>
                    <a:pt x="624052" y="1119562"/>
                    <a:pt x="676776" y="1132818"/>
                  </a:cubicBezTo>
                  <a:cubicBezTo>
                    <a:pt x="706587" y="1140256"/>
                    <a:pt x="734419" y="1136657"/>
                    <a:pt x="757272" y="1122441"/>
                  </a:cubicBezTo>
                  <a:lnTo>
                    <a:pt x="906987" y="1029229"/>
                  </a:lnTo>
                  <a:lnTo>
                    <a:pt x="918864" y="1050283"/>
                  </a:lnTo>
                  <a:lnTo>
                    <a:pt x="1293931" y="1715722"/>
                  </a:lnTo>
                  <a:close/>
                </a:path>
              </a:pathLst>
            </a:custGeom>
            <a:solidFill>
              <a:srgbClr val="0076C2"/>
            </a:solidFill>
            <a:ln w="0" cap="flat">
              <a:noFill/>
              <a:prstDash val="solid"/>
              <a:miter/>
            </a:ln>
          </p:spPr>
          <p:txBody>
            <a:bodyPr rtlCol="0" anchor="ctr"/>
            <a:lstStyle/>
            <a:p>
              <a:endParaRPr lang="en-GB"/>
            </a:p>
          </p:txBody>
        </p:sp>
        <p:sp>
          <p:nvSpPr>
            <p:cNvPr id="275" name="Vrije vorm: vorm 274">
              <a:extLst>
                <a:ext uri="{FF2B5EF4-FFF2-40B4-BE49-F238E27FC236}">
                  <a16:creationId xmlns:a16="http://schemas.microsoft.com/office/drawing/2014/main" id="{EFCF99C6-3FF2-1559-C111-139010636043}"/>
                </a:ext>
              </a:extLst>
            </p:cNvPr>
            <p:cNvSpPr/>
            <p:nvPr/>
          </p:nvSpPr>
          <p:spPr>
            <a:xfrm>
              <a:off x="5468082" y="1910480"/>
              <a:ext cx="1288412" cy="1105657"/>
            </a:xfrm>
            <a:custGeom>
              <a:avLst/>
              <a:gdLst>
                <a:gd name="connsiteX0" fmla="*/ 0 w 1288412"/>
                <a:gd name="connsiteY0" fmla="*/ 8061 h 1105657"/>
                <a:gd name="connsiteX1" fmla="*/ 33650 w 1288412"/>
                <a:gd name="connsiteY1" fmla="*/ 5362 h 1105657"/>
                <a:gd name="connsiteX2" fmla="*/ 1254763 w 1288412"/>
                <a:gd name="connsiteY2" fmla="*/ 710389 h 1105657"/>
                <a:gd name="connsiteX3" fmla="*/ 1288412 w 1288412"/>
                <a:gd name="connsiteY3" fmla="*/ 751897 h 1105657"/>
                <a:gd name="connsiteX4" fmla="*/ 735439 w 1288412"/>
                <a:gd name="connsiteY4" fmla="*/ 1096193 h 1105657"/>
                <a:gd name="connsiteX5" fmla="*/ 553094 w 1288412"/>
                <a:gd name="connsiteY5" fmla="*/ 990925 h 1105657"/>
                <a:gd name="connsiteX6" fmla="*/ 0 w 1288412"/>
                <a:gd name="connsiteY6" fmla="*/ 8061 h 110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8412" h="1105657">
                  <a:moveTo>
                    <a:pt x="0" y="8061"/>
                  </a:moveTo>
                  <a:cubicBezTo>
                    <a:pt x="6778" y="-1296"/>
                    <a:pt x="19314" y="-2915"/>
                    <a:pt x="33650" y="5362"/>
                  </a:cubicBezTo>
                  <a:lnTo>
                    <a:pt x="1254763" y="710389"/>
                  </a:lnTo>
                  <a:cubicBezTo>
                    <a:pt x="1269098" y="718667"/>
                    <a:pt x="1281635" y="734742"/>
                    <a:pt x="1288412" y="751897"/>
                  </a:cubicBezTo>
                  <a:lnTo>
                    <a:pt x="735439" y="1096193"/>
                  </a:lnTo>
                  <a:cubicBezTo>
                    <a:pt x="685654" y="1127204"/>
                    <a:pt x="602879" y="1079398"/>
                    <a:pt x="553094" y="990925"/>
                  </a:cubicBezTo>
                  <a:lnTo>
                    <a:pt x="0" y="8061"/>
                  </a:lnTo>
                  <a:close/>
                </a:path>
              </a:pathLst>
            </a:custGeom>
            <a:solidFill>
              <a:schemeClr val="accent1"/>
            </a:solidFill>
            <a:ln w="0" cap="flat">
              <a:noFill/>
              <a:prstDash val="solid"/>
              <a:miter/>
            </a:ln>
          </p:spPr>
          <p:txBody>
            <a:bodyPr rtlCol="0" anchor="ctr"/>
            <a:lstStyle/>
            <a:p>
              <a:endParaRPr lang="en-GB"/>
            </a:p>
          </p:txBody>
        </p:sp>
        <p:sp>
          <p:nvSpPr>
            <p:cNvPr id="276" name="Vrije vorm: vorm 275">
              <a:extLst>
                <a:ext uri="{FF2B5EF4-FFF2-40B4-BE49-F238E27FC236}">
                  <a16:creationId xmlns:a16="http://schemas.microsoft.com/office/drawing/2014/main" id="{D9733CE8-1B20-E078-D9DE-41901C8289B4}"/>
                </a:ext>
              </a:extLst>
            </p:cNvPr>
            <p:cNvSpPr/>
            <p:nvPr/>
          </p:nvSpPr>
          <p:spPr>
            <a:xfrm>
              <a:off x="5483878" y="1907058"/>
              <a:ext cx="1281733" cy="1718328"/>
            </a:xfrm>
            <a:custGeom>
              <a:avLst/>
              <a:gdLst>
                <a:gd name="connsiteX0" fmla="*/ 1275256 w 1281733"/>
                <a:gd name="connsiteY0" fmla="*/ 1718268 h 1718328"/>
                <a:gd name="connsiteX1" fmla="*/ 1273816 w 1281733"/>
                <a:gd name="connsiteY1" fmla="*/ 1717969 h 1718328"/>
                <a:gd name="connsiteX2" fmla="*/ 1271897 w 1281733"/>
                <a:gd name="connsiteY2" fmla="*/ 1713110 h 1718328"/>
                <a:gd name="connsiteX3" fmla="*/ 1274356 w 1281733"/>
                <a:gd name="connsiteY3" fmla="*/ 1699434 h 1718328"/>
                <a:gd name="connsiteX4" fmla="*/ 1274356 w 1281733"/>
                <a:gd name="connsiteY4" fmla="*/ 1650429 h 1718328"/>
                <a:gd name="connsiteX5" fmla="*/ 1274356 w 1281733"/>
                <a:gd name="connsiteY5" fmla="*/ 781531 h 1718328"/>
                <a:gd name="connsiteX6" fmla="*/ 1269138 w 1281733"/>
                <a:gd name="connsiteY6" fmla="*/ 756699 h 1718328"/>
                <a:gd name="connsiteX7" fmla="*/ 1254502 w 1281733"/>
                <a:gd name="connsiteY7" fmla="*/ 732046 h 1718328"/>
                <a:gd name="connsiteX8" fmla="*/ 1251443 w 1281733"/>
                <a:gd name="connsiteY8" fmla="*/ 728687 h 1718328"/>
                <a:gd name="connsiteX9" fmla="*/ 1248924 w 1281733"/>
                <a:gd name="connsiteY9" fmla="*/ 726108 h 1718328"/>
                <a:gd name="connsiteX10" fmla="*/ 1247304 w 1281733"/>
                <a:gd name="connsiteY10" fmla="*/ 724608 h 1718328"/>
                <a:gd name="connsiteX11" fmla="*/ 1237107 w 1281733"/>
                <a:gd name="connsiteY11" fmla="*/ 717051 h 1718328"/>
                <a:gd name="connsiteX12" fmla="*/ 15995 w 1281733"/>
                <a:gd name="connsiteY12" fmla="*/ 11963 h 1718328"/>
                <a:gd name="connsiteX13" fmla="*/ 3219 w 1281733"/>
                <a:gd name="connsiteY13" fmla="*/ 7345 h 1718328"/>
                <a:gd name="connsiteX14" fmla="*/ 40 w 1281733"/>
                <a:gd name="connsiteY14" fmla="*/ 3206 h 1718328"/>
                <a:gd name="connsiteX15" fmla="*/ 4178 w 1281733"/>
                <a:gd name="connsiteY15" fmla="*/ 27 h 1718328"/>
                <a:gd name="connsiteX16" fmla="*/ 19654 w 1281733"/>
                <a:gd name="connsiteY16" fmla="*/ 5605 h 1718328"/>
                <a:gd name="connsiteX17" fmla="*/ 1240766 w 1281733"/>
                <a:gd name="connsiteY17" fmla="*/ 710693 h 1718328"/>
                <a:gd name="connsiteX18" fmla="*/ 1252163 w 1281733"/>
                <a:gd name="connsiteY18" fmla="*/ 719090 h 1718328"/>
                <a:gd name="connsiteX19" fmla="*/ 1254022 w 1281733"/>
                <a:gd name="connsiteY19" fmla="*/ 720830 h 1718328"/>
                <a:gd name="connsiteX20" fmla="*/ 1256901 w 1281733"/>
                <a:gd name="connsiteY20" fmla="*/ 723769 h 1718328"/>
                <a:gd name="connsiteX21" fmla="*/ 1259901 w 1281733"/>
                <a:gd name="connsiteY21" fmla="*/ 727068 h 1718328"/>
                <a:gd name="connsiteX22" fmla="*/ 1276036 w 1281733"/>
                <a:gd name="connsiteY22" fmla="*/ 754060 h 1718328"/>
                <a:gd name="connsiteX23" fmla="*/ 1281734 w 1281733"/>
                <a:gd name="connsiteY23" fmla="*/ 781591 h 1718328"/>
                <a:gd name="connsiteX24" fmla="*/ 1281734 w 1281733"/>
                <a:gd name="connsiteY24" fmla="*/ 1699494 h 1718328"/>
                <a:gd name="connsiteX25" fmla="*/ 1278675 w 1281733"/>
                <a:gd name="connsiteY25" fmla="*/ 1716109 h 1718328"/>
                <a:gd name="connsiteX26" fmla="*/ 1275256 w 1281733"/>
                <a:gd name="connsiteY26" fmla="*/ 1718329 h 171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81733" h="1718328">
                  <a:moveTo>
                    <a:pt x="1275256" y="1718268"/>
                  </a:moveTo>
                  <a:cubicBezTo>
                    <a:pt x="1274776" y="1718268"/>
                    <a:pt x="1274296" y="1718149"/>
                    <a:pt x="1273816" y="1717969"/>
                  </a:cubicBezTo>
                  <a:cubicBezTo>
                    <a:pt x="1271957" y="1717129"/>
                    <a:pt x="1271057" y="1714970"/>
                    <a:pt x="1271897" y="1713110"/>
                  </a:cubicBezTo>
                  <a:cubicBezTo>
                    <a:pt x="1273517" y="1709331"/>
                    <a:pt x="1274356" y="1704773"/>
                    <a:pt x="1274356" y="1699434"/>
                  </a:cubicBezTo>
                  <a:lnTo>
                    <a:pt x="1274356" y="1650429"/>
                  </a:lnTo>
                  <a:cubicBezTo>
                    <a:pt x="1274356" y="1650429"/>
                    <a:pt x="1274356" y="781531"/>
                    <a:pt x="1274356" y="781531"/>
                  </a:cubicBezTo>
                  <a:cubicBezTo>
                    <a:pt x="1274356" y="773674"/>
                    <a:pt x="1272557" y="765096"/>
                    <a:pt x="1269138" y="756699"/>
                  </a:cubicBezTo>
                  <a:cubicBezTo>
                    <a:pt x="1265659" y="747821"/>
                    <a:pt x="1260620" y="739304"/>
                    <a:pt x="1254502" y="732046"/>
                  </a:cubicBezTo>
                  <a:cubicBezTo>
                    <a:pt x="1253423" y="730787"/>
                    <a:pt x="1252463" y="729707"/>
                    <a:pt x="1251443" y="728687"/>
                  </a:cubicBezTo>
                  <a:cubicBezTo>
                    <a:pt x="1250543" y="727668"/>
                    <a:pt x="1249764" y="726888"/>
                    <a:pt x="1248924" y="726108"/>
                  </a:cubicBezTo>
                  <a:cubicBezTo>
                    <a:pt x="1248264" y="725448"/>
                    <a:pt x="1247784" y="725028"/>
                    <a:pt x="1247304" y="724608"/>
                  </a:cubicBezTo>
                  <a:cubicBezTo>
                    <a:pt x="1244005" y="721549"/>
                    <a:pt x="1240646" y="719090"/>
                    <a:pt x="1237107" y="717051"/>
                  </a:cubicBezTo>
                  <a:lnTo>
                    <a:pt x="15995" y="11963"/>
                  </a:lnTo>
                  <a:cubicBezTo>
                    <a:pt x="11496" y="9384"/>
                    <a:pt x="7177" y="7825"/>
                    <a:pt x="3219" y="7345"/>
                  </a:cubicBezTo>
                  <a:cubicBezTo>
                    <a:pt x="1179" y="7105"/>
                    <a:pt x="-260" y="5245"/>
                    <a:pt x="40" y="3206"/>
                  </a:cubicBezTo>
                  <a:cubicBezTo>
                    <a:pt x="279" y="1167"/>
                    <a:pt x="2199" y="-213"/>
                    <a:pt x="4178" y="27"/>
                  </a:cubicBezTo>
                  <a:cubicBezTo>
                    <a:pt x="9097" y="687"/>
                    <a:pt x="14255" y="2546"/>
                    <a:pt x="19654" y="5605"/>
                  </a:cubicBezTo>
                  <a:lnTo>
                    <a:pt x="1240766" y="710693"/>
                  </a:lnTo>
                  <a:cubicBezTo>
                    <a:pt x="1244785" y="712972"/>
                    <a:pt x="1248624" y="715791"/>
                    <a:pt x="1252163" y="719090"/>
                  </a:cubicBezTo>
                  <a:cubicBezTo>
                    <a:pt x="1252823" y="719690"/>
                    <a:pt x="1253423" y="720230"/>
                    <a:pt x="1254022" y="720830"/>
                  </a:cubicBezTo>
                  <a:cubicBezTo>
                    <a:pt x="1254982" y="721729"/>
                    <a:pt x="1256002" y="722689"/>
                    <a:pt x="1256901" y="723769"/>
                  </a:cubicBezTo>
                  <a:cubicBezTo>
                    <a:pt x="1257861" y="724728"/>
                    <a:pt x="1258881" y="725928"/>
                    <a:pt x="1259901" y="727068"/>
                  </a:cubicBezTo>
                  <a:cubicBezTo>
                    <a:pt x="1266739" y="735225"/>
                    <a:pt x="1272257" y="744402"/>
                    <a:pt x="1276036" y="754060"/>
                  </a:cubicBezTo>
                  <a:cubicBezTo>
                    <a:pt x="1279755" y="763297"/>
                    <a:pt x="1281734" y="772834"/>
                    <a:pt x="1281734" y="781591"/>
                  </a:cubicBezTo>
                  <a:lnTo>
                    <a:pt x="1281734" y="1699494"/>
                  </a:lnTo>
                  <a:cubicBezTo>
                    <a:pt x="1281734" y="1705852"/>
                    <a:pt x="1280714" y="1711431"/>
                    <a:pt x="1278675" y="1716109"/>
                  </a:cubicBezTo>
                  <a:cubicBezTo>
                    <a:pt x="1278075" y="1717489"/>
                    <a:pt x="1276696" y="1718329"/>
                    <a:pt x="1275256" y="1718329"/>
                  </a:cubicBezTo>
                  <a:close/>
                </a:path>
              </a:pathLst>
            </a:custGeom>
            <a:solidFill>
              <a:srgbClr val="FFFFFF"/>
            </a:solidFill>
            <a:ln w="0" cap="flat">
              <a:noFill/>
              <a:prstDash val="solid"/>
              <a:miter/>
            </a:ln>
          </p:spPr>
          <p:txBody>
            <a:bodyPr rtlCol="0" anchor="ctr"/>
            <a:lstStyle/>
            <a:p>
              <a:endParaRPr lang="en-GB"/>
            </a:p>
          </p:txBody>
        </p:sp>
        <p:sp>
          <p:nvSpPr>
            <p:cNvPr id="277" name="Vrije vorm: vorm 276">
              <a:extLst>
                <a:ext uri="{FF2B5EF4-FFF2-40B4-BE49-F238E27FC236}">
                  <a16:creationId xmlns:a16="http://schemas.microsoft.com/office/drawing/2014/main" id="{4BDF2BEB-6B1D-B318-F667-D434A2650DE9}"/>
                </a:ext>
              </a:extLst>
            </p:cNvPr>
            <p:cNvSpPr/>
            <p:nvPr/>
          </p:nvSpPr>
          <p:spPr>
            <a:xfrm>
              <a:off x="6412138" y="2306368"/>
              <a:ext cx="587763" cy="782839"/>
            </a:xfrm>
            <a:custGeom>
              <a:avLst/>
              <a:gdLst>
                <a:gd name="connsiteX0" fmla="*/ 587763 w 587763"/>
                <a:gd name="connsiteY0" fmla="*/ 549091 h 782839"/>
                <a:gd name="connsiteX1" fmla="*/ 293912 w 587763"/>
                <a:gd name="connsiteY1" fmla="*/ 40084 h 782839"/>
                <a:gd name="connsiteX2" fmla="*/ 83855 w 587763"/>
                <a:gd name="connsiteY2" fmla="*/ 20950 h 782839"/>
                <a:gd name="connsiteX3" fmla="*/ 0 w 587763"/>
                <a:gd name="connsiteY3" fmla="*/ 69355 h 782839"/>
                <a:gd name="connsiteX4" fmla="*/ 36889 w 587763"/>
                <a:gd name="connsiteY4" fmla="*/ 66536 h 782839"/>
                <a:gd name="connsiteX5" fmla="*/ 0 w 587763"/>
                <a:gd name="connsiteY5" fmla="*/ 209833 h 782839"/>
                <a:gd name="connsiteX6" fmla="*/ 293912 w 587763"/>
                <a:gd name="connsiteY6" fmla="*/ 718839 h 782839"/>
                <a:gd name="connsiteX7" fmla="*/ 426112 w 587763"/>
                <a:gd name="connsiteY7" fmla="*/ 758847 h 782839"/>
                <a:gd name="connsiteX8" fmla="*/ 426112 w 587763"/>
                <a:gd name="connsiteY8" fmla="*/ 782840 h 782839"/>
                <a:gd name="connsiteX9" fmla="*/ 496651 w 587763"/>
                <a:gd name="connsiteY9" fmla="*/ 742052 h 782839"/>
                <a:gd name="connsiteX10" fmla="*/ 506608 w 587763"/>
                <a:gd name="connsiteY10" fmla="*/ 736294 h 782839"/>
                <a:gd name="connsiteX11" fmla="*/ 508347 w 587763"/>
                <a:gd name="connsiteY11" fmla="*/ 735274 h 782839"/>
                <a:gd name="connsiteX12" fmla="*/ 587763 w 587763"/>
                <a:gd name="connsiteY12" fmla="*/ 549151 h 78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7763" h="782839">
                  <a:moveTo>
                    <a:pt x="587763" y="549091"/>
                  </a:moveTo>
                  <a:cubicBezTo>
                    <a:pt x="587763" y="361647"/>
                    <a:pt x="456163" y="133776"/>
                    <a:pt x="293912" y="40084"/>
                  </a:cubicBezTo>
                  <a:cubicBezTo>
                    <a:pt x="211616" y="-7421"/>
                    <a:pt x="137239" y="-11260"/>
                    <a:pt x="83855" y="20950"/>
                  </a:cubicBezTo>
                  <a:cubicBezTo>
                    <a:pt x="83855" y="20950"/>
                    <a:pt x="0" y="69355"/>
                    <a:pt x="0" y="69355"/>
                  </a:cubicBezTo>
                  <a:lnTo>
                    <a:pt x="36889" y="66536"/>
                  </a:lnTo>
                  <a:cubicBezTo>
                    <a:pt x="13436" y="101746"/>
                    <a:pt x="0" y="150091"/>
                    <a:pt x="0" y="209833"/>
                  </a:cubicBezTo>
                  <a:cubicBezTo>
                    <a:pt x="0" y="397276"/>
                    <a:pt x="131600" y="625148"/>
                    <a:pt x="293912" y="718839"/>
                  </a:cubicBezTo>
                  <a:cubicBezTo>
                    <a:pt x="341477" y="746311"/>
                    <a:pt x="386344" y="759087"/>
                    <a:pt x="426112" y="758847"/>
                  </a:cubicBezTo>
                  <a:lnTo>
                    <a:pt x="426112" y="782840"/>
                  </a:lnTo>
                  <a:lnTo>
                    <a:pt x="496651" y="742052"/>
                  </a:lnTo>
                  <a:cubicBezTo>
                    <a:pt x="500070" y="740253"/>
                    <a:pt x="503368" y="738333"/>
                    <a:pt x="506608" y="736294"/>
                  </a:cubicBezTo>
                  <a:lnTo>
                    <a:pt x="508347" y="735274"/>
                  </a:lnTo>
                  <a:cubicBezTo>
                    <a:pt x="557472" y="703064"/>
                    <a:pt x="587763" y="638943"/>
                    <a:pt x="587763" y="549151"/>
                  </a:cubicBezTo>
                  <a:close/>
                </a:path>
              </a:pathLst>
            </a:custGeom>
            <a:solidFill>
              <a:schemeClr val="accent5">
                <a:lumMod val="75000"/>
              </a:schemeClr>
            </a:solidFill>
            <a:ln w="0" cap="flat">
              <a:noFill/>
              <a:prstDash val="solid"/>
              <a:miter/>
            </a:ln>
          </p:spPr>
          <p:txBody>
            <a:bodyPr rtlCol="0" anchor="ctr"/>
            <a:lstStyle/>
            <a:p>
              <a:endParaRPr lang="en-GB"/>
            </a:p>
          </p:txBody>
        </p:sp>
        <p:sp>
          <p:nvSpPr>
            <p:cNvPr id="278" name="Vrije vorm: vorm 277">
              <a:extLst>
                <a:ext uri="{FF2B5EF4-FFF2-40B4-BE49-F238E27FC236}">
                  <a16:creationId xmlns:a16="http://schemas.microsoft.com/office/drawing/2014/main" id="{79C56C56-246D-0BF5-A495-BF26A7A06DA7}"/>
                </a:ext>
              </a:extLst>
            </p:cNvPr>
            <p:cNvSpPr/>
            <p:nvPr/>
          </p:nvSpPr>
          <p:spPr>
            <a:xfrm rot="19799999">
              <a:off x="6385728" y="2316402"/>
              <a:ext cx="479855" cy="831228"/>
            </a:xfrm>
            <a:custGeom>
              <a:avLst/>
              <a:gdLst>
                <a:gd name="connsiteX0" fmla="*/ 479855 w 479855"/>
                <a:gd name="connsiteY0" fmla="*/ 415614 h 831228"/>
                <a:gd name="connsiteX1" fmla="*/ 239928 w 479855"/>
                <a:gd name="connsiteY1" fmla="*/ 831229 h 831228"/>
                <a:gd name="connsiteX2" fmla="*/ 0 w 479855"/>
                <a:gd name="connsiteY2" fmla="*/ 415614 h 831228"/>
                <a:gd name="connsiteX3" fmla="*/ 239928 w 479855"/>
                <a:gd name="connsiteY3" fmla="*/ 0 h 831228"/>
                <a:gd name="connsiteX4" fmla="*/ 479855 w 479855"/>
                <a:gd name="connsiteY4" fmla="*/ 415614 h 831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855" h="831228">
                  <a:moveTo>
                    <a:pt x="479855" y="415614"/>
                  </a:moveTo>
                  <a:cubicBezTo>
                    <a:pt x="479855" y="645152"/>
                    <a:pt x="372436" y="831229"/>
                    <a:pt x="239928" y="831229"/>
                  </a:cubicBezTo>
                  <a:cubicBezTo>
                    <a:pt x="107419" y="831229"/>
                    <a:pt x="0" y="645152"/>
                    <a:pt x="0" y="415614"/>
                  </a:cubicBezTo>
                  <a:cubicBezTo>
                    <a:pt x="0" y="186077"/>
                    <a:pt x="107419" y="0"/>
                    <a:pt x="239928" y="0"/>
                  </a:cubicBezTo>
                  <a:cubicBezTo>
                    <a:pt x="372436" y="0"/>
                    <a:pt x="479855" y="186077"/>
                    <a:pt x="479855" y="415614"/>
                  </a:cubicBezTo>
                  <a:close/>
                </a:path>
              </a:pathLst>
            </a:custGeom>
            <a:solidFill>
              <a:schemeClr val="accent5"/>
            </a:solidFill>
            <a:ln w="0" cap="flat">
              <a:noFill/>
              <a:prstDash val="solid"/>
              <a:miter/>
            </a:ln>
          </p:spPr>
          <p:txBody>
            <a:bodyPr rtlCol="0" anchor="ctr"/>
            <a:lstStyle/>
            <a:p>
              <a:endParaRPr lang="en-GB"/>
            </a:p>
          </p:txBody>
        </p:sp>
        <p:sp>
          <p:nvSpPr>
            <p:cNvPr id="279" name="Vrije vorm: vorm 278">
              <a:extLst>
                <a:ext uri="{FF2B5EF4-FFF2-40B4-BE49-F238E27FC236}">
                  <a16:creationId xmlns:a16="http://schemas.microsoft.com/office/drawing/2014/main" id="{1F5A0317-9928-79E4-9A9A-604BCFA49725}"/>
                </a:ext>
              </a:extLst>
            </p:cNvPr>
            <p:cNvSpPr/>
            <p:nvPr/>
          </p:nvSpPr>
          <p:spPr>
            <a:xfrm>
              <a:off x="6536241" y="2551650"/>
              <a:ext cx="137958" cy="389042"/>
            </a:xfrm>
            <a:custGeom>
              <a:avLst/>
              <a:gdLst>
                <a:gd name="connsiteX0" fmla="*/ 137959 w 137958"/>
                <a:gd name="connsiteY0" fmla="*/ 389043 h 389042"/>
                <a:gd name="connsiteX1" fmla="*/ 83075 w 137958"/>
                <a:gd name="connsiteY1" fmla="*/ 357372 h 389042"/>
                <a:gd name="connsiteX2" fmla="*/ 83075 w 137958"/>
                <a:gd name="connsiteY2" fmla="*/ 78336 h 389042"/>
                <a:gd name="connsiteX3" fmla="*/ 31910 w 137958"/>
                <a:gd name="connsiteY3" fmla="*/ 110007 h 389042"/>
                <a:gd name="connsiteX4" fmla="*/ 0 w 137958"/>
                <a:gd name="connsiteY4" fmla="*/ 53084 h 389042"/>
                <a:gd name="connsiteX5" fmla="*/ 90093 w 137958"/>
                <a:gd name="connsiteY5" fmla="*/ 0 h 389042"/>
                <a:gd name="connsiteX6" fmla="*/ 137959 w 137958"/>
                <a:gd name="connsiteY6" fmla="*/ 27652 h 389042"/>
                <a:gd name="connsiteX7" fmla="*/ 137959 w 137958"/>
                <a:gd name="connsiteY7" fmla="*/ 389043 h 38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58" h="389042">
                  <a:moveTo>
                    <a:pt x="137959" y="389043"/>
                  </a:moveTo>
                  <a:lnTo>
                    <a:pt x="83075" y="357372"/>
                  </a:lnTo>
                  <a:lnTo>
                    <a:pt x="83075" y="78336"/>
                  </a:lnTo>
                  <a:lnTo>
                    <a:pt x="31910" y="110007"/>
                  </a:lnTo>
                  <a:lnTo>
                    <a:pt x="0" y="53084"/>
                  </a:lnTo>
                  <a:lnTo>
                    <a:pt x="90093" y="0"/>
                  </a:lnTo>
                  <a:lnTo>
                    <a:pt x="137959" y="27652"/>
                  </a:lnTo>
                  <a:lnTo>
                    <a:pt x="137959" y="389043"/>
                  </a:lnTo>
                  <a:close/>
                </a:path>
              </a:pathLst>
            </a:custGeom>
            <a:solidFill>
              <a:srgbClr val="FFFFFF"/>
            </a:solidFill>
            <a:ln w="0" cap="flat">
              <a:noFill/>
              <a:prstDash val="solid"/>
              <a:miter/>
            </a:ln>
          </p:spPr>
          <p:txBody>
            <a:bodyPr rtlCol="0" anchor="ctr"/>
            <a:lstStyle/>
            <a:p>
              <a:endParaRPr lang="en-GB"/>
            </a:p>
          </p:txBody>
        </p:sp>
        <p:sp>
          <p:nvSpPr>
            <p:cNvPr id="280" name="Vrije vorm: vorm 279">
              <a:extLst>
                <a:ext uri="{FF2B5EF4-FFF2-40B4-BE49-F238E27FC236}">
                  <a16:creationId xmlns:a16="http://schemas.microsoft.com/office/drawing/2014/main" id="{78B46989-A1EC-A273-9F0E-56F30D0D7F8A}"/>
                </a:ext>
              </a:extLst>
            </p:cNvPr>
            <p:cNvSpPr/>
            <p:nvPr/>
          </p:nvSpPr>
          <p:spPr>
            <a:xfrm>
              <a:off x="6440915" y="2348769"/>
              <a:ext cx="482268" cy="727123"/>
            </a:xfrm>
            <a:custGeom>
              <a:avLst/>
              <a:gdLst>
                <a:gd name="connsiteX0" fmla="*/ 419108 w 482268"/>
                <a:gd name="connsiteY0" fmla="*/ 727064 h 727123"/>
                <a:gd name="connsiteX1" fmla="*/ 416409 w 482268"/>
                <a:gd name="connsiteY1" fmla="*/ 725924 h 727123"/>
                <a:gd name="connsiteX2" fmla="*/ 416529 w 482268"/>
                <a:gd name="connsiteY2" fmla="*/ 720706 h 727123"/>
                <a:gd name="connsiteX3" fmla="*/ 474891 w 482268"/>
                <a:gd name="connsiteY3" fmla="*/ 552936 h 727123"/>
                <a:gd name="connsiteX4" fmla="*/ 182839 w 482268"/>
                <a:gd name="connsiteY4" fmla="*/ 47109 h 727123"/>
                <a:gd name="connsiteX5" fmla="*/ 4872 w 482268"/>
                <a:gd name="connsiteY5" fmla="*/ 14899 h 727123"/>
                <a:gd name="connsiteX6" fmla="*/ 194 w 482268"/>
                <a:gd name="connsiteY6" fmla="*/ 12559 h 727123"/>
                <a:gd name="connsiteX7" fmla="*/ 2593 w 482268"/>
                <a:gd name="connsiteY7" fmla="*/ 7881 h 727123"/>
                <a:gd name="connsiteX8" fmla="*/ 186558 w 482268"/>
                <a:gd name="connsiteY8" fmla="*/ 40751 h 727123"/>
                <a:gd name="connsiteX9" fmla="*/ 482269 w 482268"/>
                <a:gd name="connsiteY9" fmla="*/ 552996 h 727123"/>
                <a:gd name="connsiteX10" fmla="*/ 421567 w 482268"/>
                <a:gd name="connsiteY10" fmla="*/ 726104 h 727123"/>
                <a:gd name="connsiteX11" fmla="*/ 419048 w 482268"/>
                <a:gd name="connsiteY11" fmla="*/ 727124 h 72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268" h="727123">
                  <a:moveTo>
                    <a:pt x="419108" y="727064"/>
                  </a:moveTo>
                  <a:cubicBezTo>
                    <a:pt x="418148" y="727064"/>
                    <a:pt x="417129" y="726704"/>
                    <a:pt x="416409" y="725924"/>
                  </a:cubicBezTo>
                  <a:cubicBezTo>
                    <a:pt x="415029" y="724424"/>
                    <a:pt x="415089" y="722085"/>
                    <a:pt x="416529" y="720706"/>
                  </a:cubicBezTo>
                  <a:cubicBezTo>
                    <a:pt x="454737" y="684596"/>
                    <a:pt x="474891" y="626594"/>
                    <a:pt x="474891" y="552936"/>
                  </a:cubicBezTo>
                  <a:cubicBezTo>
                    <a:pt x="474891" y="366992"/>
                    <a:pt x="343890" y="140081"/>
                    <a:pt x="182839" y="47109"/>
                  </a:cubicBezTo>
                  <a:cubicBezTo>
                    <a:pt x="117519" y="9380"/>
                    <a:pt x="55977" y="-1776"/>
                    <a:pt x="4872" y="14899"/>
                  </a:cubicBezTo>
                  <a:cubicBezTo>
                    <a:pt x="2953" y="15558"/>
                    <a:pt x="854" y="14479"/>
                    <a:pt x="194" y="12559"/>
                  </a:cubicBezTo>
                  <a:cubicBezTo>
                    <a:pt x="-466" y="10640"/>
                    <a:pt x="614" y="8540"/>
                    <a:pt x="2593" y="7881"/>
                  </a:cubicBezTo>
                  <a:cubicBezTo>
                    <a:pt x="55737" y="-9454"/>
                    <a:pt x="119318" y="1942"/>
                    <a:pt x="186558" y="40751"/>
                  </a:cubicBezTo>
                  <a:cubicBezTo>
                    <a:pt x="349649" y="134922"/>
                    <a:pt x="482269" y="364653"/>
                    <a:pt x="482269" y="552996"/>
                  </a:cubicBezTo>
                  <a:cubicBezTo>
                    <a:pt x="482269" y="628693"/>
                    <a:pt x="461275" y="688555"/>
                    <a:pt x="421567" y="726104"/>
                  </a:cubicBezTo>
                  <a:cubicBezTo>
                    <a:pt x="420847" y="726764"/>
                    <a:pt x="419948" y="727124"/>
                    <a:pt x="419048" y="727124"/>
                  </a:cubicBezTo>
                  <a:close/>
                </a:path>
              </a:pathLst>
            </a:custGeom>
            <a:solidFill>
              <a:srgbClr val="FFFFFF"/>
            </a:solidFill>
            <a:ln w="0" cap="flat">
              <a:noFill/>
              <a:prstDash val="solid"/>
              <a:miter/>
            </a:ln>
          </p:spPr>
          <p:txBody>
            <a:bodyPr rtlCol="0" anchor="ctr"/>
            <a:lstStyle/>
            <a:p>
              <a:endParaRPr lang="en-GB"/>
            </a:p>
          </p:txBody>
        </p:sp>
        <p:sp>
          <p:nvSpPr>
            <p:cNvPr id="281" name="Vrije vorm: vorm 280">
              <a:extLst>
                <a:ext uri="{FF2B5EF4-FFF2-40B4-BE49-F238E27FC236}">
                  <a16:creationId xmlns:a16="http://schemas.microsoft.com/office/drawing/2014/main" id="{A0840C75-1349-1BF1-D9B3-3E01BF8921DA}"/>
                </a:ext>
              </a:extLst>
            </p:cNvPr>
            <p:cNvSpPr/>
            <p:nvPr/>
          </p:nvSpPr>
          <p:spPr>
            <a:xfrm>
              <a:off x="6033131" y="3609764"/>
              <a:ext cx="63384" cy="21048"/>
            </a:xfrm>
            <a:custGeom>
              <a:avLst/>
              <a:gdLst>
                <a:gd name="connsiteX0" fmla="*/ 52226 w 63384"/>
                <a:gd name="connsiteY0" fmla="*/ 2307 h 21048"/>
                <a:gd name="connsiteX1" fmla="*/ 60323 w 63384"/>
                <a:gd name="connsiteY1" fmla="*/ 6205 h 21048"/>
                <a:gd name="connsiteX2" fmla="*/ 63142 w 63384"/>
                <a:gd name="connsiteY2" fmla="*/ 14363 h 21048"/>
                <a:gd name="connsiteX3" fmla="*/ 49826 w 63384"/>
                <a:gd name="connsiteY3" fmla="*/ 20661 h 21048"/>
                <a:gd name="connsiteX4" fmla="*/ 281 w 63384"/>
                <a:gd name="connsiteY4" fmla="*/ 10224 h 21048"/>
                <a:gd name="connsiteX5" fmla="*/ 52226 w 63384"/>
                <a:gd name="connsiteY5" fmla="*/ 2307 h 2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84" h="21048">
                  <a:moveTo>
                    <a:pt x="52226" y="2307"/>
                  </a:moveTo>
                  <a:cubicBezTo>
                    <a:pt x="55165" y="3146"/>
                    <a:pt x="58104" y="4166"/>
                    <a:pt x="60323" y="6205"/>
                  </a:cubicBezTo>
                  <a:cubicBezTo>
                    <a:pt x="62542" y="8245"/>
                    <a:pt x="63982" y="11424"/>
                    <a:pt x="63142" y="14363"/>
                  </a:cubicBezTo>
                  <a:cubicBezTo>
                    <a:pt x="61703" y="19461"/>
                    <a:pt x="55105" y="20601"/>
                    <a:pt x="49826" y="20661"/>
                  </a:cubicBezTo>
                  <a:cubicBezTo>
                    <a:pt x="41429" y="20781"/>
                    <a:pt x="-3978" y="23900"/>
                    <a:pt x="281" y="10224"/>
                  </a:cubicBezTo>
                  <a:cubicBezTo>
                    <a:pt x="4480" y="-3392"/>
                    <a:pt x="42628" y="-393"/>
                    <a:pt x="52226" y="2307"/>
                  </a:cubicBezTo>
                  <a:close/>
                </a:path>
              </a:pathLst>
            </a:custGeom>
            <a:solidFill>
              <a:srgbClr val="BFC5DD">
                <a:alpha val="20000"/>
              </a:srgbClr>
            </a:solidFill>
            <a:ln w="0" cap="flat">
              <a:noFill/>
              <a:prstDash val="solid"/>
              <a:miter/>
            </a:ln>
          </p:spPr>
          <p:txBody>
            <a:bodyPr rtlCol="0" anchor="ctr"/>
            <a:lstStyle/>
            <a:p>
              <a:endParaRPr lang="en-GB"/>
            </a:p>
          </p:txBody>
        </p:sp>
        <p:sp>
          <p:nvSpPr>
            <p:cNvPr id="282" name="Vrije vorm: vorm 281">
              <a:extLst>
                <a:ext uri="{FF2B5EF4-FFF2-40B4-BE49-F238E27FC236}">
                  <a16:creationId xmlns:a16="http://schemas.microsoft.com/office/drawing/2014/main" id="{7A91D6EE-635C-020B-677F-E0A28FC6742E}"/>
                </a:ext>
              </a:extLst>
            </p:cNvPr>
            <p:cNvSpPr/>
            <p:nvPr/>
          </p:nvSpPr>
          <p:spPr>
            <a:xfrm>
              <a:off x="4668823" y="2074704"/>
              <a:ext cx="567369" cy="542746"/>
            </a:xfrm>
            <a:custGeom>
              <a:avLst/>
              <a:gdLst>
                <a:gd name="connsiteX0" fmla="*/ 567309 w 567369"/>
                <a:gd name="connsiteY0" fmla="*/ 128452 h 542746"/>
                <a:gd name="connsiteX1" fmla="*/ 529281 w 567369"/>
                <a:gd name="connsiteY1" fmla="*/ 106618 h 542746"/>
                <a:gd name="connsiteX2" fmla="*/ 484354 w 567369"/>
                <a:gd name="connsiteY2" fmla="*/ 104399 h 542746"/>
                <a:gd name="connsiteX3" fmla="*/ 484354 w 567369"/>
                <a:gd name="connsiteY3" fmla="*/ 103319 h 542746"/>
                <a:gd name="connsiteX4" fmla="*/ 467499 w 567369"/>
                <a:gd name="connsiteY4" fmla="*/ 34760 h 542746"/>
                <a:gd name="connsiteX5" fmla="*/ 481595 w 567369"/>
                <a:gd name="connsiteY5" fmla="*/ 32601 h 542746"/>
                <a:gd name="connsiteX6" fmla="*/ 442187 w 567369"/>
                <a:gd name="connsiteY6" fmla="*/ 9748 h 542746"/>
                <a:gd name="connsiteX7" fmla="*/ 339618 w 567369"/>
                <a:gd name="connsiteY7" fmla="*/ 19765 h 542746"/>
                <a:gd name="connsiteX8" fmla="*/ 202019 w 567369"/>
                <a:gd name="connsiteY8" fmla="*/ 214286 h 542746"/>
                <a:gd name="connsiteX9" fmla="*/ 164950 w 567369"/>
                <a:gd name="connsiteY9" fmla="*/ 223343 h 542746"/>
                <a:gd name="connsiteX10" fmla="*/ 96271 w 567369"/>
                <a:gd name="connsiteY10" fmla="*/ 327472 h 542746"/>
                <a:gd name="connsiteX11" fmla="*/ 74678 w 567369"/>
                <a:gd name="connsiteY11" fmla="*/ 339948 h 542746"/>
                <a:gd name="connsiteX12" fmla="*/ 0 w 567369"/>
                <a:gd name="connsiteY12" fmla="*/ 469269 h 542746"/>
                <a:gd name="connsiteX13" fmla="*/ 20994 w 567369"/>
                <a:gd name="connsiteY13" fmla="*/ 517014 h 542746"/>
                <a:gd name="connsiteX14" fmla="*/ 21414 w 567369"/>
                <a:gd name="connsiteY14" fmla="*/ 517314 h 542746"/>
                <a:gd name="connsiteX15" fmla="*/ 22373 w 567369"/>
                <a:gd name="connsiteY15" fmla="*/ 517854 h 542746"/>
                <a:gd name="connsiteX16" fmla="*/ 65500 w 567369"/>
                <a:gd name="connsiteY16" fmla="*/ 542747 h 542746"/>
                <a:gd name="connsiteX17" fmla="*/ 76057 w 567369"/>
                <a:gd name="connsiteY17" fmla="*/ 511616 h 542746"/>
                <a:gd name="connsiteX18" fmla="*/ 473378 w 567369"/>
                <a:gd name="connsiteY18" fmla="*/ 282245 h 542746"/>
                <a:gd name="connsiteX19" fmla="*/ 548055 w 567369"/>
                <a:gd name="connsiteY19" fmla="*/ 152924 h 542746"/>
                <a:gd name="connsiteX20" fmla="*/ 545476 w 567369"/>
                <a:gd name="connsiteY20" fmla="*/ 131931 h 542746"/>
                <a:gd name="connsiteX21" fmla="*/ 567369 w 567369"/>
                <a:gd name="connsiteY21" fmla="*/ 128512 h 54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7369" h="542746">
                  <a:moveTo>
                    <a:pt x="567309" y="128452"/>
                  </a:moveTo>
                  <a:lnTo>
                    <a:pt x="529281" y="106618"/>
                  </a:lnTo>
                  <a:cubicBezTo>
                    <a:pt x="517944" y="98401"/>
                    <a:pt x="502169" y="97201"/>
                    <a:pt x="484354" y="104399"/>
                  </a:cubicBezTo>
                  <a:cubicBezTo>
                    <a:pt x="484354" y="104039"/>
                    <a:pt x="484354" y="103679"/>
                    <a:pt x="484354" y="103319"/>
                  </a:cubicBezTo>
                  <a:cubicBezTo>
                    <a:pt x="484354" y="75008"/>
                    <a:pt x="478236" y="51915"/>
                    <a:pt x="467499" y="34760"/>
                  </a:cubicBezTo>
                  <a:lnTo>
                    <a:pt x="481595" y="32601"/>
                  </a:lnTo>
                  <a:lnTo>
                    <a:pt x="442187" y="9748"/>
                  </a:lnTo>
                  <a:cubicBezTo>
                    <a:pt x="415975" y="-5488"/>
                    <a:pt x="379686" y="-3389"/>
                    <a:pt x="339618" y="19765"/>
                  </a:cubicBezTo>
                  <a:cubicBezTo>
                    <a:pt x="275437" y="56833"/>
                    <a:pt x="221033" y="136489"/>
                    <a:pt x="202019" y="214286"/>
                  </a:cubicBezTo>
                  <a:cubicBezTo>
                    <a:pt x="191222" y="212726"/>
                    <a:pt x="178566" y="215485"/>
                    <a:pt x="164950" y="223343"/>
                  </a:cubicBezTo>
                  <a:cubicBezTo>
                    <a:pt x="131121" y="242897"/>
                    <a:pt x="102869" y="286864"/>
                    <a:pt x="96271" y="327472"/>
                  </a:cubicBezTo>
                  <a:lnTo>
                    <a:pt x="74678" y="339948"/>
                  </a:lnTo>
                  <a:cubicBezTo>
                    <a:pt x="33410" y="363761"/>
                    <a:pt x="0" y="421643"/>
                    <a:pt x="0" y="469269"/>
                  </a:cubicBezTo>
                  <a:cubicBezTo>
                    <a:pt x="0" y="492542"/>
                    <a:pt x="8038" y="508977"/>
                    <a:pt x="20994" y="517014"/>
                  </a:cubicBezTo>
                  <a:cubicBezTo>
                    <a:pt x="20994" y="517014"/>
                    <a:pt x="21414" y="517314"/>
                    <a:pt x="21414" y="517314"/>
                  </a:cubicBezTo>
                  <a:cubicBezTo>
                    <a:pt x="21713" y="517494"/>
                    <a:pt x="22013" y="517674"/>
                    <a:pt x="22373" y="517854"/>
                  </a:cubicBezTo>
                  <a:lnTo>
                    <a:pt x="65500" y="542747"/>
                  </a:lnTo>
                  <a:lnTo>
                    <a:pt x="76057" y="511616"/>
                  </a:lnTo>
                  <a:lnTo>
                    <a:pt x="473378" y="282245"/>
                  </a:lnTo>
                  <a:cubicBezTo>
                    <a:pt x="514645" y="258432"/>
                    <a:pt x="548055" y="200550"/>
                    <a:pt x="548055" y="152924"/>
                  </a:cubicBezTo>
                  <a:cubicBezTo>
                    <a:pt x="548055" y="145127"/>
                    <a:pt x="547155" y="138169"/>
                    <a:pt x="545476" y="131931"/>
                  </a:cubicBezTo>
                  <a:lnTo>
                    <a:pt x="567369" y="128512"/>
                  </a:lnTo>
                  <a:close/>
                </a:path>
              </a:pathLst>
            </a:custGeom>
            <a:solidFill>
              <a:schemeClr val="bg1">
                <a:lumMod val="75000"/>
              </a:schemeClr>
            </a:solidFill>
            <a:ln w="0" cap="flat">
              <a:noFill/>
              <a:prstDash val="solid"/>
              <a:miter/>
            </a:ln>
          </p:spPr>
          <p:txBody>
            <a:bodyPr rtlCol="0" anchor="ctr"/>
            <a:lstStyle/>
            <a:p>
              <a:endParaRPr lang="en-GB"/>
            </a:p>
          </p:txBody>
        </p:sp>
        <p:sp>
          <p:nvSpPr>
            <p:cNvPr id="283" name="Vrije vorm: vorm 282">
              <a:extLst>
                <a:ext uri="{FF2B5EF4-FFF2-40B4-BE49-F238E27FC236}">
                  <a16:creationId xmlns:a16="http://schemas.microsoft.com/office/drawing/2014/main" id="{645EAAA3-FCA0-A686-A251-BA13021D7B0F}"/>
                </a:ext>
              </a:extLst>
            </p:cNvPr>
            <p:cNvSpPr/>
            <p:nvPr/>
          </p:nvSpPr>
          <p:spPr>
            <a:xfrm>
              <a:off x="4712669" y="2099913"/>
              <a:ext cx="548055" cy="522577"/>
            </a:xfrm>
            <a:custGeom>
              <a:avLst/>
              <a:gdLst>
                <a:gd name="connsiteX0" fmla="*/ 484414 w 548055"/>
                <a:gd name="connsiteY0" fmla="*/ 104443 h 522577"/>
                <a:gd name="connsiteX1" fmla="*/ 484414 w 548055"/>
                <a:gd name="connsiteY1" fmla="*/ 103363 h 522577"/>
                <a:gd name="connsiteX2" fmla="*/ 339618 w 548055"/>
                <a:gd name="connsiteY2" fmla="*/ 19748 h 522577"/>
                <a:gd name="connsiteX3" fmla="*/ 202019 w 548055"/>
                <a:gd name="connsiteY3" fmla="*/ 214269 h 522577"/>
                <a:gd name="connsiteX4" fmla="*/ 164950 w 548055"/>
                <a:gd name="connsiteY4" fmla="*/ 223327 h 522577"/>
                <a:gd name="connsiteX5" fmla="*/ 96271 w 548055"/>
                <a:gd name="connsiteY5" fmla="*/ 327455 h 522577"/>
                <a:gd name="connsiteX6" fmla="*/ 74678 w 548055"/>
                <a:gd name="connsiteY6" fmla="*/ 339932 h 522577"/>
                <a:gd name="connsiteX7" fmla="*/ 0 w 548055"/>
                <a:gd name="connsiteY7" fmla="*/ 469252 h 522577"/>
                <a:gd name="connsiteX8" fmla="*/ 74678 w 548055"/>
                <a:gd name="connsiteY8" fmla="*/ 512379 h 522577"/>
                <a:gd name="connsiteX9" fmla="*/ 473378 w 548055"/>
                <a:gd name="connsiteY9" fmla="*/ 282169 h 522577"/>
                <a:gd name="connsiteX10" fmla="*/ 548055 w 548055"/>
                <a:gd name="connsiteY10" fmla="*/ 152848 h 522577"/>
                <a:gd name="connsiteX11" fmla="*/ 484414 w 548055"/>
                <a:gd name="connsiteY11" fmla="*/ 104443 h 52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055" h="522577">
                  <a:moveTo>
                    <a:pt x="484414" y="104443"/>
                  </a:moveTo>
                  <a:cubicBezTo>
                    <a:pt x="484414" y="104083"/>
                    <a:pt x="484414" y="103723"/>
                    <a:pt x="484414" y="103363"/>
                  </a:cubicBezTo>
                  <a:cubicBezTo>
                    <a:pt x="484414" y="11051"/>
                    <a:pt x="419574" y="-26378"/>
                    <a:pt x="339618" y="19748"/>
                  </a:cubicBezTo>
                  <a:cubicBezTo>
                    <a:pt x="275437" y="56817"/>
                    <a:pt x="221034" y="136473"/>
                    <a:pt x="202019" y="214269"/>
                  </a:cubicBezTo>
                  <a:cubicBezTo>
                    <a:pt x="191222" y="212710"/>
                    <a:pt x="178566" y="215469"/>
                    <a:pt x="164950" y="223327"/>
                  </a:cubicBezTo>
                  <a:cubicBezTo>
                    <a:pt x="131121" y="242881"/>
                    <a:pt x="102869" y="286848"/>
                    <a:pt x="96271" y="327455"/>
                  </a:cubicBezTo>
                  <a:lnTo>
                    <a:pt x="74678" y="339932"/>
                  </a:lnTo>
                  <a:cubicBezTo>
                    <a:pt x="33410" y="363744"/>
                    <a:pt x="0" y="421627"/>
                    <a:pt x="0" y="469252"/>
                  </a:cubicBezTo>
                  <a:cubicBezTo>
                    <a:pt x="0" y="516878"/>
                    <a:pt x="33410" y="536192"/>
                    <a:pt x="74678" y="512379"/>
                  </a:cubicBezTo>
                  <a:lnTo>
                    <a:pt x="473378" y="282169"/>
                  </a:lnTo>
                  <a:cubicBezTo>
                    <a:pt x="514645" y="258356"/>
                    <a:pt x="548055" y="200474"/>
                    <a:pt x="548055" y="152848"/>
                  </a:cubicBezTo>
                  <a:cubicBezTo>
                    <a:pt x="548055" y="109541"/>
                    <a:pt x="520403" y="89807"/>
                    <a:pt x="484414" y="104443"/>
                  </a:cubicBezTo>
                  <a:close/>
                </a:path>
              </a:pathLst>
            </a:custGeom>
            <a:solidFill>
              <a:schemeClr val="bg2"/>
            </a:solidFill>
            <a:ln w="0" cap="flat">
              <a:noFill/>
              <a:prstDash val="solid"/>
              <a:miter/>
            </a:ln>
          </p:spPr>
          <p:txBody>
            <a:bodyPr rtlCol="0" anchor="ctr"/>
            <a:lstStyle/>
            <a:p>
              <a:endParaRPr lang="en-GB"/>
            </a:p>
          </p:txBody>
        </p:sp>
        <p:sp>
          <p:nvSpPr>
            <p:cNvPr id="284" name="Vrije vorm: vorm 283">
              <a:extLst>
                <a:ext uri="{FF2B5EF4-FFF2-40B4-BE49-F238E27FC236}">
                  <a16:creationId xmlns:a16="http://schemas.microsoft.com/office/drawing/2014/main" id="{8E30AD27-C0D7-C13B-8658-31F687B6EF34}"/>
                </a:ext>
              </a:extLst>
            </p:cNvPr>
            <p:cNvSpPr/>
            <p:nvPr/>
          </p:nvSpPr>
          <p:spPr>
            <a:xfrm>
              <a:off x="5172971" y="3075038"/>
              <a:ext cx="498869" cy="272647"/>
            </a:xfrm>
            <a:custGeom>
              <a:avLst/>
              <a:gdLst>
                <a:gd name="connsiteX0" fmla="*/ 440567 w 498869"/>
                <a:gd name="connsiteY0" fmla="*/ 122138 h 272647"/>
                <a:gd name="connsiteX1" fmla="*/ 456343 w 498869"/>
                <a:gd name="connsiteY1" fmla="*/ 113021 h 272647"/>
                <a:gd name="connsiteX2" fmla="*/ 472058 w 498869"/>
                <a:gd name="connsiteY2" fmla="*/ 92567 h 272647"/>
                <a:gd name="connsiteX3" fmla="*/ 472178 w 498869"/>
                <a:gd name="connsiteY3" fmla="*/ 91247 h 272647"/>
                <a:gd name="connsiteX4" fmla="*/ 472178 w 498869"/>
                <a:gd name="connsiteY4" fmla="*/ 90648 h 272647"/>
                <a:gd name="connsiteX5" fmla="*/ 472178 w 498869"/>
                <a:gd name="connsiteY5" fmla="*/ 58737 h 272647"/>
                <a:gd name="connsiteX6" fmla="*/ 438888 w 498869"/>
                <a:gd name="connsiteY6" fmla="*/ 58737 h 272647"/>
                <a:gd name="connsiteX7" fmla="*/ 352994 w 498869"/>
                <a:gd name="connsiteY7" fmla="*/ 9132 h 272647"/>
                <a:gd name="connsiteX8" fmla="*/ 276517 w 498869"/>
                <a:gd name="connsiteY8" fmla="*/ 9132 h 272647"/>
                <a:gd name="connsiteX9" fmla="*/ 26992 w 498869"/>
                <a:gd name="connsiteY9" fmla="*/ 153209 h 272647"/>
                <a:gd name="connsiteX10" fmla="*/ 26992 w 498869"/>
                <a:gd name="connsiteY10" fmla="*/ 146191 h 272647"/>
                <a:gd name="connsiteX11" fmla="*/ 0 w 498869"/>
                <a:gd name="connsiteY11" fmla="*/ 146191 h 272647"/>
                <a:gd name="connsiteX12" fmla="*/ 0 w 498869"/>
                <a:gd name="connsiteY12" fmla="*/ 183620 h 272647"/>
                <a:gd name="connsiteX13" fmla="*/ 15835 w 498869"/>
                <a:gd name="connsiteY13" fmla="*/ 203834 h 272647"/>
                <a:gd name="connsiteX14" fmla="*/ 119244 w 498869"/>
                <a:gd name="connsiteY14" fmla="*/ 263516 h 272647"/>
                <a:gd name="connsiteX15" fmla="*/ 195721 w 498869"/>
                <a:gd name="connsiteY15" fmla="*/ 263516 h 272647"/>
                <a:gd name="connsiteX16" fmla="*/ 387783 w 498869"/>
                <a:gd name="connsiteY16" fmla="*/ 152609 h 272647"/>
                <a:gd name="connsiteX17" fmla="*/ 498870 w 498869"/>
                <a:gd name="connsiteY17" fmla="*/ 157168 h 272647"/>
                <a:gd name="connsiteX18" fmla="*/ 498870 w 498869"/>
                <a:gd name="connsiteY18" fmla="*/ 124537 h 272647"/>
                <a:gd name="connsiteX19" fmla="*/ 440567 w 498869"/>
                <a:gd name="connsiteY19" fmla="*/ 122138 h 27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8869" h="272647">
                  <a:moveTo>
                    <a:pt x="440567" y="122138"/>
                  </a:moveTo>
                  <a:lnTo>
                    <a:pt x="456343" y="113021"/>
                  </a:lnTo>
                  <a:cubicBezTo>
                    <a:pt x="466180" y="107323"/>
                    <a:pt x="471398" y="100005"/>
                    <a:pt x="472058" y="92567"/>
                  </a:cubicBezTo>
                  <a:cubicBezTo>
                    <a:pt x="472178" y="92567"/>
                    <a:pt x="472178" y="91247"/>
                    <a:pt x="472178" y="91247"/>
                  </a:cubicBezTo>
                  <a:cubicBezTo>
                    <a:pt x="472178" y="91068"/>
                    <a:pt x="472178" y="90828"/>
                    <a:pt x="472178" y="90648"/>
                  </a:cubicBezTo>
                  <a:lnTo>
                    <a:pt x="472178" y="58737"/>
                  </a:lnTo>
                  <a:lnTo>
                    <a:pt x="438888" y="58737"/>
                  </a:lnTo>
                  <a:lnTo>
                    <a:pt x="352994" y="9132"/>
                  </a:lnTo>
                  <a:cubicBezTo>
                    <a:pt x="331880" y="-3044"/>
                    <a:pt x="297630" y="-3044"/>
                    <a:pt x="276517" y="9132"/>
                  </a:cubicBezTo>
                  <a:lnTo>
                    <a:pt x="26992" y="153209"/>
                  </a:lnTo>
                  <a:lnTo>
                    <a:pt x="26992" y="146191"/>
                  </a:lnTo>
                  <a:lnTo>
                    <a:pt x="0" y="146191"/>
                  </a:lnTo>
                  <a:lnTo>
                    <a:pt x="0" y="183620"/>
                  </a:lnTo>
                  <a:cubicBezTo>
                    <a:pt x="900" y="190997"/>
                    <a:pt x="6118" y="198195"/>
                    <a:pt x="15835" y="203834"/>
                  </a:cubicBezTo>
                  <a:lnTo>
                    <a:pt x="119244" y="263516"/>
                  </a:lnTo>
                  <a:cubicBezTo>
                    <a:pt x="140358" y="275692"/>
                    <a:pt x="174607" y="275692"/>
                    <a:pt x="195721" y="263516"/>
                  </a:cubicBezTo>
                  <a:lnTo>
                    <a:pt x="387783" y="152609"/>
                  </a:lnTo>
                  <a:lnTo>
                    <a:pt x="498870" y="157168"/>
                  </a:lnTo>
                  <a:lnTo>
                    <a:pt x="498870" y="124537"/>
                  </a:lnTo>
                  <a:lnTo>
                    <a:pt x="440567" y="122138"/>
                  </a:lnTo>
                  <a:close/>
                </a:path>
              </a:pathLst>
            </a:custGeom>
            <a:solidFill>
              <a:schemeClr val="accent5">
                <a:lumMod val="75000"/>
              </a:schemeClr>
            </a:solidFill>
            <a:ln w="0" cap="flat">
              <a:noFill/>
              <a:prstDash val="solid"/>
              <a:miter/>
            </a:ln>
          </p:spPr>
          <p:txBody>
            <a:bodyPr rtlCol="0" anchor="ctr"/>
            <a:lstStyle/>
            <a:p>
              <a:endParaRPr lang="en-GB"/>
            </a:p>
          </p:txBody>
        </p:sp>
        <p:sp>
          <p:nvSpPr>
            <p:cNvPr id="285" name="Vrije vorm: vorm 284">
              <a:extLst>
                <a:ext uri="{FF2B5EF4-FFF2-40B4-BE49-F238E27FC236}">
                  <a16:creationId xmlns:a16="http://schemas.microsoft.com/office/drawing/2014/main" id="{F8BDB41E-9EBB-68CF-BC2B-865114472252}"/>
                </a:ext>
              </a:extLst>
            </p:cNvPr>
            <p:cNvSpPr/>
            <p:nvPr/>
          </p:nvSpPr>
          <p:spPr>
            <a:xfrm>
              <a:off x="5172911" y="3042347"/>
              <a:ext cx="498869" cy="272647"/>
            </a:xfrm>
            <a:custGeom>
              <a:avLst/>
              <a:gdLst>
                <a:gd name="connsiteX0" fmla="*/ 276517 w 498869"/>
                <a:gd name="connsiteY0" fmla="*/ 9192 h 272647"/>
                <a:gd name="connsiteX1" fmla="*/ 15835 w 498869"/>
                <a:gd name="connsiteY1" fmla="*/ 159687 h 272647"/>
                <a:gd name="connsiteX2" fmla="*/ 15835 w 498869"/>
                <a:gd name="connsiteY2" fmla="*/ 203833 h 272647"/>
                <a:gd name="connsiteX3" fmla="*/ 119244 w 498869"/>
                <a:gd name="connsiteY3" fmla="*/ 263516 h 272647"/>
                <a:gd name="connsiteX4" fmla="*/ 195721 w 498869"/>
                <a:gd name="connsiteY4" fmla="*/ 263516 h 272647"/>
                <a:gd name="connsiteX5" fmla="*/ 387783 w 498869"/>
                <a:gd name="connsiteY5" fmla="*/ 152609 h 272647"/>
                <a:gd name="connsiteX6" fmla="*/ 498870 w 498869"/>
                <a:gd name="connsiteY6" fmla="*/ 157168 h 272647"/>
                <a:gd name="connsiteX7" fmla="*/ 439368 w 498869"/>
                <a:gd name="connsiteY7" fmla="*/ 122798 h 272647"/>
                <a:gd name="connsiteX8" fmla="*/ 456343 w 498869"/>
                <a:gd name="connsiteY8" fmla="*/ 112961 h 272647"/>
                <a:gd name="connsiteX9" fmla="*/ 456343 w 498869"/>
                <a:gd name="connsiteY9" fmla="*/ 68814 h 272647"/>
                <a:gd name="connsiteX10" fmla="*/ 352934 w 498869"/>
                <a:gd name="connsiteY10" fmla="*/ 9132 h 272647"/>
                <a:gd name="connsiteX11" fmla="*/ 276457 w 498869"/>
                <a:gd name="connsiteY11" fmla="*/ 9132 h 27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8869" h="272647">
                  <a:moveTo>
                    <a:pt x="276517" y="9192"/>
                  </a:moveTo>
                  <a:lnTo>
                    <a:pt x="15835" y="159687"/>
                  </a:lnTo>
                  <a:cubicBezTo>
                    <a:pt x="-5278" y="171863"/>
                    <a:pt x="-5278" y="191657"/>
                    <a:pt x="15835" y="203833"/>
                  </a:cubicBezTo>
                  <a:lnTo>
                    <a:pt x="119244" y="263516"/>
                  </a:lnTo>
                  <a:cubicBezTo>
                    <a:pt x="140358" y="275692"/>
                    <a:pt x="174607" y="275692"/>
                    <a:pt x="195721" y="263516"/>
                  </a:cubicBezTo>
                  <a:lnTo>
                    <a:pt x="387783" y="152609"/>
                  </a:lnTo>
                  <a:lnTo>
                    <a:pt x="498870" y="157168"/>
                  </a:lnTo>
                  <a:lnTo>
                    <a:pt x="439368" y="122798"/>
                  </a:lnTo>
                  <a:lnTo>
                    <a:pt x="456343" y="112961"/>
                  </a:lnTo>
                  <a:cubicBezTo>
                    <a:pt x="477456" y="100785"/>
                    <a:pt x="477456" y="80991"/>
                    <a:pt x="456343" y="68814"/>
                  </a:cubicBezTo>
                  <a:lnTo>
                    <a:pt x="352934" y="9132"/>
                  </a:lnTo>
                  <a:cubicBezTo>
                    <a:pt x="331820" y="-3044"/>
                    <a:pt x="297570" y="-3044"/>
                    <a:pt x="276457" y="9132"/>
                  </a:cubicBezTo>
                  <a:close/>
                </a:path>
              </a:pathLst>
            </a:custGeom>
            <a:solidFill>
              <a:schemeClr val="accent5"/>
            </a:solidFill>
            <a:ln w="0" cap="flat">
              <a:noFill/>
              <a:prstDash val="solid"/>
              <a:miter/>
            </a:ln>
          </p:spPr>
          <p:txBody>
            <a:bodyPr rtlCol="0" anchor="ctr"/>
            <a:lstStyle/>
            <a:p>
              <a:endParaRPr lang="en-GB"/>
            </a:p>
          </p:txBody>
        </p:sp>
        <p:grpSp>
          <p:nvGrpSpPr>
            <p:cNvPr id="286" name="Graphic 266">
              <a:extLst>
                <a:ext uri="{FF2B5EF4-FFF2-40B4-BE49-F238E27FC236}">
                  <a16:creationId xmlns:a16="http://schemas.microsoft.com/office/drawing/2014/main" id="{01168891-D8D5-F3C7-7124-36B81E3B27D8}"/>
                </a:ext>
              </a:extLst>
            </p:cNvPr>
            <p:cNvGrpSpPr/>
            <p:nvPr/>
          </p:nvGrpSpPr>
          <p:grpSpPr>
            <a:xfrm>
              <a:off x="5300987" y="3116290"/>
              <a:ext cx="216204" cy="124882"/>
              <a:chOff x="5300987" y="3116290"/>
              <a:chExt cx="216204" cy="124882"/>
            </a:xfrm>
            <a:solidFill>
              <a:srgbClr val="FFFFFF"/>
            </a:solidFill>
          </p:grpSpPr>
          <p:sp>
            <p:nvSpPr>
              <p:cNvPr id="287" name="Vrije vorm: vorm 286">
                <a:extLst>
                  <a:ext uri="{FF2B5EF4-FFF2-40B4-BE49-F238E27FC236}">
                    <a16:creationId xmlns:a16="http://schemas.microsoft.com/office/drawing/2014/main" id="{500088FB-F524-FE02-AE00-5854BD02BD3A}"/>
                  </a:ext>
                </a:extLst>
              </p:cNvPr>
              <p:cNvSpPr/>
              <p:nvPr/>
            </p:nvSpPr>
            <p:spPr>
              <a:xfrm>
                <a:off x="5300987" y="3201284"/>
                <a:ext cx="69009" cy="39887"/>
              </a:xfrm>
              <a:custGeom>
                <a:avLst/>
                <a:gdLst>
                  <a:gd name="connsiteX0" fmla="*/ 58887 w 69009"/>
                  <a:gd name="connsiteY0" fmla="*/ 5848 h 39887"/>
                  <a:gd name="connsiteX1" fmla="*/ 58887 w 69009"/>
                  <a:gd name="connsiteY1" fmla="*/ 34040 h 39887"/>
                  <a:gd name="connsiteX2" fmla="*/ 10122 w 69009"/>
                  <a:gd name="connsiteY2" fmla="*/ 34040 h 39887"/>
                  <a:gd name="connsiteX3" fmla="*/ 10122 w 69009"/>
                  <a:gd name="connsiteY3" fmla="*/ 5848 h 39887"/>
                  <a:gd name="connsiteX4" fmla="*/ 58887 w 69009"/>
                  <a:gd name="connsiteY4" fmla="*/ 5848 h 39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9" h="39887">
                    <a:moveTo>
                      <a:pt x="58887" y="5848"/>
                    </a:moveTo>
                    <a:cubicBezTo>
                      <a:pt x="72383" y="13646"/>
                      <a:pt x="72383" y="26242"/>
                      <a:pt x="58887" y="34040"/>
                    </a:cubicBezTo>
                    <a:cubicBezTo>
                      <a:pt x="45391" y="41837"/>
                      <a:pt x="23558" y="41837"/>
                      <a:pt x="10122" y="34040"/>
                    </a:cubicBezTo>
                    <a:cubicBezTo>
                      <a:pt x="-3374" y="26242"/>
                      <a:pt x="-3374" y="13646"/>
                      <a:pt x="10122" y="5848"/>
                    </a:cubicBezTo>
                    <a:cubicBezTo>
                      <a:pt x="23618" y="-1949"/>
                      <a:pt x="45451" y="-1949"/>
                      <a:pt x="58887" y="5848"/>
                    </a:cubicBezTo>
                    <a:close/>
                  </a:path>
                </a:pathLst>
              </a:custGeom>
              <a:grpFill/>
              <a:ln w="0" cap="flat">
                <a:noFill/>
                <a:prstDash val="solid"/>
                <a:miter/>
              </a:ln>
            </p:spPr>
            <p:txBody>
              <a:bodyPr rtlCol="0" anchor="ctr"/>
              <a:lstStyle/>
              <a:p>
                <a:endParaRPr lang="en-GB"/>
              </a:p>
            </p:txBody>
          </p:sp>
          <p:sp>
            <p:nvSpPr>
              <p:cNvPr id="288" name="Vrije vorm: vorm 287">
                <a:extLst>
                  <a:ext uri="{FF2B5EF4-FFF2-40B4-BE49-F238E27FC236}">
                    <a16:creationId xmlns:a16="http://schemas.microsoft.com/office/drawing/2014/main" id="{D697D0A0-A73D-76E1-E04B-F928FC57D4E7}"/>
                  </a:ext>
                </a:extLst>
              </p:cNvPr>
              <p:cNvSpPr/>
              <p:nvPr/>
            </p:nvSpPr>
            <p:spPr>
              <a:xfrm>
                <a:off x="5374608" y="3158817"/>
                <a:ext cx="68986" cy="39887"/>
              </a:xfrm>
              <a:custGeom>
                <a:avLst/>
                <a:gdLst>
                  <a:gd name="connsiteX0" fmla="*/ 58865 w 68986"/>
                  <a:gd name="connsiteY0" fmla="*/ 5848 h 39887"/>
                  <a:gd name="connsiteX1" fmla="*/ 58865 w 68986"/>
                  <a:gd name="connsiteY1" fmla="*/ 34040 h 39887"/>
                  <a:gd name="connsiteX2" fmla="*/ 10099 w 68986"/>
                  <a:gd name="connsiteY2" fmla="*/ 34040 h 39887"/>
                  <a:gd name="connsiteX3" fmla="*/ 10099 w 68986"/>
                  <a:gd name="connsiteY3" fmla="*/ 5848 h 39887"/>
                  <a:gd name="connsiteX4" fmla="*/ 58865 w 68986"/>
                  <a:gd name="connsiteY4" fmla="*/ 5848 h 39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86" h="39887">
                    <a:moveTo>
                      <a:pt x="58865" y="5848"/>
                    </a:moveTo>
                    <a:cubicBezTo>
                      <a:pt x="72361" y="13646"/>
                      <a:pt x="72361" y="26242"/>
                      <a:pt x="58865" y="34040"/>
                    </a:cubicBezTo>
                    <a:cubicBezTo>
                      <a:pt x="45369" y="41837"/>
                      <a:pt x="23535" y="41837"/>
                      <a:pt x="10099" y="34040"/>
                    </a:cubicBezTo>
                    <a:cubicBezTo>
                      <a:pt x="-3336" y="26242"/>
                      <a:pt x="-3396" y="13646"/>
                      <a:pt x="10099" y="5848"/>
                    </a:cubicBezTo>
                    <a:cubicBezTo>
                      <a:pt x="23595" y="-1949"/>
                      <a:pt x="45429" y="-1949"/>
                      <a:pt x="58865" y="5848"/>
                    </a:cubicBezTo>
                    <a:close/>
                  </a:path>
                </a:pathLst>
              </a:custGeom>
              <a:grpFill/>
              <a:ln w="0" cap="flat">
                <a:noFill/>
                <a:prstDash val="solid"/>
                <a:miter/>
              </a:ln>
            </p:spPr>
            <p:txBody>
              <a:bodyPr rtlCol="0" anchor="ctr"/>
              <a:lstStyle/>
              <a:p>
                <a:endParaRPr lang="en-GB"/>
              </a:p>
            </p:txBody>
          </p:sp>
          <p:sp>
            <p:nvSpPr>
              <p:cNvPr id="289" name="Vrije vorm: vorm 288">
                <a:extLst>
                  <a:ext uri="{FF2B5EF4-FFF2-40B4-BE49-F238E27FC236}">
                    <a16:creationId xmlns:a16="http://schemas.microsoft.com/office/drawing/2014/main" id="{8CF18D96-55DB-CFF5-748F-D60357B56F06}"/>
                  </a:ext>
                </a:extLst>
              </p:cNvPr>
              <p:cNvSpPr/>
              <p:nvPr/>
            </p:nvSpPr>
            <p:spPr>
              <a:xfrm>
                <a:off x="5448183" y="3116290"/>
                <a:ext cx="69009" cy="39887"/>
              </a:xfrm>
              <a:custGeom>
                <a:avLst/>
                <a:gdLst>
                  <a:gd name="connsiteX0" fmla="*/ 58887 w 69009"/>
                  <a:gd name="connsiteY0" fmla="*/ 5848 h 39887"/>
                  <a:gd name="connsiteX1" fmla="*/ 58887 w 69009"/>
                  <a:gd name="connsiteY1" fmla="*/ 34040 h 39887"/>
                  <a:gd name="connsiteX2" fmla="*/ 10122 w 69009"/>
                  <a:gd name="connsiteY2" fmla="*/ 34040 h 39887"/>
                  <a:gd name="connsiteX3" fmla="*/ 10122 w 69009"/>
                  <a:gd name="connsiteY3" fmla="*/ 5848 h 39887"/>
                  <a:gd name="connsiteX4" fmla="*/ 58887 w 69009"/>
                  <a:gd name="connsiteY4" fmla="*/ 5848 h 39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9" h="39887">
                    <a:moveTo>
                      <a:pt x="58887" y="5848"/>
                    </a:moveTo>
                    <a:cubicBezTo>
                      <a:pt x="72383" y="13646"/>
                      <a:pt x="72383" y="26242"/>
                      <a:pt x="58887" y="34040"/>
                    </a:cubicBezTo>
                    <a:cubicBezTo>
                      <a:pt x="45391" y="41837"/>
                      <a:pt x="23558" y="41837"/>
                      <a:pt x="10122" y="34040"/>
                    </a:cubicBezTo>
                    <a:cubicBezTo>
                      <a:pt x="-3374" y="26242"/>
                      <a:pt x="-3374" y="13646"/>
                      <a:pt x="10122" y="5848"/>
                    </a:cubicBezTo>
                    <a:cubicBezTo>
                      <a:pt x="23618" y="-1949"/>
                      <a:pt x="45451" y="-1949"/>
                      <a:pt x="58887" y="5848"/>
                    </a:cubicBezTo>
                    <a:close/>
                  </a:path>
                </a:pathLst>
              </a:custGeom>
              <a:grpFill/>
              <a:ln w="0" cap="flat">
                <a:noFill/>
                <a:prstDash val="solid"/>
                <a:miter/>
              </a:ln>
            </p:spPr>
            <p:txBody>
              <a:bodyPr rtlCol="0" anchor="ctr"/>
              <a:lstStyle/>
              <a:p>
                <a:endParaRPr lang="en-GB"/>
              </a:p>
            </p:txBody>
          </p:sp>
        </p:grpSp>
        <p:sp>
          <p:nvSpPr>
            <p:cNvPr id="290" name="Vrije vorm: vorm 289">
              <a:extLst>
                <a:ext uri="{FF2B5EF4-FFF2-40B4-BE49-F238E27FC236}">
                  <a16:creationId xmlns:a16="http://schemas.microsoft.com/office/drawing/2014/main" id="{E45EB6F1-5A29-A19F-47D9-C1CFB1607BCE}"/>
                </a:ext>
              </a:extLst>
            </p:cNvPr>
            <p:cNvSpPr/>
            <p:nvPr/>
          </p:nvSpPr>
          <p:spPr>
            <a:xfrm>
              <a:off x="5451868" y="3329586"/>
              <a:ext cx="301731" cy="184114"/>
            </a:xfrm>
            <a:custGeom>
              <a:avLst/>
              <a:gdLst>
                <a:gd name="connsiteX0" fmla="*/ 264180 w 301731"/>
                <a:gd name="connsiteY0" fmla="*/ 86164 h 184114"/>
                <a:gd name="connsiteX1" fmla="*/ 125081 w 301731"/>
                <a:gd name="connsiteY1" fmla="*/ 5848 h 184114"/>
                <a:gd name="connsiteX2" fmla="*/ 76196 w 301731"/>
                <a:gd name="connsiteY2" fmla="*/ 5848 h 184114"/>
                <a:gd name="connsiteX3" fmla="*/ 29050 w 301731"/>
                <a:gd name="connsiteY3" fmla="*/ 33080 h 184114"/>
                <a:gd name="connsiteX4" fmla="*/ 29050 w 301731"/>
                <a:gd name="connsiteY4" fmla="*/ 28102 h 184114"/>
                <a:gd name="connsiteX5" fmla="*/ 19 w 301731"/>
                <a:gd name="connsiteY5" fmla="*/ 28102 h 184114"/>
                <a:gd name="connsiteX6" fmla="*/ 19 w 301731"/>
                <a:gd name="connsiteY6" fmla="*/ 57133 h 184114"/>
                <a:gd name="connsiteX7" fmla="*/ 10156 w 301731"/>
                <a:gd name="connsiteY7" fmla="*/ 72248 h 184114"/>
                <a:gd name="connsiteX8" fmla="*/ 132879 w 301731"/>
                <a:gd name="connsiteY8" fmla="*/ 143147 h 184114"/>
                <a:gd name="connsiteX9" fmla="*/ 131799 w 301731"/>
                <a:gd name="connsiteY9" fmla="*/ 151844 h 184114"/>
                <a:gd name="connsiteX10" fmla="*/ 127781 w 301731"/>
                <a:gd name="connsiteY10" fmla="*/ 154124 h 184114"/>
                <a:gd name="connsiteX11" fmla="*/ 127781 w 301731"/>
                <a:gd name="connsiteY11" fmla="*/ 184114 h 184114"/>
                <a:gd name="connsiteX12" fmla="*/ 165809 w 301731"/>
                <a:gd name="connsiteY12" fmla="*/ 162161 h 184114"/>
                <a:gd name="connsiteX13" fmla="*/ 176666 w 301731"/>
                <a:gd name="connsiteY13" fmla="*/ 168459 h 184114"/>
                <a:gd name="connsiteX14" fmla="*/ 225551 w 301731"/>
                <a:gd name="connsiteY14" fmla="*/ 168459 h 184114"/>
                <a:gd name="connsiteX15" fmla="*/ 291651 w 301731"/>
                <a:gd name="connsiteY15" fmla="*/ 130311 h 184114"/>
                <a:gd name="connsiteX16" fmla="*/ 301728 w 301731"/>
                <a:gd name="connsiteY16" fmla="*/ 115915 h 184114"/>
                <a:gd name="connsiteX17" fmla="*/ 301728 w 301731"/>
                <a:gd name="connsiteY17" fmla="*/ 86224 h 184114"/>
                <a:gd name="connsiteX18" fmla="*/ 264120 w 301731"/>
                <a:gd name="connsiteY18" fmla="*/ 86224 h 18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1731" h="184114">
                  <a:moveTo>
                    <a:pt x="264180" y="86164"/>
                  </a:moveTo>
                  <a:lnTo>
                    <a:pt x="125081" y="5848"/>
                  </a:lnTo>
                  <a:cubicBezTo>
                    <a:pt x="111585" y="-1949"/>
                    <a:pt x="89692" y="-1949"/>
                    <a:pt x="76196" y="5848"/>
                  </a:cubicBezTo>
                  <a:lnTo>
                    <a:pt x="29050" y="33080"/>
                  </a:lnTo>
                  <a:lnTo>
                    <a:pt x="29050" y="28102"/>
                  </a:lnTo>
                  <a:lnTo>
                    <a:pt x="19" y="28102"/>
                  </a:lnTo>
                  <a:lnTo>
                    <a:pt x="19" y="57133"/>
                  </a:lnTo>
                  <a:cubicBezTo>
                    <a:pt x="-281" y="62591"/>
                    <a:pt x="2958" y="68109"/>
                    <a:pt x="10156" y="72248"/>
                  </a:cubicBezTo>
                  <a:lnTo>
                    <a:pt x="132879" y="143147"/>
                  </a:lnTo>
                  <a:lnTo>
                    <a:pt x="131799" y="151844"/>
                  </a:lnTo>
                  <a:lnTo>
                    <a:pt x="127781" y="154124"/>
                  </a:lnTo>
                  <a:lnTo>
                    <a:pt x="127781" y="184114"/>
                  </a:lnTo>
                  <a:lnTo>
                    <a:pt x="165809" y="162161"/>
                  </a:lnTo>
                  <a:lnTo>
                    <a:pt x="176666" y="168459"/>
                  </a:lnTo>
                  <a:cubicBezTo>
                    <a:pt x="190162" y="176257"/>
                    <a:pt x="212055" y="176257"/>
                    <a:pt x="225551" y="168459"/>
                  </a:cubicBezTo>
                  <a:lnTo>
                    <a:pt x="291651" y="130311"/>
                  </a:lnTo>
                  <a:cubicBezTo>
                    <a:pt x="298549" y="126352"/>
                    <a:pt x="301848" y="121073"/>
                    <a:pt x="301728" y="115915"/>
                  </a:cubicBezTo>
                  <a:cubicBezTo>
                    <a:pt x="301728" y="115915"/>
                    <a:pt x="301728" y="86224"/>
                    <a:pt x="301728" y="86224"/>
                  </a:cubicBezTo>
                  <a:lnTo>
                    <a:pt x="264120" y="86224"/>
                  </a:lnTo>
                  <a:close/>
                </a:path>
              </a:pathLst>
            </a:custGeom>
            <a:solidFill>
              <a:schemeClr val="accent5">
                <a:lumMod val="75000"/>
              </a:schemeClr>
            </a:solidFill>
            <a:ln w="0" cap="flat">
              <a:noFill/>
              <a:prstDash val="solid"/>
              <a:miter/>
            </a:ln>
          </p:spPr>
          <p:txBody>
            <a:bodyPr rtlCol="0" anchor="ctr"/>
            <a:lstStyle/>
            <a:p>
              <a:endParaRPr lang="en-GB"/>
            </a:p>
          </p:txBody>
        </p:sp>
        <p:sp>
          <p:nvSpPr>
            <p:cNvPr id="291" name="Vrije vorm: vorm 290">
              <a:extLst>
                <a:ext uri="{FF2B5EF4-FFF2-40B4-BE49-F238E27FC236}">
                  <a16:creationId xmlns:a16="http://schemas.microsoft.com/office/drawing/2014/main" id="{B7B2FA0B-17CF-0670-63AE-6E8F5BA2E143}"/>
                </a:ext>
              </a:extLst>
            </p:cNvPr>
            <p:cNvSpPr/>
            <p:nvPr/>
          </p:nvSpPr>
          <p:spPr>
            <a:xfrm>
              <a:off x="5451902" y="3299595"/>
              <a:ext cx="301799" cy="184114"/>
            </a:xfrm>
            <a:custGeom>
              <a:avLst/>
              <a:gdLst>
                <a:gd name="connsiteX0" fmla="*/ 291677 w 301799"/>
                <a:gd name="connsiteY0" fmla="*/ 101999 h 184114"/>
                <a:gd name="connsiteX1" fmla="*/ 125107 w 301799"/>
                <a:gd name="connsiteY1" fmla="*/ 5848 h 184114"/>
                <a:gd name="connsiteX2" fmla="*/ 76222 w 301799"/>
                <a:gd name="connsiteY2" fmla="*/ 5848 h 184114"/>
                <a:gd name="connsiteX3" fmla="*/ 10122 w 301799"/>
                <a:gd name="connsiteY3" fmla="*/ 43997 h 184114"/>
                <a:gd name="connsiteX4" fmla="*/ 10122 w 301799"/>
                <a:gd name="connsiteY4" fmla="*/ 72248 h 184114"/>
                <a:gd name="connsiteX5" fmla="*/ 132905 w 301799"/>
                <a:gd name="connsiteY5" fmla="*/ 143147 h 184114"/>
                <a:gd name="connsiteX6" fmla="*/ 127807 w 301799"/>
                <a:gd name="connsiteY6" fmla="*/ 184114 h 184114"/>
                <a:gd name="connsiteX7" fmla="*/ 165835 w 301799"/>
                <a:gd name="connsiteY7" fmla="*/ 162161 h 184114"/>
                <a:gd name="connsiteX8" fmla="*/ 176692 w 301799"/>
                <a:gd name="connsiteY8" fmla="*/ 168459 h 184114"/>
                <a:gd name="connsiteX9" fmla="*/ 225577 w 301799"/>
                <a:gd name="connsiteY9" fmla="*/ 168459 h 184114"/>
                <a:gd name="connsiteX10" fmla="*/ 291677 w 301799"/>
                <a:gd name="connsiteY10" fmla="*/ 130311 h 184114"/>
                <a:gd name="connsiteX11" fmla="*/ 291677 w 301799"/>
                <a:gd name="connsiteY11" fmla="*/ 102059 h 18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799" h="184114">
                  <a:moveTo>
                    <a:pt x="291677" y="101999"/>
                  </a:moveTo>
                  <a:lnTo>
                    <a:pt x="125107" y="5848"/>
                  </a:lnTo>
                  <a:cubicBezTo>
                    <a:pt x="111611" y="-1949"/>
                    <a:pt x="89718" y="-1949"/>
                    <a:pt x="76222" y="5848"/>
                  </a:cubicBezTo>
                  <a:lnTo>
                    <a:pt x="10122" y="43997"/>
                  </a:lnTo>
                  <a:cubicBezTo>
                    <a:pt x="-3374" y="51794"/>
                    <a:pt x="-3374" y="64451"/>
                    <a:pt x="10122" y="72248"/>
                  </a:cubicBezTo>
                  <a:lnTo>
                    <a:pt x="132905" y="143147"/>
                  </a:lnTo>
                  <a:lnTo>
                    <a:pt x="127807" y="184114"/>
                  </a:lnTo>
                  <a:lnTo>
                    <a:pt x="165835" y="162161"/>
                  </a:lnTo>
                  <a:lnTo>
                    <a:pt x="176692" y="168459"/>
                  </a:lnTo>
                  <a:cubicBezTo>
                    <a:pt x="190188" y="176257"/>
                    <a:pt x="212081" y="176257"/>
                    <a:pt x="225577" y="168459"/>
                  </a:cubicBezTo>
                  <a:lnTo>
                    <a:pt x="291677" y="130311"/>
                  </a:lnTo>
                  <a:cubicBezTo>
                    <a:pt x="305173" y="122513"/>
                    <a:pt x="305173" y="109857"/>
                    <a:pt x="291677" y="102059"/>
                  </a:cubicBezTo>
                  <a:close/>
                </a:path>
              </a:pathLst>
            </a:custGeom>
            <a:solidFill>
              <a:schemeClr val="accent5"/>
            </a:solidFill>
            <a:ln w="0" cap="flat">
              <a:noFill/>
              <a:prstDash val="solid"/>
              <a:miter/>
            </a:ln>
          </p:spPr>
          <p:txBody>
            <a:bodyPr rtlCol="0" anchor="ctr"/>
            <a:lstStyle/>
            <a:p>
              <a:endParaRPr lang="en-GB"/>
            </a:p>
          </p:txBody>
        </p:sp>
        <p:grpSp>
          <p:nvGrpSpPr>
            <p:cNvPr id="292" name="Graphic 266">
              <a:extLst>
                <a:ext uri="{FF2B5EF4-FFF2-40B4-BE49-F238E27FC236}">
                  <a16:creationId xmlns:a16="http://schemas.microsoft.com/office/drawing/2014/main" id="{08685219-D921-1667-5D34-52CAE558DB95}"/>
                </a:ext>
              </a:extLst>
            </p:cNvPr>
            <p:cNvGrpSpPr/>
            <p:nvPr/>
          </p:nvGrpSpPr>
          <p:grpSpPr>
            <a:xfrm>
              <a:off x="5533642" y="3346816"/>
              <a:ext cx="138258" cy="79745"/>
              <a:chOff x="5533642" y="3346816"/>
              <a:chExt cx="138258" cy="79745"/>
            </a:xfrm>
            <a:solidFill>
              <a:schemeClr val="bg1"/>
            </a:solidFill>
          </p:grpSpPr>
          <p:sp>
            <p:nvSpPr>
              <p:cNvPr id="293" name="Vrije vorm: vorm 292">
                <a:extLst>
                  <a:ext uri="{FF2B5EF4-FFF2-40B4-BE49-F238E27FC236}">
                    <a16:creationId xmlns:a16="http://schemas.microsoft.com/office/drawing/2014/main" id="{BA8839F5-F5D9-E1D1-4102-006AFE67D315}"/>
                  </a:ext>
                </a:extLst>
              </p:cNvPr>
              <p:cNvSpPr/>
              <p:nvPr/>
            </p:nvSpPr>
            <p:spPr>
              <a:xfrm>
                <a:off x="5533642" y="3346816"/>
                <a:ext cx="44146" cy="25462"/>
              </a:xfrm>
              <a:custGeom>
                <a:avLst/>
                <a:gdLst>
                  <a:gd name="connsiteX0" fmla="*/ 37669 w 44146"/>
                  <a:gd name="connsiteY0" fmla="*/ 21728 h 25462"/>
                  <a:gd name="connsiteX1" fmla="*/ 6478 w 44146"/>
                  <a:gd name="connsiteY1" fmla="*/ 21728 h 25462"/>
                  <a:gd name="connsiteX2" fmla="*/ 6478 w 44146"/>
                  <a:gd name="connsiteY2" fmla="*/ 3734 h 25462"/>
                  <a:gd name="connsiteX3" fmla="*/ 37669 w 44146"/>
                  <a:gd name="connsiteY3" fmla="*/ 3734 h 25462"/>
                  <a:gd name="connsiteX4" fmla="*/ 37669 w 44146"/>
                  <a:gd name="connsiteY4" fmla="*/ 21728 h 25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6" h="25462">
                    <a:moveTo>
                      <a:pt x="37669" y="21728"/>
                    </a:moveTo>
                    <a:cubicBezTo>
                      <a:pt x="29031" y="26707"/>
                      <a:pt x="15115" y="26707"/>
                      <a:pt x="6478" y="21728"/>
                    </a:cubicBezTo>
                    <a:cubicBezTo>
                      <a:pt x="-2159" y="16750"/>
                      <a:pt x="-2159" y="8712"/>
                      <a:pt x="6478" y="3734"/>
                    </a:cubicBezTo>
                    <a:cubicBezTo>
                      <a:pt x="15115" y="-1245"/>
                      <a:pt x="29031" y="-1245"/>
                      <a:pt x="37669" y="3734"/>
                    </a:cubicBezTo>
                    <a:cubicBezTo>
                      <a:pt x="46306" y="8712"/>
                      <a:pt x="46306" y="16750"/>
                      <a:pt x="37669" y="21728"/>
                    </a:cubicBezTo>
                    <a:close/>
                  </a:path>
                </a:pathLst>
              </a:custGeom>
              <a:grpFill/>
              <a:ln w="0" cap="flat">
                <a:noFill/>
                <a:prstDash val="solid"/>
                <a:miter/>
              </a:ln>
            </p:spPr>
            <p:txBody>
              <a:bodyPr rtlCol="0" anchor="ctr"/>
              <a:lstStyle/>
              <a:p>
                <a:endParaRPr lang="en-GB"/>
              </a:p>
            </p:txBody>
          </p:sp>
          <p:sp>
            <p:nvSpPr>
              <p:cNvPr id="294" name="Vrije vorm: vorm 293">
                <a:extLst>
                  <a:ext uri="{FF2B5EF4-FFF2-40B4-BE49-F238E27FC236}">
                    <a16:creationId xmlns:a16="http://schemas.microsoft.com/office/drawing/2014/main" id="{772B8FED-8942-CF7C-F4A0-059F2F4D0568}"/>
                  </a:ext>
                </a:extLst>
              </p:cNvPr>
              <p:cNvSpPr/>
              <p:nvPr/>
            </p:nvSpPr>
            <p:spPr>
              <a:xfrm>
                <a:off x="5580728" y="3373987"/>
                <a:ext cx="44146" cy="25462"/>
              </a:xfrm>
              <a:custGeom>
                <a:avLst/>
                <a:gdLst>
                  <a:gd name="connsiteX0" fmla="*/ 37669 w 44146"/>
                  <a:gd name="connsiteY0" fmla="*/ 21728 h 25462"/>
                  <a:gd name="connsiteX1" fmla="*/ 6478 w 44146"/>
                  <a:gd name="connsiteY1" fmla="*/ 21728 h 25462"/>
                  <a:gd name="connsiteX2" fmla="*/ 6478 w 44146"/>
                  <a:gd name="connsiteY2" fmla="*/ 3734 h 25462"/>
                  <a:gd name="connsiteX3" fmla="*/ 37669 w 44146"/>
                  <a:gd name="connsiteY3" fmla="*/ 3734 h 25462"/>
                  <a:gd name="connsiteX4" fmla="*/ 37669 w 44146"/>
                  <a:gd name="connsiteY4" fmla="*/ 21728 h 25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6" h="25462">
                    <a:moveTo>
                      <a:pt x="37669" y="21728"/>
                    </a:moveTo>
                    <a:cubicBezTo>
                      <a:pt x="29031" y="26707"/>
                      <a:pt x="15115" y="26707"/>
                      <a:pt x="6478" y="21728"/>
                    </a:cubicBezTo>
                    <a:cubicBezTo>
                      <a:pt x="-2159" y="16750"/>
                      <a:pt x="-2159" y="8712"/>
                      <a:pt x="6478" y="3734"/>
                    </a:cubicBezTo>
                    <a:cubicBezTo>
                      <a:pt x="15115" y="-1245"/>
                      <a:pt x="29031" y="-1245"/>
                      <a:pt x="37669" y="3734"/>
                    </a:cubicBezTo>
                    <a:cubicBezTo>
                      <a:pt x="46306" y="8712"/>
                      <a:pt x="46306" y="16750"/>
                      <a:pt x="37669" y="21728"/>
                    </a:cubicBezTo>
                    <a:close/>
                  </a:path>
                </a:pathLst>
              </a:custGeom>
              <a:grpFill/>
              <a:ln w="0" cap="flat">
                <a:noFill/>
                <a:prstDash val="solid"/>
                <a:miter/>
              </a:ln>
            </p:spPr>
            <p:txBody>
              <a:bodyPr rtlCol="0" anchor="ctr"/>
              <a:lstStyle/>
              <a:p>
                <a:endParaRPr lang="en-GB"/>
              </a:p>
            </p:txBody>
          </p:sp>
          <p:sp>
            <p:nvSpPr>
              <p:cNvPr id="295" name="Vrije vorm: vorm 294">
                <a:extLst>
                  <a:ext uri="{FF2B5EF4-FFF2-40B4-BE49-F238E27FC236}">
                    <a16:creationId xmlns:a16="http://schemas.microsoft.com/office/drawing/2014/main" id="{482ABCB0-9E31-0717-4783-BCE447CD0F7F}"/>
                  </a:ext>
                </a:extLst>
              </p:cNvPr>
              <p:cNvSpPr/>
              <p:nvPr/>
            </p:nvSpPr>
            <p:spPr>
              <a:xfrm>
                <a:off x="5627754" y="3401099"/>
                <a:ext cx="44146" cy="25462"/>
              </a:xfrm>
              <a:custGeom>
                <a:avLst/>
                <a:gdLst>
                  <a:gd name="connsiteX0" fmla="*/ 37669 w 44146"/>
                  <a:gd name="connsiteY0" fmla="*/ 21728 h 25462"/>
                  <a:gd name="connsiteX1" fmla="*/ 6478 w 44146"/>
                  <a:gd name="connsiteY1" fmla="*/ 21728 h 25462"/>
                  <a:gd name="connsiteX2" fmla="*/ 6478 w 44146"/>
                  <a:gd name="connsiteY2" fmla="*/ 3734 h 25462"/>
                  <a:gd name="connsiteX3" fmla="*/ 37669 w 44146"/>
                  <a:gd name="connsiteY3" fmla="*/ 3734 h 25462"/>
                  <a:gd name="connsiteX4" fmla="*/ 37669 w 44146"/>
                  <a:gd name="connsiteY4" fmla="*/ 21728 h 25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6" h="25462">
                    <a:moveTo>
                      <a:pt x="37669" y="21728"/>
                    </a:moveTo>
                    <a:cubicBezTo>
                      <a:pt x="29031" y="26707"/>
                      <a:pt x="15115" y="26707"/>
                      <a:pt x="6478" y="21728"/>
                    </a:cubicBezTo>
                    <a:cubicBezTo>
                      <a:pt x="-2159" y="16750"/>
                      <a:pt x="-2159" y="8712"/>
                      <a:pt x="6478" y="3734"/>
                    </a:cubicBezTo>
                    <a:cubicBezTo>
                      <a:pt x="15115" y="-1245"/>
                      <a:pt x="29031" y="-1245"/>
                      <a:pt x="37669" y="3734"/>
                    </a:cubicBezTo>
                    <a:cubicBezTo>
                      <a:pt x="46306" y="8712"/>
                      <a:pt x="46306" y="16750"/>
                      <a:pt x="37669" y="21728"/>
                    </a:cubicBezTo>
                    <a:close/>
                  </a:path>
                </a:pathLst>
              </a:custGeom>
              <a:grpFill/>
              <a:ln w="0" cap="flat">
                <a:noFill/>
                <a:prstDash val="solid"/>
                <a:miter/>
              </a:ln>
            </p:spPr>
            <p:txBody>
              <a:bodyPr rtlCol="0" anchor="ctr"/>
              <a:lstStyle/>
              <a:p>
                <a:endParaRPr lang="en-GB"/>
              </a:p>
            </p:txBody>
          </p:sp>
        </p:grpSp>
      </p:grpSp>
      <p:grpSp>
        <p:nvGrpSpPr>
          <p:cNvPr id="421" name="Groep 420">
            <a:extLst>
              <a:ext uri="{FF2B5EF4-FFF2-40B4-BE49-F238E27FC236}">
                <a16:creationId xmlns:a16="http://schemas.microsoft.com/office/drawing/2014/main" id="{CBC358A9-7356-92DB-77F7-9D6E5EC321EA}"/>
              </a:ext>
            </a:extLst>
          </p:cNvPr>
          <p:cNvGrpSpPr/>
          <p:nvPr/>
        </p:nvGrpSpPr>
        <p:grpSpPr>
          <a:xfrm>
            <a:off x="8579773" y="1756456"/>
            <a:ext cx="2123394" cy="1947642"/>
            <a:chOff x="8579773" y="1756456"/>
            <a:chExt cx="2123394" cy="1947642"/>
          </a:xfrm>
        </p:grpSpPr>
        <p:sp>
          <p:nvSpPr>
            <p:cNvPr id="406" name="Vrije vorm: vorm 405">
              <a:extLst>
                <a:ext uri="{FF2B5EF4-FFF2-40B4-BE49-F238E27FC236}">
                  <a16:creationId xmlns:a16="http://schemas.microsoft.com/office/drawing/2014/main" id="{1E0D3CA3-DBBF-C594-F802-BBE8D6CB4496}"/>
                </a:ext>
              </a:extLst>
            </p:cNvPr>
            <p:cNvSpPr/>
            <p:nvPr/>
          </p:nvSpPr>
          <p:spPr>
            <a:xfrm>
              <a:off x="10373889" y="3488847"/>
              <a:ext cx="310657" cy="215251"/>
            </a:xfrm>
            <a:custGeom>
              <a:avLst/>
              <a:gdLst>
                <a:gd name="connsiteX0" fmla="*/ 0 w 310657"/>
                <a:gd name="connsiteY0" fmla="*/ 215252 h 215251"/>
                <a:gd name="connsiteX1" fmla="*/ 310563 w 310657"/>
                <a:gd name="connsiteY1" fmla="*/ 34768 h 215251"/>
                <a:gd name="connsiteX2" fmla="*/ 310658 w 310657"/>
                <a:gd name="connsiteY2" fmla="*/ 0 h 215251"/>
                <a:gd name="connsiteX3" fmla="*/ 95 w 310657"/>
                <a:gd name="connsiteY3" fmla="*/ 180493 h 215251"/>
                <a:gd name="connsiteX4" fmla="*/ 0 w 310657"/>
                <a:gd name="connsiteY4" fmla="*/ 215252 h 21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57" h="215251">
                  <a:moveTo>
                    <a:pt x="0" y="215252"/>
                  </a:moveTo>
                  <a:lnTo>
                    <a:pt x="310563" y="34768"/>
                  </a:lnTo>
                  <a:lnTo>
                    <a:pt x="310658" y="0"/>
                  </a:lnTo>
                  <a:lnTo>
                    <a:pt x="95" y="180493"/>
                  </a:lnTo>
                  <a:lnTo>
                    <a:pt x="0" y="215252"/>
                  </a:lnTo>
                  <a:close/>
                </a:path>
              </a:pathLst>
            </a:custGeom>
            <a:solidFill>
              <a:schemeClr val="bg1">
                <a:lumMod val="75000"/>
              </a:schemeClr>
            </a:solidFill>
            <a:ln w="0" cap="flat">
              <a:noFill/>
              <a:prstDash val="solid"/>
              <a:miter/>
            </a:ln>
          </p:spPr>
          <p:txBody>
            <a:bodyPr rtlCol="0" anchor="ctr"/>
            <a:lstStyle/>
            <a:p>
              <a:endParaRPr lang="en-GB"/>
            </a:p>
          </p:txBody>
        </p:sp>
        <p:sp>
          <p:nvSpPr>
            <p:cNvPr id="407" name="Vrije vorm: vorm 406">
              <a:extLst>
                <a:ext uri="{FF2B5EF4-FFF2-40B4-BE49-F238E27FC236}">
                  <a16:creationId xmlns:a16="http://schemas.microsoft.com/office/drawing/2014/main" id="{3B1406B4-3023-9C2B-9087-595FF0FB82B7}"/>
                </a:ext>
              </a:extLst>
            </p:cNvPr>
            <p:cNvSpPr/>
            <p:nvPr/>
          </p:nvSpPr>
          <p:spPr>
            <a:xfrm>
              <a:off x="10142045" y="3044594"/>
              <a:ext cx="542492" cy="624736"/>
            </a:xfrm>
            <a:custGeom>
              <a:avLst/>
              <a:gdLst>
                <a:gd name="connsiteX0" fmla="*/ 758 w 542492"/>
                <a:gd name="connsiteY0" fmla="*/ 192319 h 624736"/>
                <a:gd name="connsiteX1" fmla="*/ 6150 w 542492"/>
                <a:gd name="connsiteY1" fmla="*/ 180474 h 624736"/>
                <a:gd name="connsiteX2" fmla="*/ 316713 w 542492"/>
                <a:gd name="connsiteY2" fmla="*/ 0 h 624736"/>
                <a:gd name="connsiteX3" fmla="*/ 311321 w 542492"/>
                <a:gd name="connsiteY3" fmla="*/ 11836 h 624736"/>
                <a:gd name="connsiteX4" fmla="*/ 310563 w 542492"/>
                <a:gd name="connsiteY4" fmla="*/ 289185 h 624736"/>
                <a:gd name="connsiteX5" fmla="*/ 328985 w 542492"/>
                <a:gd name="connsiteY5" fmla="*/ 321091 h 624736"/>
                <a:gd name="connsiteX6" fmla="*/ 542493 w 542492"/>
                <a:gd name="connsiteY6" fmla="*/ 444253 h 624736"/>
                <a:gd name="connsiteX7" fmla="*/ 231939 w 542492"/>
                <a:gd name="connsiteY7" fmla="*/ 624737 h 624736"/>
                <a:gd name="connsiteX8" fmla="*/ 18422 w 542492"/>
                <a:gd name="connsiteY8" fmla="*/ 501565 h 624736"/>
                <a:gd name="connsiteX9" fmla="*/ 0 w 542492"/>
                <a:gd name="connsiteY9" fmla="*/ 469659 h 624736"/>
                <a:gd name="connsiteX10" fmla="*/ 758 w 542492"/>
                <a:gd name="connsiteY10" fmla="*/ 192310 h 62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2492" h="624736">
                  <a:moveTo>
                    <a:pt x="758" y="192319"/>
                  </a:moveTo>
                  <a:cubicBezTo>
                    <a:pt x="777" y="186501"/>
                    <a:pt x="2833" y="182407"/>
                    <a:pt x="6150" y="180474"/>
                  </a:cubicBezTo>
                  <a:cubicBezTo>
                    <a:pt x="109677" y="120310"/>
                    <a:pt x="213195" y="60164"/>
                    <a:pt x="316713" y="0"/>
                  </a:cubicBezTo>
                  <a:cubicBezTo>
                    <a:pt x="313387" y="1924"/>
                    <a:pt x="311331" y="6027"/>
                    <a:pt x="311321" y="11836"/>
                  </a:cubicBezTo>
                  <a:lnTo>
                    <a:pt x="310563" y="289185"/>
                  </a:lnTo>
                  <a:cubicBezTo>
                    <a:pt x="310525" y="300897"/>
                    <a:pt x="318788" y="315206"/>
                    <a:pt x="328985" y="321091"/>
                  </a:cubicBezTo>
                  <a:lnTo>
                    <a:pt x="542493" y="444253"/>
                  </a:lnTo>
                  <a:lnTo>
                    <a:pt x="231939" y="624737"/>
                  </a:lnTo>
                  <a:lnTo>
                    <a:pt x="18422" y="501565"/>
                  </a:lnTo>
                  <a:cubicBezTo>
                    <a:pt x="8225" y="495681"/>
                    <a:pt x="-28" y="481371"/>
                    <a:pt x="0" y="469659"/>
                  </a:cubicBezTo>
                  <a:lnTo>
                    <a:pt x="758" y="192310"/>
                  </a:lnTo>
                  <a:close/>
                </a:path>
              </a:pathLst>
            </a:custGeom>
            <a:solidFill>
              <a:schemeClr val="bg2"/>
            </a:solidFill>
            <a:ln w="0" cap="flat">
              <a:noFill/>
              <a:prstDash val="solid"/>
              <a:miter/>
            </a:ln>
          </p:spPr>
          <p:txBody>
            <a:bodyPr rtlCol="0" anchor="ctr"/>
            <a:lstStyle/>
            <a:p>
              <a:endParaRPr lang="en-GB"/>
            </a:p>
          </p:txBody>
        </p:sp>
        <p:sp>
          <p:nvSpPr>
            <p:cNvPr id="408" name="Vrije vorm: vorm 407">
              <a:extLst>
                <a:ext uri="{FF2B5EF4-FFF2-40B4-BE49-F238E27FC236}">
                  <a16:creationId xmlns:a16="http://schemas.microsoft.com/office/drawing/2014/main" id="{FC84D659-FD31-3DCA-5920-D98E59122E78}"/>
                </a:ext>
              </a:extLst>
            </p:cNvPr>
            <p:cNvSpPr/>
            <p:nvPr/>
          </p:nvSpPr>
          <p:spPr>
            <a:xfrm>
              <a:off x="10142045" y="3114272"/>
              <a:ext cx="311188" cy="399989"/>
            </a:xfrm>
            <a:custGeom>
              <a:avLst/>
              <a:gdLst>
                <a:gd name="connsiteX0" fmla="*/ 310573 w 311188"/>
                <a:gd name="connsiteY0" fmla="*/ 219506 h 399989"/>
                <a:gd name="connsiteX1" fmla="*/ 0 w 311188"/>
                <a:gd name="connsiteY1" fmla="*/ 399990 h 399989"/>
                <a:gd name="connsiteX2" fmla="*/ 0 w 311188"/>
                <a:gd name="connsiteY2" fmla="*/ 95473 h 399989"/>
                <a:gd name="connsiteX3" fmla="*/ 311189 w 311188"/>
                <a:gd name="connsiteY3" fmla="*/ 0 h 399989"/>
                <a:gd name="connsiteX4" fmla="*/ 310573 w 311188"/>
                <a:gd name="connsiteY4" fmla="*/ 219506 h 399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88" h="399989">
                  <a:moveTo>
                    <a:pt x="310573" y="219506"/>
                  </a:moveTo>
                  <a:lnTo>
                    <a:pt x="0" y="399990"/>
                  </a:lnTo>
                  <a:lnTo>
                    <a:pt x="0" y="95473"/>
                  </a:lnTo>
                  <a:lnTo>
                    <a:pt x="311189" y="0"/>
                  </a:lnTo>
                  <a:lnTo>
                    <a:pt x="310573" y="219506"/>
                  </a:lnTo>
                  <a:close/>
                </a:path>
              </a:pathLst>
            </a:custGeom>
            <a:solidFill>
              <a:schemeClr val="bg1">
                <a:lumMod val="90000"/>
              </a:schemeClr>
            </a:solidFill>
            <a:ln w="0" cap="flat">
              <a:noFill/>
              <a:prstDash val="solid"/>
              <a:miter/>
            </a:ln>
          </p:spPr>
          <p:txBody>
            <a:bodyPr rtlCol="0" anchor="ctr"/>
            <a:lstStyle/>
            <a:p>
              <a:endParaRPr lang="en-GB"/>
            </a:p>
          </p:txBody>
        </p:sp>
        <p:sp>
          <p:nvSpPr>
            <p:cNvPr id="409" name="Vrije vorm: vorm 408">
              <a:extLst>
                <a:ext uri="{FF2B5EF4-FFF2-40B4-BE49-F238E27FC236}">
                  <a16:creationId xmlns:a16="http://schemas.microsoft.com/office/drawing/2014/main" id="{6895803D-0F9A-64ED-111B-3F9DCC2BD630}"/>
                </a:ext>
              </a:extLst>
            </p:cNvPr>
            <p:cNvSpPr/>
            <p:nvPr/>
          </p:nvSpPr>
          <p:spPr>
            <a:xfrm>
              <a:off x="10126788" y="3004451"/>
              <a:ext cx="536314" cy="285545"/>
            </a:xfrm>
            <a:custGeom>
              <a:avLst/>
              <a:gdLst>
                <a:gd name="connsiteX0" fmla="*/ 310563 w 536314"/>
                <a:gd name="connsiteY0" fmla="*/ 3299 h 285545"/>
                <a:gd name="connsiteX1" fmla="*/ 345217 w 536314"/>
                <a:gd name="connsiteY1" fmla="*/ 6673 h 285545"/>
                <a:gd name="connsiteX2" fmla="*/ 504190 w 536314"/>
                <a:gd name="connsiteY2" fmla="*/ 98649 h 285545"/>
                <a:gd name="connsiteX3" fmla="*/ 536314 w 536314"/>
                <a:gd name="connsiteY3" fmla="*/ 102572 h 285545"/>
                <a:gd name="connsiteX4" fmla="*/ 225761 w 536314"/>
                <a:gd name="connsiteY4" fmla="*/ 283046 h 285545"/>
                <a:gd name="connsiteX5" fmla="*/ 193636 w 536314"/>
                <a:gd name="connsiteY5" fmla="*/ 279132 h 285545"/>
                <a:gd name="connsiteX6" fmla="*/ 34664 w 536314"/>
                <a:gd name="connsiteY6" fmla="*/ 187147 h 285545"/>
                <a:gd name="connsiteX7" fmla="*/ 0 w 536314"/>
                <a:gd name="connsiteY7" fmla="*/ 183783 h 285545"/>
                <a:gd name="connsiteX8" fmla="*/ 310563 w 536314"/>
                <a:gd name="connsiteY8" fmla="*/ 3299 h 28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314" h="285545">
                  <a:moveTo>
                    <a:pt x="310563" y="3299"/>
                  </a:moveTo>
                  <a:cubicBezTo>
                    <a:pt x="319433" y="-1856"/>
                    <a:pt x="331695" y="-1145"/>
                    <a:pt x="345217" y="6673"/>
                  </a:cubicBezTo>
                  <a:lnTo>
                    <a:pt x="504190" y="98649"/>
                  </a:lnTo>
                  <a:cubicBezTo>
                    <a:pt x="511572" y="102913"/>
                    <a:pt x="526421" y="108314"/>
                    <a:pt x="536314" y="102572"/>
                  </a:cubicBezTo>
                  <a:lnTo>
                    <a:pt x="225761" y="283046"/>
                  </a:lnTo>
                  <a:cubicBezTo>
                    <a:pt x="215858" y="288798"/>
                    <a:pt x="201028" y="283396"/>
                    <a:pt x="193636" y="279132"/>
                  </a:cubicBezTo>
                  <a:lnTo>
                    <a:pt x="34664" y="187147"/>
                  </a:lnTo>
                  <a:cubicBezTo>
                    <a:pt x="21141" y="179348"/>
                    <a:pt x="8870" y="178637"/>
                    <a:pt x="0" y="183783"/>
                  </a:cubicBezTo>
                  <a:cubicBezTo>
                    <a:pt x="103527" y="123618"/>
                    <a:pt x="207045" y="63464"/>
                    <a:pt x="310563" y="3299"/>
                  </a:cubicBezTo>
                  <a:close/>
                </a:path>
              </a:pathLst>
            </a:custGeom>
            <a:solidFill>
              <a:schemeClr val="bg2"/>
            </a:solidFill>
            <a:ln w="0" cap="flat">
              <a:noFill/>
              <a:prstDash val="solid"/>
              <a:miter/>
            </a:ln>
          </p:spPr>
          <p:txBody>
            <a:bodyPr rtlCol="0" anchor="ctr"/>
            <a:lstStyle/>
            <a:p>
              <a:endParaRPr lang="en-GB"/>
            </a:p>
          </p:txBody>
        </p:sp>
        <p:sp>
          <p:nvSpPr>
            <p:cNvPr id="410" name="Vrije vorm: vorm 409">
              <a:extLst>
                <a:ext uri="{FF2B5EF4-FFF2-40B4-BE49-F238E27FC236}">
                  <a16:creationId xmlns:a16="http://schemas.microsoft.com/office/drawing/2014/main" id="{3A3F0BAA-ADD2-D49B-A4C7-6B9F210BE6ED}"/>
                </a:ext>
              </a:extLst>
            </p:cNvPr>
            <p:cNvSpPr/>
            <p:nvPr/>
          </p:nvSpPr>
          <p:spPr>
            <a:xfrm>
              <a:off x="10373889" y="3101043"/>
              <a:ext cx="329278" cy="223439"/>
            </a:xfrm>
            <a:custGeom>
              <a:avLst/>
              <a:gdLst>
                <a:gd name="connsiteX0" fmla="*/ 0 w 329278"/>
                <a:gd name="connsiteY0" fmla="*/ 223439 h 223439"/>
                <a:gd name="connsiteX1" fmla="*/ 310563 w 329278"/>
                <a:gd name="connsiteY1" fmla="*/ 42955 h 223439"/>
                <a:gd name="connsiteX2" fmla="*/ 329279 w 329278"/>
                <a:gd name="connsiteY2" fmla="*/ 0 h 223439"/>
                <a:gd name="connsiteX3" fmla="*/ 18715 w 329278"/>
                <a:gd name="connsiteY3" fmla="*/ 180474 h 223439"/>
                <a:gd name="connsiteX4" fmla="*/ 0 w 329278"/>
                <a:gd name="connsiteY4" fmla="*/ 223439 h 2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278" h="223439">
                  <a:moveTo>
                    <a:pt x="0" y="223439"/>
                  </a:moveTo>
                  <a:cubicBezTo>
                    <a:pt x="103527" y="163275"/>
                    <a:pt x="207045" y="103120"/>
                    <a:pt x="310563" y="42955"/>
                  </a:cubicBezTo>
                  <a:cubicBezTo>
                    <a:pt x="321821" y="36417"/>
                    <a:pt x="329212" y="22639"/>
                    <a:pt x="329279" y="0"/>
                  </a:cubicBezTo>
                  <a:lnTo>
                    <a:pt x="18715" y="180474"/>
                  </a:lnTo>
                  <a:cubicBezTo>
                    <a:pt x="18649" y="203122"/>
                    <a:pt x="11267" y="216900"/>
                    <a:pt x="0" y="223439"/>
                  </a:cubicBezTo>
                  <a:close/>
                </a:path>
              </a:pathLst>
            </a:custGeom>
            <a:solidFill>
              <a:schemeClr val="bg1">
                <a:lumMod val="75000"/>
              </a:schemeClr>
            </a:solidFill>
            <a:ln w="0" cap="flat">
              <a:noFill/>
              <a:prstDash val="solid"/>
              <a:miter/>
            </a:ln>
          </p:spPr>
          <p:txBody>
            <a:bodyPr rtlCol="0" anchor="ctr"/>
            <a:lstStyle/>
            <a:p>
              <a:endParaRPr lang="en-GB"/>
            </a:p>
          </p:txBody>
        </p:sp>
        <p:sp>
          <p:nvSpPr>
            <p:cNvPr id="411" name="Vrije vorm: vorm 410">
              <a:extLst>
                <a:ext uri="{FF2B5EF4-FFF2-40B4-BE49-F238E27FC236}">
                  <a16:creationId xmlns:a16="http://schemas.microsoft.com/office/drawing/2014/main" id="{729B7B83-949A-FBBC-9AD9-AA2FEDE65AFE}"/>
                </a:ext>
              </a:extLst>
            </p:cNvPr>
            <p:cNvSpPr/>
            <p:nvPr/>
          </p:nvSpPr>
          <p:spPr>
            <a:xfrm>
              <a:off x="10111796" y="3184936"/>
              <a:ext cx="280808" cy="519162"/>
            </a:xfrm>
            <a:custGeom>
              <a:avLst/>
              <a:gdLst>
                <a:gd name="connsiteX0" fmla="*/ 250551 w 280808"/>
                <a:gd name="connsiteY0" fmla="*/ 79117 h 519162"/>
                <a:gd name="connsiteX1" fmla="*/ 208628 w 280808"/>
                <a:gd name="connsiteY1" fmla="*/ 98647 h 519162"/>
                <a:gd name="connsiteX2" fmla="*/ 49655 w 280808"/>
                <a:gd name="connsiteY2" fmla="*/ 6662 h 519162"/>
                <a:gd name="connsiteX3" fmla="*/ 758 w 280808"/>
                <a:gd name="connsiteY3" fmla="*/ 34522 h 519162"/>
                <a:gd name="connsiteX4" fmla="*/ 0 w 280808"/>
                <a:gd name="connsiteY4" fmla="*/ 311862 h 519162"/>
                <a:gd name="connsiteX5" fmla="*/ 48575 w 280808"/>
                <a:gd name="connsiteY5" fmla="*/ 396001 h 519162"/>
                <a:gd name="connsiteX6" fmla="*/ 262093 w 280808"/>
                <a:gd name="connsiteY6" fmla="*/ 519163 h 519162"/>
                <a:gd name="connsiteX7" fmla="*/ 262197 w 280808"/>
                <a:gd name="connsiteY7" fmla="*/ 484404 h 519162"/>
                <a:gd name="connsiteX8" fmla="*/ 48679 w 280808"/>
                <a:gd name="connsiteY8" fmla="*/ 361233 h 519162"/>
                <a:gd name="connsiteX9" fmla="*/ 30258 w 280808"/>
                <a:gd name="connsiteY9" fmla="*/ 329326 h 519162"/>
                <a:gd name="connsiteX10" fmla="*/ 31016 w 280808"/>
                <a:gd name="connsiteY10" fmla="*/ 51977 h 519162"/>
                <a:gd name="connsiteX11" fmla="*/ 49561 w 280808"/>
                <a:gd name="connsiteY11" fmla="*/ 41421 h 519162"/>
                <a:gd name="connsiteX12" fmla="*/ 208533 w 280808"/>
                <a:gd name="connsiteY12" fmla="*/ 133397 h 519162"/>
                <a:gd name="connsiteX13" fmla="*/ 280808 w 280808"/>
                <a:gd name="connsiteY13" fmla="*/ 96572 h 519162"/>
                <a:gd name="connsiteX14" fmla="*/ 250560 w 280808"/>
                <a:gd name="connsiteY14" fmla="*/ 79108 h 51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808" h="519162">
                  <a:moveTo>
                    <a:pt x="250551" y="79117"/>
                  </a:moveTo>
                  <a:cubicBezTo>
                    <a:pt x="250446" y="114918"/>
                    <a:pt x="220274" y="105366"/>
                    <a:pt x="208628" y="98647"/>
                  </a:cubicBezTo>
                  <a:lnTo>
                    <a:pt x="49655" y="6662"/>
                  </a:lnTo>
                  <a:cubicBezTo>
                    <a:pt x="22791" y="-8850"/>
                    <a:pt x="853" y="3658"/>
                    <a:pt x="758" y="34522"/>
                  </a:cubicBezTo>
                  <a:lnTo>
                    <a:pt x="0" y="311862"/>
                  </a:lnTo>
                  <a:cubicBezTo>
                    <a:pt x="-85" y="342773"/>
                    <a:pt x="21682" y="380479"/>
                    <a:pt x="48575" y="396001"/>
                  </a:cubicBezTo>
                  <a:lnTo>
                    <a:pt x="262093" y="519163"/>
                  </a:lnTo>
                  <a:lnTo>
                    <a:pt x="262197" y="484404"/>
                  </a:lnTo>
                  <a:lnTo>
                    <a:pt x="48679" y="361233"/>
                  </a:lnTo>
                  <a:cubicBezTo>
                    <a:pt x="38483" y="355348"/>
                    <a:pt x="30229" y="341039"/>
                    <a:pt x="30258" y="329326"/>
                  </a:cubicBezTo>
                  <a:lnTo>
                    <a:pt x="31016" y="51977"/>
                  </a:lnTo>
                  <a:cubicBezTo>
                    <a:pt x="31054" y="40265"/>
                    <a:pt x="39364" y="35527"/>
                    <a:pt x="49561" y="41421"/>
                  </a:cubicBezTo>
                  <a:lnTo>
                    <a:pt x="208533" y="133397"/>
                  </a:lnTo>
                  <a:cubicBezTo>
                    <a:pt x="243462" y="153571"/>
                    <a:pt x="280666" y="147497"/>
                    <a:pt x="280808" y="96572"/>
                  </a:cubicBezTo>
                  <a:lnTo>
                    <a:pt x="250560" y="79108"/>
                  </a:lnTo>
                  <a:close/>
                </a:path>
              </a:pathLst>
            </a:custGeom>
            <a:solidFill>
              <a:schemeClr val="bg1">
                <a:lumMod val="75000"/>
              </a:schemeClr>
            </a:solidFill>
            <a:ln w="0" cap="flat">
              <a:noFill/>
              <a:prstDash val="solid"/>
              <a:miter/>
            </a:ln>
          </p:spPr>
          <p:txBody>
            <a:bodyPr rtlCol="0" anchor="ctr"/>
            <a:lstStyle/>
            <a:p>
              <a:endParaRPr lang="en-GB"/>
            </a:p>
          </p:txBody>
        </p:sp>
        <p:sp>
          <p:nvSpPr>
            <p:cNvPr id="412" name="Vrije vorm: vorm 411">
              <a:extLst>
                <a:ext uri="{FF2B5EF4-FFF2-40B4-BE49-F238E27FC236}">
                  <a16:creationId xmlns:a16="http://schemas.microsoft.com/office/drawing/2014/main" id="{A0EA6F70-69CD-6E85-4FA2-6A941975A406}"/>
                </a:ext>
              </a:extLst>
            </p:cNvPr>
            <p:cNvSpPr/>
            <p:nvPr/>
          </p:nvSpPr>
          <p:spPr>
            <a:xfrm>
              <a:off x="10362347" y="3083569"/>
              <a:ext cx="340811" cy="197938"/>
            </a:xfrm>
            <a:custGeom>
              <a:avLst/>
              <a:gdLst>
                <a:gd name="connsiteX0" fmla="*/ 30248 w 340811"/>
                <a:gd name="connsiteY0" fmla="*/ 197939 h 197938"/>
                <a:gd name="connsiteX1" fmla="*/ 340811 w 340811"/>
                <a:gd name="connsiteY1" fmla="*/ 17474 h 197938"/>
                <a:gd name="connsiteX2" fmla="*/ 310563 w 340811"/>
                <a:gd name="connsiteY2" fmla="*/ 0 h 197938"/>
                <a:gd name="connsiteX3" fmla="*/ 0 w 340811"/>
                <a:gd name="connsiteY3" fmla="*/ 180484 h 197938"/>
                <a:gd name="connsiteX4" fmla="*/ 30248 w 340811"/>
                <a:gd name="connsiteY4" fmla="*/ 197939 h 197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811" h="197938">
                  <a:moveTo>
                    <a:pt x="30248" y="197939"/>
                  </a:moveTo>
                  <a:lnTo>
                    <a:pt x="340811" y="17474"/>
                  </a:lnTo>
                  <a:lnTo>
                    <a:pt x="310563" y="0"/>
                  </a:lnTo>
                  <a:lnTo>
                    <a:pt x="0" y="180484"/>
                  </a:lnTo>
                  <a:lnTo>
                    <a:pt x="30248" y="197939"/>
                  </a:lnTo>
                  <a:close/>
                </a:path>
              </a:pathLst>
            </a:custGeom>
            <a:solidFill>
              <a:schemeClr val="bg1">
                <a:lumMod val="90000"/>
              </a:schemeClr>
            </a:solidFill>
            <a:ln w="0" cap="flat">
              <a:noFill/>
              <a:prstDash val="solid"/>
              <a:miter/>
            </a:ln>
          </p:spPr>
          <p:txBody>
            <a:bodyPr rtlCol="0" anchor="ctr"/>
            <a:lstStyle/>
            <a:p>
              <a:endParaRPr lang="en-GB"/>
            </a:p>
          </p:txBody>
        </p:sp>
        <p:grpSp>
          <p:nvGrpSpPr>
            <p:cNvPr id="419" name="Groep 418">
              <a:extLst>
                <a:ext uri="{FF2B5EF4-FFF2-40B4-BE49-F238E27FC236}">
                  <a16:creationId xmlns:a16="http://schemas.microsoft.com/office/drawing/2014/main" id="{9F704A05-9048-E26A-C9ED-16F60D2B8AB4}"/>
                </a:ext>
              </a:extLst>
            </p:cNvPr>
            <p:cNvGrpSpPr/>
            <p:nvPr/>
          </p:nvGrpSpPr>
          <p:grpSpPr>
            <a:xfrm>
              <a:off x="8579773" y="1756456"/>
              <a:ext cx="1184247" cy="1938970"/>
              <a:chOff x="8652398" y="1195985"/>
              <a:chExt cx="1184247" cy="1938970"/>
            </a:xfrm>
          </p:grpSpPr>
          <p:grpSp>
            <p:nvGrpSpPr>
              <p:cNvPr id="302" name="Graphic 299">
                <a:extLst>
                  <a:ext uri="{FF2B5EF4-FFF2-40B4-BE49-F238E27FC236}">
                    <a16:creationId xmlns:a16="http://schemas.microsoft.com/office/drawing/2014/main" id="{611E4744-A187-C180-E384-F9BCAC894A07}"/>
                  </a:ext>
                </a:extLst>
              </p:cNvPr>
              <p:cNvGrpSpPr/>
              <p:nvPr/>
            </p:nvGrpSpPr>
            <p:grpSpPr>
              <a:xfrm>
                <a:off x="8950180" y="1195985"/>
                <a:ext cx="801602" cy="1938970"/>
                <a:chOff x="8950180" y="1195985"/>
                <a:chExt cx="801602" cy="1938970"/>
              </a:xfrm>
            </p:grpSpPr>
            <p:sp>
              <p:nvSpPr>
                <p:cNvPr id="303" name="Vrije vorm: vorm 302">
                  <a:extLst>
                    <a:ext uri="{FF2B5EF4-FFF2-40B4-BE49-F238E27FC236}">
                      <a16:creationId xmlns:a16="http://schemas.microsoft.com/office/drawing/2014/main" id="{B6BE04CE-FBAA-E6EE-A651-9D0CFBC3B590}"/>
                    </a:ext>
                  </a:extLst>
                </p:cNvPr>
                <p:cNvSpPr/>
                <p:nvPr/>
              </p:nvSpPr>
              <p:spPr>
                <a:xfrm>
                  <a:off x="8950180" y="2676975"/>
                  <a:ext cx="801602" cy="457980"/>
                </a:xfrm>
                <a:custGeom>
                  <a:avLst/>
                  <a:gdLst>
                    <a:gd name="connsiteX0" fmla="*/ 12032 w 801602"/>
                    <a:gd name="connsiteY0" fmla="*/ 441345 h 457980"/>
                    <a:gd name="connsiteX1" fmla="*/ 486703 w 801602"/>
                    <a:gd name="connsiteY1" fmla="*/ 272527 h 457980"/>
                    <a:gd name="connsiteX2" fmla="*/ 776599 w 801602"/>
                    <a:gd name="connsiteY2" fmla="*/ 1138 h 457980"/>
                    <a:gd name="connsiteX3" fmla="*/ 317307 w 801602"/>
                    <a:gd name="connsiteY3" fmla="*/ 189695 h 457980"/>
                    <a:gd name="connsiteX4" fmla="*/ 12032 w 801602"/>
                    <a:gd name="connsiteY4" fmla="*/ 441345 h 457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602" h="457980">
                      <a:moveTo>
                        <a:pt x="12032" y="441345"/>
                      </a:moveTo>
                      <a:cubicBezTo>
                        <a:pt x="81227" y="486793"/>
                        <a:pt x="204692" y="441866"/>
                        <a:pt x="486703" y="272527"/>
                      </a:cubicBezTo>
                      <a:cubicBezTo>
                        <a:pt x="689304" y="150853"/>
                        <a:pt x="869219" y="56574"/>
                        <a:pt x="776599" y="1138"/>
                      </a:cubicBezTo>
                      <a:cubicBezTo>
                        <a:pt x="756775" y="-10735"/>
                        <a:pt x="521964" y="71527"/>
                        <a:pt x="317307" y="189695"/>
                      </a:cubicBezTo>
                      <a:cubicBezTo>
                        <a:pt x="112650" y="307864"/>
                        <a:pt x="-45773" y="403365"/>
                        <a:pt x="12032" y="441345"/>
                      </a:cubicBezTo>
                      <a:close/>
                    </a:path>
                  </a:pathLst>
                </a:custGeom>
                <a:solidFill>
                  <a:srgbClr val="E6E6E6"/>
                </a:solidFill>
                <a:ln w="0" cap="flat">
                  <a:noFill/>
                  <a:prstDash val="solid"/>
                  <a:miter/>
                </a:ln>
              </p:spPr>
              <p:txBody>
                <a:bodyPr rtlCol="0" anchor="ctr"/>
                <a:lstStyle/>
                <a:p>
                  <a:endParaRPr lang="en-GB"/>
                </a:p>
              </p:txBody>
            </p:sp>
            <p:sp>
              <p:nvSpPr>
                <p:cNvPr id="304" name="Vrije vorm: vorm 303">
                  <a:extLst>
                    <a:ext uri="{FF2B5EF4-FFF2-40B4-BE49-F238E27FC236}">
                      <a16:creationId xmlns:a16="http://schemas.microsoft.com/office/drawing/2014/main" id="{4CA93023-8C62-5FD8-7AFC-5FCB40B4206A}"/>
                    </a:ext>
                  </a:extLst>
                </p:cNvPr>
                <p:cNvSpPr/>
                <p:nvPr/>
              </p:nvSpPr>
              <p:spPr>
                <a:xfrm>
                  <a:off x="8966163" y="1195985"/>
                  <a:ext cx="765315" cy="1914185"/>
                </a:xfrm>
                <a:custGeom>
                  <a:avLst/>
                  <a:gdLst>
                    <a:gd name="connsiteX0" fmla="*/ 38635 w 765315"/>
                    <a:gd name="connsiteY0" fmla="*/ 371728 h 1914185"/>
                    <a:gd name="connsiteX1" fmla="*/ 359944 w 765315"/>
                    <a:gd name="connsiteY1" fmla="*/ 167620 h 1914185"/>
                    <a:gd name="connsiteX2" fmla="*/ 681092 w 765315"/>
                    <a:gd name="connsiteY2" fmla="*/ 2763 h 1914185"/>
                    <a:gd name="connsiteX3" fmla="*/ 706526 w 765315"/>
                    <a:gd name="connsiteY3" fmla="*/ 3227 h 1914185"/>
                    <a:gd name="connsiteX4" fmla="*/ 765316 w 765315"/>
                    <a:gd name="connsiteY4" fmla="*/ 37389 h 1914185"/>
                    <a:gd name="connsiteX5" fmla="*/ 739882 w 765315"/>
                    <a:gd name="connsiteY5" fmla="*/ 36925 h 1914185"/>
                    <a:gd name="connsiteX6" fmla="*/ 418724 w 765315"/>
                    <a:gd name="connsiteY6" fmla="*/ 201772 h 1914185"/>
                    <a:gd name="connsiteX7" fmla="*/ 97425 w 765315"/>
                    <a:gd name="connsiteY7" fmla="*/ 405899 h 1914185"/>
                    <a:gd name="connsiteX8" fmla="*/ 58800 w 765315"/>
                    <a:gd name="connsiteY8" fmla="*/ 481964 h 1914185"/>
                    <a:gd name="connsiteX9" fmla="*/ 62761 w 765315"/>
                    <a:gd name="connsiteY9" fmla="*/ 1884867 h 1914185"/>
                    <a:gd name="connsiteX10" fmla="*/ 76928 w 765315"/>
                    <a:gd name="connsiteY10" fmla="*/ 1914186 h 1914185"/>
                    <a:gd name="connsiteX11" fmla="*/ 18138 w 765315"/>
                    <a:gd name="connsiteY11" fmla="*/ 1880034 h 1914185"/>
                    <a:gd name="connsiteX12" fmla="*/ 3971 w 765315"/>
                    <a:gd name="connsiteY12" fmla="*/ 1850705 h 1914185"/>
                    <a:gd name="connsiteX13" fmla="*/ 0 w 765315"/>
                    <a:gd name="connsiteY13" fmla="*/ 447803 h 1914185"/>
                    <a:gd name="connsiteX14" fmla="*/ 38625 w 765315"/>
                    <a:gd name="connsiteY14" fmla="*/ 371737 h 19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315" h="1914185">
                      <a:moveTo>
                        <a:pt x="38635" y="371728"/>
                      </a:moveTo>
                      <a:cubicBezTo>
                        <a:pt x="42937" y="368316"/>
                        <a:pt x="124650" y="303471"/>
                        <a:pt x="359944" y="167620"/>
                      </a:cubicBezTo>
                      <a:cubicBezTo>
                        <a:pt x="555731" y="54598"/>
                        <a:pt x="674828" y="5350"/>
                        <a:pt x="681092" y="2763"/>
                      </a:cubicBezTo>
                      <a:cubicBezTo>
                        <a:pt x="690776" y="-1217"/>
                        <a:pt x="699655" y="-753"/>
                        <a:pt x="706526" y="3227"/>
                      </a:cubicBezTo>
                      <a:cubicBezTo>
                        <a:pt x="726113" y="14608"/>
                        <a:pt x="745719" y="25999"/>
                        <a:pt x="765316" y="37389"/>
                      </a:cubicBezTo>
                      <a:cubicBezTo>
                        <a:pt x="758455" y="33409"/>
                        <a:pt x="749557" y="32935"/>
                        <a:pt x="739882" y="36925"/>
                      </a:cubicBezTo>
                      <a:cubicBezTo>
                        <a:pt x="733609" y="39512"/>
                        <a:pt x="614512" y="88769"/>
                        <a:pt x="418724" y="201772"/>
                      </a:cubicBezTo>
                      <a:cubicBezTo>
                        <a:pt x="183431" y="337651"/>
                        <a:pt x="101727" y="402478"/>
                        <a:pt x="97425" y="405899"/>
                      </a:cubicBezTo>
                      <a:cubicBezTo>
                        <a:pt x="76113" y="422795"/>
                        <a:pt x="58715" y="457042"/>
                        <a:pt x="58800" y="481964"/>
                      </a:cubicBezTo>
                      <a:lnTo>
                        <a:pt x="62761" y="1884867"/>
                      </a:lnTo>
                      <a:cubicBezTo>
                        <a:pt x="62808" y="1898787"/>
                        <a:pt x="68333" y="1909183"/>
                        <a:pt x="76928" y="1914186"/>
                      </a:cubicBezTo>
                      <a:cubicBezTo>
                        <a:pt x="57331" y="1902796"/>
                        <a:pt x="37725" y="1891405"/>
                        <a:pt x="18138" y="1880034"/>
                      </a:cubicBezTo>
                      <a:cubicBezTo>
                        <a:pt x="9533" y="1875040"/>
                        <a:pt x="4028" y="1864644"/>
                        <a:pt x="3971" y="1850705"/>
                      </a:cubicBezTo>
                      <a:lnTo>
                        <a:pt x="0" y="447803"/>
                      </a:lnTo>
                      <a:cubicBezTo>
                        <a:pt x="-66" y="422880"/>
                        <a:pt x="17332" y="388652"/>
                        <a:pt x="38625" y="371737"/>
                      </a:cubicBezTo>
                      <a:close/>
                    </a:path>
                  </a:pathLst>
                </a:custGeom>
                <a:solidFill>
                  <a:schemeClr val="bg1">
                    <a:lumMod val="90000"/>
                  </a:schemeClr>
                </a:solidFill>
                <a:ln w="0" cap="flat">
                  <a:noFill/>
                  <a:prstDash val="solid"/>
                  <a:miter/>
                </a:ln>
              </p:spPr>
              <p:txBody>
                <a:bodyPr rtlCol="0" anchor="ctr"/>
                <a:lstStyle/>
                <a:p>
                  <a:endParaRPr lang="en-GB" dirty="0"/>
                </a:p>
              </p:txBody>
            </p:sp>
            <p:sp>
              <p:nvSpPr>
                <p:cNvPr id="305" name="Vrije vorm: vorm 304">
                  <a:extLst>
                    <a:ext uri="{FF2B5EF4-FFF2-40B4-BE49-F238E27FC236}">
                      <a16:creationId xmlns:a16="http://schemas.microsoft.com/office/drawing/2014/main" id="{FFD3F53E-2F7C-45BA-D047-CFCE88188C2A}"/>
                    </a:ext>
                  </a:extLst>
                </p:cNvPr>
                <p:cNvSpPr/>
                <p:nvPr/>
              </p:nvSpPr>
              <p:spPr>
                <a:xfrm>
                  <a:off x="9024963" y="1230145"/>
                  <a:ext cx="724255" cy="1883331"/>
                </a:xfrm>
                <a:custGeom>
                  <a:avLst/>
                  <a:gdLst>
                    <a:gd name="connsiteX0" fmla="*/ 359925 w 724255"/>
                    <a:gd name="connsiteY0" fmla="*/ 167612 h 1883331"/>
                    <a:gd name="connsiteX1" fmla="*/ 38625 w 724255"/>
                    <a:gd name="connsiteY1" fmla="*/ 371739 h 1883331"/>
                    <a:gd name="connsiteX2" fmla="*/ 0 w 724255"/>
                    <a:gd name="connsiteY2" fmla="*/ 447804 h 1883331"/>
                    <a:gd name="connsiteX3" fmla="*/ 3961 w 724255"/>
                    <a:gd name="connsiteY3" fmla="*/ 1850706 h 1883331"/>
                    <a:gd name="connsiteX4" fmla="*/ 43070 w 724255"/>
                    <a:gd name="connsiteY4" fmla="*/ 1880888 h 1883331"/>
                    <a:gd name="connsiteX5" fmla="*/ 364322 w 724255"/>
                    <a:gd name="connsiteY5" fmla="*/ 1715026 h 1883331"/>
                    <a:gd name="connsiteX6" fmla="*/ 685375 w 724255"/>
                    <a:gd name="connsiteY6" fmla="*/ 1509440 h 1883331"/>
                    <a:gd name="connsiteX7" fmla="*/ 724256 w 724255"/>
                    <a:gd name="connsiteY7" fmla="*/ 1434853 h 1883331"/>
                    <a:gd name="connsiteX8" fmla="*/ 720266 w 724255"/>
                    <a:gd name="connsiteY8" fmla="*/ 31941 h 1883331"/>
                    <a:gd name="connsiteX9" fmla="*/ 681073 w 724255"/>
                    <a:gd name="connsiteY9" fmla="*/ 2764 h 1883331"/>
                    <a:gd name="connsiteX10" fmla="*/ 359915 w 724255"/>
                    <a:gd name="connsiteY10" fmla="*/ 167612 h 188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4255" h="1883331">
                      <a:moveTo>
                        <a:pt x="359925" y="167612"/>
                      </a:moveTo>
                      <a:cubicBezTo>
                        <a:pt x="124631" y="303491"/>
                        <a:pt x="42927" y="368318"/>
                        <a:pt x="38625" y="371739"/>
                      </a:cubicBezTo>
                      <a:cubicBezTo>
                        <a:pt x="17313" y="388635"/>
                        <a:pt x="-85" y="422882"/>
                        <a:pt x="0" y="447804"/>
                      </a:cubicBezTo>
                      <a:lnTo>
                        <a:pt x="3961" y="1850706"/>
                      </a:lnTo>
                      <a:cubicBezTo>
                        <a:pt x="4037" y="1875619"/>
                        <a:pt x="21634" y="1889199"/>
                        <a:pt x="43070" y="1880888"/>
                      </a:cubicBezTo>
                      <a:cubicBezTo>
                        <a:pt x="48272" y="1878860"/>
                        <a:pt x="147166" y="1840387"/>
                        <a:pt x="364322" y="1715026"/>
                      </a:cubicBezTo>
                      <a:cubicBezTo>
                        <a:pt x="567975" y="1597465"/>
                        <a:pt x="679509" y="1513837"/>
                        <a:pt x="685375" y="1509440"/>
                      </a:cubicBezTo>
                      <a:cubicBezTo>
                        <a:pt x="706810" y="1493340"/>
                        <a:pt x="724322" y="1459776"/>
                        <a:pt x="724256" y="1434853"/>
                      </a:cubicBezTo>
                      <a:lnTo>
                        <a:pt x="720266" y="31941"/>
                      </a:lnTo>
                      <a:cubicBezTo>
                        <a:pt x="720219" y="7029"/>
                        <a:pt x="702565" y="-6086"/>
                        <a:pt x="681073" y="2764"/>
                      </a:cubicBezTo>
                      <a:cubicBezTo>
                        <a:pt x="674800" y="5351"/>
                        <a:pt x="555703" y="54608"/>
                        <a:pt x="359915" y="167612"/>
                      </a:cubicBezTo>
                      <a:close/>
                    </a:path>
                  </a:pathLst>
                </a:custGeom>
                <a:solidFill>
                  <a:schemeClr val="bg2"/>
                </a:solidFill>
                <a:ln w="0" cap="flat">
                  <a:noFill/>
                  <a:prstDash val="solid"/>
                  <a:miter/>
                </a:ln>
              </p:spPr>
              <p:txBody>
                <a:bodyPr rtlCol="0" anchor="ctr"/>
                <a:lstStyle/>
                <a:p>
                  <a:endParaRPr lang="en-GB"/>
                </a:p>
              </p:txBody>
            </p:sp>
            <p:sp>
              <p:nvSpPr>
                <p:cNvPr id="306" name="Vrije vorm: vorm 305">
                  <a:extLst>
                    <a:ext uri="{FF2B5EF4-FFF2-40B4-BE49-F238E27FC236}">
                      <a16:creationId xmlns:a16="http://schemas.microsoft.com/office/drawing/2014/main" id="{C9E1367A-4681-1DF0-AC53-FA7127956E9A}"/>
                    </a:ext>
                  </a:extLst>
                </p:cNvPr>
                <p:cNvSpPr/>
                <p:nvPr/>
              </p:nvSpPr>
              <p:spPr>
                <a:xfrm>
                  <a:off x="9053468" y="1270226"/>
                  <a:ext cx="667265" cy="1803166"/>
                </a:xfrm>
                <a:custGeom>
                  <a:avLst/>
                  <a:gdLst>
                    <a:gd name="connsiteX0" fmla="*/ 333619 w 667265"/>
                    <a:gd name="connsiteY0" fmla="*/ 1640944 h 1803166"/>
                    <a:gd name="connsiteX1" fmla="*/ 645499 w 667265"/>
                    <a:gd name="connsiteY1" fmla="*/ 1441215 h 1803166"/>
                    <a:gd name="connsiteX2" fmla="*/ 667266 w 667265"/>
                    <a:gd name="connsiteY2" fmla="*/ 1399482 h 1803166"/>
                    <a:gd name="connsiteX3" fmla="*/ 667266 w 667265"/>
                    <a:gd name="connsiteY3" fmla="*/ 17759 h 1803166"/>
                    <a:gd name="connsiteX4" fmla="*/ 645594 w 667265"/>
                    <a:gd name="connsiteY4" fmla="*/ 1422 h 1803166"/>
                    <a:gd name="connsiteX5" fmla="*/ 333619 w 667265"/>
                    <a:gd name="connsiteY5" fmla="*/ 161541 h 1803166"/>
                    <a:gd name="connsiteX6" fmla="*/ 22212 w 667265"/>
                    <a:gd name="connsiteY6" fmla="*/ 359242 h 1803166"/>
                    <a:gd name="connsiteX7" fmla="*/ 0 w 667265"/>
                    <a:gd name="connsiteY7" fmla="*/ 403004 h 1803166"/>
                    <a:gd name="connsiteX8" fmla="*/ 0 w 667265"/>
                    <a:gd name="connsiteY8" fmla="*/ 1784727 h 1803166"/>
                    <a:gd name="connsiteX9" fmla="*/ 21956 w 667265"/>
                    <a:gd name="connsiteY9" fmla="*/ 1801888 h 1803166"/>
                    <a:gd name="connsiteX10" fmla="*/ 333628 w 667265"/>
                    <a:gd name="connsiteY10" fmla="*/ 1640944 h 180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7265" h="1803166">
                      <a:moveTo>
                        <a:pt x="333619" y="1640944"/>
                      </a:moveTo>
                      <a:cubicBezTo>
                        <a:pt x="529179" y="1528036"/>
                        <a:pt x="644362" y="1442077"/>
                        <a:pt x="645499" y="1441215"/>
                      </a:cubicBezTo>
                      <a:cubicBezTo>
                        <a:pt x="657088" y="1432525"/>
                        <a:pt x="667266" y="1413023"/>
                        <a:pt x="667266" y="1399482"/>
                      </a:cubicBezTo>
                      <a:lnTo>
                        <a:pt x="667266" y="17759"/>
                      </a:lnTo>
                      <a:cubicBezTo>
                        <a:pt x="667266" y="4283"/>
                        <a:pt x="657136" y="-3335"/>
                        <a:pt x="645594" y="1422"/>
                      </a:cubicBezTo>
                      <a:cubicBezTo>
                        <a:pt x="644371" y="1924"/>
                        <a:pt x="521683" y="52963"/>
                        <a:pt x="333619" y="161541"/>
                      </a:cubicBezTo>
                      <a:cubicBezTo>
                        <a:pt x="108436" y="291545"/>
                        <a:pt x="23046" y="358579"/>
                        <a:pt x="22212" y="359242"/>
                      </a:cubicBezTo>
                      <a:cubicBezTo>
                        <a:pt x="10376" y="368633"/>
                        <a:pt x="0" y="389092"/>
                        <a:pt x="0" y="403004"/>
                      </a:cubicBezTo>
                      <a:lnTo>
                        <a:pt x="0" y="1784727"/>
                      </a:lnTo>
                      <a:cubicBezTo>
                        <a:pt x="0" y="1798420"/>
                        <a:pt x="10244" y="1806436"/>
                        <a:pt x="21956" y="1801888"/>
                      </a:cubicBezTo>
                      <a:cubicBezTo>
                        <a:pt x="22942" y="1801509"/>
                        <a:pt x="125379" y="1761188"/>
                        <a:pt x="333628" y="1640944"/>
                      </a:cubicBezTo>
                      <a:close/>
                    </a:path>
                  </a:pathLst>
                </a:custGeom>
                <a:solidFill>
                  <a:schemeClr val="accent2"/>
                </a:solidFill>
                <a:ln w="0" cap="flat">
                  <a:noFill/>
                  <a:prstDash val="solid"/>
                  <a:miter/>
                </a:ln>
              </p:spPr>
              <p:txBody>
                <a:bodyPr rtlCol="0" anchor="ctr"/>
                <a:lstStyle/>
                <a:p>
                  <a:endParaRPr lang="en-GB"/>
                </a:p>
              </p:txBody>
            </p:sp>
            <p:sp>
              <p:nvSpPr>
                <p:cNvPr id="313" name="Vrije vorm: vorm 312">
                  <a:extLst>
                    <a:ext uri="{FF2B5EF4-FFF2-40B4-BE49-F238E27FC236}">
                      <a16:creationId xmlns:a16="http://schemas.microsoft.com/office/drawing/2014/main" id="{B6818A55-9B0D-D99E-23EC-7BBEAF387079}"/>
                    </a:ext>
                  </a:extLst>
                </p:cNvPr>
                <p:cNvSpPr/>
                <p:nvPr/>
              </p:nvSpPr>
              <p:spPr>
                <a:xfrm>
                  <a:off x="9249028" y="1352063"/>
                  <a:ext cx="276126" cy="212400"/>
                </a:xfrm>
                <a:custGeom>
                  <a:avLst/>
                  <a:gdLst>
                    <a:gd name="connsiteX0" fmla="*/ 276127 w 276126"/>
                    <a:gd name="connsiteY0" fmla="*/ 0 h 212400"/>
                    <a:gd name="connsiteX1" fmla="*/ 276127 w 276126"/>
                    <a:gd name="connsiteY1" fmla="*/ 39554 h 212400"/>
                    <a:gd name="connsiteX2" fmla="*/ 243794 w 276126"/>
                    <a:gd name="connsiteY2" fmla="*/ 84385 h 212400"/>
                    <a:gd name="connsiteX3" fmla="*/ 32371 w 276126"/>
                    <a:gd name="connsiteY3" fmla="*/ 206448 h 212400"/>
                    <a:gd name="connsiteX4" fmla="*/ 0 w 276126"/>
                    <a:gd name="connsiteY4" fmla="*/ 198981 h 212400"/>
                    <a:gd name="connsiteX5" fmla="*/ 0 w 276126"/>
                    <a:gd name="connsiteY5" fmla="*/ 159427 h 212400"/>
                    <a:gd name="connsiteX6" fmla="*/ 138059 w 276126"/>
                    <a:gd name="connsiteY6" fmla="*/ 70797 h 212400"/>
                    <a:gd name="connsiteX7" fmla="*/ 276127 w 276126"/>
                    <a:gd name="connsiteY7" fmla="*/ 19 h 21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26" h="212400">
                      <a:moveTo>
                        <a:pt x="276127" y="0"/>
                      </a:moveTo>
                      <a:lnTo>
                        <a:pt x="276127" y="39554"/>
                      </a:lnTo>
                      <a:cubicBezTo>
                        <a:pt x="276127" y="53938"/>
                        <a:pt x="261571" y="74113"/>
                        <a:pt x="243794" y="84385"/>
                      </a:cubicBezTo>
                      <a:lnTo>
                        <a:pt x="32371" y="206448"/>
                      </a:lnTo>
                      <a:cubicBezTo>
                        <a:pt x="14565" y="216720"/>
                        <a:pt x="9" y="213356"/>
                        <a:pt x="0" y="198981"/>
                      </a:cubicBezTo>
                      <a:lnTo>
                        <a:pt x="0" y="159427"/>
                      </a:lnTo>
                      <a:lnTo>
                        <a:pt x="138059" y="70797"/>
                      </a:lnTo>
                      <a:lnTo>
                        <a:pt x="276127" y="19"/>
                      </a:lnTo>
                      <a:close/>
                    </a:path>
                  </a:pathLst>
                </a:custGeom>
                <a:solidFill>
                  <a:schemeClr val="bg2"/>
                </a:solidFill>
                <a:ln w="0" cap="flat">
                  <a:noFill/>
                  <a:prstDash val="solid"/>
                  <a:miter/>
                </a:ln>
              </p:spPr>
              <p:txBody>
                <a:bodyPr rtlCol="0" anchor="ctr"/>
                <a:lstStyle/>
                <a:p>
                  <a:endParaRPr lang="en-GB" dirty="0"/>
                </a:p>
              </p:txBody>
            </p:sp>
          </p:grpSp>
          <p:grpSp>
            <p:nvGrpSpPr>
              <p:cNvPr id="418" name="Groep 417">
                <a:extLst>
                  <a:ext uri="{FF2B5EF4-FFF2-40B4-BE49-F238E27FC236}">
                    <a16:creationId xmlns:a16="http://schemas.microsoft.com/office/drawing/2014/main" id="{811F8C0C-0CBF-8AB9-9777-A87FCC91E81A}"/>
                  </a:ext>
                </a:extLst>
              </p:cNvPr>
              <p:cNvGrpSpPr/>
              <p:nvPr/>
            </p:nvGrpSpPr>
            <p:grpSpPr>
              <a:xfrm>
                <a:off x="8652398" y="1339371"/>
                <a:ext cx="1184247" cy="1664176"/>
                <a:chOff x="8652398" y="1339371"/>
                <a:chExt cx="1184247" cy="1664176"/>
              </a:xfrm>
            </p:grpSpPr>
            <p:grpSp>
              <p:nvGrpSpPr>
                <p:cNvPr id="314" name="Graphic 299">
                  <a:extLst>
                    <a:ext uri="{FF2B5EF4-FFF2-40B4-BE49-F238E27FC236}">
                      <a16:creationId xmlns:a16="http://schemas.microsoft.com/office/drawing/2014/main" id="{5C72C571-598F-9947-0151-495C1E39BFC8}"/>
                    </a:ext>
                  </a:extLst>
                </p:cNvPr>
                <p:cNvGrpSpPr/>
                <p:nvPr/>
              </p:nvGrpSpPr>
              <p:grpSpPr>
                <a:xfrm>
                  <a:off x="8983893" y="2232568"/>
                  <a:ext cx="410708" cy="770979"/>
                  <a:chOff x="8983893" y="2232568"/>
                  <a:chExt cx="410708" cy="770979"/>
                </a:xfrm>
              </p:grpSpPr>
              <p:sp>
                <p:nvSpPr>
                  <p:cNvPr id="315" name="Vrije vorm: vorm 314">
                    <a:extLst>
                      <a:ext uri="{FF2B5EF4-FFF2-40B4-BE49-F238E27FC236}">
                        <a16:creationId xmlns:a16="http://schemas.microsoft.com/office/drawing/2014/main" id="{E45B1E81-F8D6-C548-1B1A-1F3063646C95}"/>
                      </a:ext>
                    </a:extLst>
                  </p:cNvPr>
                  <p:cNvSpPr/>
                  <p:nvPr/>
                </p:nvSpPr>
                <p:spPr>
                  <a:xfrm>
                    <a:off x="8983893" y="2232568"/>
                    <a:ext cx="386552" cy="760622"/>
                  </a:xfrm>
                  <a:custGeom>
                    <a:avLst/>
                    <a:gdLst>
                      <a:gd name="connsiteX0" fmla="*/ 344080 w 386552"/>
                      <a:gd name="connsiteY0" fmla="*/ 580695 h 760622"/>
                      <a:gd name="connsiteX1" fmla="*/ 386553 w 386552"/>
                      <a:gd name="connsiteY1" fmla="*/ 507122 h 760622"/>
                      <a:gd name="connsiteX2" fmla="*/ 386553 w 386552"/>
                      <a:gd name="connsiteY2" fmla="*/ 30308 h 760622"/>
                      <a:gd name="connsiteX3" fmla="*/ 344090 w 386552"/>
                      <a:gd name="connsiteY3" fmla="*/ 5784 h 760622"/>
                      <a:gd name="connsiteX4" fmla="*/ 42463 w 386552"/>
                      <a:gd name="connsiteY4" fmla="*/ 179928 h 760622"/>
                      <a:gd name="connsiteX5" fmla="*/ 0 w 386552"/>
                      <a:gd name="connsiteY5" fmla="*/ 253492 h 760622"/>
                      <a:gd name="connsiteX6" fmla="*/ 0 w 386552"/>
                      <a:gd name="connsiteY6" fmla="*/ 730314 h 760622"/>
                      <a:gd name="connsiteX7" fmla="*/ 42463 w 386552"/>
                      <a:gd name="connsiteY7" fmla="*/ 754839 h 760622"/>
                      <a:gd name="connsiteX8" fmla="*/ 344080 w 386552"/>
                      <a:gd name="connsiteY8" fmla="*/ 580704 h 76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552" h="760622">
                        <a:moveTo>
                          <a:pt x="344080" y="580695"/>
                        </a:moveTo>
                        <a:cubicBezTo>
                          <a:pt x="367496" y="567172"/>
                          <a:pt x="386553" y="534167"/>
                          <a:pt x="386553" y="507122"/>
                        </a:cubicBezTo>
                        <a:lnTo>
                          <a:pt x="386553" y="30308"/>
                        </a:lnTo>
                        <a:cubicBezTo>
                          <a:pt x="386553" y="3263"/>
                          <a:pt x="367505" y="-7739"/>
                          <a:pt x="344090" y="5784"/>
                        </a:cubicBezTo>
                        <a:lnTo>
                          <a:pt x="42463" y="179928"/>
                        </a:lnTo>
                        <a:cubicBezTo>
                          <a:pt x="19047" y="193441"/>
                          <a:pt x="0" y="226446"/>
                          <a:pt x="0" y="253492"/>
                        </a:cubicBezTo>
                        <a:lnTo>
                          <a:pt x="0" y="730314"/>
                        </a:lnTo>
                        <a:cubicBezTo>
                          <a:pt x="0" y="757359"/>
                          <a:pt x="19047" y="768361"/>
                          <a:pt x="42463" y="754839"/>
                        </a:cubicBezTo>
                        <a:lnTo>
                          <a:pt x="344080" y="580704"/>
                        </a:lnTo>
                        <a:close/>
                      </a:path>
                    </a:pathLst>
                  </a:custGeom>
                  <a:solidFill>
                    <a:srgbClr val="FFFFFF">
                      <a:alpha val="60000"/>
                    </a:srgbClr>
                  </a:solidFill>
                  <a:ln w="0" cap="flat">
                    <a:noFill/>
                    <a:prstDash val="solid"/>
                    <a:miter/>
                  </a:ln>
                </p:spPr>
                <p:txBody>
                  <a:bodyPr rtlCol="0" anchor="ctr"/>
                  <a:lstStyle/>
                  <a:p>
                    <a:endParaRPr lang="en-GB"/>
                  </a:p>
                </p:txBody>
              </p:sp>
              <p:sp>
                <p:nvSpPr>
                  <p:cNvPr id="316" name="Vrije vorm: vorm 315">
                    <a:extLst>
                      <a:ext uri="{FF2B5EF4-FFF2-40B4-BE49-F238E27FC236}">
                        <a16:creationId xmlns:a16="http://schemas.microsoft.com/office/drawing/2014/main" id="{3E76E11D-D497-1233-0DB2-E1F221433F40}"/>
                      </a:ext>
                    </a:extLst>
                  </p:cNvPr>
                  <p:cNvSpPr/>
                  <p:nvPr/>
                </p:nvSpPr>
                <p:spPr>
                  <a:xfrm>
                    <a:off x="9008058" y="2242925"/>
                    <a:ext cx="386543" cy="760622"/>
                  </a:xfrm>
                  <a:custGeom>
                    <a:avLst/>
                    <a:gdLst>
                      <a:gd name="connsiteX0" fmla="*/ 344080 w 386543"/>
                      <a:gd name="connsiteY0" fmla="*/ 580695 h 760622"/>
                      <a:gd name="connsiteX1" fmla="*/ 386543 w 386543"/>
                      <a:gd name="connsiteY1" fmla="*/ 507122 h 760622"/>
                      <a:gd name="connsiteX2" fmla="*/ 386543 w 386543"/>
                      <a:gd name="connsiteY2" fmla="*/ 30308 h 760622"/>
                      <a:gd name="connsiteX3" fmla="*/ 344080 w 386543"/>
                      <a:gd name="connsiteY3" fmla="*/ 5784 h 760622"/>
                      <a:gd name="connsiteX4" fmla="*/ 42463 w 386543"/>
                      <a:gd name="connsiteY4" fmla="*/ 179928 h 760622"/>
                      <a:gd name="connsiteX5" fmla="*/ 0 w 386543"/>
                      <a:gd name="connsiteY5" fmla="*/ 253491 h 760622"/>
                      <a:gd name="connsiteX6" fmla="*/ 0 w 386543"/>
                      <a:gd name="connsiteY6" fmla="*/ 730314 h 760622"/>
                      <a:gd name="connsiteX7" fmla="*/ 42463 w 386543"/>
                      <a:gd name="connsiteY7" fmla="*/ 754839 h 760622"/>
                      <a:gd name="connsiteX8" fmla="*/ 344080 w 386543"/>
                      <a:gd name="connsiteY8" fmla="*/ 580704 h 76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543" h="760622">
                        <a:moveTo>
                          <a:pt x="344080" y="580695"/>
                        </a:moveTo>
                        <a:cubicBezTo>
                          <a:pt x="367496" y="567172"/>
                          <a:pt x="386553" y="534167"/>
                          <a:pt x="386543" y="507122"/>
                        </a:cubicBezTo>
                        <a:lnTo>
                          <a:pt x="386543" y="30308"/>
                        </a:lnTo>
                        <a:cubicBezTo>
                          <a:pt x="386543" y="3263"/>
                          <a:pt x="367496" y="-7739"/>
                          <a:pt x="344080" y="5784"/>
                        </a:cubicBezTo>
                        <a:lnTo>
                          <a:pt x="42463" y="179928"/>
                        </a:lnTo>
                        <a:cubicBezTo>
                          <a:pt x="19047" y="193441"/>
                          <a:pt x="-9" y="226446"/>
                          <a:pt x="0" y="253491"/>
                        </a:cubicBezTo>
                        <a:lnTo>
                          <a:pt x="0" y="730314"/>
                        </a:lnTo>
                        <a:cubicBezTo>
                          <a:pt x="0" y="757359"/>
                          <a:pt x="19047" y="768361"/>
                          <a:pt x="42463" y="754839"/>
                        </a:cubicBezTo>
                        <a:lnTo>
                          <a:pt x="344080" y="580704"/>
                        </a:lnTo>
                        <a:close/>
                      </a:path>
                    </a:pathLst>
                  </a:custGeom>
                  <a:solidFill>
                    <a:srgbClr val="0076C2"/>
                  </a:solidFill>
                  <a:ln w="0" cap="flat">
                    <a:noFill/>
                    <a:prstDash val="solid"/>
                    <a:miter/>
                  </a:ln>
                </p:spPr>
                <p:txBody>
                  <a:bodyPr rtlCol="0" anchor="ctr"/>
                  <a:lstStyle/>
                  <a:p>
                    <a:endParaRPr lang="en-GB"/>
                  </a:p>
                </p:txBody>
              </p:sp>
              <p:grpSp>
                <p:nvGrpSpPr>
                  <p:cNvPr id="317" name="Graphic 299">
                    <a:extLst>
                      <a:ext uri="{FF2B5EF4-FFF2-40B4-BE49-F238E27FC236}">
                        <a16:creationId xmlns:a16="http://schemas.microsoft.com/office/drawing/2014/main" id="{A9E39BA1-B545-1211-C1FC-D23B534A6176}"/>
                      </a:ext>
                    </a:extLst>
                  </p:cNvPr>
                  <p:cNvGrpSpPr/>
                  <p:nvPr/>
                </p:nvGrpSpPr>
                <p:grpSpPr>
                  <a:xfrm>
                    <a:off x="9021561" y="2260385"/>
                    <a:ext cx="359535" cy="726374"/>
                    <a:chOff x="9021561" y="2260385"/>
                    <a:chExt cx="359535" cy="726374"/>
                  </a:xfrm>
                </p:grpSpPr>
                <p:sp>
                  <p:nvSpPr>
                    <p:cNvPr id="318" name="Vrije vorm: vorm 317">
                      <a:extLst>
                        <a:ext uri="{FF2B5EF4-FFF2-40B4-BE49-F238E27FC236}">
                          <a16:creationId xmlns:a16="http://schemas.microsoft.com/office/drawing/2014/main" id="{AF5EF0B5-297F-9207-B771-DEDC6698D8A6}"/>
                        </a:ext>
                      </a:extLst>
                    </p:cNvPr>
                    <p:cNvSpPr/>
                    <p:nvPr/>
                  </p:nvSpPr>
                  <p:spPr>
                    <a:xfrm>
                      <a:off x="9021561" y="2260385"/>
                      <a:ext cx="359535" cy="725690"/>
                    </a:xfrm>
                    <a:custGeom>
                      <a:avLst/>
                      <a:gdLst>
                        <a:gd name="connsiteX0" fmla="*/ 0 w 359535"/>
                        <a:gd name="connsiteY0" fmla="*/ 705046 h 725690"/>
                        <a:gd name="connsiteX1" fmla="*/ 28959 w 359535"/>
                        <a:gd name="connsiteY1" fmla="*/ 721762 h 725690"/>
                        <a:gd name="connsiteX2" fmla="*/ 330577 w 359535"/>
                        <a:gd name="connsiteY2" fmla="*/ 547628 h 725690"/>
                        <a:gd name="connsiteX3" fmla="*/ 359536 w 359535"/>
                        <a:gd name="connsiteY3" fmla="*/ 497470 h 725690"/>
                        <a:gd name="connsiteX4" fmla="*/ 359536 w 359535"/>
                        <a:gd name="connsiteY4" fmla="*/ 20648 h 725690"/>
                        <a:gd name="connsiteX5" fmla="*/ 330577 w 359535"/>
                        <a:gd name="connsiteY5" fmla="*/ 3922 h 725690"/>
                        <a:gd name="connsiteX6" fmla="*/ 28959 w 359535"/>
                        <a:gd name="connsiteY6" fmla="*/ 178066 h 725690"/>
                        <a:gd name="connsiteX7" fmla="*/ 0 w 359535"/>
                        <a:gd name="connsiteY7" fmla="*/ 228223 h 725690"/>
                        <a:gd name="connsiteX8" fmla="*/ 0 w 359535"/>
                        <a:gd name="connsiteY8" fmla="*/ 705046 h 72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35" h="725690">
                          <a:moveTo>
                            <a:pt x="0" y="705046"/>
                          </a:moveTo>
                          <a:cubicBezTo>
                            <a:pt x="0" y="723440"/>
                            <a:pt x="13039" y="730964"/>
                            <a:pt x="28959" y="721762"/>
                          </a:cubicBezTo>
                          <a:lnTo>
                            <a:pt x="330577" y="547628"/>
                          </a:lnTo>
                          <a:cubicBezTo>
                            <a:pt x="346506" y="538427"/>
                            <a:pt x="359536" y="515854"/>
                            <a:pt x="359536" y="497470"/>
                          </a:cubicBezTo>
                          <a:lnTo>
                            <a:pt x="359536" y="20648"/>
                          </a:lnTo>
                          <a:cubicBezTo>
                            <a:pt x="359536" y="2254"/>
                            <a:pt x="346506" y="-5270"/>
                            <a:pt x="330577" y="3922"/>
                          </a:cubicBezTo>
                          <a:lnTo>
                            <a:pt x="28959" y="178066"/>
                          </a:lnTo>
                          <a:cubicBezTo>
                            <a:pt x="13039" y="187267"/>
                            <a:pt x="0" y="209830"/>
                            <a:pt x="0" y="228223"/>
                          </a:cubicBezTo>
                          <a:lnTo>
                            <a:pt x="0" y="705046"/>
                          </a:lnTo>
                          <a:close/>
                        </a:path>
                      </a:pathLst>
                    </a:custGeom>
                    <a:solidFill>
                      <a:srgbClr val="0076C2"/>
                    </a:solidFill>
                    <a:ln w="0" cap="flat">
                      <a:noFill/>
                      <a:prstDash val="solid"/>
                      <a:miter/>
                    </a:ln>
                  </p:spPr>
                  <p:txBody>
                    <a:bodyPr rtlCol="0" anchor="ctr"/>
                    <a:lstStyle/>
                    <a:p>
                      <a:endParaRPr lang="en-GB"/>
                    </a:p>
                  </p:txBody>
                </p:sp>
                <p:grpSp>
                  <p:nvGrpSpPr>
                    <p:cNvPr id="319" name="Graphic 299">
                      <a:extLst>
                        <a:ext uri="{FF2B5EF4-FFF2-40B4-BE49-F238E27FC236}">
                          <a16:creationId xmlns:a16="http://schemas.microsoft.com/office/drawing/2014/main" id="{A9CF1F05-3A21-06AA-DA72-46DC5C93406F}"/>
                        </a:ext>
                      </a:extLst>
                    </p:cNvPr>
                    <p:cNvGrpSpPr/>
                    <p:nvPr/>
                  </p:nvGrpSpPr>
                  <p:grpSpPr>
                    <a:xfrm>
                      <a:off x="9027743" y="2390369"/>
                      <a:ext cx="348025" cy="596390"/>
                      <a:chOff x="9027743" y="2390369"/>
                      <a:chExt cx="348025" cy="596390"/>
                    </a:xfrm>
                  </p:grpSpPr>
                  <p:sp>
                    <p:nvSpPr>
                      <p:cNvPr id="320" name="Vrije vorm: vorm 319">
                        <a:extLst>
                          <a:ext uri="{FF2B5EF4-FFF2-40B4-BE49-F238E27FC236}">
                            <a16:creationId xmlns:a16="http://schemas.microsoft.com/office/drawing/2014/main" id="{C431F05D-1F0F-F7D3-CD29-B382608F771A}"/>
                          </a:ext>
                        </a:extLst>
                      </p:cNvPr>
                      <p:cNvSpPr/>
                      <p:nvPr/>
                    </p:nvSpPr>
                    <p:spPr>
                      <a:xfrm>
                        <a:off x="9027743" y="2676000"/>
                        <a:ext cx="348025" cy="310759"/>
                      </a:xfrm>
                      <a:custGeom>
                        <a:avLst/>
                        <a:gdLst>
                          <a:gd name="connsiteX0" fmla="*/ 171857 w 348025"/>
                          <a:gd name="connsiteY0" fmla="*/ 237758 h 310759"/>
                          <a:gd name="connsiteX1" fmla="*/ 347166 w 348025"/>
                          <a:gd name="connsiteY1" fmla="*/ 154775 h 310759"/>
                          <a:gd name="connsiteX2" fmla="*/ 327285 w 348025"/>
                          <a:gd name="connsiteY2" fmla="*/ 14537 h 310759"/>
                          <a:gd name="connsiteX3" fmla="*/ 321799 w 348025"/>
                          <a:gd name="connsiteY3" fmla="*/ 0 h 310759"/>
                          <a:gd name="connsiteX4" fmla="*/ 11804 w 348025"/>
                          <a:gd name="connsiteY4" fmla="*/ 190054 h 310759"/>
                          <a:gd name="connsiteX5" fmla="*/ 7635 w 348025"/>
                          <a:gd name="connsiteY5" fmla="*/ 229873 h 310759"/>
                          <a:gd name="connsiteX6" fmla="*/ 25 w 348025"/>
                          <a:gd name="connsiteY6" fmla="*/ 305427 h 310759"/>
                          <a:gd name="connsiteX7" fmla="*/ 171847 w 348025"/>
                          <a:gd name="connsiteY7" fmla="*/ 237767 h 31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025" h="310759">
                            <a:moveTo>
                              <a:pt x="171857" y="237758"/>
                            </a:moveTo>
                            <a:cubicBezTo>
                              <a:pt x="235565" y="202061"/>
                              <a:pt x="341376" y="172230"/>
                              <a:pt x="347166" y="154775"/>
                            </a:cubicBezTo>
                            <a:cubicBezTo>
                              <a:pt x="351819" y="140769"/>
                              <a:pt x="336477" y="37270"/>
                              <a:pt x="327285" y="14537"/>
                            </a:cubicBezTo>
                            <a:cubicBezTo>
                              <a:pt x="325011" y="8965"/>
                              <a:pt x="323078" y="3942"/>
                              <a:pt x="321799" y="0"/>
                            </a:cubicBezTo>
                            <a:lnTo>
                              <a:pt x="11804" y="190054"/>
                            </a:lnTo>
                            <a:cubicBezTo>
                              <a:pt x="11804" y="190054"/>
                              <a:pt x="9909" y="207936"/>
                              <a:pt x="7635" y="229873"/>
                            </a:cubicBezTo>
                            <a:cubicBezTo>
                              <a:pt x="4687" y="257951"/>
                              <a:pt x="1115" y="292719"/>
                              <a:pt x="25" y="305427"/>
                            </a:cubicBezTo>
                            <a:cubicBezTo>
                              <a:pt x="-1908" y="328075"/>
                              <a:pt x="108139" y="273454"/>
                              <a:pt x="171847" y="237767"/>
                            </a:cubicBezTo>
                            <a:close/>
                          </a:path>
                        </a:pathLst>
                      </a:custGeom>
                      <a:solidFill>
                        <a:schemeClr val="accent5"/>
                      </a:solidFill>
                      <a:ln w="0" cap="flat">
                        <a:noFill/>
                        <a:prstDash val="solid"/>
                        <a:miter/>
                      </a:ln>
                    </p:spPr>
                    <p:txBody>
                      <a:bodyPr rtlCol="0" anchor="ctr"/>
                      <a:lstStyle/>
                      <a:p>
                        <a:endParaRPr lang="en-GB"/>
                      </a:p>
                    </p:txBody>
                  </p:sp>
                  <p:sp>
                    <p:nvSpPr>
                      <p:cNvPr id="321" name="Vrije vorm: vorm 320">
                        <a:extLst>
                          <a:ext uri="{FF2B5EF4-FFF2-40B4-BE49-F238E27FC236}">
                            <a16:creationId xmlns:a16="http://schemas.microsoft.com/office/drawing/2014/main" id="{486C25B0-A6B3-3246-B792-957E13DFA22F}"/>
                          </a:ext>
                        </a:extLst>
                      </p:cNvPr>
                      <p:cNvSpPr/>
                      <p:nvPr/>
                    </p:nvSpPr>
                    <p:spPr>
                      <a:xfrm>
                        <a:off x="9035378" y="2676000"/>
                        <a:ext cx="319650" cy="236427"/>
                      </a:xfrm>
                      <a:custGeom>
                        <a:avLst/>
                        <a:gdLst>
                          <a:gd name="connsiteX0" fmla="*/ 9 w 319650"/>
                          <a:gd name="connsiteY0" fmla="*/ 229864 h 236427"/>
                          <a:gd name="connsiteX1" fmla="*/ 27813 w 319650"/>
                          <a:gd name="connsiteY1" fmla="*/ 235929 h 236427"/>
                          <a:gd name="connsiteX2" fmla="*/ 87655 w 319650"/>
                          <a:gd name="connsiteY2" fmla="*/ 217715 h 236427"/>
                          <a:gd name="connsiteX3" fmla="*/ 181943 w 319650"/>
                          <a:gd name="connsiteY3" fmla="*/ 185572 h 236427"/>
                          <a:gd name="connsiteX4" fmla="*/ 237587 w 319650"/>
                          <a:gd name="connsiteY4" fmla="*/ 108133 h 236427"/>
                          <a:gd name="connsiteX5" fmla="*/ 278126 w 319650"/>
                          <a:gd name="connsiteY5" fmla="*/ 69119 h 236427"/>
                          <a:gd name="connsiteX6" fmla="*/ 319651 w 319650"/>
                          <a:gd name="connsiteY6" fmla="*/ 14537 h 236427"/>
                          <a:gd name="connsiteX7" fmla="*/ 314164 w 319650"/>
                          <a:gd name="connsiteY7" fmla="*/ 0 h 236427"/>
                          <a:gd name="connsiteX8" fmla="*/ 4170 w 319650"/>
                          <a:gd name="connsiteY8" fmla="*/ 190054 h 236427"/>
                          <a:gd name="connsiteX9" fmla="*/ 0 w 319650"/>
                          <a:gd name="connsiteY9" fmla="*/ 229873 h 23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50" h="236427">
                            <a:moveTo>
                              <a:pt x="9" y="229864"/>
                            </a:moveTo>
                            <a:cubicBezTo>
                              <a:pt x="3743" y="236800"/>
                              <a:pt x="19436" y="237037"/>
                              <a:pt x="27813" y="235929"/>
                            </a:cubicBezTo>
                            <a:cubicBezTo>
                              <a:pt x="36171" y="234801"/>
                              <a:pt x="72853" y="221809"/>
                              <a:pt x="87655" y="217715"/>
                            </a:cubicBezTo>
                            <a:cubicBezTo>
                              <a:pt x="102447" y="213641"/>
                              <a:pt x="153931" y="209168"/>
                              <a:pt x="181943" y="185572"/>
                            </a:cubicBezTo>
                            <a:cubicBezTo>
                              <a:pt x="196574" y="173244"/>
                              <a:pt x="227931" y="121125"/>
                              <a:pt x="237587" y="108133"/>
                            </a:cubicBezTo>
                            <a:cubicBezTo>
                              <a:pt x="247243" y="95112"/>
                              <a:pt x="267200" y="79894"/>
                              <a:pt x="278126" y="69119"/>
                            </a:cubicBezTo>
                            <a:cubicBezTo>
                              <a:pt x="289071" y="58345"/>
                              <a:pt x="310307" y="34939"/>
                              <a:pt x="319651" y="14537"/>
                            </a:cubicBezTo>
                            <a:cubicBezTo>
                              <a:pt x="317376" y="8965"/>
                              <a:pt x="315443" y="3942"/>
                              <a:pt x="314164" y="0"/>
                            </a:cubicBezTo>
                            <a:lnTo>
                              <a:pt x="4170" y="190054"/>
                            </a:lnTo>
                            <a:cubicBezTo>
                              <a:pt x="4170" y="190054"/>
                              <a:pt x="2274" y="207936"/>
                              <a:pt x="0" y="229873"/>
                            </a:cubicBezTo>
                            <a:close/>
                          </a:path>
                        </a:pathLst>
                      </a:custGeom>
                      <a:solidFill>
                        <a:srgbClr val="6F1D77"/>
                      </a:solidFill>
                      <a:ln w="0" cap="flat">
                        <a:noFill/>
                        <a:prstDash val="solid"/>
                        <a:miter/>
                      </a:ln>
                    </p:spPr>
                    <p:txBody>
                      <a:bodyPr rtlCol="0" anchor="ctr"/>
                      <a:lstStyle/>
                      <a:p>
                        <a:endParaRPr lang="en-GB"/>
                      </a:p>
                    </p:txBody>
                  </p:sp>
                  <p:sp>
                    <p:nvSpPr>
                      <p:cNvPr id="322" name="Vrije vorm: vorm 321">
                        <a:extLst>
                          <a:ext uri="{FF2B5EF4-FFF2-40B4-BE49-F238E27FC236}">
                            <a16:creationId xmlns:a16="http://schemas.microsoft.com/office/drawing/2014/main" id="{69952C7F-66A3-07E7-6D71-6657369D2365}"/>
                          </a:ext>
                        </a:extLst>
                      </p:cNvPr>
                      <p:cNvSpPr/>
                      <p:nvPr/>
                    </p:nvSpPr>
                    <p:spPr>
                      <a:xfrm>
                        <a:off x="9038759" y="2390369"/>
                        <a:ext cx="310792" cy="515834"/>
                      </a:xfrm>
                      <a:custGeom>
                        <a:avLst/>
                        <a:gdLst>
                          <a:gd name="connsiteX0" fmla="*/ 608 w 310792"/>
                          <a:gd name="connsiteY0" fmla="*/ 497216 h 515834"/>
                          <a:gd name="connsiteX1" fmla="*/ 45667 w 310792"/>
                          <a:gd name="connsiteY1" fmla="*/ 507810 h 515834"/>
                          <a:gd name="connsiteX2" fmla="*/ 97786 w 310792"/>
                          <a:gd name="connsiteY2" fmla="*/ 487370 h 515834"/>
                          <a:gd name="connsiteX3" fmla="*/ 169218 w 310792"/>
                          <a:gd name="connsiteY3" fmla="*/ 472881 h 515834"/>
                          <a:gd name="connsiteX4" fmla="*/ 218125 w 310792"/>
                          <a:gd name="connsiteY4" fmla="*/ 399327 h 515834"/>
                          <a:gd name="connsiteX5" fmla="*/ 268320 w 310792"/>
                          <a:gd name="connsiteY5" fmla="*/ 354002 h 515834"/>
                          <a:gd name="connsiteX6" fmla="*/ 310792 w 310792"/>
                          <a:gd name="connsiteY6" fmla="*/ 285631 h 515834"/>
                          <a:gd name="connsiteX7" fmla="*/ 298568 w 310792"/>
                          <a:gd name="connsiteY7" fmla="*/ 257023 h 515834"/>
                          <a:gd name="connsiteX8" fmla="*/ 263165 w 310792"/>
                          <a:gd name="connsiteY8" fmla="*/ 247745 h 515834"/>
                          <a:gd name="connsiteX9" fmla="*/ 225848 w 310792"/>
                          <a:gd name="connsiteY9" fmla="*/ 198697 h 515834"/>
                          <a:gd name="connsiteX10" fmla="*/ 226388 w 310792"/>
                          <a:gd name="connsiteY10" fmla="*/ 158167 h 515834"/>
                          <a:gd name="connsiteX11" fmla="*/ 234215 w 310792"/>
                          <a:gd name="connsiteY11" fmla="*/ 72000 h 515834"/>
                          <a:gd name="connsiteX12" fmla="*/ 198831 w 310792"/>
                          <a:gd name="connsiteY12" fmla="*/ 294 h 515834"/>
                          <a:gd name="connsiteX13" fmla="*/ 106798 w 310792"/>
                          <a:gd name="connsiteY13" fmla="*/ 48973 h 515834"/>
                          <a:gd name="connsiteX14" fmla="*/ 67548 w 310792"/>
                          <a:gd name="connsiteY14" fmla="*/ 174172 h 515834"/>
                          <a:gd name="connsiteX15" fmla="*/ 27644 w 310792"/>
                          <a:gd name="connsiteY15" fmla="*/ 362910 h 515834"/>
                          <a:gd name="connsiteX16" fmla="*/ 618 w 310792"/>
                          <a:gd name="connsiteY16" fmla="*/ 497216 h 51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792" h="515834">
                            <a:moveTo>
                              <a:pt x="608" y="497216"/>
                            </a:moveTo>
                            <a:cubicBezTo>
                              <a:pt x="5128" y="520072"/>
                              <a:pt x="23768" y="519712"/>
                              <a:pt x="45667" y="507810"/>
                            </a:cubicBezTo>
                            <a:cubicBezTo>
                              <a:pt x="67538" y="495917"/>
                              <a:pt x="81051" y="488109"/>
                              <a:pt x="97786" y="487370"/>
                            </a:cubicBezTo>
                            <a:cubicBezTo>
                              <a:pt x="114512" y="486631"/>
                              <a:pt x="147328" y="487749"/>
                              <a:pt x="169218" y="472881"/>
                            </a:cubicBezTo>
                            <a:cubicBezTo>
                              <a:pt x="191098" y="458022"/>
                              <a:pt x="200755" y="424230"/>
                              <a:pt x="218125" y="399327"/>
                            </a:cubicBezTo>
                            <a:cubicBezTo>
                              <a:pt x="235494" y="374423"/>
                              <a:pt x="250941" y="371457"/>
                              <a:pt x="268320" y="354002"/>
                            </a:cubicBezTo>
                            <a:cubicBezTo>
                              <a:pt x="285690" y="336528"/>
                              <a:pt x="301771" y="311634"/>
                              <a:pt x="310792" y="285631"/>
                            </a:cubicBezTo>
                            <a:cubicBezTo>
                              <a:pt x="308859" y="277093"/>
                              <a:pt x="303704" y="259250"/>
                              <a:pt x="298568" y="257023"/>
                            </a:cubicBezTo>
                            <a:cubicBezTo>
                              <a:pt x="293413" y="254805"/>
                              <a:pt x="272177" y="246248"/>
                              <a:pt x="263165" y="247745"/>
                            </a:cubicBezTo>
                            <a:cubicBezTo>
                              <a:pt x="252239" y="241415"/>
                              <a:pt x="228416" y="214304"/>
                              <a:pt x="225848" y="198697"/>
                            </a:cubicBezTo>
                            <a:cubicBezTo>
                              <a:pt x="223280" y="183080"/>
                              <a:pt x="226388" y="158167"/>
                              <a:pt x="226388" y="158167"/>
                            </a:cubicBezTo>
                            <a:lnTo>
                              <a:pt x="234215" y="72000"/>
                            </a:lnTo>
                            <a:cubicBezTo>
                              <a:pt x="231003" y="33726"/>
                              <a:pt x="226492" y="2900"/>
                              <a:pt x="198831" y="294"/>
                            </a:cubicBezTo>
                            <a:cubicBezTo>
                              <a:pt x="171161" y="-2303"/>
                              <a:pt x="131901" y="12186"/>
                              <a:pt x="106798" y="48973"/>
                            </a:cubicBezTo>
                            <a:cubicBezTo>
                              <a:pt x="81705" y="85750"/>
                              <a:pt x="63047" y="112132"/>
                              <a:pt x="67548" y="174172"/>
                            </a:cubicBezTo>
                            <a:cubicBezTo>
                              <a:pt x="64980" y="190528"/>
                              <a:pt x="37954" y="340612"/>
                              <a:pt x="27644" y="362910"/>
                            </a:cubicBezTo>
                            <a:cubicBezTo>
                              <a:pt x="17353" y="385207"/>
                              <a:pt x="-3884" y="474378"/>
                              <a:pt x="618" y="497216"/>
                            </a:cubicBezTo>
                            <a:close/>
                          </a:path>
                        </a:pathLst>
                      </a:custGeom>
                      <a:solidFill>
                        <a:srgbClr val="6F1D77"/>
                      </a:solidFill>
                      <a:ln w="0" cap="flat">
                        <a:noFill/>
                        <a:prstDash val="solid"/>
                        <a:miter/>
                      </a:ln>
                    </p:spPr>
                    <p:txBody>
                      <a:bodyPr rtlCol="0" anchor="ctr"/>
                      <a:lstStyle/>
                      <a:p>
                        <a:endParaRPr lang="en-GB" dirty="0"/>
                      </a:p>
                    </p:txBody>
                  </p:sp>
                  <p:sp>
                    <p:nvSpPr>
                      <p:cNvPr id="323" name="Vrije vorm: vorm 322">
                        <a:extLst>
                          <a:ext uri="{FF2B5EF4-FFF2-40B4-BE49-F238E27FC236}">
                            <a16:creationId xmlns:a16="http://schemas.microsoft.com/office/drawing/2014/main" id="{A1FA6D4B-987C-580E-D664-1FBA12E8CF19}"/>
                          </a:ext>
                        </a:extLst>
                      </p:cNvPr>
                      <p:cNvSpPr/>
                      <p:nvPr/>
                    </p:nvSpPr>
                    <p:spPr>
                      <a:xfrm>
                        <a:off x="9066384" y="2564541"/>
                        <a:ext cx="113268" cy="189816"/>
                      </a:xfrm>
                      <a:custGeom>
                        <a:avLst/>
                        <a:gdLst>
                          <a:gd name="connsiteX0" fmla="*/ 9 w 113268"/>
                          <a:gd name="connsiteY0" fmla="*/ 188737 h 189816"/>
                          <a:gd name="connsiteX1" fmla="*/ 10954 w 113268"/>
                          <a:gd name="connsiteY1" fmla="*/ 164232 h 189816"/>
                          <a:gd name="connsiteX2" fmla="*/ 43136 w 113268"/>
                          <a:gd name="connsiteY2" fmla="*/ 94734 h 189816"/>
                          <a:gd name="connsiteX3" fmla="*/ 113269 w 113268"/>
                          <a:gd name="connsiteY3" fmla="*/ 162915 h 189816"/>
                          <a:gd name="connsiteX4" fmla="*/ 54715 w 113268"/>
                          <a:gd name="connsiteY4" fmla="*/ 73933 h 189816"/>
                          <a:gd name="connsiteX5" fmla="*/ 69508 w 113268"/>
                          <a:gd name="connsiteY5" fmla="*/ 74312 h 189816"/>
                          <a:gd name="connsiteX6" fmla="*/ 39904 w 113268"/>
                          <a:gd name="connsiteY6" fmla="*/ 0 h 189816"/>
                          <a:gd name="connsiteX7" fmla="*/ 0 w 113268"/>
                          <a:gd name="connsiteY7" fmla="*/ 188737 h 18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268" h="189816">
                            <a:moveTo>
                              <a:pt x="9" y="188737"/>
                            </a:moveTo>
                            <a:cubicBezTo>
                              <a:pt x="9" y="188737"/>
                              <a:pt x="2596" y="197654"/>
                              <a:pt x="10954" y="164232"/>
                            </a:cubicBezTo>
                            <a:cubicBezTo>
                              <a:pt x="19322" y="130800"/>
                              <a:pt x="35422" y="78396"/>
                              <a:pt x="43136" y="94734"/>
                            </a:cubicBezTo>
                            <a:cubicBezTo>
                              <a:pt x="50859" y="111099"/>
                              <a:pt x="74028" y="167568"/>
                              <a:pt x="113269" y="162915"/>
                            </a:cubicBezTo>
                            <a:cubicBezTo>
                              <a:pt x="65642" y="157911"/>
                              <a:pt x="54715" y="73933"/>
                              <a:pt x="54715" y="73933"/>
                            </a:cubicBezTo>
                            <a:cubicBezTo>
                              <a:pt x="54715" y="73933"/>
                              <a:pt x="78520" y="83978"/>
                              <a:pt x="69508" y="74312"/>
                            </a:cubicBezTo>
                            <a:cubicBezTo>
                              <a:pt x="60505" y="64637"/>
                              <a:pt x="44405" y="25652"/>
                              <a:pt x="39904" y="0"/>
                            </a:cubicBezTo>
                            <a:cubicBezTo>
                              <a:pt x="37336" y="16356"/>
                              <a:pt x="10310" y="166440"/>
                              <a:pt x="0" y="188737"/>
                            </a:cubicBezTo>
                            <a:close/>
                          </a:path>
                        </a:pathLst>
                      </a:custGeom>
                      <a:solidFill>
                        <a:srgbClr val="6F1D77"/>
                      </a:solidFill>
                      <a:ln w="0" cap="flat">
                        <a:noFill/>
                        <a:prstDash val="solid"/>
                        <a:miter/>
                      </a:ln>
                    </p:spPr>
                    <p:txBody>
                      <a:bodyPr rtlCol="0" anchor="ctr"/>
                      <a:lstStyle/>
                      <a:p>
                        <a:endParaRPr lang="en-GB" dirty="0"/>
                      </a:p>
                    </p:txBody>
                  </p:sp>
                  <p:sp>
                    <p:nvSpPr>
                      <p:cNvPr id="325" name="Vrije vorm: vorm 324">
                        <a:extLst>
                          <a:ext uri="{FF2B5EF4-FFF2-40B4-BE49-F238E27FC236}">
                            <a16:creationId xmlns:a16="http://schemas.microsoft.com/office/drawing/2014/main" id="{10EC7FDA-8A24-32FA-8F75-815C340BE4B5}"/>
                          </a:ext>
                        </a:extLst>
                      </p:cNvPr>
                      <p:cNvSpPr/>
                      <p:nvPr/>
                    </p:nvSpPr>
                    <p:spPr>
                      <a:xfrm>
                        <a:off x="9161326" y="2568445"/>
                        <a:ext cx="90914" cy="110331"/>
                      </a:xfrm>
                      <a:custGeom>
                        <a:avLst/>
                        <a:gdLst>
                          <a:gd name="connsiteX0" fmla="*/ 9 w 90914"/>
                          <a:gd name="connsiteY0" fmla="*/ 0 h 110331"/>
                          <a:gd name="connsiteX1" fmla="*/ 32825 w 90914"/>
                          <a:gd name="connsiteY1" fmla="*/ 83590 h 110331"/>
                          <a:gd name="connsiteX2" fmla="*/ 75610 w 90914"/>
                          <a:gd name="connsiteY2" fmla="*/ 68181 h 110331"/>
                          <a:gd name="connsiteX3" fmla="*/ 56014 w 90914"/>
                          <a:gd name="connsiteY3" fmla="*/ 110331 h 110331"/>
                          <a:gd name="connsiteX4" fmla="*/ 90867 w 90914"/>
                          <a:gd name="connsiteY4" fmla="*/ 24704 h 110331"/>
                          <a:gd name="connsiteX5" fmla="*/ 19 w 90914"/>
                          <a:gd name="connsiteY5" fmla="*/ 0 h 11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14" h="110331">
                            <a:moveTo>
                              <a:pt x="9" y="0"/>
                            </a:moveTo>
                            <a:cubicBezTo>
                              <a:pt x="-332" y="36597"/>
                              <a:pt x="8708" y="78937"/>
                              <a:pt x="32825" y="83590"/>
                            </a:cubicBezTo>
                            <a:cubicBezTo>
                              <a:pt x="56942" y="88242"/>
                              <a:pt x="75610" y="68181"/>
                              <a:pt x="75610" y="68181"/>
                            </a:cubicBezTo>
                            <a:cubicBezTo>
                              <a:pt x="75610" y="68181"/>
                              <a:pt x="69763" y="93388"/>
                              <a:pt x="56014" y="110331"/>
                            </a:cubicBezTo>
                            <a:cubicBezTo>
                              <a:pt x="74331" y="93066"/>
                              <a:pt x="91947" y="44775"/>
                              <a:pt x="90867" y="24704"/>
                            </a:cubicBezTo>
                            <a:cubicBezTo>
                              <a:pt x="89777" y="4643"/>
                              <a:pt x="19" y="0"/>
                              <a:pt x="19" y="0"/>
                            </a:cubicBezTo>
                            <a:close/>
                          </a:path>
                        </a:pathLst>
                      </a:custGeom>
                      <a:solidFill>
                        <a:srgbClr val="6F1D77"/>
                      </a:solidFill>
                      <a:ln w="0" cap="flat">
                        <a:noFill/>
                        <a:prstDash val="solid"/>
                        <a:miter/>
                      </a:ln>
                    </p:spPr>
                    <p:txBody>
                      <a:bodyPr rtlCol="0" anchor="ctr"/>
                      <a:lstStyle/>
                      <a:p>
                        <a:endParaRPr lang="en-GB"/>
                      </a:p>
                    </p:txBody>
                  </p:sp>
                  <p:sp>
                    <p:nvSpPr>
                      <p:cNvPr id="326" name="Vrije vorm: vorm 325">
                        <a:extLst>
                          <a:ext uri="{FF2B5EF4-FFF2-40B4-BE49-F238E27FC236}">
                            <a16:creationId xmlns:a16="http://schemas.microsoft.com/office/drawing/2014/main" id="{41E714FA-D87F-A44D-31E7-C911727075BA}"/>
                          </a:ext>
                        </a:extLst>
                      </p:cNvPr>
                      <p:cNvSpPr/>
                      <p:nvPr/>
                    </p:nvSpPr>
                    <p:spPr>
                      <a:xfrm>
                        <a:off x="9161334" y="2415618"/>
                        <a:ext cx="111938" cy="225082"/>
                      </a:xfrm>
                      <a:custGeom>
                        <a:avLst/>
                        <a:gdLst>
                          <a:gd name="connsiteX0" fmla="*/ 26676 w 111938"/>
                          <a:gd name="connsiteY0" fmla="*/ 222856 h 225082"/>
                          <a:gd name="connsiteX1" fmla="*/ 67225 w 111938"/>
                          <a:gd name="connsiteY1" fmla="*/ 215048 h 225082"/>
                          <a:gd name="connsiteX2" fmla="*/ 101974 w 111938"/>
                          <a:gd name="connsiteY2" fmla="*/ 140015 h 225082"/>
                          <a:gd name="connsiteX3" fmla="*/ 111631 w 111938"/>
                          <a:gd name="connsiteY3" fmla="*/ 46751 h 225082"/>
                          <a:gd name="connsiteX4" fmla="*/ 76237 w 111938"/>
                          <a:gd name="connsiteY4" fmla="*/ 1056 h 225082"/>
                          <a:gd name="connsiteX5" fmla="*/ 8075 w 111938"/>
                          <a:gd name="connsiteY5" fmla="*/ 109189 h 225082"/>
                          <a:gd name="connsiteX6" fmla="*/ 8056 w 111938"/>
                          <a:gd name="connsiteY6" fmla="*/ 109218 h 225082"/>
                          <a:gd name="connsiteX7" fmla="*/ 323 w 111938"/>
                          <a:gd name="connsiteY7" fmla="*/ 143720 h 225082"/>
                          <a:gd name="connsiteX8" fmla="*/ 26686 w 111938"/>
                          <a:gd name="connsiteY8" fmla="*/ 222865 h 22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8" h="225082">
                            <a:moveTo>
                              <a:pt x="26676" y="222856"/>
                            </a:moveTo>
                            <a:cubicBezTo>
                              <a:pt x="34400" y="228068"/>
                              <a:pt x="57569" y="223586"/>
                              <a:pt x="67225" y="215048"/>
                            </a:cubicBezTo>
                            <a:cubicBezTo>
                              <a:pt x="76881" y="206510"/>
                              <a:pt x="93616" y="177531"/>
                              <a:pt x="101974" y="140015"/>
                            </a:cubicBezTo>
                            <a:cubicBezTo>
                              <a:pt x="106305" y="120561"/>
                              <a:pt x="113516" y="75899"/>
                              <a:pt x="111631" y="46751"/>
                            </a:cubicBezTo>
                            <a:cubicBezTo>
                              <a:pt x="110162" y="23875"/>
                              <a:pt x="91048" y="-6013"/>
                              <a:pt x="76237" y="1056"/>
                            </a:cubicBezTo>
                            <a:cubicBezTo>
                              <a:pt x="63804" y="6988"/>
                              <a:pt x="25947" y="51185"/>
                              <a:pt x="8075" y="109189"/>
                            </a:cubicBezTo>
                            <a:lnTo>
                              <a:pt x="8056" y="109218"/>
                            </a:lnTo>
                            <a:cubicBezTo>
                              <a:pt x="4644" y="120267"/>
                              <a:pt x="1953" y="131828"/>
                              <a:pt x="323" y="143720"/>
                            </a:cubicBezTo>
                            <a:cubicBezTo>
                              <a:pt x="-2908" y="189433"/>
                              <a:pt x="18972" y="217663"/>
                              <a:pt x="26686" y="222865"/>
                            </a:cubicBezTo>
                            <a:close/>
                          </a:path>
                        </a:pathLst>
                      </a:custGeom>
                      <a:solidFill>
                        <a:srgbClr val="FFBFAF"/>
                      </a:solidFill>
                      <a:ln w="0" cap="flat">
                        <a:noFill/>
                        <a:prstDash val="solid"/>
                        <a:miter/>
                      </a:ln>
                    </p:spPr>
                    <p:txBody>
                      <a:bodyPr rtlCol="0" anchor="ctr"/>
                      <a:lstStyle/>
                      <a:p>
                        <a:endParaRPr lang="en-GB"/>
                      </a:p>
                    </p:txBody>
                  </p:sp>
                  <p:sp>
                    <p:nvSpPr>
                      <p:cNvPr id="327" name="Vrije vorm: vorm 326">
                        <a:extLst>
                          <a:ext uri="{FF2B5EF4-FFF2-40B4-BE49-F238E27FC236}">
                            <a16:creationId xmlns:a16="http://schemas.microsoft.com/office/drawing/2014/main" id="{DDFF5C2B-E115-4F48-3FB5-A4012209E5BF}"/>
                          </a:ext>
                        </a:extLst>
                      </p:cNvPr>
                      <p:cNvSpPr/>
                      <p:nvPr/>
                    </p:nvSpPr>
                    <p:spPr>
                      <a:xfrm>
                        <a:off x="9169428" y="2415608"/>
                        <a:ext cx="103546" cy="109161"/>
                      </a:xfrm>
                      <a:custGeom>
                        <a:avLst/>
                        <a:gdLst>
                          <a:gd name="connsiteX0" fmla="*/ 0 w 103546"/>
                          <a:gd name="connsiteY0" fmla="*/ 109161 h 109161"/>
                          <a:gd name="connsiteX1" fmla="*/ 57208 w 103546"/>
                          <a:gd name="connsiteY1" fmla="*/ 50475 h 109161"/>
                          <a:gd name="connsiteX2" fmla="*/ 103546 w 103546"/>
                          <a:gd name="connsiteY2" fmla="*/ 46751 h 109161"/>
                          <a:gd name="connsiteX3" fmla="*/ 103527 w 103546"/>
                          <a:gd name="connsiteY3" fmla="*/ 46628 h 109161"/>
                          <a:gd name="connsiteX4" fmla="*/ 68153 w 103546"/>
                          <a:gd name="connsiteY4" fmla="*/ 1057 h 109161"/>
                          <a:gd name="connsiteX5" fmla="*/ 76 w 103546"/>
                          <a:gd name="connsiteY5" fmla="*/ 108868 h 109161"/>
                          <a:gd name="connsiteX6" fmla="*/ 0 w 103546"/>
                          <a:gd name="connsiteY6" fmla="*/ 109152 h 1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46" h="109161">
                            <a:moveTo>
                              <a:pt x="0" y="109161"/>
                            </a:moveTo>
                            <a:cubicBezTo>
                              <a:pt x="1232" y="107560"/>
                              <a:pt x="33242" y="65779"/>
                              <a:pt x="57208" y="50475"/>
                            </a:cubicBezTo>
                            <a:cubicBezTo>
                              <a:pt x="81666" y="34859"/>
                              <a:pt x="103546" y="46751"/>
                              <a:pt x="103546" y="46751"/>
                            </a:cubicBezTo>
                            <a:cubicBezTo>
                              <a:pt x="103546" y="46751"/>
                              <a:pt x="103546" y="46704"/>
                              <a:pt x="103527" y="46628"/>
                            </a:cubicBezTo>
                            <a:cubicBezTo>
                              <a:pt x="102002" y="23771"/>
                              <a:pt x="82945" y="-6003"/>
                              <a:pt x="68153" y="1057"/>
                            </a:cubicBezTo>
                            <a:cubicBezTo>
                              <a:pt x="55739" y="6980"/>
                              <a:pt x="18005" y="51016"/>
                              <a:pt x="76" y="108868"/>
                            </a:cubicBezTo>
                            <a:cubicBezTo>
                              <a:pt x="38" y="109000"/>
                              <a:pt x="0" y="109105"/>
                              <a:pt x="0" y="109152"/>
                            </a:cubicBezTo>
                            <a:close/>
                          </a:path>
                        </a:pathLst>
                      </a:custGeom>
                      <a:solidFill>
                        <a:srgbClr val="F8F8F8"/>
                      </a:solidFill>
                      <a:ln w="0" cap="flat">
                        <a:noFill/>
                        <a:prstDash val="solid"/>
                        <a:miter/>
                      </a:ln>
                    </p:spPr>
                    <p:txBody>
                      <a:bodyPr rtlCol="0" anchor="ctr"/>
                      <a:lstStyle/>
                      <a:p>
                        <a:endParaRPr lang="en-GB"/>
                      </a:p>
                    </p:txBody>
                  </p:sp>
                  <p:sp>
                    <p:nvSpPr>
                      <p:cNvPr id="328" name="Vrije vorm: vorm 327">
                        <a:extLst>
                          <a:ext uri="{FF2B5EF4-FFF2-40B4-BE49-F238E27FC236}">
                            <a16:creationId xmlns:a16="http://schemas.microsoft.com/office/drawing/2014/main" id="{5DDAA301-B915-B8FE-8E2E-B1F0805320BF}"/>
                          </a:ext>
                        </a:extLst>
                      </p:cNvPr>
                      <p:cNvSpPr/>
                      <p:nvPr/>
                    </p:nvSpPr>
                    <p:spPr>
                      <a:xfrm>
                        <a:off x="9169418" y="2415608"/>
                        <a:ext cx="103527" cy="109161"/>
                      </a:xfrm>
                      <a:custGeom>
                        <a:avLst/>
                        <a:gdLst>
                          <a:gd name="connsiteX0" fmla="*/ 9 w 103527"/>
                          <a:gd name="connsiteY0" fmla="*/ 109161 h 109161"/>
                          <a:gd name="connsiteX1" fmla="*/ 66551 w 103527"/>
                          <a:gd name="connsiteY1" fmla="*/ 14248 h 109161"/>
                          <a:gd name="connsiteX2" fmla="*/ 103527 w 103527"/>
                          <a:gd name="connsiteY2" fmla="*/ 46628 h 109161"/>
                          <a:gd name="connsiteX3" fmla="*/ 68153 w 103527"/>
                          <a:gd name="connsiteY3" fmla="*/ 1057 h 109161"/>
                          <a:gd name="connsiteX4" fmla="*/ 76 w 103527"/>
                          <a:gd name="connsiteY4" fmla="*/ 108868 h 109161"/>
                          <a:gd name="connsiteX5" fmla="*/ 0 w 103527"/>
                          <a:gd name="connsiteY5" fmla="*/ 109152 h 10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27" h="109161">
                            <a:moveTo>
                              <a:pt x="9" y="109161"/>
                            </a:moveTo>
                            <a:cubicBezTo>
                              <a:pt x="85" y="108981"/>
                              <a:pt x="33858" y="29069"/>
                              <a:pt x="66551" y="14248"/>
                            </a:cubicBezTo>
                            <a:cubicBezTo>
                              <a:pt x="84613" y="6060"/>
                              <a:pt x="103489" y="46391"/>
                              <a:pt x="103527" y="46628"/>
                            </a:cubicBezTo>
                            <a:cubicBezTo>
                              <a:pt x="102002" y="23771"/>
                              <a:pt x="82945" y="-6003"/>
                              <a:pt x="68153" y="1057"/>
                            </a:cubicBezTo>
                            <a:cubicBezTo>
                              <a:pt x="55739" y="6980"/>
                              <a:pt x="18005" y="51016"/>
                              <a:pt x="76" y="108868"/>
                            </a:cubicBezTo>
                            <a:cubicBezTo>
                              <a:pt x="38" y="109000"/>
                              <a:pt x="0" y="109105"/>
                              <a:pt x="0" y="109152"/>
                            </a:cubicBezTo>
                            <a:close/>
                          </a:path>
                        </a:pathLst>
                      </a:custGeom>
                      <a:solidFill>
                        <a:srgbClr val="ADADCB">
                          <a:alpha val="50000"/>
                        </a:srgbClr>
                      </a:solidFill>
                      <a:ln w="0" cap="flat">
                        <a:noFill/>
                        <a:prstDash val="solid"/>
                        <a:miter/>
                      </a:ln>
                    </p:spPr>
                    <p:txBody>
                      <a:bodyPr rtlCol="0" anchor="ctr"/>
                      <a:lstStyle/>
                      <a:p>
                        <a:endParaRPr lang="en-GB"/>
                      </a:p>
                    </p:txBody>
                  </p:sp>
                </p:grpSp>
              </p:grpSp>
            </p:grpSp>
            <p:grpSp>
              <p:nvGrpSpPr>
                <p:cNvPr id="331" name="Graphic 299">
                  <a:extLst>
                    <a:ext uri="{FF2B5EF4-FFF2-40B4-BE49-F238E27FC236}">
                      <a16:creationId xmlns:a16="http://schemas.microsoft.com/office/drawing/2014/main" id="{B4578896-010F-B818-50A6-142E6B5B252F}"/>
                    </a:ext>
                  </a:extLst>
                </p:cNvPr>
                <p:cNvGrpSpPr/>
                <p:nvPr/>
              </p:nvGrpSpPr>
              <p:grpSpPr>
                <a:xfrm>
                  <a:off x="9425910" y="1977109"/>
                  <a:ext cx="410735" cy="770970"/>
                  <a:chOff x="9425910" y="1977109"/>
                  <a:chExt cx="410735" cy="770970"/>
                </a:xfrm>
              </p:grpSpPr>
              <p:sp>
                <p:nvSpPr>
                  <p:cNvPr id="332" name="Vrije vorm: vorm 331">
                    <a:extLst>
                      <a:ext uri="{FF2B5EF4-FFF2-40B4-BE49-F238E27FC236}">
                        <a16:creationId xmlns:a16="http://schemas.microsoft.com/office/drawing/2014/main" id="{08491D7C-5347-6124-FE05-7989A9F4E69E}"/>
                      </a:ext>
                    </a:extLst>
                  </p:cNvPr>
                  <p:cNvSpPr/>
                  <p:nvPr/>
                </p:nvSpPr>
                <p:spPr>
                  <a:xfrm>
                    <a:off x="9425910" y="1977109"/>
                    <a:ext cx="386562" cy="760613"/>
                  </a:xfrm>
                  <a:custGeom>
                    <a:avLst/>
                    <a:gdLst>
                      <a:gd name="connsiteX0" fmla="*/ 344099 w 386562"/>
                      <a:gd name="connsiteY0" fmla="*/ 580695 h 760613"/>
                      <a:gd name="connsiteX1" fmla="*/ 386562 w 386562"/>
                      <a:gd name="connsiteY1" fmla="*/ 507131 h 760613"/>
                      <a:gd name="connsiteX2" fmla="*/ 386562 w 386562"/>
                      <a:gd name="connsiteY2" fmla="*/ 30308 h 760613"/>
                      <a:gd name="connsiteX3" fmla="*/ 344099 w 386562"/>
                      <a:gd name="connsiteY3" fmla="*/ 5784 h 760613"/>
                      <a:gd name="connsiteX4" fmla="*/ 42482 w 386562"/>
                      <a:gd name="connsiteY4" fmla="*/ 179918 h 760613"/>
                      <a:gd name="connsiteX5" fmla="*/ 0 w 386562"/>
                      <a:gd name="connsiteY5" fmla="*/ 253482 h 760613"/>
                      <a:gd name="connsiteX6" fmla="*/ 0 w 386562"/>
                      <a:gd name="connsiteY6" fmla="*/ 730305 h 760613"/>
                      <a:gd name="connsiteX7" fmla="*/ 42482 w 386562"/>
                      <a:gd name="connsiteY7" fmla="*/ 754829 h 760613"/>
                      <a:gd name="connsiteX8" fmla="*/ 344099 w 386562"/>
                      <a:gd name="connsiteY8" fmla="*/ 580695 h 76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562" h="760613">
                        <a:moveTo>
                          <a:pt x="344099" y="580695"/>
                        </a:moveTo>
                        <a:cubicBezTo>
                          <a:pt x="367515" y="567172"/>
                          <a:pt x="386562" y="534167"/>
                          <a:pt x="386562" y="507131"/>
                        </a:cubicBezTo>
                        <a:lnTo>
                          <a:pt x="386562" y="30308"/>
                        </a:lnTo>
                        <a:cubicBezTo>
                          <a:pt x="386562" y="3263"/>
                          <a:pt x="367515" y="-7739"/>
                          <a:pt x="344099" y="5784"/>
                        </a:cubicBezTo>
                        <a:lnTo>
                          <a:pt x="42482" y="179918"/>
                        </a:lnTo>
                        <a:cubicBezTo>
                          <a:pt x="19057" y="193441"/>
                          <a:pt x="0" y="226437"/>
                          <a:pt x="0" y="253482"/>
                        </a:cubicBezTo>
                        <a:lnTo>
                          <a:pt x="0" y="730305"/>
                        </a:lnTo>
                        <a:cubicBezTo>
                          <a:pt x="0" y="757350"/>
                          <a:pt x="19057" y="768352"/>
                          <a:pt x="42482" y="754829"/>
                        </a:cubicBezTo>
                        <a:lnTo>
                          <a:pt x="344099" y="580695"/>
                        </a:lnTo>
                        <a:close/>
                      </a:path>
                    </a:pathLst>
                  </a:custGeom>
                  <a:solidFill>
                    <a:srgbClr val="FFFFFF">
                      <a:alpha val="60000"/>
                    </a:srgbClr>
                  </a:solidFill>
                  <a:ln w="0" cap="flat">
                    <a:noFill/>
                    <a:prstDash val="solid"/>
                    <a:miter/>
                  </a:ln>
                </p:spPr>
                <p:txBody>
                  <a:bodyPr rtlCol="0" anchor="ctr"/>
                  <a:lstStyle/>
                  <a:p>
                    <a:endParaRPr lang="en-GB"/>
                  </a:p>
                </p:txBody>
              </p:sp>
              <p:sp>
                <p:nvSpPr>
                  <p:cNvPr id="333" name="Vrije vorm: vorm 332">
                    <a:extLst>
                      <a:ext uri="{FF2B5EF4-FFF2-40B4-BE49-F238E27FC236}">
                        <a16:creationId xmlns:a16="http://schemas.microsoft.com/office/drawing/2014/main" id="{10ED14AC-7778-35AB-00EC-7546AE10788F}"/>
                      </a:ext>
                    </a:extLst>
                  </p:cNvPr>
                  <p:cNvSpPr/>
                  <p:nvPr/>
                </p:nvSpPr>
                <p:spPr>
                  <a:xfrm>
                    <a:off x="9450093" y="1987466"/>
                    <a:ext cx="386552" cy="760613"/>
                  </a:xfrm>
                  <a:custGeom>
                    <a:avLst/>
                    <a:gdLst>
                      <a:gd name="connsiteX0" fmla="*/ 344090 w 386552"/>
                      <a:gd name="connsiteY0" fmla="*/ 580695 h 760613"/>
                      <a:gd name="connsiteX1" fmla="*/ 386553 w 386552"/>
                      <a:gd name="connsiteY1" fmla="*/ 507131 h 760613"/>
                      <a:gd name="connsiteX2" fmla="*/ 386553 w 386552"/>
                      <a:gd name="connsiteY2" fmla="*/ 30308 h 760613"/>
                      <a:gd name="connsiteX3" fmla="*/ 344090 w 386552"/>
                      <a:gd name="connsiteY3" fmla="*/ 5784 h 760613"/>
                      <a:gd name="connsiteX4" fmla="*/ 42472 w 386552"/>
                      <a:gd name="connsiteY4" fmla="*/ 179918 h 760613"/>
                      <a:gd name="connsiteX5" fmla="*/ 0 w 386552"/>
                      <a:gd name="connsiteY5" fmla="*/ 253482 h 760613"/>
                      <a:gd name="connsiteX6" fmla="*/ 0 w 386552"/>
                      <a:gd name="connsiteY6" fmla="*/ 730305 h 760613"/>
                      <a:gd name="connsiteX7" fmla="*/ 42472 w 386552"/>
                      <a:gd name="connsiteY7" fmla="*/ 754829 h 760613"/>
                      <a:gd name="connsiteX8" fmla="*/ 344090 w 386552"/>
                      <a:gd name="connsiteY8" fmla="*/ 580695 h 76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552" h="760613">
                        <a:moveTo>
                          <a:pt x="344090" y="580695"/>
                        </a:moveTo>
                        <a:cubicBezTo>
                          <a:pt x="367505" y="567172"/>
                          <a:pt x="386553" y="534167"/>
                          <a:pt x="386553" y="507131"/>
                        </a:cubicBezTo>
                        <a:lnTo>
                          <a:pt x="386553" y="30308"/>
                        </a:lnTo>
                        <a:cubicBezTo>
                          <a:pt x="386553" y="3263"/>
                          <a:pt x="367505" y="-7739"/>
                          <a:pt x="344090" y="5784"/>
                        </a:cubicBezTo>
                        <a:lnTo>
                          <a:pt x="42472" y="179918"/>
                        </a:lnTo>
                        <a:cubicBezTo>
                          <a:pt x="19047" y="193441"/>
                          <a:pt x="0" y="226437"/>
                          <a:pt x="0" y="253482"/>
                        </a:cubicBezTo>
                        <a:lnTo>
                          <a:pt x="0" y="730305"/>
                        </a:lnTo>
                        <a:cubicBezTo>
                          <a:pt x="0" y="757350"/>
                          <a:pt x="19057" y="768352"/>
                          <a:pt x="42472" y="754829"/>
                        </a:cubicBezTo>
                        <a:lnTo>
                          <a:pt x="344090" y="580695"/>
                        </a:lnTo>
                        <a:close/>
                      </a:path>
                    </a:pathLst>
                  </a:custGeom>
                  <a:solidFill>
                    <a:srgbClr val="009B77"/>
                  </a:solidFill>
                  <a:ln w="0" cap="flat">
                    <a:noFill/>
                    <a:prstDash val="solid"/>
                    <a:miter/>
                  </a:ln>
                </p:spPr>
                <p:txBody>
                  <a:bodyPr rtlCol="0" anchor="ctr"/>
                  <a:lstStyle/>
                  <a:p>
                    <a:endParaRPr lang="en-GB"/>
                  </a:p>
                </p:txBody>
              </p:sp>
              <p:grpSp>
                <p:nvGrpSpPr>
                  <p:cNvPr id="334" name="Graphic 299">
                    <a:extLst>
                      <a:ext uri="{FF2B5EF4-FFF2-40B4-BE49-F238E27FC236}">
                        <a16:creationId xmlns:a16="http://schemas.microsoft.com/office/drawing/2014/main" id="{FAED224C-D7E0-FB46-1A4F-8C13A5604550}"/>
                      </a:ext>
                    </a:extLst>
                  </p:cNvPr>
                  <p:cNvGrpSpPr/>
                  <p:nvPr/>
                </p:nvGrpSpPr>
                <p:grpSpPr>
                  <a:xfrm>
                    <a:off x="9463597" y="2004929"/>
                    <a:ext cx="359535" cy="732104"/>
                    <a:chOff x="9463597" y="2004929"/>
                    <a:chExt cx="359535" cy="732104"/>
                  </a:xfrm>
                </p:grpSpPr>
                <p:sp>
                  <p:nvSpPr>
                    <p:cNvPr id="335" name="Vrije vorm: vorm 334">
                      <a:extLst>
                        <a:ext uri="{FF2B5EF4-FFF2-40B4-BE49-F238E27FC236}">
                          <a16:creationId xmlns:a16="http://schemas.microsoft.com/office/drawing/2014/main" id="{4EC2A527-DD35-4928-0E00-CC79F32F2165}"/>
                        </a:ext>
                      </a:extLst>
                    </p:cNvPr>
                    <p:cNvSpPr/>
                    <p:nvPr/>
                  </p:nvSpPr>
                  <p:spPr>
                    <a:xfrm>
                      <a:off x="9463597" y="2004929"/>
                      <a:ext cx="359535" cy="725690"/>
                    </a:xfrm>
                    <a:custGeom>
                      <a:avLst/>
                      <a:gdLst>
                        <a:gd name="connsiteX0" fmla="*/ 0 w 359535"/>
                        <a:gd name="connsiteY0" fmla="*/ 705052 h 725690"/>
                        <a:gd name="connsiteX1" fmla="*/ 28959 w 359535"/>
                        <a:gd name="connsiteY1" fmla="*/ 721768 h 725690"/>
                        <a:gd name="connsiteX2" fmla="*/ 330577 w 359535"/>
                        <a:gd name="connsiteY2" fmla="*/ 547625 h 725690"/>
                        <a:gd name="connsiteX3" fmla="*/ 359536 w 359535"/>
                        <a:gd name="connsiteY3" fmla="*/ 497467 h 725690"/>
                        <a:gd name="connsiteX4" fmla="*/ 359536 w 359535"/>
                        <a:gd name="connsiteY4" fmla="*/ 20644 h 725690"/>
                        <a:gd name="connsiteX5" fmla="*/ 330577 w 359535"/>
                        <a:gd name="connsiteY5" fmla="*/ 3928 h 725690"/>
                        <a:gd name="connsiteX6" fmla="*/ 28959 w 359535"/>
                        <a:gd name="connsiteY6" fmla="*/ 178063 h 725690"/>
                        <a:gd name="connsiteX7" fmla="*/ 0 w 359535"/>
                        <a:gd name="connsiteY7" fmla="*/ 228220 h 725690"/>
                        <a:gd name="connsiteX8" fmla="*/ 0 w 359535"/>
                        <a:gd name="connsiteY8" fmla="*/ 705043 h 72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35" h="725690">
                          <a:moveTo>
                            <a:pt x="0" y="705052"/>
                          </a:moveTo>
                          <a:cubicBezTo>
                            <a:pt x="0" y="723436"/>
                            <a:pt x="13030" y="730960"/>
                            <a:pt x="28959" y="721768"/>
                          </a:cubicBezTo>
                          <a:lnTo>
                            <a:pt x="330577" y="547625"/>
                          </a:lnTo>
                          <a:cubicBezTo>
                            <a:pt x="346506" y="538433"/>
                            <a:pt x="359536" y="515860"/>
                            <a:pt x="359536" y="497467"/>
                          </a:cubicBezTo>
                          <a:lnTo>
                            <a:pt x="359536" y="20644"/>
                          </a:lnTo>
                          <a:cubicBezTo>
                            <a:pt x="359536" y="2251"/>
                            <a:pt x="346506" y="-5273"/>
                            <a:pt x="330577" y="3928"/>
                          </a:cubicBezTo>
                          <a:lnTo>
                            <a:pt x="28959" y="178063"/>
                          </a:lnTo>
                          <a:cubicBezTo>
                            <a:pt x="13030" y="187264"/>
                            <a:pt x="0" y="209827"/>
                            <a:pt x="0" y="228220"/>
                          </a:cubicBezTo>
                          <a:lnTo>
                            <a:pt x="0" y="705043"/>
                          </a:lnTo>
                          <a:close/>
                        </a:path>
                      </a:pathLst>
                    </a:custGeom>
                    <a:solidFill>
                      <a:srgbClr val="009B77"/>
                    </a:solidFill>
                    <a:ln w="0" cap="flat">
                      <a:noFill/>
                      <a:prstDash val="solid"/>
                      <a:miter/>
                    </a:ln>
                  </p:spPr>
                  <p:txBody>
                    <a:bodyPr rtlCol="0" anchor="ctr"/>
                    <a:lstStyle/>
                    <a:p>
                      <a:endParaRPr lang="en-GB"/>
                    </a:p>
                  </p:txBody>
                </p:sp>
                <p:grpSp>
                  <p:nvGrpSpPr>
                    <p:cNvPr id="336" name="Graphic 299">
                      <a:extLst>
                        <a:ext uri="{FF2B5EF4-FFF2-40B4-BE49-F238E27FC236}">
                          <a16:creationId xmlns:a16="http://schemas.microsoft.com/office/drawing/2014/main" id="{F8CFBE8E-5C3E-760F-0EB9-30DF7C5F8103}"/>
                        </a:ext>
                      </a:extLst>
                    </p:cNvPr>
                    <p:cNvGrpSpPr/>
                    <p:nvPr/>
                  </p:nvGrpSpPr>
                  <p:grpSpPr>
                    <a:xfrm>
                      <a:off x="9469756" y="2107838"/>
                      <a:ext cx="347228" cy="629196"/>
                      <a:chOff x="9469756" y="2107838"/>
                      <a:chExt cx="347228" cy="629196"/>
                    </a:xfrm>
                  </p:grpSpPr>
                  <p:sp>
                    <p:nvSpPr>
                      <p:cNvPr id="337" name="Vrije vorm: vorm 336">
                        <a:extLst>
                          <a:ext uri="{FF2B5EF4-FFF2-40B4-BE49-F238E27FC236}">
                            <a16:creationId xmlns:a16="http://schemas.microsoft.com/office/drawing/2014/main" id="{E77A3137-FA82-4EB6-D860-2B16B58BE022}"/>
                          </a:ext>
                        </a:extLst>
                      </p:cNvPr>
                      <p:cNvSpPr/>
                      <p:nvPr/>
                    </p:nvSpPr>
                    <p:spPr>
                      <a:xfrm>
                        <a:off x="9587735" y="2328061"/>
                        <a:ext cx="98467" cy="141245"/>
                      </a:xfrm>
                      <a:custGeom>
                        <a:avLst/>
                        <a:gdLst>
                          <a:gd name="connsiteX0" fmla="*/ 0 w 98467"/>
                          <a:gd name="connsiteY0" fmla="*/ 139956 h 141245"/>
                          <a:gd name="connsiteX1" fmla="*/ 17853 w 98467"/>
                          <a:gd name="connsiteY1" fmla="*/ 63890 h 141245"/>
                          <a:gd name="connsiteX2" fmla="*/ 87844 w 98467"/>
                          <a:gd name="connsiteY2" fmla="*/ 6768 h 141245"/>
                          <a:gd name="connsiteX3" fmla="*/ 98467 w 98467"/>
                          <a:gd name="connsiteY3" fmla="*/ 59711 h 141245"/>
                          <a:gd name="connsiteX4" fmla="*/ 43012 w 98467"/>
                          <a:gd name="connsiteY4" fmla="*/ 137426 h 141245"/>
                          <a:gd name="connsiteX5" fmla="*/ 9 w 98467"/>
                          <a:gd name="connsiteY5" fmla="*/ 139965 h 14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67" h="141245">
                            <a:moveTo>
                              <a:pt x="0" y="139956"/>
                            </a:moveTo>
                            <a:cubicBezTo>
                              <a:pt x="5316" y="129646"/>
                              <a:pt x="17853" y="63890"/>
                              <a:pt x="17853" y="63890"/>
                            </a:cubicBezTo>
                            <a:cubicBezTo>
                              <a:pt x="17853" y="63890"/>
                              <a:pt x="63225" y="-24721"/>
                              <a:pt x="87844" y="6768"/>
                            </a:cubicBezTo>
                            <a:cubicBezTo>
                              <a:pt x="87361" y="19864"/>
                              <a:pt x="94117" y="58318"/>
                              <a:pt x="98467" y="59711"/>
                            </a:cubicBezTo>
                            <a:cubicBezTo>
                              <a:pt x="87844" y="78105"/>
                              <a:pt x="59463" y="130717"/>
                              <a:pt x="43012" y="137426"/>
                            </a:cubicBezTo>
                            <a:cubicBezTo>
                              <a:pt x="26552" y="144135"/>
                              <a:pt x="9" y="139965"/>
                              <a:pt x="9" y="139965"/>
                            </a:cubicBezTo>
                            <a:close/>
                          </a:path>
                        </a:pathLst>
                      </a:custGeom>
                      <a:solidFill>
                        <a:srgbClr val="FFB29E"/>
                      </a:solidFill>
                      <a:ln w="0" cap="flat">
                        <a:noFill/>
                        <a:prstDash val="solid"/>
                        <a:miter/>
                      </a:ln>
                    </p:spPr>
                    <p:txBody>
                      <a:bodyPr rtlCol="0" anchor="ctr"/>
                      <a:lstStyle/>
                      <a:p>
                        <a:endParaRPr lang="en-GB"/>
                      </a:p>
                    </p:txBody>
                  </p:sp>
                  <p:sp>
                    <p:nvSpPr>
                      <p:cNvPr id="338" name="Vrije vorm: vorm 337">
                        <a:extLst>
                          <a:ext uri="{FF2B5EF4-FFF2-40B4-BE49-F238E27FC236}">
                            <a16:creationId xmlns:a16="http://schemas.microsoft.com/office/drawing/2014/main" id="{49F198AD-29FA-34C4-C8E4-3D44D352A190}"/>
                          </a:ext>
                        </a:extLst>
                      </p:cNvPr>
                      <p:cNvSpPr/>
                      <p:nvPr/>
                    </p:nvSpPr>
                    <p:spPr>
                      <a:xfrm>
                        <a:off x="9469766" y="2376988"/>
                        <a:ext cx="347219" cy="360045"/>
                      </a:xfrm>
                      <a:custGeom>
                        <a:avLst/>
                        <a:gdLst>
                          <a:gd name="connsiteX0" fmla="*/ 683 w 347219"/>
                          <a:gd name="connsiteY0" fmla="*/ 358257 h 360045"/>
                          <a:gd name="connsiteX1" fmla="*/ 58857 w 347219"/>
                          <a:gd name="connsiteY1" fmla="*/ 346563 h 360045"/>
                          <a:gd name="connsiteX2" fmla="*/ 163493 w 347219"/>
                          <a:gd name="connsiteY2" fmla="*/ 304385 h 360045"/>
                          <a:gd name="connsiteX3" fmla="*/ 268669 w 347219"/>
                          <a:gd name="connsiteY3" fmla="*/ 237198 h 360045"/>
                          <a:gd name="connsiteX4" fmla="*/ 343360 w 347219"/>
                          <a:gd name="connsiteY4" fmla="*/ 178797 h 360045"/>
                          <a:gd name="connsiteX5" fmla="*/ 325991 w 347219"/>
                          <a:gd name="connsiteY5" fmla="*/ 36123 h 360045"/>
                          <a:gd name="connsiteX6" fmla="*/ 306337 w 347219"/>
                          <a:gd name="connsiteY6" fmla="*/ 12916 h 360045"/>
                          <a:gd name="connsiteX7" fmla="*/ 296548 w 347219"/>
                          <a:gd name="connsiteY7" fmla="*/ 10367 h 360045"/>
                          <a:gd name="connsiteX8" fmla="*/ 227050 w 347219"/>
                          <a:gd name="connsiteY8" fmla="*/ 4634 h 360045"/>
                          <a:gd name="connsiteX9" fmla="*/ 216427 w 347219"/>
                          <a:gd name="connsiteY9" fmla="*/ 0 h 360045"/>
                          <a:gd name="connsiteX10" fmla="*/ 163493 w 347219"/>
                          <a:gd name="connsiteY10" fmla="*/ 65850 h 360045"/>
                          <a:gd name="connsiteX11" fmla="*/ 127275 w 347219"/>
                          <a:gd name="connsiteY11" fmla="*/ 56554 h 360045"/>
                          <a:gd name="connsiteX12" fmla="*/ 117979 w 347219"/>
                          <a:gd name="connsiteY12" fmla="*/ 65935 h 360045"/>
                          <a:gd name="connsiteX13" fmla="*/ 29594 w 347219"/>
                          <a:gd name="connsiteY13" fmla="*/ 165852 h 360045"/>
                          <a:gd name="connsiteX14" fmla="*/ 29575 w 347219"/>
                          <a:gd name="connsiteY14" fmla="*/ 165852 h 360045"/>
                          <a:gd name="connsiteX15" fmla="*/ 16148 w 347219"/>
                          <a:gd name="connsiteY15" fmla="*/ 193835 h 360045"/>
                          <a:gd name="connsiteX16" fmla="*/ 701 w 347219"/>
                          <a:gd name="connsiteY16" fmla="*/ 358247 h 3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219" h="360045">
                            <a:moveTo>
                              <a:pt x="683" y="358257"/>
                            </a:moveTo>
                            <a:cubicBezTo>
                              <a:pt x="1962" y="363383"/>
                              <a:pt x="27784" y="356873"/>
                              <a:pt x="58857" y="346563"/>
                            </a:cubicBezTo>
                            <a:cubicBezTo>
                              <a:pt x="98761" y="333315"/>
                              <a:pt x="147298" y="313738"/>
                              <a:pt x="163493" y="304385"/>
                            </a:cubicBezTo>
                            <a:cubicBezTo>
                              <a:pt x="178930" y="295467"/>
                              <a:pt x="226310" y="265864"/>
                              <a:pt x="268669" y="237198"/>
                            </a:cubicBezTo>
                            <a:cubicBezTo>
                              <a:pt x="305323" y="212371"/>
                              <a:pt x="338224" y="188235"/>
                              <a:pt x="343360" y="178797"/>
                            </a:cubicBezTo>
                            <a:cubicBezTo>
                              <a:pt x="356532" y="154661"/>
                              <a:pt x="332264" y="52564"/>
                              <a:pt x="325991" y="36123"/>
                            </a:cubicBezTo>
                            <a:cubicBezTo>
                              <a:pt x="321745" y="24998"/>
                              <a:pt x="313757" y="16820"/>
                              <a:pt x="306337" y="12916"/>
                            </a:cubicBezTo>
                            <a:cubicBezTo>
                              <a:pt x="302783" y="11021"/>
                              <a:pt x="299372" y="10139"/>
                              <a:pt x="296548" y="10367"/>
                            </a:cubicBezTo>
                            <a:cubicBezTo>
                              <a:pt x="287868" y="11087"/>
                              <a:pt x="227050" y="4634"/>
                              <a:pt x="227050" y="4634"/>
                            </a:cubicBezTo>
                            <a:lnTo>
                              <a:pt x="216427" y="0"/>
                            </a:lnTo>
                            <a:lnTo>
                              <a:pt x="163493" y="65850"/>
                            </a:lnTo>
                            <a:lnTo>
                              <a:pt x="127275" y="56554"/>
                            </a:lnTo>
                            <a:lnTo>
                              <a:pt x="117979" y="65935"/>
                            </a:lnTo>
                            <a:cubicBezTo>
                              <a:pt x="117979" y="65935"/>
                              <a:pt x="58118" y="120945"/>
                              <a:pt x="29594" y="165852"/>
                            </a:cubicBezTo>
                            <a:lnTo>
                              <a:pt x="29575" y="165852"/>
                            </a:lnTo>
                            <a:cubicBezTo>
                              <a:pt x="23169" y="175935"/>
                              <a:pt x="18356" y="185515"/>
                              <a:pt x="16148" y="193835"/>
                            </a:cubicBezTo>
                            <a:cubicBezTo>
                              <a:pt x="4075" y="239255"/>
                              <a:pt x="-2198" y="346544"/>
                              <a:pt x="701" y="358247"/>
                            </a:cubicBezTo>
                            <a:close/>
                          </a:path>
                        </a:pathLst>
                      </a:custGeom>
                      <a:solidFill>
                        <a:schemeClr val="accent5"/>
                      </a:solidFill>
                      <a:ln w="0" cap="flat">
                        <a:noFill/>
                        <a:prstDash val="solid"/>
                        <a:miter/>
                      </a:ln>
                    </p:spPr>
                    <p:txBody>
                      <a:bodyPr rtlCol="0" anchor="ctr"/>
                      <a:lstStyle/>
                      <a:p>
                        <a:endParaRPr lang="en-GB"/>
                      </a:p>
                    </p:txBody>
                  </p:sp>
                  <p:sp>
                    <p:nvSpPr>
                      <p:cNvPr id="339" name="Vrije vorm: vorm 338">
                        <a:extLst>
                          <a:ext uri="{FF2B5EF4-FFF2-40B4-BE49-F238E27FC236}">
                            <a16:creationId xmlns:a16="http://schemas.microsoft.com/office/drawing/2014/main" id="{27E459FF-2EB6-42EB-354F-AE19F4CA02E7}"/>
                          </a:ext>
                        </a:extLst>
                      </p:cNvPr>
                      <p:cNvSpPr/>
                      <p:nvPr/>
                    </p:nvSpPr>
                    <p:spPr>
                      <a:xfrm>
                        <a:off x="9598291" y="2370620"/>
                        <a:ext cx="44253" cy="57122"/>
                      </a:xfrm>
                      <a:custGeom>
                        <a:avLst/>
                        <a:gdLst>
                          <a:gd name="connsiteX0" fmla="*/ 9 w 44253"/>
                          <a:gd name="connsiteY0" fmla="*/ 57122 h 57122"/>
                          <a:gd name="connsiteX1" fmla="*/ 44254 w 44253"/>
                          <a:gd name="connsiteY1" fmla="*/ 0 h 57122"/>
                          <a:gd name="connsiteX2" fmla="*/ 7287 w 44253"/>
                          <a:gd name="connsiteY2" fmla="*/ 21321 h 57122"/>
                          <a:gd name="connsiteX3" fmla="*/ 0 w 44253"/>
                          <a:gd name="connsiteY3" fmla="*/ 57122 h 57122"/>
                        </a:gdLst>
                        <a:ahLst/>
                        <a:cxnLst>
                          <a:cxn ang="0">
                            <a:pos x="connsiteX0" y="connsiteY0"/>
                          </a:cxn>
                          <a:cxn ang="0">
                            <a:pos x="connsiteX1" y="connsiteY1"/>
                          </a:cxn>
                          <a:cxn ang="0">
                            <a:pos x="connsiteX2" y="connsiteY2"/>
                          </a:cxn>
                          <a:cxn ang="0">
                            <a:pos x="connsiteX3" y="connsiteY3"/>
                          </a:cxn>
                        </a:cxnLst>
                        <a:rect l="l" t="t" r="r" b="b"/>
                        <a:pathLst>
                          <a:path w="44253" h="57122">
                            <a:moveTo>
                              <a:pt x="9" y="57122"/>
                            </a:moveTo>
                            <a:cubicBezTo>
                              <a:pt x="15503" y="44453"/>
                              <a:pt x="34929" y="12660"/>
                              <a:pt x="44254" y="0"/>
                            </a:cubicBezTo>
                            <a:cubicBezTo>
                              <a:pt x="33839" y="2644"/>
                              <a:pt x="7287" y="21321"/>
                              <a:pt x="7287" y="21321"/>
                            </a:cubicBezTo>
                            <a:lnTo>
                              <a:pt x="0" y="57122"/>
                            </a:lnTo>
                            <a:close/>
                          </a:path>
                        </a:pathLst>
                      </a:custGeom>
                      <a:solidFill>
                        <a:srgbClr val="FFD7CD"/>
                      </a:solidFill>
                      <a:ln w="0" cap="flat">
                        <a:noFill/>
                        <a:prstDash val="solid"/>
                        <a:miter/>
                      </a:ln>
                    </p:spPr>
                    <p:txBody>
                      <a:bodyPr rtlCol="0" anchor="ctr"/>
                      <a:lstStyle/>
                      <a:p>
                        <a:endParaRPr lang="en-GB"/>
                      </a:p>
                    </p:txBody>
                  </p:sp>
                  <p:sp>
                    <p:nvSpPr>
                      <p:cNvPr id="340" name="Vrije vorm: vorm 339">
                        <a:extLst>
                          <a:ext uri="{FF2B5EF4-FFF2-40B4-BE49-F238E27FC236}">
                            <a16:creationId xmlns:a16="http://schemas.microsoft.com/office/drawing/2014/main" id="{78188052-81D6-7288-BE81-FCF3669B44C7}"/>
                          </a:ext>
                        </a:extLst>
                      </p:cNvPr>
                      <p:cNvSpPr/>
                      <p:nvPr/>
                    </p:nvSpPr>
                    <p:spPr>
                      <a:xfrm>
                        <a:off x="9558126" y="2195373"/>
                        <a:ext cx="145205" cy="213311"/>
                      </a:xfrm>
                      <a:custGeom>
                        <a:avLst/>
                        <a:gdLst>
                          <a:gd name="connsiteX0" fmla="*/ 2573 w 145205"/>
                          <a:gd name="connsiteY0" fmla="*/ 70905 h 213311"/>
                          <a:gd name="connsiteX1" fmla="*/ 2573 w 145205"/>
                          <a:gd name="connsiteY1" fmla="*/ 168993 h 213311"/>
                          <a:gd name="connsiteX2" fmla="*/ 40222 w 145205"/>
                          <a:gd name="connsiteY2" fmla="*/ 210793 h 213311"/>
                          <a:gd name="connsiteX3" fmla="*/ 77871 w 145205"/>
                          <a:gd name="connsiteY3" fmla="*/ 182364 h 213311"/>
                          <a:gd name="connsiteX4" fmla="*/ 117444 w 145205"/>
                          <a:gd name="connsiteY4" fmla="*/ 139456 h 213311"/>
                          <a:gd name="connsiteX5" fmla="*/ 125157 w 145205"/>
                          <a:gd name="connsiteY5" fmla="*/ 128 h 213311"/>
                          <a:gd name="connsiteX6" fmla="*/ 2573 w 145205"/>
                          <a:gd name="connsiteY6" fmla="*/ 70905 h 21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205" h="213311">
                            <a:moveTo>
                              <a:pt x="2573" y="70905"/>
                            </a:moveTo>
                            <a:cubicBezTo>
                              <a:pt x="2573" y="94311"/>
                              <a:pt x="-3217" y="141124"/>
                              <a:pt x="2573" y="168993"/>
                            </a:cubicBezTo>
                            <a:cubicBezTo>
                              <a:pt x="8363" y="196863"/>
                              <a:pt x="21886" y="221387"/>
                              <a:pt x="40222" y="210793"/>
                            </a:cubicBezTo>
                            <a:cubicBezTo>
                              <a:pt x="58568" y="200208"/>
                              <a:pt x="77871" y="182364"/>
                              <a:pt x="77871" y="182364"/>
                            </a:cubicBezTo>
                            <a:lnTo>
                              <a:pt x="117444" y="139456"/>
                            </a:lnTo>
                            <a:cubicBezTo>
                              <a:pt x="117444" y="139456"/>
                              <a:pt x="174395" y="-4885"/>
                              <a:pt x="125157" y="128"/>
                            </a:cubicBezTo>
                            <a:cubicBezTo>
                              <a:pt x="75938" y="5141"/>
                              <a:pt x="2573" y="70905"/>
                              <a:pt x="2573" y="70905"/>
                            </a:cubicBezTo>
                            <a:close/>
                          </a:path>
                        </a:pathLst>
                      </a:custGeom>
                      <a:solidFill>
                        <a:srgbClr val="FFBFAF"/>
                      </a:solidFill>
                      <a:ln w="0" cap="flat">
                        <a:noFill/>
                        <a:prstDash val="solid"/>
                        <a:miter/>
                      </a:ln>
                    </p:spPr>
                    <p:txBody>
                      <a:bodyPr rtlCol="0" anchor="ctr"/>
                      <a:lstStyle/>
                      <a:p>
                        <a:endParaRPr lang="en-GB"/>
                      </a:p>
                    </p:txBody>
                  </p:sp>
                  <p:sp>
                    <p:nvSpPr>
                      <p:cNvPr id="341" name="Vrije vorm: vorm 340">
                        <a:extLst>
                          <a:ext uri="{FF2B5EF4-FFF2-40B4-BE49-F238E27FC236}">
                            <a16:creationId xmlns:a16="http://schemas.microsoft.com/office/drawing/2014/main" id="{D67FF2CF-C08D-6F1B-1862-F3895B3C908D}"/>
                          </a:ext>
                        </a:extLst>
                      </p:cNvPr>
                      <p:cNvSpPr/>
                      <p:nvPr/>
                    </p:nvSpPr>
                    <p:spPr>
                      <a:xfrm>
                        <a:off x="9540626" y="2123101"/>
                        <a:ext cx="185271" cy="211727"/>
                      </a:xfrm>
                      <a:custGeom>
                        <a:avLst/>
                        <a:gdLst>
                          <a:gd name="connsiteX0" fmla="*/ 134954 w 185271"/>
                          <a:gd name="connsiteY0" fmla="*/ 211728 h 211727"/>
                          <a:gd name="connsiteX1" fmla="*/ 122729 w 185271"/>
                          <a:gd name="connsiteY1" fmla="*/ 164166 h 211727"/>
                          <a:gd name="connsiteX2" fmla="*/ 121801 w 185271"/>
                          <a:gd name="connsiteY2" fmla="*/ 112682 h 211727"/>
                          <a:gd name="connsiteX3" fmla="*/ 82598 w 185271"/>
                          <a:gd name="connsiteY3" fmla="*/ 147991 h 211727"/>
                          <a:gd name="connsiteX4" fmla="*/ 86047 w 185271"/>
                          <a:gd name="connsiteY4" fmla="*/ 122926 h 211727"/>
                          <a:gd name="connsiteX5" fmla="*/ 36259 w 185271"/>
                          <a:gd name="connsiteY5" fmla="*/ 162347 h 211727"/>
                          <a:gd name="connsiteX6" fmla="*/ 39396 w 185271"/>
                          <a:gd name="connsiteY6" fmla="*/ 145404 h 211727"/>
                          <a:gd name="connsiteX7" fmla="*/ 458 w 185271"/>
                          <a:gd name="connsiteY7" fmla="*/ 170857 h 211727"/>
                          <a:gd name="connsiteX8" fmla="*/ 15260 w 185271"/>
                          <a:gd name="connsiteY8" fmla="*/ 109176 h 211727"/>
                          <a:gd name="connsiteX9" fmla="*/ 95049 w 185271"/>
                          <a:gd name="connsiteY9" fmla="*/ 12955 h 211727"/>
                          <a:gd name="connsiteX10" fmla="*/ 181283 w 185271"/>
                          <a:gd name="connsiteY10" fmla="*/ 30789 h 211727"/>
                          <a:gd name="connsiteX11" fmla="*/ 134944 w 185271"/>
                          <a:gd name="connsiteY11" fmla="*/ 211728 h 21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271" h="211727">
                            <a:moveTo>
                              <a:pt x="134954" y="211728"/>
                            </a:moveTo>
                            <a:cubicBezTo>
                              <a:pt x="126814" y="204582"/>
                              <a:pt x="118863" y="189430"/>
                              <a:pt x="122729" y="164166"/>
                            </a:cubicBezTo>
                            <a:cubicBezTo>
                              <a:pt x="126596" y="138912"/>
                              <a:pt x="130528" y="118055"/>
                              <a:pt x="121801" y="112682"/>
                            </a:cubicBezTo>
                            <a:cubicBezTo>
                              <a:pt x="113073" y="107319"/>
                              <a:pt x="95030" y="141661"/>
                              <a:pt x="82598" y="147991"/>
                            </a:cubicBezTo>
                            <a:cubicBezTo>
                              <a:pt x="74363" y="152179"/>
                              <a:pt x="93770" y="121438"/>
                              <a:pt x="86047" y="122926"/>
                            </a:cubicBezTo>
                            <a:cubicBezTo>
                              <a:pt x="78324" y="124414"/>
                              <a:pt x="56074" y="150521"/>
                              <a:pt x="36259" y="162347"/>
                            </a:cubicBezTo>
                            <a:cubicBezTo>
                              <a:pt x="28290" y="167095"/>
                              <a:pt x="44219" y="144845"/>
                              <a:pt x="39396" y="145404"/>
                            </a:cubicBezTo>
                            <a:cubicBezTo>
                              <a:pt x="34572" y="145963"/>
                              <a:pt x="3036" y="178286"/>
                              <a:pt x="458" y="170857"/>
                            </a:cubicBezTo>
                            <a:cubicBezTo>
                              <a:pt x="-2110" y="163427"/>
                              <a:pt x="6570" y="130915"/>
                              <a:pt x="15260" y="109176"/>
                            </a:cubicBezTo>
                            <a:cubicBezTo>
                              <a:pt x="23940" y="87447"/>
                              <a:pt x="50976" y="38778"/>
                              <a:pt x="95049" y="12955"/>
                            </a:cubicBezTo>
                            <a:cubicBezTo>
                              <a:pt x="139133" y="-12868"/>
                              <a:pt x="170025" y="3479"/>
                              <a:pt x="181283" y="30789"/>
                            </a:cubicBezTo>
                            <a:cubicBezTo>
                              <a:pt x="192540" y="58100"/>
                              <a:pt x="180847" y="157694"/>
                              <a:pt x="134944" y="211728"/>
                            </a:cubicBezTo>
                            <a:close/>
                          </a:path>
                        </a:pathLst>
                      </a:custGeom>
                      <a:solidFill>
                        <a:schemeClr val="accent2"/>
                      </a:solidFill>
                      <a:ln w="0" cap="flat">
                        <a:noFill/>
                        <a:prstDash val="solid"/>
                        <a:miter/>
                      </a:ln>
                    </p:spPr>
                    <p:txBody>
                      <a:bodyPr rtlCol="0" anchor="ctr"/>
                      <a:lstStyle/>
                      <a:p>
                        <a:endParaRPr lang="en-GB"/>
                      </a:p>
                    </p:txBody>
                  </p:sp>
                  <p:sp>
                    <p:nvSpPr>
                      <p:cNvPr id="342" name="Vrije vorm: vorm 341">
                        <a:extLst>
                          <a:ext uri="{FF2B5EF4-FFF2-40B4-BE49-F238E27FC236}">
                            <a16:creationId xmlns:a16="http://schemas.microsoft.com/office/drawing/2014/main" id="{ED4C28C8-C586-E192-7A66-76B52DF14BA1}"/>
                          </a:ext>
                        </a:extLst>
                      </p:cNvPr>
                      <p:cNvSpPr/>
                      <p:nvPr/>
                    </p:nvSpPr>
                    <p:spPr>
                      <a:xfrm>
                        <a:off x="9658652" y="2261302"/>
                        <a:ext cx="24140" cy="52207"/>
                      </a:xfrm>
                      <a:custGeom>
                        <a:avLst/>
                        <a:gdLst>
                          <a:gd name="connsiteX0" fmla="*/ 1632 w 24140"/>
                          <a:gd name="connsiteY0" fmla="*/ 19494 h 52207"/>
                          <a:gd name="connsiteX1" fmla="*/ 23058 w 24140"/>
                          <a:gd name="connsiteY1" fmla="*/ 2380 h 52207"/>
                          <a:gd name="connsiteX2" fmla="*/ 5773 w 24140"/>
                          <a:gd name="connsiteY2" fmla="*/ 51969 h 52207"/>
                          <a:gd name="connsiteX3" fmla="*/ 1632 w 24140"/>
                          <a:gd name="connsiteY3" fmla="*/ 19494 h 52207"/>
                        </a:gdLst>
                        <a:ahLst/>
                        <a:cxnLst>
                          <a:cxn ang="0">
                            <a:pos x="connsiteX0" y="connsiteY0"/>
                          </a:cxn>
                          <a:cxn ang="0">
                            <a:pos x="connsiteX1" y="connsiteY1"/>
                          </a:cxn>
                          <a:cxn ang="0">
                            <a:pos x="connsiteX2" y="connsiteY2"/>
                          </a:cxn>
                          <a:cxn ang="0">
                            <a:pos x="connsiteX3" y="connsiteY3"/>
                          </a:cxn>
                        </a:cxnLst>
                        <a:rect l="l" t="t" r="r" b="b"/>
                        <a:pathLst>
                          <a:path w="24140" h="52207">
                            <a:moveTo>
                              <a:pt x="1632" y="19494"/>
                            </a:moveTo>
                            <a:cubicBezTo>
                              <a:pt x="8408" y="1224"/>
                              <a:pt x="18235" y="-3486"/>
                              <a:pt x="23058" y="2380"/>
                            </a:cubicBezTo>
                            <a:cubicBezTo>
                              <a:pt x="27881" y="8255"/>
                              <a:pt x="15591" y="55977"/>
                              <a:pt x="5773" y="51969"/>
                            </a:cubicBezTo>
                            <a:cubicBezTo>
                              <a:pt x="-4044" y="47960"/>
                              <a:pt x="1632" y="19494"/>
                              <a:pt x="1632" y="19494"/>
                            </a:cubicBezTo>
                            <a:close/>
                          </a:path>
                        </a:pathLst>
                      </a:custGeom>
                      <a:solidFill>
                        <a:srgbClr val="FFBFAF"/>
                      </a:solidFill>
                      <a:ln w="0" cap="flat">
                        <a:noFill/>
                        <a:prstDash val="solid"/>
                        <a:miter/>
                      </a:ln>
                    </p:spPr>
                    <p:txBody>
                      <a:bodyPr rtlCol="0" anchor="ctr"/>
                      <a:lstStyle/>
                      <a:p>
                        <a:endParaRPr lang="en-GB"/>
                      </a:p>
                    </p:txBody>
                  </p:sp>
                  <p:sp>
                    <p:nvSpPr>
                      <p:cNvPr id="343" name="Vrije vorm: vorm 342">
                        <a:extLst>
                          <a:ext uri="{FF2B5EF4-FFF2-40B4-BE49-F238E27FC236}">
                            <a16:creationId xmlns:a16="http://schemas.microsoft.com/office/drawing/2014/main" id="{0DA9708B-F9DD-38F9-E4AE-D95A25726F62}"/>
                          </a:ext>
                        </a:extLst>
                      </p:cNvPr>
                      <p:cNvSpPr/>
                      <p:nvPr/>
                    </p:nvSpPr>
                    <p:spPr>
                      <a:xfrm>
                        <a:off x="9612101" y="2417659"/>
                        <a:ext cx="48988" cy="164334"/>
                      </a:xfrm>
                      <a:custGeom>
                        <a:avLst/>
                        <a:gdLst>
                          <a:gd name="connsiteX0" fmla="*/ 21157 w 48988"/>
                          <a:gd name="connsiteY0" fmla="*/ 25189 h 164334"/>
                          <a:gd name="connsiteX1" fmla="*/ 243 w 48988"/>
                          <a:gd name="connsiteY1" fmla="*/ 164328 h 164334"/>
                          <a:gd name="connsiteX2" fmla="*/ 18627 w 48988"/>
                          <a:gd name="connsiteY2" fmla="*/ 155942 h 164334"/>
                          <a:gd name="connsiteX3" fmla="*/ 48989 w 48988"/>
                          <a:gd name="connsiteY3" fmla="*/ 760 h 164334"/>
                          <a:gd name="connsiteX4" fmla="*/ 39181 w 48988"/>
                          <a:gd name="connsiteY4" fmla="*/ 2768 h 164334"/>
                          <a:gd name="connsiteX5" fmla="*/ 21157 w 48988"/>
                          <a:gd name="connsiteY5" fmla="*/ 25189 h 16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8" h="164334">
                            <a:moveTo>
                              <a:pt x="21157" y="25189"/>
                            </a:moveTo>
                            <a:cubicBezTo>
                              <a:pt x="21157" y="25189"/>
                              <a:pt x="-2647" y="129768"/>
                              <a:pt x="243" y="164328"/>
                            </a:cubicBezTo>
                            <a:cubicBezTo>
                              <a:pt x="7483" y="164603"/>
                              <a:pt x="18627" y="155942"/>
                              <a:pt x="18627" y="155942"/>
                            </a:cubicBezTo>
                            <a:cubicBezTo>
                              <a:pt x="18627" y="155942"/>
                              <a:pt x="28331" y="36646"/>
                              <a:pt x="48989" y="760"/>
                            </a:cubicBezTo>
                            <a:cubicBezTo>
                              <a:pt x="46582" y="-1752"/>
                              <a:pt x="39181" y="2768"/>
                              <a:pt x="39181" y="2768"/>
                            </a:cubicBezTo>
                            <a:lnTo>
                              <a:pt x="21157" y="25189"/>
                            </a:lnTo>
                            <a:close/>
                          </a:path>
                        </a:pathLst>
                      </a:custGeom>
                      <a:solidFill>
                        <a:schemeClr val="accent4"/>
                      </a:solidFill>
                      <a:ln w="0" cap="flat">
                        <a:noFill/>
                        <a:prstDash val="solid"/>
                        <a:miter/>
                      </a:ln>
                    </p:spPr>
                    <p:txBody>
                      <a:bodyPr rtlCol="0" anchor="ctr"/>
                      <a:lstStyle/>
                      <a:p>
                        <a:endParaRPr lang="en-GB"/>
                      </a:p>
                    </p:txBody>
                  </p:sp>
                  <p:sp>
                    <p:nvSpPr>
                      <p:cNvPr id="344" name="Vrije vorm: vorm 343">
                        <a:extLst>
                          <a:ext uri="{FF2B5EF4-FFF2-40B4-BE49-F238E27FC236}">
                            <a16:creationId xmlns:a16="http://schemas.microsoft.com/office/drawing/2014/main" id="{DE7039B3-456E-4FD3-CB2E-1442BB1ADF55}"/>
                          </a:ext>
                        </a:extLst>
                      </p:cNvPr>
                      <p:cNvSpPr/>
                      <p:nvPr/>
                    </p:nvSpPr>
                    <p:spPr>
                      <a:xfrm>
                        <a:off x="9633259" y="2376998"/>
                        <a:ext cx="63556" cy="77041"/>
                      </a:xfrm>
                      <a:custGeom>
                        <a:avLst/>
                        <a:gdLst>
                          <a:gd name="connsiteX0" fmla="*/ 63557 w 63556"/>
                          <a:gd name="connsiteY0" fmla="*/ 4634 h 77041"/>
                          <a:gd name="connsiteX1" fmla="*/ 52934 w 63556"/>
                          <a:gd name="connsiteY1" fmla="*/ 0 h 77041"/>
                          <a:gd name="connsiteX2" fmla="*/ 0 w 63556"/>
                          <a:gd name="connsiteY2" fmla="*/ 65850 h 77041"/>
                          <a:gd name="connsiteX3" fmla="*/ 22042 w 63556"/>
                          <a:gd name="connsiteY3" fmla="*/ 45874 h 77041"/>
                          <a:gd name="connsiteX4" fmla="*/ 31774 w 63556"/>
                          <a:gd name="connsiteY4" fmla="*/ 77041 h 77041"/>
                          <a:gd name="connsiteX5" fmla="*/ 63557 w 63556"/>
                          <a:gd name="connsiteY5" fmla="*/ 4634 h 7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56" h="77041">
                            <a:moveTo>
                              <a:pt x="63557" y="4634"/>
                            </a:moveTo>
                            <a:lnTo>
                              <a:pt x="52934" y="0"/>
                            </a:lnTo>
                            <a:lnTo>
                              <a:pt x="0" y="65850"/>
                            </a:lnTo>
                            <a:lnTo>
                              <a:pt x="22042" y="45874"/>
                            </a:lnTo>
                            <a:lnTo>
                              <a:pt x="31774" y="77041"/>
                            </a:lnTo>
                            <a:lnTo>
                              <a:pt x="63557" y="4634"/>
                            </a:lnTo>
                            <a:close/>
                          </a:path>
                        </a:pathLst>
                      </a:custGeom>
                      <a:solidFill>
                        <a:schemeClr val="accent4"/>
                      </a:solidFill>
                      <a:ln w="0" cap="flat">
                        <a:noFill/>
                        <a:prstDash val="solid"/>
                        <a:miter/>
                      </a:ln>
                    </p:spPr>
                    <p:txBody>
                      <a:bodyPr rtlCol="0" anchor="ctr"/>
                      <a:lstStyle/>
                      <a:p>
                        <a:endParaRPr lang="en-GB"/>
                      </a:p>
                    </p:txBody>
                  </p:sp>
                  <p:sp>
                    <p:nvSpPr>
                      <p:cNvPr id="345" name="Vrije vorm: vorm 344">
                        <a:extLst>
                          <a:ext uri="{FF2B5EF4-FFF2-40B4-BE49-F238E27FC236}">
                            <a16:creationId xmlns:a16="http://schemas.microsoft.com/office/drawing/2014/main" id="{8441FAC5-A46C-1F09-439C-D0116CCC50D1}"/>
                          </a:ext>
                        </a:extLst>
                      </p:cNvPr>
                      <p:cNvSpPr/>
                      <p:nvPr/>
                    </p:nvSpPr>
                    <p:spPr>
                      <a:xfrm>
                        <a:off x="9581945" y="2433552"/>
                        <a:ext cx="51313" cy="60259"/>
                      </a:xfrm>
                      <a:custGeom>
                        <a:avLst/>
                        <a:gdLst>
                          <a:gd name="connsiteX0" fmla="*/ 51314 w 51313"/>
                          <a:gd name="connsiteY0" fmla="*/ 9296 h 60259"/>
                          <a:gd name="connsiteX1" fmla="*/ 15086 w 51313"/>
                          <a:gd name="connsiteY1" fmla="*/ 0 h 60259"/>
                          <a:gd name="connsiteX2" fmla="*/ 5790 w 51313"/>
                          <a:gd name="connsiteY2" fmla="*/ 9381 h 60259"/>
                          <a:gd name="connsiteX3" fmla="*/ 0 w 51313"/>
                          <a:gd name="connsiteY3" fmla="*/ 60259 h 60259"/>
                          <a:gd name="connsiteX4" fmla="*/ 25652 w 51313"/>
                          <a:gd name="connsiteY4" fmla="*/ 12963 h 60259"/>
                          <a:gd name="connsiteX5" fmla="*/ 51314 w 51313"/>
                          <a:gd name="connsiteY5" fmla="*/ 9296 h 6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60259">
                            <a:moveTo>
                              <a:pt x="51314" y="9296"/>
                            </a:moveTo>
                            <a:lnTo>
                              <a:pt x="15086" y="0"/>
                            </a:lnTo>
                            <a:lnTo>
                              <a:pt x="5790" y="9381"/>
                            </a:lnTo>
                            <a:lnTo>
                              <a:pt x="0" y="60259"/>
                            </a:lnTo>
                            <a:lnTo>
                              <a:pt x="25652" y="12963"/>
                            </a:lnTo>
                            <a:lnTo>
                              <a:pt x="51314" y="9296"/>
                            </a:lnTo>
                            <a:close/>
                          </a:path>
                        </a:pathLst>
                      </a:custGeom>
                      <a:solidFill>
                        <a:schemeClr val="accent4"/>
                      </a:solidFill>
                      <a:ln w="0" cap="flat">
                        <a:noFill/>
                        <a:prstDash val="solid"/>
                        <a:miter/>
                      </a:ln>
                    </p:spPr>
                    <p:txBody>
                      <a:bodyPr rtlCol="0" anchor="ctr"/>
                      <a:lstStyle/>
                      <a:p>
                        <a:endParaRPr lang="en-GB"/>
                      </a:p>
                    </p:txBody>
                  </p:sp>
                  <p:sp>
                    <p:nvSpPr>
                      <p:cNvPr id="346" name="Vrije vorm: vorm 345">
                        <a:extLst>
                          <a:ext uri="{FF2B5EF4-FFF2-40B4-BE49-F238E27FC236}">
                            <a16:creationId xmlns:a16="http://schemas.microsoft.com/office/drawing/2014/main" id="{55F8D507-AD4F-7B01-2DAB-D3193F74F348}"/>
                          </a:ext>
                        </a:extLst>
                      </p:cNvPr>
                      <p:cNvSpPr/>
                      <p:nvPr/>
                    </p:nvSpPr>
                    <p:spPr>
                      <a:xfrm>
                        <a:off x="9734925" y="2389904"/>
                        <a:ext cx="82059" cy="224282"/>
                      </a:xfrm>
                      <a:custGeom>
                        <a:avLst/>
                        <a:gdLst>
                          <a:gd name="connsiteX0" fmla="*/ 3510 w 82059"/>
                          <a:gd name="connsiteY0" fmla="*/ 224282 h 224282"/>
                          <a:gd name="connsiteX1" fmla="*/ 78201 w 82059"/>
                          <a:gd name="connsiteY1" fmla="*/ 165881 h 224282"/>
                          <a:gd name="connsiteX2" fmla="*/ 60831 w 82059"/>
                          <a:gd name="connsiteY2" fmla="*/ 23207 h 224282"/>
                          <a:gd name="connsiteX3" fmla="*/ 41177 w 82059"/>
                          <a:gd name="connsiteY3" fmla="*/ 0 h 224282"/>
                          <a:gd name="connsiteX4" fmla="*/ 1946 w 82059"/>
                          <a:gd name="connsiteY4" fmla="*/ 73365 h 224282"/>
                          <a:gd name="connsiteX5" fmla="*/ 3510 w 82059"/>
                          <a:gd name="connsiteY5" fmla="*/ 224273 h 22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59" h="224282">
                            <a:moveTo>
                              <a:pt x="3510" y="224282"/>
                            </a:moveTo>
                            <a:cubicBezTo>
                              <a:pt x="40164" y="199455"/>
                              <a:pt x="73065" y="175319"/>
                              <a:pt x="78201" y="165881"/>
                            </a:cubicBezTo>
                            <a:cubicBezTo>
                              <a:pt x="91373" y="141745"/>
                              <a:pt x="67104" y="39648"/>
                              <a:pt x="60831" y="23207"/>
                            </a:cubicBezTo>
                            <a:cubicBezTo>
                              <a:pt x="56586" y="12082"/>
                              <a:pt x="48597" y="3904"/>
                              <a:pt x="41177" y="0"/>
                            </a:cubicBezTo>
                            <a:cubicBezTo>
                              <a:pt x="29939" y="2028"/>
                              <a:pt x="7253" y="35185"/>
                              <a:pt x="1946" y="73365"/>
                            </a:cubicBezTo>
                            <a:cubicBezTo>
                              <a:pt x="-2631" y="106285"/>
                              <a:pt x="2117" y="199265"/>
                              <a:pt x="3510" y="224273"/>
                            </a:cubicBezTo>
                            <a:close/>
                          </a:path>
                        </a:pathLst>
                      </a:custGeom>
                      <a:solidFill>
                        <a:schemeClr val="accent4"/>
                      </a:solidFill>
                      <a:ln w="0" cap="flat">
                        <a:noFill/>
                        <a:prstDash val="solid"/>
                        <a:miter/>
                      </a:ln>
                    </p:spPr>
                    <p:txBody>
                      <a:bodyPr rtlCol="0" anchor="ctr"/>
                      <a:lstStyle/>
                      <a:p>
                        <a:endParaRPr lang="en-GB"/>
                      </a:p>
                    </p:txBody>
                  </p:sp>
                  <p:sp>
                    <p:nvSpPr>
                      <p:cNvPr id="347" name="Vrije vorm: vorm 346">
                        <a:extLst>
                          <a:ext uri="{FF2B5EF4-FFF2-40B4-BE49-F238E27FC236}">
                            <a16:creationId xmlns:a16="http://schemas.microsoft.com/office/drawing/2014/main" id="{B8CE49BD-5303-B4F0-AF98-B9836D3075D5}"/>
                          </a:ext>
                        </a:extLst>
                      </p:cNvPr>
                      <p:cNvSpPr/>
                      <p:nvPr/>
                    </p:nvSpPr>
                    <p:spPr>
                      <a:xfrm>
                        <a:off x="9469756" y="2540617"/>
                        <a:ext cx="66000" cy="196416"/>
                      </a:xfrm>
                      <a:custGeom>
                        <a:avLst/>
                        <a:gdLst>
                          <a:gd name="connsiteX0" fmla="*/ 692 w 66000"/>
                          <a:gd name="connsiteY0" fmla="*/ 194628 h 196416"/>
                          <a:gd name="connsiteX1" fmla="*/ 58866 w 66000"/>
                          <a:gd name="connsiteY1" fmla="*/ 182934 h 196416"/>
                          <a:gd name="connsiteX2" fmla="*/ 59776 w 66000"/>
                          <a:gd name="connsiteY2" fmla="*/ 26454 h 196416"/>
                          <a:gd name="connsiteX3" fmla="*/ 29594 w 66000"/>
                          <a:gd name="connsiteY3" fmla="*/ 2233 h 196416"/>
                          <a:gd name="connsiteX4" fmla="*/ 29575 w 66000"/>
                          <a:gd name="connsiteY4" fmla="*/ 2233 h 196416"/>
                          <a:gd name="connsiteX5" fmla="*/ 16148 w 66000"/>
                          <a:gd name="connsiteY5" fmla="*/ 30216 h 196416"/>
                          <a:gd name="connsiteX6" fmla="*/ 701 w 66000"/>
                          <a:gd name="connsiteY6" fmla="*/ 194628 h 19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00" h="196416">
                            <a:moveTo>
                              <a:pt x="692" y="194628"/>
                            </a:moveTo>
                            <a:cubicBezTo>
                              <a:pt x="1971" y="199755"/>
                              <a:pt x="27794" y="193245"/>
                              <a:pt x="58866" y="182934"/>
                            </a:cubicBezTo>
                            <a:cubicBezTo>
                              <a:pt x="70029" y="127205"/>
                              <a:pt x="66315" y="55063"/>
                              <a:pt x="59776" y="26454"/>
                            </a:cubicBezTo>
                            <a:cubicBezTo>
                              <a:pt x="55246" y="6573"/>
                              <a:pt x="37867" y="-5168"/>
                              <a:pt x="29594" y="2233"/>
                            </a:cubicBezTo>
                            <a:lnTo>
                              <a:pt x="29575" y="2233"/>
                            </a:lnTo>
                            <a:cubicBezTo>
                              <a:pt x="23169" y="12316"/>
                              <a:pt x="18356" y="21896"/>
                              <a:pt x="16148" y="30216"/>
                            </a:cubicBezTo>
                            <a:cubicBezTo>
                              <a:pt x="4075" y="75636"/>
                              <a:pt x="-2198" y="182925"/>
                              <a:pt x="701" y="194628"/>
                            </a:cubicBezTo>
                            <a:close/>
                          </a:path>
                        </a:pathLst>
                      </a:custGeom>
                      <a:solidFill>
                        <a:schemeClr val="accent4"/>
                      </a:solidFill>
                      <a:ln w="0" cap="flat">
                        <a:noFill/>
                        <a:prstDash val="solid"/>
                        <a:miter/>
                      </a:ln>
                    </p:spPr>
                    <p:txBody>
                      <a:bodyPr rtlCol="0" anchor="ctr"/>
                      <a:lstStyle/>
                      <a:p>
                        <a:endParaRPr lang="en-GB"/>
                      </a:p>
                    </p:txBody>
                  </p:sp>
                  <p:sp>
                    <p:nvSpPr>
                      <p:cNvPr id="348" name="Vrije vorm: vorm 347">
                        <a:extLst>
                          <a:ext uri="{FF2B5EF4-FFF2-40B4-BE49-F238E27FC236}">
                            <a16:creationId xmlns:a16="http://schemas.microsoft.com/office/drawing/2014/main" id="{715A4BFE-DE7B-AA68-9BB3-0090A48E7950}"/>
                          </a:ext>
                        </a:extLst>
                      </p:cNvPr>
                      <p:cNvSpPr/>
                      <p:nvPr/>
                    </p:nvSpPr>
                    <p:spPr>
                      <a:xfrm>
                        <a:off x="9686703" y="2107838"/>
                        <a:ext cx="29936" cy="28107"/>
                      </a:xfrm>
                      <a:custGeom>
                        <a:avLst/>
                        <a:gdLst>
                          <a:gd name="connsiteX0" fmla="*/ 3555 w 29936"/>
                          <a:gd name="connsiteY0" fmla="*/ 16989 h 28107"/>
                          <a:gd name="connsiteX1" fmla="*/ 3555 w 29936"/>
                          <a:gd name="connsiteY1" fmla="*/ 36 h 28107"/>
                          <a:gd name="connsiteX2" fmla="*/ 16632 w 29936"/>
                          <a:gd name="connsiteY2" fmla="*/ 15340 h 28107"/>
                          <a:gd name="connsiteX3" fmla="*/ 29889 w 29936"/>
                          <a:gd name="connsiteY3" fmla="*/ 14374 h 28107"/>
                          <a:gd name="connsiteX4" fmla="*/ 16632 w 29936"/>
                          <a:gd name="connsiteY4" fmla="*/ 22874 h 28107"/>
                          <a:gd name="connsiteX5" fmla="*/ 6236 w 29936"/>
                          <a:gd name="connsiteY5" fmla="*/ 27479 h 28107"/>
                          <a:gd name="connsiteX6" fmla="*/ 3555 w 29936"/>
                          <a:gd name="connsiteY6" fmla="*/ 16999 h 2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36" h="28107">
                            <a:moveTo>
                              <a:pt x="3555" y="16989"/>
                            </a:moveTo>
                            <a:cubicBezTo>
                              <a:pt x="3555" y="16989"/>
                              <a:pt x="-4443" y="-911"/>
                              <a:pt x="3555" y="36"/>
                            </a:cubicBezTo>
                            <a:cubicBezTo>
                              <a:pt x="11553" y="993"/>
                              <a:pt x="16632" y="15340"/>
                              <a:pt x="16632" y="15340"/>
                            </a:cubicBezTo>
                            <a:cubicBezTo>
                              <a:pt x="16632" y="15340"/>
                              <a:pt x="30856" y="10470"/>
                              <a:pt x="29889" y="14374"/>
                            </a:cubicBezTo>
                            <a:cubicBezTo>
                              <a:pt x="28922" y="18278"/>
                              <a:pt x="16632" y="22874"/>
                              <a:pt x="16632" y="22874"/>
                            </a:cubicBezTo>
                            <a:cubicBezTo>
                              <a:pt x="16632" y="22874"/>
                              <a:pt x="8160" y="30265"/>
                              <a:pt x="6236" y="27479"/>
                            </a:cubicBezTo>
                            <a:cubicBezTo>
                              <a:pt x="4313" y="24693"/>
                              <a:pt x="3555" y="16999"/>
                              <a:pt x="3555" y="16999"/>
                            </a:cubicBezTo>
                            <a:close/>
                          </a:path>
                        </a:pathLst>
                      </a:custGeom>
                      <a:solidFill>
                        <a:srgbClr val="2F2F7B"/>
                      </a:solidFill>
                      <a:ln w="0" cap="flat">
                        <a:noFill/>
                        <a:prstDash val="solid"/>
                        <a:miter/>
                      </a:ln>
                    </p:spPr>
                    <p:txBody>
                      <a:bodyPr rtlCol="0" anchor="ctr"/>
                      <a:lstStyle/>
                      <a:p>
                        <a:endParaRPr lang="en-GB"/>
                      </a:p>
                    </p:txBody>
                  </p:sp>
                </p:grpSp>
              </p:grpSp>
            </p:grpSp>
            <p:grpSp>
              <p:nvGrpSpPr>
                <p:cNvPr id="350" name="Graphic 299">
                  <a:extLst>
                    <a:ext uri="{FF2B5EF4-FFF2-40B4-BE49-F238E27FC236}">
                      <a16:creationId xmlns:a16="http://schemas.microsoft.com/office/drawing/2014/main" id="{C848AB15-523B-AAD8-6DB3-AB45339616E5}"/>
                    </a:ext>
                  </a:extLst>
                </p:cNvPr>
                <p:cNvGrpSpPr/>
                <p:nvPr/>
              </p:nvGrpSpPr>
              <p:grpSpPr>
                <a:xfrm>
                  <a:off x="8985619" y="1595199"/>
                  <a:ext cx="408981" cy="773738"/>
                  <a:chOff x="8985619" y="1595199"/>
                  <a:chExt cx="408981" cy="773738"/>
                </a:xfrm>
              </p:grpSpPr>
              <p:sp>
                <p:nvSpPr>
                  <p:cNvPr id="351" name="Vrije vorm: vorm 350">
                    <a:extLst>
                      <a:ext uri="{FF2B5EF4-FFF2-40B4-BE49-F238E27FC236}">
                        <a16:creationId xmlns:a16="http://schemas.microsoft.com/office/drawing/2014/main" id="{16717359-A031-0B8F-D72C-4240B3144824}"/>
                      </a:ext>
                    </a:extLst>
                  </p:cNvPr>
                  <p:cNvSpPr/>
                  <p:nvPr/>
                </p:nvSpPr>
                <p:spPr>
                  <a:xfrm>
                    <a:off x="8985619" y="1595199"/>
                    <a:ext cx="386552" cy="760613"/>
                  </a:xfrm>
                  <a:custGeom>
                    <a:avLst/>
                    <a:gdLst>
                      <a:gd name="connsiteX0" fmla="*/ 344080 w 386552"/>
                      <a:gd name="connsiteY0" fmla="*/ 580695 h 760613"/>
                      <a:gd name="connsiteX1" fmla="*/ 386553 w 386552"/>
                      <a:gd name="connsiteY1" fmla="*/ 507131 h 760613"/>
                      <a:gd name="connsiteX2" fmla="*/ 386553 w 386552"/>
                      <a:gd name="connsiteY2" fmla="*/ 30308 h 760613"/>
                      <a:gd name="connsiteX3" fmla="*/ 344090 w 386552"/>
                      <a:gd name="connsiteY3" fmla="*/ 5784 h 760613"/>
                      <a:gd name="connsiteX4" fmla="*/ 42472 w 386552"/>
                      <a:gd name="connsiteY4" fmla="*/ 179928 h 760613"/>
                      <a:gd name="connsiteX5" fmla="*/ 0 w 386552"/>
                      <a:gd name="connsiteY5" fmla="*/ 253492 h 760613"/>
                      <a:gd name="connsiteX6" fmla="*/ 0 w 386552"/>
                      <a:gd name="connsiteY6" fmla="*/ 730305 h 760613"/>
                      <a:gd name="connsiteX7" fmla="*/ 42463 w 386552"/>
                      <a:gd name="connsiteY7" fmla="*/ 754829 h 760613"/>
                      <a:gd name="connsiteX8" fmla="*/ 344080 w 386552"/>
                      <a:gd name="connsiteY8" fmla="*/ 580695 h 76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552" h="760613">
                        <a:moveTo>
                          <a:pt x="344080" y="580695"/>
                        </a:moveTo>
                        <a:cubicBezTo>
                          <a:pt x="367496" y="567172"/>
                          <a:pt x="386553" y="534167"/>
                          <a:pt x="386553" y="507131"/>
                        </a:cubicBezTo>
                        <a:lnTo>
                          <a:pt x="386553" y="30308"/>
                        </a:lnTo>
                        <a:cubicBezTo>
                          <a:pt x="386553" y="3263"/>
                          <a:pt x="367505" y="-7739"/>
                          <a:pt x="344090" y="5784"/>
                        </a:cubicBezTo>
                        <a:lnTo>
                          <a:pt x="42472" y="179928"/>
                        </a:lnTo>
                        <a:cubicBezTo>
                          <a:pt x="19047" y="193450"/>
                          <a:pt x="0" y="226446"/>
                          <a:pt x="0" y="253492"/>
                        </a:cubicBezTo>
                        <a:lnTo>
                          <a:pt x="0" y="730305"/>
                        </a:lnTo>
                        <a:cubicBezTo>
                          <a:pt x="0" y="757350"/>
                          <a:pt x="19047" y="768352"/>
                          <a:pt x="42463" y="754829"/>
                        </a:cubicBezTo>
                        <a:lnTo>
                          <a:pt x="344080" y="580695"/>
                        </a:lnTo>
                        <a:close/>
                      </a:path>
                    </a:pathLst>
                  </a:custGeom>
                  <a:solidFill>
                    <a:srgbClr val="FFFFFF">
                      <a:alpha val="60000"/>
                    </a:srgbClr>
                  </a:solidFill>
                  <a:ln w="0" cap="flat">
                    <a:noFill/>
                    <a:prstDash val="solid"/>
                    <a:miter/>
                  </a:ln>
                </p:spPr>
                <p:txBody>
                  <a:bodyPr rtlCol="0" anchor="ctr"/>
                  <a:lstStyle/>
                  <a:p>
                    <a:endParaRPr lang="en-GB"/>
                  </a:p>
                </p:txBody>
              </p:sp>
              <p:sp>
                <p:nvSpPr>
                  <p:cNvPr id="352" name="Vrije vorm: vorm 351">
                    <a:extLst>
                      <a:ext uri="{FF2B5EF4-FFF2-40B4-BE49-F238E27FC236}">
                        <a16:creationId xmlns:a16="http://schemas.microsoft.com/office/drawing/2014/main" id="{78696E77-F294-81D0-6F85-ED2916F14DAB}"/>
                      </a:ext>
                    </a:extLst>
                  </p:cNvPr>
                  <p:cNvSpPr/>
                  <p:nvPr/>
                </p:nvSpPr>
                <p:spPr>
                  <a:xfrm>
                    <a:off x="9008048" y="1605178"/>
                    <a:ext cx="386552" cy="760613"/>
                  </a:xfrm>
                  <a:custGeom>
                    <a:avLst/>
                    <a:gdLst>
                      <a:gd name="connsiteX0" fmla="*/ 344090 w 386552"/>
                      <a:gd name="connsiteY0" fmla="*/ 580695 h 760613"/>
                      <a:gd name="connsiteX1" fmla="*/ 386553 w 386552"/>
                      <a:gd name="connsiteY1" fmla="*/ 507131 h 760613"/>
                      <a:gd name="connsiteX2" fmla="*/ 386553 w 386552"/>
                      <a:gd name="connsiteY2" fmla="*/ 30308 h 760613"/>
                      <a:gd name="connsiteX3" fmla="*/ 344090 w 386552"/>
                      <a:gd name="connsiteY3" fmla="*/ 5784 h 760613"/>
                      <a:gd name="connsiteX4" fmla="*/ 42472 w 386552"/>
                      <a:gd name="connsiteY4" fmla="*/ 179928 h 760613"/>
                      <a:gd name="connsiteX5" fmla="*/ 0 w 386552"/>
                      <a:gd name="connsiteY5" fmla="*/ 253492 h 760613"/>
                      <a:gd name="connsiteX6" fmla="*/ 0 w 386552"/>
                      <a:gd name="connsiteY6" fmla="*/ 730305 h 760613"/>
                      <a:gd name="connsiteX7" fmla="*/ 42472 w 386552"/>
                      <a:gd name="connsiteY7" fmla="*/ 754829 h 760613"/>
                      <a:gd name="connsiteX8" fmla="*/ 344090 w 386552"/>
                      <a:gd name="connsiteY8" fmla="*/ 580695 h 76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552" h="760613">
                        <a:moveTo>
                          <a:pt x="344090" y="580695"/>
                        </a:moveTo>
                        <a:cubicBezTo>
                          <a:pt x="367505" y="567172"/>
                          <a:pt x="386562" y="534167"/>
                          <a:pt x="386553" y="507131"/>
                        </a:cubicBezTo>
                        <a:lnTo>
                          <a:pt x="386553" y="30308"/>
                        </a:lnTo>
                        <a:cubicBezTo>
                          <a:pt x="386553" y="3263"/>
                          <a:pt x="367505" y="-7739"/>
                          <a:pt x="344090" y="5784"/>
                        </a:cubicBezTo>
                        <a:lnTo>
                          <a:pt x="42472" y="179928"/>
                        </a:lnTo>
                        <a:cubicBezTo>
                          <a:pt x="19047" y="193441"/>
                          <a:pt x="0" y="226446"/>
                          <a:pt x="0" y="253492"/>
                        </a:cubicBezTo>
                        <a:lnTo>
                          <a:pt x="0" y="730305"/>
                        </a:lnTo>
                        <a:cubicBezTo>
                          <a:pt x="0" y="757350"/>
                          <a:pt x="19057" y="768352"/>
                          <a:pt x="42472" y="754829"/>
                        </a:cubicBezTo>
                        <a:lnTo>
                          <a:pt x="344090" y="580695"/>
                        </a:lnTo>
                        <a:close/>
                      </a:path>
                    </a:pathLst>
                  </a:custGeom>
                  <a:solidFill>
                    <a:schemeClr val="accent1"/>
                  </a:solidFill>
                  <a:ln w="0" cap="flat">
                    <a:noFill/>
                    <a:prstDash val="solid"/>
                    <a:miter/>
                  </a:ln>
                </p:spPr>
                <p:txBody>
                  <a:bodyPr rtlCol="0" anchor="ctr"/>
                  <a:lstStyle/>
                  <a:p>
                    <a:endParaRPr lang="en-GB"/>
                  </a:p>
                </p:txBody>
              </p:sp>
              <p:grpSp>
                <p:nvGrpSpPr>
                  <p:cNvPr id="353" name="Graphic 299">
                    <a:extLst>
                      <a:ext uri="{FF2B5EF4-FFF2-40B4-BE49-F238E27FC236}">
                        <a16:creationId xmlns:a16="http://schemas.microsoft.com/office/drawing/2014/main" id="{4CA5F9C3-B879-A711-E97F-9DA27A402EA1}"/>
                      </a:ext>
                    </a:extLst>
                  </p:cNvPr>
                  <p:cNvGrpSpPr/>
                  <p:nvPr/>
                </p:nvGrpSpPr>
                <p:grpSpPr>
                  <a:xfrm>
                    <a:off x="9021561" y="1622650"/>
                    <a:ext cx="359535" cy="746287"/>
                    <a:chOff x="9021561" y="1622650"/>
                    <a:chExt cx="359535" cy="746287"/>
                  </a:xfrm>
                </p:grpSpPr>
                <p:sp>
                  <p:nvSpPr>
                    <p:cNvPr id="354" name="Vrije vorm: vorm 353">
                      <a:extLst>
                        <a:ext uri="{FF2B5EF4-FFF2-40B4-BE49-F238E27FC236}">
                          <a16:creationId xmlns:a16="http://schemas.microsoft.com/office/drawing/2014/main" id="{0568840B-F27B-6C8C-7312-A23980BB9D59}"/>
                        </a:ext>
                      </a:extLst>
                    </p:cNvPr>
                    <p:cNvSpPr/>
                    <p:nvPr/>
                  </p:nvSpPr>
                  <p:spPr>
                    <a:xfrm>
                      <a:off x="9021561" y="1622650"/>
                      <a:ext cx="359535" cy="725687"/>
                    </a:xfrm>
                    <a:custGeom>
                      <a:avLst/>
                      <a:gdLst>
                        <a:gd name="connsiteX0" fmla="*/ 0 w 359535"/>
                        <a:gd name="connsiteY0" fmla="*/ 705043 h 725687"/>
                        <a:gd name="connsiteX1" fmla="*/ 28959 w 359535"/>
                        <a:gd name="connsiteY1" fmla="*/ 721759 h 725687"/>
                        <a:gd name="connsiteX2" fmla="*/ 330577 w 359535"/>
                        <a:gd name="connsiteY2" fmla="*/ 547625 h 725687"/>
                        <a:gd name="connsiteX3" fmla="*/ 359536 w 359535"/>
                        <a:gd name="connsiteY3" fmla="*/ 497467 h 725687"/>
                        <a:gd name="connsiteX4" fmla="*/ 359536 w 359535"/>
                        <a:gd name="connsiteY4" fmla="*/ 20644 h 725687"/>
                        <a:gd name="connsiteX5" fmla="*/ 330577 w 359535"/>
                        <a:gd name="connsiteY5" fmla="*/ 3928 h 725687"/>
                        <a:gd name="connsiteX6" fmla="*/ 28959 w 359535"/>
                        <a:gd name="connsiteY6" fmla="*/ 178072 h 725687"/>
                        <a:gd name="connsiteX7" fmla="*/ 0 w 359535"/>
                        <a:gd name="connsiteY7" fmla="*/ 228230 h 725687"/>
                        <a:gd name="connsiteX8" fmla="*/ 0 w 359535"/>
                        <a:gd name="connsiteY8" fmla="*/ 705043 h 72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35" h="725687">
                          <a:moveTo>
                            <a:pt x="0" y="705043"/>
                          </a:moveTo>
                          <a:cubicBezTo>
                            <a:pt x="0" y="723436"/>
                            <a:pt x="13039" y="730960"/>
                            <a:pt x="28959" y="721759"/>
                          </a:cubicBezTo>
                          <a:lnTo>
                            <a:pt x="330577" y="547625"/>
                          </a:lnTo>
                          <a:cubicBezTo>
                            <a:pt x="346506" y="538433"/>
                            <a:pt x="359536" y="515860"/>
                            <a:pt x="359536" y="497467"/>
                          </a:cubicBezTo>
                          <a:lnTo>
                            <a:pt x="359536" y="20644"/>
                          </a:lnTo>
                          <a:cubicBezTo>
                            <a:pt x="359536" y="2251"/>
                            <a:pt x="346506" y="-5273"/>
                            <a:pt x="330577" y="3928"/>
                          </a:cubicBezTo>
                          <a:lnTo>
                            <a:pt x="28959" y="178072"/>
                          </a:lnTo>
                          <a:cubicBezTo>
                            <a:pt x="13030" y="187264"/>
                            <a:pt x="0" y="209836"/>
                            <a:pt x="0" y="228230"/>
                          </a:cubicBezTo>
                          <a:lnTo>
                            <a:pt x="0" y="705043"/>
                          </a:lnTo>
                          <a:close/>
                        </a:path>
                      </a:pathLst>
                    </a:custGeom>
                    <a:solidFill>
                      <a:schemeClr val="accent1"/>
                    </a:solidFill>
                    <a:ln w="0" cap="flat">
                      <a:noFill/>
                      <a:prstDash val="solid"/>
                      <a:miter/>
                    </a:ln>
                  </p:spPr>
                  <p:txBody>
                    <a:bodyPr rtlCol="0" anchor="ctr"/>
                    <a:lstStyle/>
                    <a:p>
                      <a:endParaRPr lang="en-GB"/>
                    </a:p>
                  </p:txBody>
                </p:sp>
                <p:grpSp>
                  <p:nvGrpSpPr>
                    <p:cNvPr id="355" name="Graphic 299">
                      <a:extLst>
                        <a:ext uri="{FF2B5EF4-FFF2-40B4-BE49-F238E27FC236}">
                          <a16:creationId xmlns:a16="http://schemas.microsoft.com/office/drawing/2014/main" id="{BEA0F8D0-5652-4ECC-B391-9AD9D0BD06A9}"/>
                        </a:ext>
                      </a:extLst>
                    </p:cNvPr>
                    <p:cNvGrpSpPr/>
                    <p:nvPr/>
                  </p:nvGrpSpPr>
                  <p:grpSpPr>
                    <a:xfrm>
                      <a:off x="9028364" y="1751102"/>
                      <a:ext cx="345924" cy="617835"/>
                      <a:chOff x="9028364" y="1751102"/>
                      <a:chExt cx="345924" cy="617835"/>
                    </a:xfrm>
                  </p:grpSpPr>
                  <p:sp>
                    <p:nvSpPr>
                      <p:cNvPr id="356" name="Vrije vorm: vorm 355">
                        <a:extLst>
                          <a:ext uri="{FF2B5EF4-FFF2-40B4-BE49-F238E27FC236}">
                            <a16:creationId xmlns:a16="http://schemas.microsoft.com/office/drawing/2014/main" id="{8E75EE0A-D7FD-C2DA-B8DD-708B288F4D35}"/>
                          </a:ext>
                        </a:extLst>
                      </p:cNvPr>
                      <p:cNvSpPr/>
                      <p:nvPr/>
                    </p:nvSpPr>
                    <p:spPr>
                      <a:xfrm>
                        <a:off x="9028364" y="2000291"/>
                        <a:ext cx="345924" cy="368647"/>
                      </a:xfrm>
                      <a:custGeom>
                        <a:avLst/>
                        <a:gdLst>
                          <a:gd name="connsiteX0" fmla="*/ 1 w 345924"/>
                          <a:gd name="connsiteY0" fmla="*/ 365829 h 368647"/>
                          <a:gd name="connsiteX1" fmla="*/ 71973 w 345924"/>
                          <a:gd name="connsiteY1" fmla="*/ 343247 h 368647"/>
                          <a:gd name="connsiteX2" fmla="*/ 172941 w 345924"/>
                          <a:gd name="connsiteY2" fmla="*/ 290502 h 368647"/>
                          <a:gd name="connsiteX3" fmla="*/ 280145 w 345924"/>
                          <a:gd name="connsiteY3" fmla="*/ 218332 h 368647"/>
                          <a:gd name="connsiteX4" fmla="*/ 345569 w 345924"/>
                          <a:gd name="connsiteY4" fmla="*/ 154055 h 368647"/>
                          <a:gd name="connsiteX5" fmla="*/ 320476 w 345924"/>
                          <a:gd name="connsiteY5" fmla="*/ 6927 h 368647"/>
                          <a:gd name="connsiteX6" fmla="*/ 305096 w 345924"/>
                          <a:gd name="connsiteY6" fmla="*/ 1318 h 368647"/>
                          <a:gd name="connsiteX7" fmla="*/ 198859 w 345924"/>
                          <a:gd name="connsiteY7" fmla="*/ 11381 h 368647"/>
                          <a:gd name="connsiteX8" fmla="*/ 140154 w 345924"/>
                          <a:gd name="connsiteY8" fmla="*/ 40682 h 368647"/>
                          <a:gd name="connsiteX9" fmla="*/ 23180 w 345924"/>
                          <a:gd name="connsiteY9" fmla="*/ 180797 h 368647"/>
                          <a:gd name="connsiteX10" fmla="*/ 20 w 345924"/>
                          <a:gd name="connsiteY10" fmla="*/ 365819 h 36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924" h="368647">
                            <a:moveTo>
                              <a:pt x="1" y="365829"/>
                            </a:moveTo>
                            <a:cubicBezTo>
                              <a:pt x="-208" y="374622"/>
                              <a:pt x="33092" y="361659"/>
                              <a:pt x="71973" y="343247"/>
                            </a:cubicBezTo>
                            <a:cubicBezTo>
                              <a:pt x="108304" y="326019"/>
                              <a:pt x="149564" y="304006"/>
                              <a:pt x="172941" y="290502"/>
                            </a:cubicBezTo>
                            <a:cubicBezTo>
                              <a:pt x="197987" y="276051"/>
                              <a:pt x="242563" y="246722"/>
                              <a:pt x="280145" y="218332"/>
                            </a:cubicBezTo>
                            <a:cubicBezTo>
                              <a:pt x="315188" y="191855"/>
                              <a:pt x="344176" y="166156"/>
                              <a:pt x="345569" y="154055"/>
                            </a:cubicBezTo>
                            <a:cubicBezTo>
                              <a:pt x="348469" y="128971"/>
                              <a:pt x="333023" y="20857"/>
                              <a:pt x="320476" y="6927"/>
                            </a:cubicBezTo>
                            <a:cubicBezTo>
                              <a:pt x="318031" y="4198"/>
                              <a:pt x="312507" y="2388"/>
                              <a:pt x="305096" y="1318"/>
                            </a:cubicBezTo>
                            <a:cubicBezTo>
                              <a:pt x="274611" y="-3155"/>
                              <a:pt x="212059" y="4653"/>
                              <a:pt x="198859" y="11381"/>
                            </a:cubicBezTo>
                            <a:cubicBezTo>
                              <a:pt x="182446" y="19739"/>
                              <a:pt x="140154" y="40682"/>
                              <a:pt x="140154" y="40682"/>
                            </a:cubicBezTo>
                            <a:cubicBezTo>
                              <a:pt x="116814" y="59861"/>
                              <a:pt x="36702" y="150710"/>
                              <a:pt x="23180" y="180797"/>
                            </a:cubicBezTo>
                            <a:cubicBezTo>
                              <a:pt x="9667" y="210893"/>
                              <a:pt x="465" y="347710"/>
                              <a:pt x="20" y="365819"/>
                            </a:cubicBezTo>
                            <a:close/>
                          </a:path>
                        </a:pathLst>
                      </a:custGeom>
                      <a:solidFill>
                        <a:schemeClr val="accent4"/>
                      </a:solidFill>
                      <a:ln w="0" cap="flat">
                        <a:noFill/>
                        <a:prstDash val="solid"/>
                        <a:miter/>
                      </a:ln>
                    </p:spPr>
                    <p:txBody>
                      <a:bodyPr rtlCol="0" anchor="ctr"/>
                      <a:lstStyle/>
                      <a:p>
                        <a:endParaRPr lang="en-GB"/>
                      </a:p>
                    </p:txBody>
                  </p:sp>
                  <p:sp>
                    <p:nvSpPr>
                      <p:cNvPr id="357" name="Vrije vorm: vorm 356">
                        <a:extLst>
                          <a:ext uri="{FF2B5EF4-FFF2-40B4-BE49-F238E27FC236}">
                            <a16:creationId xmlns:a16="http://schemas.microsoft.com/office/drawing/2014/main" id="{739E3242-5E55-10B6-A6AF-BA0DFD793C27}"/>
                          </a:ext>
                        </a:extLst>
                      </p:cNvPr>
                      <p:cNvSpPr/>
                      <p:nvPr/>
                    </p:nvSpPr>
                    <p:spPr>
                      <a:xfrm>
                        <a:off x="9051534" y="2000291"/>
                        <a:ext cx="297296" cy="200324"/>
                      </a:xfrm>
                      <a:custGeom>
                        <a:avLst/>
                        <a:gdLst>
                          <a:gd name="connsiteX0" fmla="*/ 0 w 297296"/>
                          <a:gd name="connsiteY0" fmla="*/ 180797 h 200324"/>
                          <a:gd name="connsiteX1" fmla="*/ 18346 w 297296"/>
                          <a:gd name="connsiteY1" fmla="*/ 191391 h 200324"/>
                          <a:gd name="connsiteX2" fmla="*/ 27841 w 297296"/>
                          <a:gd name="connsiteY2" fmla="*/ 172979 h 200324"/>
                          <a:gd name="connsiteX3" fmla="*/ 99756 w 297296"/>
                          <a:gd name="connsiteY3" fmla="*/ 76397 h 200324"/>
                          <a:gd name="connsiteX4" fmla="*/ 188235 w 297296"/>
                          <a:gd name="connsiteY4" fmla="*/ 29775 h 200324"/>
                          <a:gd name="connsiteX5" fmla="*/ 265835 w 297296"/>
                          <a:gd name="connsiteY5" fmla="*/ 23776 h 200324"/>
                          <a:gd name="connsiteX6" fmla="*/ 277993 w 297296"/>
                          <a:gd name="connsiteY6" fmla="*/ 25870 h 200324"/>
                          <a:gd name="connsiteX7" fmla="*/ 297296 w 297296"/>
                          <a:gd name="connsiteY7" fmla="*/ 6927 h 200324"/>
                          <a:gd name="connsiteX8" fmla="*/ 281917 w 297296"/>
                          <a:gd name="connsiteY8" fmla="*/ 1318 h 200324"/>
                          <a:gd name="connsiteX9" fmla="*/ 175679 w 297296"/>
                          <a:gd name="connsiteY9" fmla="*/ 11381 h 200324"/>
                          <a:gd name="connsiteX10" fmla="*/ 116974 w 297296"/>
                          <a:gd name="connsiteY10" fmla="*/ 40682 h 200324"/>
                          <a:gd name="connsiteX11" fmla="*/ 0 w 297296"/>
                          <a:gd name="connsiteY11" fmla="*/ 180797 h 20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296" h="200324">
                            <a:moveTo>
                              <a:pt x="0" y="180797"/>
                            </a:moveTo>
                            <a:cubicBezTo>
                              <a:pt x="0" y="180797"/>
                              <a:pt x="9656" y="216465"/>
                              <a:pt x="18346" y="191391"/>
                            </a:cubicBezTo>
                            <a:cubicBezTo>
                              <a:pt x="19985" y="186672"/>
                              <a:pt x="23349" y="180323"/>
                              <a:pt x="27841" y="172979"/>
                            </a:cubicBezTo>
                            <a:cubicBezTo>
                              <a:pt x="47239" y="141357"/>
                              <a:pt x="87532" y="91588"/>
                              <a:pt x="99756" y="76397"/>
                            </a:cubicBezTo>
                            <a:cubicBezTo>
                              <a:pt x="114785" y="57682"/>
                              <a:pt x="156376" y="41478"/>
                              <a:pt x="188235" y="29775"/>
                            </a:cubicBezTo>
                            <a:cubicBezTo>
                              <a:pt x="213119" y="20621"/>
                              <a:pt x="246731" y="21454"/>
                              <a:pt x="265835" y="23776"/>
                            </a:cubicBezTo>
                            <a:cubicBezTo>
                              <a:pt x="271199" y="24420"/>
                              <a:pt x="275435" y="25169"/>
                              <a:pt x="277993" y="25870"/>
                            </a:cubicBezTo>
                            <a:lnTo>
                              <a:pt x="297296" y="6927"/>
                            </a:lnTo>
                            <a:cubicBezTo>
                              <a:pt x="294852" y="4198"/>
                              <a:pt x="289327" y="2388"/>
                              <a:pt x="281917" y="1318"/>
                            </a:cubicBezTo>
                            <a:cubicBezTo>
                              <a:pt x="251432" y="-3155"/>
                              <a:pt x="188879" y="4653"/>
                              <a:pt x="175679" y="11381"/>
                            </a:cubicBezTo>
                            <a:cubicBezTo>
                              <a:pt x="159266" y="19739"/>
                              <a:pt x="116974" y="40682"/>
                              <a:pt x="116974" y="40682"/>
                            </a:cubicBezTo>
                            <a:cubicBezTo>
                              <a:pt x="93634" y="59861"/>
                              <a:pt x="13523" y="150710"/>
                              <a:pt x="0" y="180797"/>
                            </a:cubicBezTo>
                            <a:close/>
                          </a:path>
                        </a:pathLst>
                      </a:custGeom>
                      <a:solidFill>
                        <a:schemeClr val="accent4"/>
                      </a:solidFill>
                      <a:ln w="0" cap="flat">
                        <a:noFill/>
                        <a:prstDash val="solid"/>
                        <a:miter/>
                      </a:ln>
                    </p:spPr>
                    <p:txBody>
                      <a:bodyPr rtlCol="0" anchor="ctr"/>
                      <a:lstStyle/>
                      <a:p>
                        <a:endParaRPr lang="en-GB"/>
                      </a:p>
                    </p:txBody>
                  </p:sp>
                  <p:sp>
                    <p:nvSpPr>
                      <p:cNvPr id="358" name="Vrije vorm: vorm 357">
                        <a:extLst>
                          <a:ext uri="{FF2B5EF4-FFF2-40B4-BE49-F238E27FC236}">
                            <a16:creationId xmlns:a16="http://schemas.microsoft.com/office/drawing/2014/main" id="{ACA7D5DB-7BE8-F69C-7FBA-70457D3EE678}"/>
                          </a:ext>
                        </a:extLst>
                      </p:cNvPr>
                      <p:cNvSpPr/>
                      <p:nvPr/>
                    </p:nvSpPr>
                    <p:spPr>
                      <a:xfrm>
                        <a:off x="9304321" y="2001593"/>
                        <a:ext cx="69967" cy="217028"/>
                      </a:xfrm>
                      <a:custGeom>
                        <a:avLst/>
                        <a:gdLst>
                          <a:gd name="connsiteX0" fmla="*/ 4189 w 69967"/>
                          <a:gd name="connsiteY0" fmla="*/ 217029 h 217028"/>
                          <a:gd name="connsiteX1" fmla="*/ 69613 w 69967"/>
                          <a:gd name="connsiteY1" fmla="*/ 152752 h 217028"/>
                          <a:gd name="connsiteX2" fmla="*/ 44520 w 69967"/>
                          <a:gd name="connsiteY2" fmla="*/ 5625 h 217028"/>
                          <a:gd name="connsiteX3" fmla="*/ 29140 w 69967"/>
                          <a:gd name="connsiteY3" fmla="*/ 15 h 217028"/>
                          <a:gd name="connsiteX4" fmla="*/ 13059 w 69967"/>
                          <a:gd name="connsiteY4" fmla="*/ 22473 h 217028"/>
                          <a:gd name="connsiteX5" fmla="*/ 124 w 69967"/>
                          <a:gd name="connsiteY5" fmla="*/ 80306 h 217028"/>
                          <a:gd name="connsiteX6" fmla="*/ 4199 w 69967"/>
                          <a:gd name="connsiteY6" fmla="*/ 217029 h 21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967" h="217028">
                            <a:moveTo>
                              <a:pt x="4189" y="217029"/>
                            </a:moveTo>
                            <a:cubicBezTo>
                              <a:pt x="39232" y="190552"/>
                              <a:pt x="68220" y="164853"/>
                              <a:pt x="69613" y="152752"/>
                            </a:cubicBezTo>
                            <a:cubicBezTo>
                              <a:pt x="72512" y="127668"/>
                              <a:pt x="57066" y="19555"/>
                              <a:pt x="44520" y="5625"/>
                            </a:cubicBezTo>
                            <a:cubicBezTo>
                              <a:pt x="42075" y="2895"/>
                              <a:pt x="36550" y="1085"/>
                              <a:pt x="29140" y="15"/>
                            </a:cubicBezTo>
                            <a:cubicBezTo>
                              <a:pt x="24677" y="-421"/>
                              <a:pt x="18536" y="8941"/>
                              <a:pt x="13059" y="22473"/>
                            </a:cubicBezTo>
                            <a:cubicBezTo>
                              <a:pt x="6378" y="38943"/>
                              <a:pt x="645" y="61629"/>
                              <a:pt x="124" y="80306"/>
                            </a:cubicBezTo>
                            <a:cubicBezTo>
                              <a:pt x="-606" y="106337"/>
                              <a:pt x="2038" y="182697"/>
                              <a:pt x="4199" y="217029"/>
                            </a:cubicBezTo>
                            <a:close/>
                          </a:path>
                        </a:pathLst>
                      </a:custGeom>
                      <a:solidFill>
                        <a:schemeClr val="accent4"/>
                      </a:solidFill>
                      <a:ln w="0" cap="flat">
                        <a:noFill/>
                        <a:prstDash val="solid"/>
                        <a:miter/>
                      </a:ln>
                    </p:spPr>
                    <p:txBody>
                      <a:bodyPr rtlCol="0" anchor="ctr"/>
                      <a:lstStyle/>
                      <a:p>
                        <a:endParaRPr lang="en-GB"/>
                      </a:p>
                    </p:txBody>
                  </p:sp>
                  <p:sp>
                    <p:nvSpPr>
                      <p:cNvPr id="359" name="Vrije vorm: vorm 358">
                        <a:extLst>
                          <a:ext uri="{FF2B5EF4-FFF2-40B4-BE49-F238E27FC236}">
                            <a16:creationId xmlns:a16="http://schemas.microsoft.com/office/drawing/2014/main" id="{CF052626-CFD8-C0E8-4F68-642B4C6FE185}"/>
                          </a:ext>
                        </a:extLst>
                      </p:cNvPr>
                      <p:cNvSpPr/>
                      <p:nvPr/>
                    </p:nvSpPr>
                    <p:spPr>
                      <a:xfrm>
                        <a:off x="9028364" y="2171764"/>
                        <a:ext cx="73979" cy="197173"/>
                      </a:xfrm>
                      <a:custGeom>
                        <a:avLst/>
                        <a:gdLst>
                          <a:gd name="connsiteX0" fmla="*/ 1 w 73979"/>
                          <a:gd name="connsiteY0" fmla="*/ 194355 h 197173"/>
                          <a:gd name="connsiteX1" fmla="*/ 71973 w 73979"/>
                          <a:gd name="connsiteY1" fmla="*/ 171773 h 197173"/>
                          <a:gd name="connsiteX2" fmla="*/ 60819 w 73979"/>
                          <a:gd name="connsiteY2" fmla="*/ 11010 h 197173"/>
                          <a:gd name="connsiteX3" fmla="*/ 51011 w 73979"/>
                          <a:gd name="connsiteY3" fmla="*/ 1515 h 197173"/>
                          <a:gd name="connsiteX4" fmla="*/ 23170 w 73979"/>
                          <a:gd name="connsiteY4" fmla="*/ 9342 h 197173"/>
                          <a:gd name="connsiteX5" fmla="*/ 10 w 73979"/>
                          <a:gd name="connsiteY5" fmla="*/ 194365 h 19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79" h="197173">
                            <a:moveTo>
                              <a:pt x="1" y="194355"/>
                            </a:moveTo>
                            <a:cubicBezTo>
                              <a:pt x="-208" y="203149"/>
                              <a:pt x="33092" y="190186"/>
                              <a:pt x="71973" y="171773"/>
                            </a:cubicBezTo>
                            <a:cubicBezTo>
                              <a:pt x="78615" y="98390"/>
                              <a:pt x="67168" y="26172"/>
                              <a:pt x="60819" y="11010"/>
                            </a:cubicBezTo>
                            <a:cubicBezTo>
                              <a:pt x="58810" y="6215"/>
                              <a:pt x="55219" y="3164"/>
                              <a:pt x="51011" y="1515"/>
                            </a:cubicBezTo>
                            <a:cubicBezTo>
                              <a:pt x="40995" y="-2399"/>
                              <a:pt x="27453" y="1647"/>
                              <a:pt x="23170" y="9342"/>
                            </a:cubicBezTo>
                            <a:cubicBezTo>
                              <a:pt x="9657" y="39438"/>
                              <a:pt x="456" y="176256"/>
                              <a:pt x="10" y="194365"/>
                            </a:cubicBezTo>
                            <a:close/>
                          </a:path>
                        </a:pathLst>
                      </a:custGeom>
                      <a:solidFill>
                        <a:schemeClr val="accent4"/>
                      </a:solidFill>
                      <a:ln w="0" cap="flat">
                        <a:noFill/>
                        <a:prstDash val="solid"/>
                        <a:miter/>
                      </a:ln>
                    </p:spPr>
                    <p:txBody>
                      <a:bodyPr rtlCol="0" anchor="ctr"/>
                      <a:lstStyle/>
                      <a:p>
                        <a:endParaRPr lang="en-GB"/>
                      </a:p>
                    </p:txBody>
                  </p:sp>
                  <p:sp>
                    <p:nvSpPr>
                      <p:cNvPr id="360" name="Vrije vorm: vorm 359">
                        <a:extLst>
                          <a:ext uri="{FF2B5EF4-FFF2-40B4-BE49-F238E27FC236}">
                            <a16:creationId xmlns:a16="http://schemas.microsoft.com/office/drawing/2014/main" id="{931D68BB-4C84-E18A-93B2-63CE13228312}"/>
                          </a:ext>
                        </a:extLst>
                      </p:cNvPr>
                      <p:cNvSpPr/>
                      <p:nvPr/>
                    </p:nvSpPr>
                    <p:spPr>
                      <a:xfrm>
                        <a:off x="9151281" y="1981316"/>
                        <a:ext cx="88488" cy="103422"/>
                      </a:xfrm>
                      <a:custGeom>
                        <a:avLst/>
                        <a:gdLst>
                          <a:gd name="connsiteX0" fmla="*/ 10301 w 88488"/>
                          <a:gd name="connsiteY0" fmla="*/ 28129 h 103422"/>
                          <a:gd name="connsiteX1" fmla="*/ 0 w 88488"/>
                          <a:gd name="connsiteY1" fmla="*/ 95381 h 103422"/>
                          <a:gd name="connsiteX2" fmla="*/ 51550 w 88488"/>
                          <a:gd name="connsiteY2" fmla="*/ 95703 h 103422"/>
                          <a:gd name="connsiteX3" fmla="*/ 88489 w 88488"/>
                          <a:gd name="connsiteY3" fmla="*/ 48749 h 103422"/>
                          <a:gd name="connsiteX4" fmla="*/ 79799 w 88488"/>
                          <a:gd name="connsiteY4" fmla="*/ 3604 h 103422"/>
                          <a:gd name="connsiteX5" fmla="*/ 10301 w 88488"/>
                          <a:gd name="connsiteY5" fmla="*/ 28129 h 10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88" h="103422">
                            <a:moveTo>
                              <a:pt x="10301" y="28129"/>
                            </a:moveTo>
                            <a:cubicBezTo>
                              <a:pt x="10301" y="45963"/>
                              <a:pt x="1279" y="82380"/>
                              <a:pt x="0" y="95381"/>
                            </a:cubicBezTo>
                            <a:cubicBezTo>
                              <a:pt x="14157" y="105038"/>
                              <a:pt x="31992" y="106999"/>
                              <a:pt x="51550" y="95703"/>
                            </a:cubicBezTo>
                            <a:cubicBezTo>
                              <a:pt x="71109" y="84417"/>
                              <a:pt x="88489" y="48749"/>
                              <a:pt x="88489" y="48749"/>
                            </a:cubicBezTo>
                            <a:cubicBezTo>
                              <a:pt x="88489" y="48749"/>
                              <a:pt x="77866" y="19212"/>
                              <a:pt x="79799" y="3604"/>
                            </a:cubicBezTo>
                            <a:cubicBezTo>
                              <a:pt x="81732" y="-12003"/>
                              <a:pt x="10301" y="28129"/>
                              <a:pt x="10301" y="28129"/>
                            </a:cubicBezTo>
                            <a:close/>
                          </a:path>
                        </a:pathLst>
                      </a:custGeom>
                      <a:solidFill>
                        <a:srgbClr val="FFB29E"/>
                      </a:solidFill>
                      <a:ln w="0" cap="flat">
                        <a:noFill/>
                        <a:prstDash val="solid"/>
                        <a:miter/>
                      </a:ln>
                    </p:spPr>
                    <p:txBody>
                      <a:bodyPr rtlCol="0" anchor="ctr"/>
                      <a:lstStyle/>
                      <a:p>
                        <a:endParaRPr lang="en-GB"/>
                      </a:p>
                    </p:txBody>
                  </p:sp>
                  <p:sp>
                    <p:nvSpPr>
                      <p:cNvPr id="361" name="Vrije vorm: vorm 360">
                        <a:extLst>
                          <a:ext uri="{FF2B5EF4-FFF2-40B4-BE49-F238E27FC236}">
                            <a16:creationId xmlns:a16="http://schemas.microsoft.com/office/drawing/2014/main" id="{74348764-6675-56BE-A972-4A01B23D4B97}"/>
                          </a:ext>
                        </a:extLst>
                      </p:cNvPr>
                      <p:cNvSpPr/>
                      <p:nvPr/>
                    </p:nvSpPr>
                    <p:spPr>
                      <a:xfrm>
                        <a:off x="9190373" y="1999349"/>
                        <a:ext cx="47435" cy="27380"/>
                      </a:xfrm>
                      <a:custGeom>
                        <a:avLst/>
                        <a:gdLst>
                          <a:gd name="connsiteX0" fmla="*/ 47435 w 47435"/>
                          <a:gd name="connsiteY0" fmla="*/ 24821 h 27380"/>
                          <a:gd name="connsiteX1" fmla="*/ 159 w 47435"/>
                          <a:gd name="connsiteY1" fmla="*/ 10096 h 27380"/>
                          <a:gd name="connsiteX2" fmla="*/ 41446 w 47435"/>
                          <a:gd name="connsiteY2" fmla="*/ 543 h 27380"/>
                          <a:gd name="connsiteX3" fmla="*/ 47426 w 47435"/>
                          <a:gd name="connsiteY3" fmla="*/ 24821 h 27380"/>
                        </a:gdLst>
                        <a:ahLst/>
                        <a:cxnLst>
                          <a:cxn ang="0">
                            <a:pos x="connsiteX0" y="connsiteY0"/>
                          </a:cxn>
                          <a:cxn ang="0">
                            <a:pos x="connsiteX1" y="connsiteY1"/>
                          </a:cxn>
                          <a:cxn ang="0">
                            <a:pos x="connsiteX2" y="connsiteY2"/>
                          </a:cxn>
                          <a:cxn ang="0">
                            <a:pos x="connsiteX3" y="connsiteY3"/>
                          </a:cxn>
                        </a:cxnLst>
                        <a:rect l="l" t="t" r="r" b="b"/>
                        <a:pathLst>
                          <a:path w="47435" h="27380">
                            <a:moveTo>
                              <a:pt x="47435" y="24821"/>
                            </a:moveTo>
                            <a:cubicBezTo>
                              <a:pt x="33951" y="31834"/>
                              <a:pt x="3305" y="23618"/>
                              <a:pt x="159" y="10096"/>
                            </a:cubicBezTo>
                            <a:cubicBezTo>
                              <a:pt x="-2978" y="-3427"/>
                              <a:pt x="41446" y="543"/>
                              <a:pt x="41446" y="543"/>
                            </a:cubicBezTo>
                            <a:lnTo>
                              <a:pt x="47426" y="24821"/>
                            </a:lnTo>
                            <a:close/>
                          </a:path>
                        </a:pathLst>
                      </a:custGeom>
                      <a:solidFill>
                        <a:srgbClr val="FFD7CD"/>
                      </a:solidFill>
                      <a:ln w="0" cap="flat">
                        <a:noFill/>
                        <a:prstDash val="solid"/>
                        <a:miter/>
                      </a:ln>
                    </p:spPr>
                    <p:txBody>
                      <a:bodyPr rtlCol="0" anchor="ctr"/>
                      <a:lstStyle/>
                      <a:p>
                        <a:endParaRPr lang="en-GB"/>
                      </a:p>
                    </p:txBody>
                  </p:sp>
                  <p:sp>
                    <p:nvSpPr>
                      <p:cNvPr id="362" name="Vrije vorm: vorm 361">
                        <a:extLst>
                          <a:ext uri="{FF2B5EF4-FFF2-40B4-BE49-F238E27FC236}">
                            <a16:creationId xmlns:a16="http://schemas.microsoft.com/office/drawing/2014/main" id="{EF55553A-6904-89FC-4906-8DDDEC29A548}"/>
                          </a:ext>
                        </a:extLst>
                      </p:cNvPr>
                      <p:cNvSpPr/>
                      <p:nvPr/>
                    </p:nvSpPr>
                    <p:spPr>
                      <a:xfrm>
                        <a:off x="9117715" y="1751102"/>
                        <a:ext cx="170237" cy="269649"/>
                      </a:xfrm>
                      <a:custGeom>
                        <a:avLst/>
                        <a:gdLst>
                          <a:gd name="connsiteX0" fmla="*/ 1394 w 170237"/>
                          <a:gd name="connsiteY0" fmla="*/ 174744 h 269649"/>
                          <a:gd name="connsiteX1" fmla="*/ 43866 w 170237"/>
                          <a:gd name="connsiteY1" fmla="*/ 258343 h 269649"/>
                          <a:gd name="connsiteX2" fmla="*/ 84405 w 170237"/>
                          <a:gd name="connsiteY2" fmla="*/ 259461 h 269649"/>
                          <a:gd name="connsiteX3" fmla="*/ 156803 w 170237"/>
                          <a:gd name="connsiteY3" fmla="*/ 179767 h 269649"/>
                          <a:gd name="connsiteX4" fmla="*/ 169890 w 170237"/>
                          <a:gd name="connsiteY4" fmla="*/ 65522 h 269649"/>
                          <a:gd name="connsiteX5" fmla="*/ 151004 w 170237"/>
                          <a:gd name="connsiteY5" fmla="*/ 9233 h 269649"/>
                          <a:gd name="connsiteX6" fmla="*/ 34210 w 170237"/>
                          <a:gd name="connsiteY6" fmla="*/ 55496 h 269649"/>
                          <a:gd name="connsiteX7" fmla="*/ 1394 w 170237"/>
                          <a:gd name="connsiteY7" fmla="*/ 174754 h 26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237" h="269649">
                            <a:moveTo>
                              <a:pt x="1394" y="174744"/>
                            </a:moveTo>
                            <a:cubicBezTo>
                              <a:pt x="7184" y="200377"/>
                              <a:pt x="29387" y="249985"/>
                              <a:pt x="43866" y="258343"/>
                            </a:cubicBezTo>
                            <a:cubicBezTo>
                              <a:pt x="57379" y="283114"/>
                              <a:pt x="84405" y="259461"/>
                              <a:pt x="84405" y="259461"/>
                            </a:cubicBezTo>
                            <a:cubicBezTo>
                              <a:pt x="121088" y="255007"/>
                              <a:pt x="143281" y="234387"/>
                              <a:pt x="156803" y="179767"/>
                            </a:cubicBezTo>
                            <a:cubicBezTo>
                              <a:pt x="164877" y="147178"/>
                              <a:pt x="171899" y="102119"/>
                              <a:pt x="169890" y="65522"/>
                            </a:cubicBezTo>
                            <a:cubicBezTo>
                              <a:pt x="168554" y="40722"/>
                              <a:pt x="163096" y="19799"/>
                              <a:pt x="151004" y="9233"/>
                            </a:cubicBezTo>
                            <a:cubicBezTo>
                              <a:pt x="121078" y="-16959"/>
                              <a:pt x="60270" y="17032"/>
                              <a:pt x="34210" y="55496"/>
                            </a:cubicBezTo>
                            <a:cubicBezTo>
                              <a:pt x="8151" y="93950"/>
                              <a:pt x="-4405" y="149121"/>
                              <a:pt x="1394" y="174754"/>
                            </a:cubicBezTo>
                            <a:close/>
                          </a:path>
                        </a:pathLst>
                      </a:custGeom>
                      <a:solidFill>
                        <a:srgbClr val="FFBFAF"/>
                      </a:solidFill>
                      <a:ln w="0" cap="flat">
                        <a:noFill/>
                        <a:prstDash val="solid"/>
                        <a:miter/>
                      </a:ln>
                    </p:spPr>
                    <p:txBody>
                      <a:bodyPr rtlCol="0" anchor="ctr"/>
                      <a:lstStyle/>
                      <a:p>
                        <a:endParaRPr lang="en-GB"/>
                      </a:p>
                    </p:txBody>
                  </p:sp>
                  <p:sp>
                    <p:nvSpPr>
                      <p:cNvPr id="363" name="Vrije vorm: vorm 362">
                        <a:extLst>
                          <a:ext uri="{FF2B5EF4-FFF2-40B4-BE49-F238E27FC236}">
                            <a16:creationId xmlns:a16="http://schemas.microsoft.com/office/drawing/2014/main" id="{54C096B8-F670-EB4A-7AD5-90E498A97C15}"/>
                          </a:ext>
                        </a:extLst>
                      </p:cNvPr>
                      <p:cNvSpPr/>
                      <p:nvPr/>
                    </p:nvSpPr>
                    <p:spPr>
                      <a:xfrm>
                        <a:off x="9117715" y="1751102"/>
                        <a:ext cx="169890" cy="258343"/>
                      </a:xfrm>
                      <a:custGeom>
                        <a:avLst/>
                        <a:gdLst>
                          <a:gd name="connsiteX0" fmla="*/ 1394 w 169890"/>
                          <a:gd name="connsiteY0" fmla="*/ 174744 h 258343"/>
                          <a:gd name="connsiteX1" fmla="*/ 43866 w 169890"/>
                          <a:gd name="connsiteY1" fmla="*/ 258343 h 258343"/>
                          <a:gd name="connsiteX2" fmla="*/ 58336 w 169890"/>
                          <a:gd name="connsiteY2" fmla="*/ 167504 h 258343"/>
                          <a:gd name="connsiteX3" fmla="*/ 102742 w 169890"/>
                          <a:gd name="connsiteY3" fmla="*/ 103976 h 258343"/>
                          <a:gd name="connsiteX4" fmla="*/ 169890 w 169890"/>
                          <a:gd name="connsiteY4" fmla="*/ 65522 h 258343"/>
                          <a:gd name="connsiteX5" fmla="*/ 151004 w 169890"/>
                          <a:gd name="connsiteY5" fmla="*/ 9233 h 258343"/>
                          <a:gd name="connsiteX6" fmla="*/ 34210 w 169890"/>
                          <a:gd name="connsiteY6" fmla="*/ 55496 h 258343"/>
                          <a:gd name="connsiteX7" fmla="*/ 1394 w 169890"/>
                          <a:gd name="connsiteY7" fmla="*/ 174754 h 25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890" h="258343">
                            <a:moveTo>
                              <a:pt x="1394" y="174744"/>
                            </a:moveTo>
                            <a:cubicBezTo>
                              <a:pt x="7184" y="200377"/>
                              <a:pt x="29387" y="249985"/>
                              <a:pt x="43866" y="258343"/>
                            </a:cubicBezTo>
                            <a:cubicBezTo>
                              <a:pt x="43866" y="258343"/>
                              <a:pt x="66060" y="218771"/>
                              <a:pt x="58336" y="167504"/>
                            </a:cubicBezTo>
                            <a:cubicBezTo>
                              <a:pt x="50613" y="116238"/>
                              <a:pt x="82463" y="106753"/>
                              <a:pt x="102742" y="103976"/>
                            </a:cubicBezTo>
                            <a:cubicBezTo>
                              <a:pt x="122879" y="101199"/>
                              <a:pt x="153477" y="90198"/>
                              <a:pt x="169890" y="65522"/>
                            </a:cubicBezTo>
                            <a:cubicBezTo>
                              <a:pt x="168554" y="40722"/>
                              <a:pt x="163096" y="19799"/>
                              <a:pt x="151004" y="9233"/>
                            </a:cubicBezTo>
                            <a:cubicBezTo>
                              <a:pt x="121078" y="-16959"/>
                              <a:pt x="60270" y="17032"/>
                              <a:pt x="34210" y="55496"/>
                            </a:cubicBezTo>
                            <a:cubicBezTo>
                              <a:pt x="8151" y="93950"/>
                              <a:pt x="-4405" y="149121"/>
                              <a:pt x="1394" y="174754"/>
                            </a:cubicBezTo>
                            <a:close/>
                          </a:path>
                        </a:pathLst>
                      </a:custGeom>
                      <a:solidFill>
                        <a:schemeClr val="accent2"/>
                      </a:solidFill>
                      <a:ln w="0" cap="flat">
                        <a:noFill/>
                        <a:prstDash val="solid"/>
                        <a:miter/>
                      </a:ln>
                    </p:spPr>
                    <p:txBody>
                      <a:bodyPr rtlCol="0" anchor="ctr"/>
                      <a:lstStyle/>
                      <a:p>
                        <a:endParaRPr lang="en-GB"/>
                      </a:p>
                    </p:txBody>
                  </p:sp>
                  <p:sp>
                    <p:nvSpPr>
                      <p:cNvPr id="364" name="Vrije vorm: vorm 363">
                        <a:extLst>
                          <a:ext uri="{FF2B5EF4-FFF2-40B4-BE49-F238E27FC236}">
                            <a16:creationId xmlns:a16="http://schemas.microsoft.com/office/drawing/2014/main" id="{EDC91C5B-B185-DDE1-07C1-C3D80BB02A88}"/>
                          </a:ext>
                        </a:extLst>
                      </p:cNvPr>
                      <p:cNvSpPr/>
                      <p:nvPr/>
                    </p:nvSpPr>
                    <p:spPr>
                      <a:xfrm>
                        <a:off x="9151278" y="1908566"/>
                        <a:ext cx="34450" cy="59060"/>
                      </a:xfrm>
                      <a:custGeom>
                        <a:avLst/>
                        <a:gdLst>
                          <a:gd name="connsiteX0" fmla="*/ 34429 w 34450"/>
                          <a:gd name="connsiteY0" fmla="*/ 13375 h 59060"/>
                          <a:gd name="connsiteX1" fmla="*/ 5205 w 34450"/>
                          <a:gd name="connsiteY1" fmla="*/ 8287 h 59060"/>
                          <a:gd name="connsiteX2" fmla="*/ 19817 w 34450"/>
                          <a:gd name="connsiteY2" fmla="*/ 56369 h 59060"/>
                          <a:gd name="connsiteX3" fmla="*/ 34439 w 34450"/>
                          <a:gd name="connsiteY3" fmla="*/ 13375 h 59060"/>
                        </a:gdLst>
                        <a:ahLst/>
                        <a:cxnLst>
                          <a:cxn ang="0">
                            <a:pos x="connsiteX0" y="connsiteY0"/>
                          </a:cxn>
                          <a:cxn ang="0">
                            <a:pos x="connsiteX1" y="connsiteY1"/>
                          </a:cxn>
                          <a:cxn ang="0">
                            <a:pos x="connsiteX2" y="connsiteY2"/>
                          </a:cxn>
                          <a:cxn ang="0">
                            <a:pos x="connsiteX3" y="connsiteY3"/>
                          </a:cxn>
                        </a:cxnLst>
                        <a:rect l="l" t="t" r="r" b="b"/>
                        <a:pathLst>
                          <a:path w="34450" h="59060">
                            <a:moveTo>
                              <a:pt x="34429" y="13375"/>
                            </a:moveTo>
                            <a:cubicBezTo>
                              <a:pt x="34429" y="13375"/>
                              <a:pt x="17477" y="-12968"/>
                              <a:pt x="5205" y="8287"/>
                            </a:cubicBezTo>
                            <a:cubicBezTo>
                              <a:pt x="-7076" y="29542"/>
                              <a:pt x="4238" y="69825"/>
                              <a:pt x="19817" y="56369"/>
                            </a:cubicBezTo>
                            <a:cubicBezTo>
                              <a:pt x="35396" y="42913"/>
                              <a:pt x="34439" y="13375"/>
                              <a:pt x="34439" y="13375"/>
                            </a:cubicBezTo>
                            <a:close/>
                          </a:path>
                        </a:pathLst>
                      </a:custGeom>
                      <a:solidFill>
                        <a:srgbClr val="FFBFAF"/>
                      </a:solidFill>
                      <a:ln w="0" cap="flat">
                        <a:noFill/>
                        <a:prstDash val="solid"/>
                        <a:miter/>
                      </a:ln>
                    </p:spPr>
                    <p:txBody>
                      <a:bodyPr rtlCol="0" anchor="ctr"/>
                      <a:lstStyle/>
                      <a:p>
                        <a:endParaRPr lang="en-GB"/>
                      </a:p>
                    </p:txBody>
                  </p:sp>
                </p:grpSp>
              </p:grpSp>
            </p:grpSp>
            <p:grpSp>
              <p:nvGrpSpPr>
                <p:cNvPr id="366" name="Graphic 299">
                  <a:extLst>
                    <a:ext uri="{FF2B5EF4-FFF2-40B4-BE49-F238E27FC236}">
                      <a16:creationId xmlns:a16="http://schemas.microsoft.com/office/drawing/2014/main" id="{9EC7E3F0-E309-AFD5-D7DB-AA29D065C33B}"/>
                    </a:ext>
                  </a:extLst>
                </p:cNvPr>
                <p:cNvGrpSpPr/>
                <p:nvPr/>
              </p:nvGrpSpPr>
              <p:grpSpPr>
                <a:xfrm>
                  <a:off x="9425910" y="1339371"/>
                  <a:ext cx="410735" cy="770960"/>
                  <a:chOff x="9425910" y="1339371"/>
                  <a:chExt cx="410735" cy="770960"/>
                </a:xfrm>
              </p:grpSpPr>
              <p:sp>
                <p:nvSpPr>
                  <p:cNvPr id="367" name="Vrije vorm: vorm 366">
                    <a:extLst>
                      <a:ext uri="{FF2B5EF4-FFF2-40B4-BE49-F238E27FC236}">
                        <a16:creationId xmlns:a16="http://schemas.microsoft.com/office/drawing/2014/main" id="{BE21863A-6E13-24FC-BD79-1F2C54ABF43B}"/>
                      </a:ext>
                    </a:extLst>
                  </p:cNvPr>
                  <p:cNvSpPr/>
                  <p:nvPr/>
                </p:nvSpPr>
                <p:spPr>
                  <a:xfrm>
                    <a:off x="9425910" y="1339371"/>
                    <a:ext cx="386562" cy="760603"/>
                  </a:xfrm>
                  <a:custGeom>
                    <a:avLst/>
                    <a:gdLst>
                      <a:gd name="connsiteX0" fmla="*/ 344099 w 386562"/>
                      <a:gd name="connsiteY0" fmla="*/ 580695 h 760603"/>
                      <a:gd name="connsiteX1" fmla="*/ 386562 w 386562"/>
                      <a:gd name="connsiteY1" fmla="*/ 507131 h 760603"/>
                      <a:gd name="connsiteX2" fmla="*/ 386562 w 386562"/>
                      <a:gd name="connsiteY2" fmla="*/ 30308 h 760603"/>
                      <a:gd name="connsiteX3" fmla="*/ 344099 w 386562"/>
                      <a:gd name="connsiteY3" fmla="*/ 5784 h 760603"/>
                      <a:gd name="connsiteX4" fmla="*/ 42482 w 386562"/>
                      <a:gd name="connsiteY4" fmla="*/ 179918 h 760603"/>
                      <a:gd name="connsiteX5" fmla="*/ 0 w 386562"/>
                      <a:gd name="connsiteY5" fmla="*/ 253482 h 760603"/>
                      <a:gd name="connsiteX6" fmla="*/ 0 w 386562"/>
                      <a:gd name="connsiteY6" fmla="*/ 730305 h 760603"/>
                      <a:gd name="connsiteX7" fmla="*/ 42482 w 386562"/>
                      <a:gd name="connsiteY7" fmla="*/ 754820 h 760603"/>
                      <a:gd name="connsiteX8" fmla="*/ 344099 w 386562"/>
                      <a:gd name="connsiteY8" fmla="*/ 580685 h 76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562" h="760603">
                        <a:moveTo>
                          <a:pt x="344099" y="580695"/>
                        </a:moveTo>
                        <a:cubicBezTo>
                          <a:pt x="367515" y="567172"/>
                          <a:pt x="386572" y="534176"/>
                          <a:pt x="386562" y="507131"/>
                        </a:cubicBezTo>
                        <a:lnTo>
                          <a:pt x="386562" y="30308"/>
                        </a:lnTo>
                        <a:cubicBezTo>
                          <a:pt x="386562" y="3263"/>
                          <a:pt x="367515" y="-7739"/>
                          <a:pt x="344099" y="5784"/>
                        </a:cubicBezTo>
                        <a:lnTo>
                          <a:pt x="42482" y="179918"/>
                        </a:lnTo>
                        <a:cubicBezTo>
                          <a:pt x="19057" y="193441"/>
                          <a:pt x="0" y="226437"/>
                          <a:pt x="0" y="253482"/>
                        </a:cubicBezTo>
                        <a:lnTo>
                          <a:pt x="0" y="730305"/>
                        </a:lnTo>
                        <a:cubicBezTo>
                          <a:pt x="0" y="757340"/>
                          <a:pt x="19057" y="768342"/>
                          <a:pt x="42482" y="754820"/>
                        </a:cubicBezTo>
                        <a:lnTo>
                          <a:pt x="344099" y="580685"/>
                        </a:lnTo>
                        <a:close/>
                      </a:path>
                    </a:pathLst>
                  </a:custGeom>
                  <a:solidFill>
                    <a:srgbClr val="FFFFFF">
                      <a:alpha val="60000"/>
                    </a:srgbClr>
                  </a:solidFill>
                  <a:ln w="0" cap="flat">
                    <a:noFill/>
                    <a:prstDash val="solid"/>
                    <a:miter/>
                  </a:ln>
                </p:spPr>
                <p:txBody>
                  <a:bodyPr rtlCol="0" anchor="ctr"/>
                  <a:lstStyle/>
                  <a:p>
                    <a:endParaRPr lang="en-GB"/>
                  </a:p>
                </p:txBody>
              </p:sp>
              <p:sp>
                <p:nvSpPr>
                  <p:cNvPr id="368" name="Vrije vorm: vorm 367">
                    <a:extLst>
                      <a:ext uri="{FF2B5EF4-FFF2-40B4-BE49-F238E27FC236}">
                        <a16:creationId xmlns:a16="http://schemas.microsoft.com/office/drawing/2014/main" id="{7BE2059A-79D7-ACBE-19DF-016E7B6640F0}"/>
                      </a:ext>
                    </a:extLst>
                  </p:cNvPr>
                  <p:cNvSpPr/>
                  <p:nvPr/>
                </p:nvSpPr>
                <p:spPr>
                  <a:xfrm>
                    <a:off x="9450093" y="1349728"/>
                    <a:ext cx="386552" cy="760603"/>
                  </a:xfrm>
                  <a:custGeom>
                    <a:avLst/>
                    <a:gdLst>
                      <a:gd name="connsiteX0" fmla="*/ 344080 w 386552"/>
                      <a:gd name="connsiteY0" fmla="*/ 580695 h 760603"/>
                      <a:gd name="connsiteX1" fmla="*/ 386553 w 386552"/>
                      <a:gd name="connsiteY1" fmla="*/ 507131 h 760603"/>
                      <a:gd name="connsiteX2" fmla="*/ 386553 w 386552"/>
                      <a:gd name="connsiteY2" fmla="*/ 30308 h 760603"/>
                      <a:gd name="connsiteX3" fmla="*/ 344090 w 386552"/>
                      <a:gd name="connsiteY3" fmla="*/ 5784 h 760603"/>
                      <a:gd name="connsiteX4" fmla="*/ 42472 w 386552"/>
                      <a:gd name="connsiteY4" fmla="*/ 179918 h 760603"/>
                      <a:gd name="connsiteX5" fmla="*/ 0 w 386552"/>
                      <a:gd name="connsiteY5" fmla="*/ 253482 h 760603"/>
                      <a:gd name="connsiteX6" fmla="*/ 0 w 386552"/>
                      <a:gd name="connsiteY6" fmla="*/ 730305 h 760603"/>
                      <a:gd name="connsiteX7" fmla="*/ 42472 w 386552"/>
                      <a:gd name="connsiteY7" fmla="*/ 754820 h 760603"/>
                      <a:gd name="connsiteX8" fmla="*/ 344090 w 386552"/>
                      <a:gd name="connsiteY8" fmla="*/ 580685 h 76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552" h="760603">
                        <a:moveTo>
                          <a:pt x="344080" y="580695"/>
                        </a:moveTo>
                        <a:cubicBezTo>
                          <a:pt x="367505" y="567172"/>
                          <a:pt x="386553" y="534176"/>
                          <a:pt x="386553" y="507131"/>
                        </a:cubicBezTo>
                        <a:lnTo>
                          <a:pt x="386553" y="30308"/>
                        </a:lnTo>
                        <a:cubicBezTo>
                          <a:pt x="386553" y="3263"/>
                          <a:pt x="367505" y="-7739"/>
                          <a:pt x="344090" y="5784"/>
                        </a:cubicBezTo>
                        <a:lnTo>
                          <a:pt x="42472" y="179918"/>
                        </a:lnTo>
                        <a:cubicBezTo>
                          <a:pt x="19047" y="193441"/>
                          <a:pt x="0" y="226446"/>
                          <a:pt x="0" y="253482"/>
                        </a:cubicBezTo>
                        <a:lnTo>
                          <a:pt x="0" y="730305"/>
                        </a:lnTo>
                        <a:cubicBezTo>
                          <a:pt x="0" y="757340"/>
                          <a:pt x="19057" y="768342"/>
                          <a:pt x="42472" y="754820"/>
                        </a:cubicBezTo>
                        <a:lnTo>
                          <a:pt x="344090" y="580685"/>
                        </a:lnTo>
                        <a:close/>
                      </a:path>
                    </a:pathLst>
                  </a:custGeom>
                  <a:solidFill>
                    <a:srgbClr val="00B8C8"/>
                  </a:solidFill>
                  <a:ln w="0" cap="flat">
                    <a:noFill/>
                    <a:prstDash val="solid"/>
                    <a:miter/>
                  </a:ln>
                </p:spPr>
                <p:txBody>
                  <a:bodyPr rtlCol="0" anchor="ctr"/>
                  <a:lstStyle/>
                  <a:p>
                    <a:endParaRPr lang="en-GB"/>
                  </a:p>
                </p:txBody>
              </p:sp>
              <p:grpSp>
                <p:nvGrpSpPr>
                  <p:cNvPr id="369" name="Graphic 299">
                    <a:extLst>
                      <a:ext uri="{FF2B5EF4-FFF2-40B4-BE49-F238E27FC236}">
                        <a16:creationId xmlns:a16="http://schemas.microsoft.com/office/drawing/2014/main" id="{1933D0B8-1E8B-FED1-0107-6F49DAA421CA}"/>
                      </a:ext>
                    </a:extLst>
                  </p:cNvPr>
                  <p:cNvGrpSpPr/>
                  <p:nvPr/>
                </p:nvGrpSpPr>
                <p:grpSpPr>
                  <a:xfrm>
                    <a:off x="9463597" y="1367191"/>
                    <a:ext cx="359535" cy="736164"/>
                    <a:chOff x="9463597" y="1367191"/>
                    <a:chExt cx="359535" cy="736164"/>
                  </a:xfrm>
                </p:grpSpPr>
                <p:sp>
                  <p:nvSpPr>
                    <p:cNvPr id="370" name="Vrije vorm: vorm 369">
                      <a:extLst>
                        <a:ext uri="{FF2B5EF4-FFF2-40B4-BE49-F238E27FC236}">
                          <a16:creationId xmlns:a16="http://schemas.microsoft.com/office/drawing/2014/main" id="{75CFF5C7-9FF2-F98F-4860-5EB153CEF67C}"/>
                        </a:ext>
                      </a:extLst>
                    </p:cNvPr>
                    <p:cNvSpPr/>
                    <p:nvPr/>
                  </p:nvSpPr>
                  <p:spPr>
                    <a:xfrm>
                      <a:off x="9463597" y="1367191"/>
                      <a:ext cx="359535" cy="725696"/>
                    </a:xfrm>
                    <a:custGeom>
                      <a:avLst/>
                      <a:gdLst>
                        <a:gd name="connsiteX0" fmla="*/ 0 w 359535"/>
                        <a:gd name="connsiteY0" fmla="*/ 705052 h 725696"/>
                        <a:gd name="connsiteX1" fmla="*/ 28959 w 359535"/>
                        <a:gd name="connsiteY1" fmla="*/ 721768 h 725696"/>
                        <a:gd name="connsiteX2" fmla="*/ 330577 w 359535"/>
                        <a:gd name="connsiteY2" fmla="*/ 547625 h 725696"/>
                        <a:gd name="connsiteX3" fmla="*/ 359536 w 359535"/>
                        <a:gd name="connsiteY3" fmla="*/ 497467 h 725696"/>
                        <a:gd name="connsiteX4" fmla="*/ 359536 w 359535"/>
                        <a:gd name="connsiteY4" fmla="*/ 20644 h 725696"/>
                        <a:gd name="connsiteX5" fmla="*/ 330577 w 359535"/>
                        <a:gd name="connsiteY5" fmla="*/ 3928 h 725696"/>
                        <a:gd name="connsiteX6" fmla="*/ 28959 w 359535"/>
                        <a:gd name="connsiteY6" fmla="*/ 178063 h 725696"/>
                        <a:gd name="connsiteX7" fmla="*/ 0 w 359535"/>
                        <a:gd name="connsiteY7" fmla="*/ 228220 h 725696"/>
                        <a:gd name="connsiteX8" fmla="*/ 0 w 359535"/>
                        <a:gd name="connsiteY8" fmla="*/ 705043 h 7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35" h="725696">
                          <a:moveTo>
                            <a:pt x="0" y="705052"/>
                          </a:moveTo>
                          <a:cubicBezTo>
                            <a:pt x="0" y="723446"/>
                            <a:pt x="13030" y="730970"/>
                            <a:pt x="28959" y="721768"/>
                          </a:cubicBezTo>
                          <a:lnTo>
                            <a:pt x="330577" y="547625"/>
                          </a:lnTo>
                          <a:cubicBezTo>
                            <a:pt x="346497" y="538433"/>
                            <a:pt x="359536" y="515860"/>
                            <a:pt x="359536" y="497467"/>
                          </a:cubicBezTo>
                          <a:lnTo>
                            <a:pt x="359536" y="20644"/>
                          </a:lnTo>
                          <a:cubicBezTo>
                            <a:pt x="359536" y="2251"/>
                            <a:pt x="346506" y="-5273"/>
                            <a:pt x="330577" y="3928"/>
                          </a:cubicBezTo>
                          <a:lnTo>
                            <a:pt x="28959" y="178063"/>
                          </a:lnTo>
                          <a:cubicBezTo>
                            <a:pt x="13030" y="187255"/>
                            <a:pt x="0" y="209827"/>
                            <a:pt x="0" y="228220"/>
                          </a:cubicBezTo>
                          <a:lnTo>
                            <a:pt x="0" y="705043"/>
                          </a:lnTo>
                          <a:close/>
                        </a:path>
                      </a:pathLst>
                    </a:custGeom>
                    <a:solidFill>
                      <a:srgbClr val="00B8C8"/>
                    </a:solidFill>
                    <a:ln w="0" cap="flat">
                      <a:noFill/>
                      <a:prstDash val="solid"/>
                      <a:miter/>
                    </a:ln>
                  </p:spPr>
                  <p:txBody>
                    <a:bodyPr rtlCol="0" anchor="ctr"/>
                    <a:lstStyle/>
                    <a:p>
                      <a:endParaRPr lang="en-GB"/>
                    </a:p>
                  </p:txBody>
                </p:sp>
                <p:grpSp>
                  <p:nvGrpSpPr>
                    <p:cNvPr id="371" name="Graphic 299">
                      <a:extLst>
                        <a:ext uri="{FF2B5EF4-FFF2-40B4-BE49-F238E27FC236}">
                          <a16:creationId xmlns:a16="http://schemas.microsoft.com/office/drawing/2014/main" id="{B4D3C339-C407-E212-FA61-5B5340E0D278}"/>
                        </a:ext>
                      </a:extLst>
                    </p:cNvPr>
                    <p:cNvGrpSpPr/>
                    <p:nvPr/>
                  </p:nvGrpSpPr>
                  <p:grpSpPr>
                    <a:xfrm>
                      <a:off x="9472845" y="1504049"/>
                      <a:ext cx="341070" cy="599306"/>
                      <a:chOff x="9472845" y="1504049"/>
                      <a:chExt cx="341070" cy="599306"/>
                    </a:xfrm>
                  </p:grpSpPr>
                  <p:sp>
                    <p:nvSpPr>
                      <p:cNvPr id="372" name="Vrije vorm: vorm 371">
                        <a:extLst>
                          <a:ext uri="{FF2B5EF4-FFF2-40B4-BE49-F238E27FC236}">
                            <a16:creationId xmlns:a16="http://schemas.microsoft.com/office/drawing/2014/main" id="{7A44F8BB-FDA7-F829-9786-BF94A76B4C1D}"/>
                          </a:ext>
                        </a:extLst>
                      </p:cNvPr>
                      <p:cNvSpPr/>
                      <p:nvPr/>
                    </p:nvSpPr>
                    <p:spPr>
                      <a:xfrm>
                        <a:off x="9547446" y="1504049"/>
                        <a:ext cx="178136" cy="237873"/>
                      </a:xfrm>
                      <a:custGeom>
                        <a:avLst/>
                        <a:gdLst>
                          <a:gd name="connsiteX0" fmla="*/ 10022 w 178136"/>
                          <a:gd name="connsiteY0" fmla="*/ 237873 h 237873"/>
                          <a:gd name="connsiteX1" fmla="*/ 1361 w 178136"/>
                          <a:gd name="connsiteY1" fmla="*/ 149982 h 237873"/>
                          <a:gd name="connsiteX2" fmla="*/ 72499 w 178136"/>
                          <a:gd name="connsiteY2" fmla="*/ 18462 h 237873"/>
                          <a:gd name="connsiteX3" fmla="*/ 170606 w 178136"/>
                          <a:gd name="connsiteY3" fmla="*/ 27095 h 237873"/>
                          <a:gd name="connsiteX4" fmla="*/ 175230 w 178136"/>
                          <a:gd name="connsiteY4" fmla="*/ 148826 h 237873"/>
                          <a:gd name="connsiteX5" fmla="*/ 10022 w 178136"/>
                          <a:gd name="connsiteY5" fmla="*/ 237873 h 2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36" h="237873">
                            <a:moveTo>
                              <a:pt x="10022" y="237873"/>
                            </a:moveTo>
                            <a:cubicBezTo>
                              <a:pt x="2299" y="214164"/>
                              <a:pt x="-2496" y="201257"/>
                              <a:pt x="1361" y="149982"/>
                            </a:cubicBezTo>
                            <a:cubicBezTo>
                              <a:pt x="5227" y="98716"/>
                              <a:pt x="25364" y="47809"/>
                              <a:pt x="72499" y="18462"/>
                            </a:cubicBezTo>
                            <a:cubicBezTo>
                              <a:pt x="119633" y="-10895"/>
                              <a:pt x="154809" y="-3182"/>
                              <a:pt x="170606" y="27095"/>
                            </a:cubicBezTo>
                            <a:cubicBezTo>
                              <a:pt x="181721" y="45279"/>
                              <a:pt x="178016" y="120757"/>
                              <a:pt x="175230" y="148826"/>
                            </a:cubicBezTo>
                            <a:lnTo>
                              <a:pt x="10022" y="237873"/>
                            </a:lnTo>
                            <a:close/>
                          </a:path>
                        </a:pathLst>
                      </a:custGeom>
                      <a:solidFill>
                        <a:schemeClr val="accent2"/>
                      </a:solidFill>
                      <a:ln w="0" cap="flat">
                        <a:noFill/>
                        <a:prstDash val="solid"/>
                        <a:miter/>
                      </a:ln>
                    </p:spPr>
                    <p:txBody>
                      <a:bodyPr rtlCol="0" anchor="ctr"/>
                      <a:lstStyle/>
                      <a:p>
                        <a:endParaRPr lang="en-GB"/>
                      </a:p>
                    </p:txBody>
                  </p:sp>
                  <p:sp>
                    <p:nvSpPr>
                      <p:cNvPr id="373" name="Vrije vorm: vorm 372">
                        <a:extLst>
                          <a:ext uri="{FF2B5EF4-FFF2-40B4-BE49-F238E27FC236}">
                            <a16:creationId xmlns:a16="http://schemas.microsoft.com/office/drawing/2014/main" id="{C3A35972-8C13-C5B4-8527-6F5D814AA1A6}"/>
                          </a:ext>
                        </a:extLst>
                      </p:cNvPr>
                      <p:cNvSpPr/>
                      <p:nvPr/>
                    </p:nvSpPr>
                    <p:spPr>
                      <a:xfrm>
                        <a:off x="9472846" y="1721609"/>
                        <a:ext cx="341069" cy="381745"/>
                      </a:xfrm>
                      <a:custGeom>
                        <a:avLst/>
                        <a:gdLst>
                          <a:gd name="connsiteX0" fmla="*/ 0 w 341069"/>
                          <a:gd name="connsiteY0" fmla="*/ 307773 h 381745"/>
                          <a:gd name="connsiteX1" fmla="*/ 0 w 341069"/>
                          <a:gd name="connsiteY1" fmla="*/ 378741 h 381745"/>
                          <a:gd name="connsiteX2" fmla="*/ 58932 w 341069"/>
                          <a:gd name="connsiteY2" fmla="*/ 364820 h 381745"/>
                          <a:gd name="connsiteX3" fmla="*/ 161531 w 341069"/>
                          <a:gd name="connsiteY3" fmla="*/ 318917 h 381745"/>
                          <a:gd name="connsiteX4" fmla="*/ 274023 w 341069"/>
                          <a:gd name="connsiteY4" fmla="*/ 240663 h 381745"/>
                          <a:gd name="connsiteX5" fmla="*/ 341067 w 341069"/>
                          <a:gd name="connsiteY5" fmla="*/ 178480 h 381745"/>
                          <a:gd name="connsiteX6" fmla="*/ 313179 w 341069"/>
                          <a:gd name="connsiteY6" fmla="*/ 38498 h 381745"/>
                          <a:gd name="connsiteX7" fmla="*/ 311473 w 341069"/>
                          <a:gd name="connsiteY7" fmla="*/ 36555 h 381745"/>
                          <a:gd name="connsiteX8" fmla="*/ 254815 w 341069"/>
                          <a:gd name="connsiteY8" fmla="*/ 25468 h 381745"/>
                          <a:gd name="connsiteX9" fmla="*/ 228480 w 341069"/>
                          <a:gd name="connsiteY9" fmla="*/ 28501 h 381745"/>
                          <a:gd name="connsiteX10" fmla="*/ 216825 w 341069"/>
                          <a:gd name="connsiteY10" fmla="*/ 7227 h 381745"/>
                          <a:gd name="connsiteX11" fmla="*/ 127104 w 341069"/>
                          <a:gd name="connsiteY11" fmla="*/ 70035 h 381745"/>
                          <a:gd name="connsiteX12" fmla="*/ 127265 w 341069"/>
                          <a:gd name="connsiteY12" fmla="*/ 80108 h 381745"/>
                          <a:gd name="connsiteX13" fmla="*/ 104210 w 341069"/>
                          <a:gd name="connsiteY13" fmla="*/ 101771 h 381745"/>
                          <a:gd name="connsiteX14" fmla="*/ 46357 w 341069"/>
                          <a:gd name="connsiteY14" fmla="*/ 166275 h 381745"/>
                          <a:gd name="connsiteX15" fmla="*/ 41203 w 341069"/>
                          <a:gd name="connsiteY15" fmla="*/ 175628 h 381745"/>
                          <a:gd name="connsiteX16" fmla="*/ 19 w 341069"/>
                          <a:gd name="connsiteY16" fmla="*/ 307764 h 3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069" h="381745">
                            <a:moveTo>
                              <a:pt x="0" y="307773"/>
                            </a:moveTo>
                            <a:cubicBezTo>
                              <a:pt x="644" y="349762"/>
                              <a:pt x="0" y="378741"/>
                              <a:pt x="0" y="378741"/>
                            </a:cubicBezTo>
                            <a:cubicBezTo>
                              <a:pt x="616" y="387392"/>
                              <a:pt x="28021" y="375689"/>
                              <a:pt x="58932" y="364820"/>
                            </a:cubicBezTo>
                            <a:cubicBezTo>
                              <a:pt x="94250" y="352368"/>
                              <a:pt x="137509" y="332781"/>
                              <a:pt x="161531" y="318917"/>
                            </a:cubicBezTo>
                            <a:cubicBezTo>
                              <a:pt x="185146" y="305291"/>
                              <a:pt x="233465" y="271764"/>
                              <a:pt x="274023" y="240663"/>
                            </a:cubicBezTo>
                            <a:cubicBezTo>
                              <a:pt x="310904" y="212396"/>
                              <a:pt x="341380" y="186080"/>
                              <a:pt x="341067" y="178480"/>
                            </a:cubicBezTo>
                            <a:cubicBezTo>
                              <a:pt x="340460" y="162958"/>
                              <a:pt x="331941" y="62350"/>
                              <a:pt x="313179" y="38498"/>
                            </a:cubicBezTo>
                            <a:cubicBezTo>
                              <a:pt x="312638" y="37759"/>
                              <a:pt x="312060" y="37143"/>
                              <a:pt x="311473" y="36555"/>
                            </a:cubicBezTo>
                            <a:cubicBezTo>
                              <a:pt x="300063" y="25288"/>
                              <a:pt x="274563" y="24274"/>
                              <a:pt x="254815" y="25468"/>
                            </a:cubicBezTo>
                            <a:cubicBezTo>
                              <a:pt x="240051" y="26369"/>
                              <a:pt x="228480" y="28501"/>
                              <a:pt x="228480" y="28501"/>
                            </a:cubicBezTo>
                            <a:cubicBezTo>
                              <a:pt x="228480" y="28501"/>
                              <a:pt x="217516" y="23933"/>
                              <a:pt x="216825" y="7227"/>
                            </a:cubicBezTo>
                            <a:cubicBezTo>
                              <a:pt x="200355" y="-26736"/>
                              <a:pt x="127104" y="70035"/>
                              <a:pt x="127104" y="70035"/>
                            </a:cubicBezTo>
                            <a:lnTo>
                              <a:pt x="127265" y="80108"/>
                            </a:lnTo>
                            <a:cubicBezTo>
                              <a:pt x="127265" y="80108"/>
                              <a:pt x="117306" y="89139"/>
                              <a:pt x="104210" y="101771"/>
                            </a:cubicBezTo>
                            <a:cubicBezTo>
                              <a:pt x="83912" y="121377"/>
                              <a:pt x="56118" y="149625"/>
                              <a:pt x="46357" y="166275"/>
                            </a:cubicBezTo>
                            <a:cubicBezTo>
                              <a:pt x="44775" y="168976"/>
                              <a:pt x="43031" y="172112"/>
                              <a:pt x="41203" y="175628"/>
                            </a:cubicBezTo>
                            <a:cubicBezTo>
                              <a:pt x="24458" y="207629"/>
                              <a:pt x="-578" y="269945"/>
                              <a:pt x="19" y="307764"/>
                            </a:cubicBezTo>
                            <a:close/>
                          </a:path>
                        </a:pathLst>
                      </a:custGeom>
                      <a:solidFill>
                        <a:schemeClr val="accent3"/>
                      </a:solidFill>
                      <a:ln w="0" cap="flat">
                        <a:noFill/>
                        <a:prstDash val="solid"/>
                        <a:miter/>
                      </a:ln>
                    </p:spPr>
                    <p:txBody>
                      <a:bodyPr rtlCol="0" anchor="ctr"/>
                      <a:lstStyle/>
                      <a:p>
                        <a:endParaRPr lang="en-GB"/>
                      </a:p>
                    </p:txBody>
                  </p:sp>
                  <p:sp>
                    <p:nvSpPr>
                      <p:cNvPr id="374" name="Vrije vorm: vorm 373">
                        <a:extLst>
                          <a:ext uri="{FF2B5EF4-FFF2-40B4-BE49-F238E27FC236}">
                            <a16:creationId xmlns:a16="http://schemas.microsoft.com/office/drawing/2014/main" id="{1E922335-B293-75D2-2DBA-596A54DEE509}"/>
                          </a:ext>
                        </a:extLst>
                      </p:cNvPr>
                      <p:cNvSpPr/>
                      <p:nvPr/>
                    </p:nvSpPr>
                    <p:spPr>
                      <a:xfrm>
                        <a:off x="9577036" y="1721609"/>
                        <a:ext cx="150605" cy="190935"/>
                      </a:xfrm>
                      <a:custGeom>
                        <a:avLst/>
                        <a:gdLst>
                          <a:gd name="connsiteX0" fmla="*/ 0 w 150605"/>
                          <a:gd name="connsiteY0" fmla="*/ 101780 h 190935"/>
                          <a:gd name="connsiteX1" fmla="*/ 10348 w 150605"/>
                          <a:gd name="connsiteY1" fmla="*/ 161376 h 190935"/>
                          <a:gd name="connsiteX2" fmla="*/ 66333 w 150605"/>
                          <a:gd name="connsiteY2" fmla="*/ 184043 h 190935"/>
                          <a:gd name="connsiteX3" fmla="*/ 121030 w 150605"/>
                          <a:gd name="connsiteY3" fmla="*/ 101193 h 190935"/>
                          <a:gd name="connsiteX4" fmla="*/ 150605 w 150605"/>
                          <a:gd name="connsiteY4" fmla="*/ 25487 h 190935"/>
                          <a:gd name="connsiteX5" fmla="*/ 150605 w 150605"/>
                          <a:gd name="connsiteY5" fmla="*/ 25468 h 190935"/>
                          <a:gd name="connsiteX6" fmla="*/ 124271 w 150605"/>
                          <a:gd name="connsiteY6" fmla="*/ 28501 h 190935"/>
                          <a:gd name="connsiteX7" fmla="*/ 112615 w 150605"/>
                          <a:gd name="connsiteY7" fmla="*/ 7227 h 190935"/>
                          <a:gd name="connsiteX8" fmla="*/ 22894 w 150605"/>
                          <a:gd name="connsiteY8" fmla="*/ 70035 h 190935"/>
                          <a:gd name="connsiteX9" fmla="*/ 23056 w 150605"/>
                          <a:gd name="connsiteY9" fmla="*/ 80108 h 190935"/>
                          <a:gd name="connsiteX10" fmla="*/ 0 w 150605"/>
                          <a:gd name="connsiteY10" fmla="*/ 101771 h 19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605" h="190935">
                            <a:moveTo>
                              <a:pt x="0" y="101780"/>
                            </a:moveTo>
                            <a:cubicBezTo>
                              <a:pt x="6491" y="108622"/>
                              <a:pt x="4558" y="137221"/>
                              <a:pt x="10348" y="161376"/>
                            </a:cubicBezTo>
                            <a:cubicBezTo>
                              <a:pt x="16138" y="185540"/>
                              <a:pt x="36720" y="200408"/>
                              <a:pt x="66333" y="184043"/>
                            </a:cubicBezTo>
                            <a:cubicBezTo>
                              <a:pt x="95937" y="167715"/>
                              <a:pt x="113961" y="125338"/>
                              <a:pt x="121030" y="101193"/>
                            </a:cubicBezTo>
                            <a:cubicBezTo>
                              <a:pt x="128118" y="77038"/>
                              <a:pt x="135775" y="38574"/>
                              <a:pt x="150605" y="25487"/>
                            </a:cubicBezTo>
                            <a:lnTo>
                              <a:pt x="150605" y="25468"/>
                            </a:lnTo>
                            <a:cubicBezTo>
                              <a:pt x="135841" y="26369"/>
                              <a:pt x="124271" y="28501"/>
                              <a:pt x="124271" y="28501"/>
                            </a:cubicBezTo>
                            <a:cubicBezTo>
                              <a:pt x="124271" y="28501"/>
                              <a:pt x="113307" y="23933"/>
                              <a:pt x="112615" y="7227"/>
                            </a:cubicBezTo>
                            <a:cubicBezTo>
                              <a:pt x="96145" y="-26736"/>
                              <a:pt x="22894" y="70035"/>
                              <a:pt x="22894" y="70035"/>
                            </a:cubicBezTo>
                            <a:lnTo>
                              <a:pt x="23056" y="80108"/>
                            </a:lnTo>
                            <a:cubicBezTo>
                              <a:pt x="23056" y="80108"/>
                              <a:pt x="13096" y="89139"/>
                              <a:pt x="0" y="101771"/>
                            </a:cubicBezTo>
                            <a:close/>
                          </a:path>
                        </a:pathLst>
                      </a:custGeom>
                      <a:solidFill>
                        <a:srgbClr val="FFB29E"/>
                      </a:solidFill>
                      <a:ln w="0" cap="flat">
                        <a:noFill/>
                        <a:prstDash val="solid"/>
                        <a:miter/>
                      </a:ln>
                    </p:spPr>
                    <p:txBody>
                      <a:bodyPr rtlCol="0" anchor="ctr"/>
                      <a:lstStyle/>
                      <a:p>
                        <a:endParaRPr lang="en-GB"/>
                      </a:p>
                    </p:txBody>
                  </p:sp>
                  <p:sp>
                    <p:nvSpPr>
                      <p:cNvPr id="375" name="Vrije vorm: vorm 374">
                        <a:extLst>
                          <a:ext uri="{FF2B5EF4-FFF2-40B4-BE49-F238E27FC236}">
                            <a16:creationId xmlns:a16="http://schemas.microsoft.com/office/drawing/2014/main" id="{4F0BCA8E-8523-8410-5416-284E3BD01F73}"/>
                          </a:ext>
                        </a:extLst>
                      </p:cNvPr>
                      <p:cNvSpPr/>
                      <p:nvPr/>
                    </p:nvSpPr>
                    <p:spPr>
                      <a:xfrm>
                        <a:off x="9596396" y="1757322"/>
                        <a:ext cx="35527" cy="63992"/>
                      </a:xfrm>
                      <a:custGeom>
                        <a:avLst/>
                        <a:gdLst>
                          <a:gd name="connsiteX0" fmla="*/ 3535 w 35527"/>
                          <a:gd name="connsiteY0" fmla="*/ 34313 h 63992"/>
                          <a:gd name="connsiteX1" fmla="*/ 0 w 35527"/>
                          <a:gd name="connsiteY1" fmla="*/ 63993 h 63992"/>
                          <a:gd name="connsiteX2" fmla="*/ 34038 w 35527"/>
                          <a:gd name="connsiteY2" fmla="*/ 12196 h 63992"/>
                          <a:gd name="connsiteX3" fmla="*/ 20592 w 35527"/>
                          <a:gd name="connsiteY3" fmla="*/ 5288 h 63992"/>
                          <a:gd name="connsiteX4" fmla="*/ 3535 w 35527"/>
                          <a:gd name="connsiteY4" fmla="*/ 34313 h 63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7" h="63992">
                            <a:moveTo>
                              <a:pt x="3535" y="34313"/>
                            </a:moveTo>
                            <a:cubicBezTo>
                              <a:pt x="3535" y="34313"/>
                              <a:pt x="5146" y="50622"/>
                              <a:pt x="0" y="63993"/>
                            </a:cubicBezTo>
                            <a:cubicBezTo>
                              <a:pt x="14157" y="49873"/>
                              <a:pt x="28182" y="29499"/>
                              <a:pt x="34038" y="12196"/>
                            </a:cubicBezTo>
                            <a:cubicBezTo>
                              <a:pt x="39895" y="-5108"/>
                              <a:pt x="27026" y="-654"/>
                              <a:pt x="20592" y="5288"/>
                            </a:cubicBezTo>
                            <a:cubicBezTo>
                              <a:pt x="14157" y="11229"/>
                              <a:pt x="3535" y="34313"/>
                              <a:pt x="3535" y="34313"/>
                            </a:cubicBezTo>
                            <a:close/>
                          </a:path>
                        </a:pathLst>
                      </a:custGeom>
                      <a:solidFill>
                        <a:srgbClr val="FFD7CD"/>
                      </a:solidFill>
                      <a:ln w="0" cap="flat">
                        <a:noFill/>
                        <a:prstDash val="solid"/>
                        <a:miter/>
                      </a:ln>
                    </p:spPr>
                    <p:txBody>
                      <a:bodyPr rtlCol="0" anchor="ctr"/>
                      <a:lstStyle/>
                      <a:p>
                        <a:endParaRPr lang="en-GB"/>
                      </a:p>
                    </p:txBody>
                  </p:sp>
                  <p:sp>
                    <p:nvSpPr>
                      <p:cNvPr id="376" name="Vrije vorm: vorm 375">
                        <a:extLst>
                          <a:ext uri="{FF2B5EF4-FFF2-40B4-BE49-F238E27FC236}">
                            <a16:creationId xmlns:a16="http://schemas.microsoft.com/office/drawing/2014/main" id="{C3F3EF57-45C8-B40A-1322-6EEF79086965}"/>
                          </a:ext>
                        </a:extLst>
                      </p:cNvPr>
                      <p:cNvSpPr/>
                      <p:nvPr/>
                    </p:nvSpPr>
                    <p:spPr>
                      <a:xfrm>
                        <a:off x="9556817" y="1577655"/>
                        <a:ext cx="132834" cy="214983"/>
                      </a:xfrm>
                      <a:custGeom>
                        <a:avLst/>
                        <a:gdLst>
                          <a:gd name="connsiteX0" fmla="*/ 5475 w 132834"/>
                          <a:gd name="connsiteY0" fmla="*/ 77589 h 214983"/>
                          <a:gd name="connsiteX1" fmla="*/ 651 w 132834"/>
                          <a:gd name="connsiteY1" fmla="*/ 164268 h 214983"/>
                          <a:gd name="connsiteX2" fmla="*/ 43114 w 132834"/>
                          <a:gd name="connsiteY2" fmla="*/ 213980 h 214983"/>
                          <a:gd name="connsiteX3" fmla="*/ 77996 w 132834"/>
                          <a:gd name="connsiteY3" fmla="*/ 186954 h 214983"/>
                          <a:gd name="connsiteX4" fmla="*/ 130958 w 132834"/>
                          <a:gd name="connsiteY4" fmla="*/ 94305 h 214983"/>
                          <a:gd name="connsiteX5" fmla="*/ 84231 w 132834"/>
                          <a:gd name="connsiteY5" fmla="*/ 5845 h 214983"/>
                          <a:gd name="connsiteX6" fmla="*/ 5465 w 132834"/>
                          <a:gd name="connsiteY6" fmla="*/ 77589 h 21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34" h="214983">
                            <a:moveTo>
                              <a:pt x="5475" y="77589"/>
                            </a:moveTo>
                            <a:cubicBezTo>
                              <a:pt x="5475" y="96532"/>
                              <a:pt x="-2248" y="145060"/>
                              <a:pt x="651" y="164268"/>
                            </a:cubicBezTo>
                            <a:cubicBezTo>
                              <a:pt x="3551" y="183476"/>
                              <a:pt x="23811" y="221646"/>
                              <a:pt x="43114" y="213980"/>
                            </a:cubicBezTo>
                            <a:cubicBezTo>
                              <a:pt x="62427" y="206323"/>
                              <a:pt x="77996" y="186954"/>
                              <a:pt x="77996" y="186954"/>
                            </a:cubicBezTo>
                            <a:cubicBezTo>
                              <a:pt x="77996" y="186954"/>
                              <a:pt x="123235" y="177895"/>
                              <a:pt x="130958" y="94305"/>
                            </a:cubicBezTo>
                            <a:cubicBezTo>
                              <a:pt x="138681" y="10706"/>
                              <a:pt x="122449" y="-12397"/>
                              <a:pt x="84231" y="5845"/>
                            </a:cubicBezTo>
                            <a:cubicBezTo>
                              <a:pt x="46004" y="24087"/>
                              <a:pt x="5465" y="77589"/>
                              <a:pt x="5465" y="77589"/>
                            </a:cubicBezTo>
                            <a:close/>
                          </a:path>
                        </a:pathLst>
                      </a:custGeom>
                      <a:solidFill>
                        <a:srgbClr val="FFBFAF"/>
                      </a:solidFill>
                      <a:ln w="0" cap="flat">
                        <a:noFill/>
                        <a:prstDash val="solid"/>
                        <a:miter/>
                      </a:ln>
                    </p:spPr>
                    <p:txBody>
                      <a:bodyPr rtlCol="0" anchor="ctr"/>
                      <a:lstStyle/>
                      <a:p>
                        <a:endParaRPr lang="en-GB"/>
                      </a:p>
                    </p:txBody>
                  </p:sp>
                  <p:sp>
                    <p:nvSpPr>
                      <p:cNvPr id="377" name="Vrije vorm: vorm 376">
                        <a:extLst>
                          <a:ext uri="{FF2B5EF4-FFF2-40B4-BE49-F238E27FC236}">
                            <a16:creationId xmlns:a16="http://schemas.microsoft.com/office/drawing/2014/main" id="{FBCB7FDD-DC15-6385-D63F-63A0277071C4}"/>
                          </a:ext>
                        </a:extLst>
                      </p:cNvPr>
                      <p:cNvSpPr/>
                      <p:nvPr/>
                    </p:nvSpPr>
                    <p:spPr>
                      <a:xfrm>
                        <a:off x="9548797" y="1554466"/>
                        <a:ext cx="173878" cy="288965"/>
                      </a:xfrm>
                      <a:custGeom>
                        <a:avLst/>
                        <a:gdLst>
                          <a:gd name="connsiteX0" fmla="*/ 173878 w 173878"/>
                          <a:gd name="connsiteY0" fmla="*/ 98409 h 288965"/>
                          <a:gd name="connsiteX1" fmla="*/ 150719 w 173878"/>
                          <a:gd name="connsiteY1" fmla="*/ 214217 h 288965"/>
                          <a:gd name="connsiteX2" fmla="*/ 107090 w 173878"/>
                          <a:gd name="connsiteY2" fmla="*/ 288966 h 288965"/>
                          <a:gd name="connsiteX3" fmla="*/ 117353 w 173878"/>
                          <a:gd name="connsiteY3" fmla="*/ 199463 h 288965"/>
                          <a:gd name="connsiteX4" fmla="*/ 92336 w 173878"/>
                          <a:gd name="connsiteY4" fmla="*/ 270383 h 288965"/>
                          <a:gd name="connsiteX5" fmla="*/ 113875 w 173878"/>
                          <a:gd name="connsiteY5" fmla="*/ 142018 h 288965"/>
                          <a:gd name="connsiteX6" fmla="*/ 112909 w 173878"/>
                          <a:gd name="connsiteY6" fmla="*/ 54165 h 288965"/>
                          <a:gd name="connsiteX7" fmla="*/ 53057 w 173878"/>
                          <a:gd name="connsiteY7" fmla="*/ 88715 h 288965"/>
                          <a:gd name="connsiteX8" fmla="*/ 0 w 173878"/>
                          <a:gd name="connsiteY8" fmla="*/ 99565 h 288965"/>
                          <a:gd name="connsiteX9" fmla="*/ 117344 w 173878"/>
                          <a:gd name="connsiteY9" fmla="*/ 1278 h 288965"/>
                          <a:gd name="connsiteX10" fmla="*/ 173869 w 173878"/>
                          <a:gd name="connsiteY10" fmla="*/ 98399 h 28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878" h="288965">
                            <a:moveTo>
                              <a:pt x="173878" y="98409"/>
                            </a:moveTo>
                            <a:cubicBezTo>
                              <a:pt x="171102" y="126477"/>
                              <a:pt x="172950" y="166069"/>
                              <a:pt x="150719" y="214217"/>
                            </a:cubicBezTo>
                            <a:cubicBezTo>
                              <a:pt x="128478" y="262366"/>
                              <a:pt x="107090" y="288966"/>
                              <a:pt x="107090" y="288966"/>
                            </a:cubicBezTo>
                            <a:cubicBezTo>
                              <a:pt x="107090" y="288966"/>
                              <a:pt x="119210" y="231805"/>
                              <a:pt x="117353" y="199463"/>
                            </a:cubicBezTo>
                            <a:cubicBezTo>
                              <a:pt x="109943" y="236676"/>
                              <a:pt x="104380" y="249516"/>
                              <a:pt x="92336" y="270383"/>
                            </a:cubicBezTo>
                            <a:cubicBezTo>
                              <a:pt x="93900" y="235245"/>
                              <a:pt x="110019" y="175450"/>
                              <a:pt x="113875" y="142018"/>
                            </a:cubicBezTo>
                            <a:cubicBezTo>
                              <a:pt x="117742" y="108577"/>
                              <a:pt x="126422" y="60495"/>
                              <a:pt x="112909" y="54165"/>
                            </a:cubicBezTo>
                            <a:cubicBezTo>
                              <a:pt x="99396" y="47834"/>
                              <a:pt x="69470" y="80006"/>
                              <a:pt x="53057" y="88715"/>
                            </a:cubicBezTo>
                            <a:cubicBezTo>
                              <a:pt x="36654" y="97423"/>
                              <a:pt x="6283" y="105544"/>
                              <a:pt x="0" y="99565"/>
                            </a:cubicBezTo>
                            <a:cubicBezTo>
                              <a:pt x="0" y="99565"/>
                              <a:pt x="81211" y="-13164"/>
                              <a:pt x="117344" y="1278"/>
                            </a:cubicBezTo>
                            <a:cubicBezTo>
                              <a:pt x="153476" y="15720"/>
                              <a:pt x="173869" y="98399"/>
                              <a:pt x="173869" y="98399"/>
                            </a:cubicBezTo>
                            <a:close/>
                          </a:path>
                        </a:pathLst>
                      </a:custGeom>
                      <a:solidFill>
                        <a:schemeClr val="accent2"/>
                      </a:solidFill>
                      <a:ln w="0" cap="flat">
                        <a:noFill/>
                        <a:prstDash val="solid"/>
                        <a:miter/>
                      </a:ln>
                    </p:spPr>
                    <p:txBody>
                      <a:bodyPr rtlCol="0" anchor="ctr"/>
                      <a:lstStyle/>
                      <a:p>
                        <a:endParaRPr lang="en-GB"/>
                      </a:p>
                    </p:txBody>
                  </p:sp>
                  <p:sp>
                    <p:nvSpPr>
                      <p:cNvPr id="378" name="Vrije vorm: vorm 377">
                        <a:extLst>
                          <a:ext uri="{FF2B5EF4-FFF2-40B4-BE49-F238E27FC236}">
                            <a16:creationId xmlns:a16="http://schemas.microsoft.com/office/drawing/2014/main" id="{0A7367DD-3C89-EE43-C72D-646A96276740}"/>
                          </a:ext>
                        </a:extLst>
                      </p:cNvPr>
                      <p:cNvSpPr/>
                      <p:nvPr/>
                    </p:nvSpPr>
                    <p:spPr>
                      <a:xfrm>
                        <a:off x="9657414" y="1634373"/>
                        <a:ext cx="25849" cy="62122"/>
                      </a:xfrm>
                      <a:custGeom>
                        <a:avLst/>
                        <a:gdLst>
                          <a:gd name="connsiteX0" fmla="*/ 3335 w 25849"/>
                          <a:gd name="connsiteY0" fmla="*/ 17867 h 62122"/>
                          <a:gd name="connsiteX1" fmla="*/ 23282 w 25849"/>
                          <a:gd name="connsiteY1" fmla="*/ 810 h 62122"/>
                          <a:gd name="connsiteX2" fmla="*/ 5268 w 25849"/>
                          <a:gd name="connsiteY2" fmla="*/ 62111 h 62122"/>
                          <a:gd name="connsiteX3" fmla="*/ 3335 w 25849"/>
                          <a:gd name="connsiteY3" fmla="*/ 17867 h 62122"/>
                        </a:gdLst>
                        <a:ahLst/>
                        <a:cxnLst>
                          <a:cxn ang="0">
                            <a:pos x="connsiteX0" y="connsiteY0"/>
                          </a:cxn>
                          <a:cxn ang="0">
                            <a:pos x="connsiteX1" y="connsiteY1"/>
                          </a:cxn>
                          <a:cxn ang="0">
                            <a:pos x="connsiteX2" y="connsiteY2"/>
                          </a:cxn>
                          <a:cxn ang="0">
                            <a:pos x="connsiteX3" y="connsiteY3"/>
                          </a:cxn>
                        </a:cxnLst>
                        <a:rect l="l" t="t" r="r" b="b"/>
                        <a:pathLst>
                          <a:path w="25849" h="62122">
                            <a:moveTo>
                              <a:pt x="3335" y="17867"/>
                            </a:moveTo>
                            <a:cubicBezTo>
                              <a:pt x="3335" y="17867"/>
                              <a:pt x="14365" y="-4478"/>
                              <a:pt x="23282" y="810"/>
                            </a:cubicBezTo>
                            <a:cubicBezTo>
                              <a:pt x="32199" y="6097"/>
                              <a:pt x="15853" y="63059"/>
                              <a:pt x="5268" y="62111"/>
                            </a:cubicBezTo>
                            <a:cubicBezTo>
                              <a:pt x="-5326" y="61163"/>
                              <a:pt x="3335" y="17867"/>
                              <a:pt x="3335" y="17867"/>
                            </a:cubicBezTo>
                            <a:close/>
                          </a:path>
                        </a:pathLst>
                      </a:custGeom>
                      <a:solidFill>
                        <a:srgbClr val="FFBFAF"/>
                      </a:solidFill>
                      <a:ln w="0" cap="flat">
                        <a:noFill/>
                        <a:prstDash val="solid"/>
                        <a:miter/>
                      </a:ln>
                    </p:spPr>
                    <p:txBody>
                      <a:bodyPr rtlCol="0" anchor="ctr"/>
                      <a:lstStyle/>
                      <a:p>
                        <a:endParaRPr lang="en-GB"/>
                      </a:p>
                    </p:txBody>
                  </p:sp>
                  <p:sp>
                    <p:nvSpPr>
                      <p:cNvPr id="379" name="Vrije vorm: vorm 378">
                        <a:extLst>
                          <a:ext uri="{FF2B5EF4-FFF2-40B4-BE49-F238E27FC236}">
                            <a16:creationId xmlns:a16="http://schemas.microsoft.com/office/drawing/2014/main" id="{B31727F7-981A-CB49-1C7A-4D3DF50FD45F}"/>
                          </a:ext>
                        </a:extLst>
                      </p:cNvPr>
                      <p:cNvSpPr/>
                      <p:nvPr/>
                    </p:nvSpPr>
                    <p:spPr>
                      <a:xfrm>
                        <a:off x="9736382" y="1759922"/>
                        <a:ext cx="77513" cy="202350"/>
                      </a:xfrm>
                      <a:custGeom>
                        <a:avLst/>
                        <a:gdLst>
                          <a:gd name="connsiteX0" fmla="*/ 10467 w 77513"/>
                          <a:gd name="connsiteY0" fmla="*/ 202350 h 202350"/>
                          <a:gd name="connsiteX1" fmla="*/ 77512 w 77513"/>
                          <a:gd name="connsiteY1" fmla="*/ 140167 h 202350"/>
                          <a:gd name="connsiteX2" fmla="*/ 49623 w 77513"/>
                          <a:gd name="connsiteY2" fmla="*/ 185 h 202350"/>
                          <a:gd name="connsiteX3" fmla="*/ 953 w 77513"/>
                          <a:gd name="connsiteY3" fmla="*/ 72868 h 202350"/>
                          <a:gd name="connsiteX4" fmla="*/ 10467 w 77513"/>
                          <a:gd name="connsiteY4" fmla="*/ 202350 h 20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3" h="202350">
                            <a:moveTo>
                              <a:pt x="10467" y="202350"/>
                            </a:moveTo>
                            <a:cubicBezTo>
                              <a:pt x="47349" y="174083"/>
                              <a:pt x="77824" y="147767"/>
                              <a:pt x="77512" y="140167"/>
                            </a:cubicBezTo>
                            <a:cubicBezTo>
                              <a:pt x="76905" y="124645"/>
                              <a:pt x="68386" y="24037"/>
                              <a:pt x="49623" y="185"/>
                            </a:cubicBezTo>
                            <a:cubicBezTo>
                              <a:pt x="39000" y="-2553"/>
                              <a:pt x="6089" y="25250"/>
                              <a:pt x="953" y="72868"/>
                            </a:cubicBezTo>
                            <a:cubicBezTo>
                              <a:pt x="-2884" y="108384"/>
                              <a:pt x="5796" y="172235"/>
                              <a:pt x="10467" y="202350"/>
                            </a:cubicBezTo>
                            <a:close/>
                          </a:path>
                        </a:pathLst>
                      </a:custGeom>
                      <a:solidFill>
                        <a:schemeClr val="accent3"/>
                      </a:solidFill>
                      <a:ln w="0" cap="flat">
                        <a:noFill/>
                        <a:prstDash val="solid"/>
                        <a:miter/>
                      </a:ln>
                    </p:spPr>
                    <p:txBody>
                      <a:bodyPr rtlCol="0" anchor="ctr"/>
                      <a:lstStyle/>
                      <a:p>
                        <a:endParaRPr lang="en-GB"/>
                      </a:p>
                    </p:txBody>
                  </p:sp>
                  <p:sp>
                    <p:nvSpPr>
                      <p:cNvPr id="380" name="Vrije vorm: vorm 379">
                        <a:extLst>
                          <a:ext uri="{FF2B5EF4-FFF2-40B4-BE49-F238E27FC236}">
                            <a16:creationId xmlns:a16="http://schemas.microsoft.com/office/drawing/2014/main" id="{1FCF2E64-0031-5919-62A8-36EE2412BE3F}"/>
                          </a:ext>
                        </a:extLst>
                      </p:cNvPr>
                      <p:cNvSpPr/>
                      <p:nvPr/>
                    </p:nvSpPr>
                    <p:spPr>
                      <a:xfrm>
                        <a:off x="9472845" y="1897247"/>
                        <a:ext cx="68778" cy="206108"/>
                      </a:xfrm>
                      <a:custGeom>
                        <a:avLst/>
                        <a:gdLst>
                          <a:gd name="connsiteX0" fmla="*/ 1 w 68778"/>
                          <a:gd name="connsiteY0" fmla="*/ 132136 h 206108"/>
                          <a:gd name="connsiteX1" fmla="*/ 1 w 68778"/>
                          <a:gd name="connsiteY1" fmla="*/ 203103 h 206108"/>
                          <a:gd name="connsiteX2" fmla="*/ 58933 w 68778"/>
                          <a:gd name="connsiteY2" fmla="*/ 189183 h 206108"/>
                          <a:gd name="connsiteX3" fmla="*/ 68410 w 68778"/>
                          <a:gd name="connsiteY3" fmla="*/ 67385 h 206108"/>
                          <a:gd name="connsiteX4" fmla="*/ 41194 w 68778"/>
                          <a:gd name="connsiteY4" fmla="*/ 0 h 206108"/>
                          <a:gd name="connsiteX5" fmla="*/ 10 w 68778"/>
                          <a:gd name="connsiteY5" fmla="*/ 132136 h 20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78" h="206108">
                            <a:moveTo>
                              <a:pt x="1" y="132136"/>
                            </a:moveTo>
                            <a:cubicBezTo>
                              <a:pt x="645" y="174125"/>
                              <a:pt x="1" y="203103"/>
                              <a:pt x="1" y="203103"/>
                            </a:cubicBezTo>
                            <a:cubicBezTo>
                              <a:pt x="617" y="211755"/>
                              <a:pt x="28022" y="200052"/>
                              <a:pt x="58933" y="189183"/>
                            </a:cubicBezTo>
                            <a:cubicBezTo>
                              <a:pt x="63653" y="156793"/>
                              <a:pt x="70438" y="102040"/>
                              <a:pt x="68410" y="67385"/>
                            </a:cubicBezTo>
                            <a:cubicBezTo>
                              <a:pt x="65406" y="15617"/>
                              <a:pt x="53409" y="986"/>
                              <a:pt x="41194" y="0"/>
                            </a:cubicBezTo>
                            <a:cubicBezTo>
                              <a:pt x="24450" y="32001"/>
                              <a:pt x="-587" y="94316"/>
                              <a:pt x="10" y="132136"/>
                            </a:cubicBezTo>
                            <a:close/>
                          </a:path>
                        </a:pathLst>
                      </a:custGeom>
                      <a:solidFill>
                        <a:schemeClr val="accent3"/>
                      </a:solidFill>
                      <a:ln w="0" cap="flat">
                        <a:noFill/>
                        <a:prstDash val="solid"/>
                        <a:miter/>
                      </a:ln>
                    </p:spPr>
                    <p:txBody>
                      <a:bodyPr rtlCol="0" anchor="ctr"/>
                      <a:lstStyle/>
                      <a:p>
                        <a:endParaRPr lang="en-GB"/>
                      </a:p>
                    </p:txBody>
                  </p:sp>
                </p:grpSp>
              </p:grpSp>
            </p:grpSp>
            <p:grpSp>
              <p:nvGrpSpPr>
                <p:cNvPr id="413" name="Graphic 299">
                  <a:extLst>
                    <a:ext uri="{FF2B5EF4-FFF2-40B4-BE49-F238E27FC236}">
                      <a16:creationId xmlns:a16="http://schemas.microsoft.com/office/drawing/2014/main" id="{0A640DB9-BB9D-45A1-9CC6-1E84C36FE16E}"/>
                    </a:ext>
                  </a:extLst>
                </p:cNvPr>
                <p:cNvGrpSpPr/>
                <p:nvPr/>
              </p:nvGrpSpPr>
              <p:grpSpPr>
                <a:xfrm>
                  <a:off x="8652398" y="1731178"/>
                  <a:ext cx="184387" cy="259824"/>
                  <a:chOff x="8652398" y="1731178"/>
                  <a:chExt cx="184387" cy="259824"/>
                </a:xfrm>
              </p:grpSpPr>
              <p:sp>
                <p:nvSpPr>
                  <p:cNvPr id="414" name="Vrije vorm: vorm 413">
                    <a:extLst>
                      <a:ext uri="{FF2B5EF4-FFF2-40B4-BE49-F238E27FC236}">
                        <a16:creationId xmlns:a16="http://schemas.microsoft.com/office/drawing/2014/main" id="{62B8E5DA-610B-751A-09C3-F243420D60F2}"/>
                      </a:ext>
                    </a:extLst>
                  </p:cNvPr>
                  <p:cNvSpPr/>
                  <p:nvPr/>
                </p:nvSpPr>
                <p:spPr>
                  <a:xfrm>
                    <a:off x="8652398" y="1731178"/>
                    <a:ext cx="164307" cy="248329"/>
                  </a:xfrm>
                  <a:custGeom>
                    <a:avLst/>
                    <a:gdLst>
                      <a:gd name="connsiteX0" fmla="*/ 0 w 164307"/>
                      <a:gd name="connsiteY0" fmla="*/ 219078 h 248329"/>
                      <a:gd name="connsiteX1" fmla="*/ 41032 w 164307"/>
                      <a:gd name="connsiteY1" fmla="*/ 242769 h 248329"/>
                      <a:gd name="connsiteX2" fmla="*/ 123276 w 164307"/>
                      <a:gd name="connsiteY2" fmla="*/ 195284 h 248329"/>
                      <a:gd name="connsiteX3" fmla="*/ 164308 w 164307"/>
                      <a:gd name="connsiteY3" fmla="*/ 124212 h 248329"/>
                      <a:gd name="connsiteX4" fmla="*/ 164308 w 164307"/>
                      <a:gd name="connsiteY4" fmla="*/ 29251 h 248329"/>
                      <a:gd name="connsiteX5" fmla="*/ 123276 w 164307"/>
                      <a:gd name="connsiteY5" fmla="*/ 5561 h 248329"/>
                      <a:gd name="connsiteX6" fmla="*/ 41032 w 164307"/>
                      <a:gd name="connsiteY6" fmla="*/ 53046 h 248329"/>
                      <a:gd name="connsiteX7" fmla="*/ 0 w 164307"/>
                      <a:gd name="connsiteY7" fmla="*/ 124118 h 248329"/>
                      <a:gd name="connsiteX8" fmla="*/ 0 w 164307"/>
                      <a:gd name="connsiteY8" fmla="*/ 219078 h 24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307" h="248329">
                        <a:moveTo>
                          <a:pt x="0" y="219078"/>
                        </a:moveTo>
                        <a:cubicBezTo>
                          <a:pt x="0" y="245138"/>
                          <a:pt x="18460" y="255799"/>
                          <a:pt x="41032" y="242769"/>
                        </a:cubicBezTo>
                        <a:lnTo>
                          <a:pt x="123276" y="195284"/>
                        </a:lnTo>
                        <a:cubicBezTo>
                          <a:pt x="145848" y="182254"/>
                          <a:pt x="164308" y="150272"/>
                          <a:pt x="164308" y="124212"/>
                        </a:cubicBezTo>
                        <a:lnTo>
                          <a:pt x="164308" y="29251"/>
                        </a:lnTo>
                        <a:cubicBezTo>
                          <a:pt x="164308" y="3192"/>
                          <a:pt x="145848" y="-7469"/>
                          <a:pt x="123276" y="5561"/>
                        </a:cubicBezTo>
                        <a:lnTo>
                          <a:pt x="41032" y="53046"/>
                        </a:lnTo>
                        <a:cubicBezTo>
                          <a:pt x="18460" y="66076"/>
                          <a:pt x="0" y="98058"/>
                          <a:pt x="0" y="124118"/>
                        </a:cubicBezTo>
                        <a:lnTo>
                          <a:pt x="0" y="219078"/>
                        </a:lnTo>
                        <a:close/>
                      </a:path>
                    </a:pathLst>
                  </a:custGeom>
                  <a:solidFill>
                    <a:schemeClr val="bg1">
                      <a:lumMod val="90000"/>
                      <a:alpha val="60000"/>
                    </a:schemeClr>
                  </a:solidFill>
                  <a:ln w="0" cap="flat">
                    <a:noFill/>
                    <a:prstDash val="solid"/>
                    <a:miter/>
                  </a:ln>
                </p:spPr>
                <p:txBody>
                  <a:bodyPr rtlCol="0" anchor="ctr"/>
                  <a:lstStyle/>
                  <a:p>
                    <a:endParaRPr lang="en-GB"/>
                  </a:p>
                </p:txBody>
              </p:sp>
              <p:sp>
                <p:nvSpPr>
                  <p:cNvPr id="415" name="Vrije vorm: vorm 414">
                    <a:extLst>
                      <a:ext uri="{FF2B5EF4-FFF2-40B4-BE49-F238E27FC236}">
                        <a16:creationId xmlns:a16="http://schemas.microsoft.com/office/drawing/2014/main" id="{60A3A8F7-4575-35A4-E5BB-88197CE0FEC4}"/>
                      </a:ext>
                    </a:extLst>
                  </p:cNvPr>
                  <p:cNvSpPr/>
                  <p:nvPr/>
                </p:nvSpPr>
                <p:spPr>
                  <a:xfrm>
                    <a:off x="8672478" y="1742673"/>
                    <a:ext cx="164307" cy="248329"/>
                  </a:xfrm>
                  <a:custGeom>
                    <a:avLst/>
                    <a:gdLst>
                      <a:gd name="connsiteX0" fmla="*/ 0 w 164307"/>
                      <a:gd name="connsiteY0" fmla="*/ 219078 h 248329"/>
                      <a:gd name="connsiteX1" fmla="*/ 41032 w 164307"/>
                      <a:gd name="connsiteY1" fmla="*/ 242769 h 248329"/>
                      <a:gd name="connsiteX2" fmla="*/ 123276 w 164307"/>
                      <a:gd name="connsiteY2" fmla="*/ 195284 h 248329"/>
                      <a:gd name="connsiteX3" fmla="*/ 164308 w 164307"/>
                      <a:gd name="connsiteY3" fmla="*/ 124212 h 248329"/>
                      <a:gd name="connsiteX4" fmla="*/ 164308 w 164307"/>
                      <a:gd name="connsiteY4" fmla="*/ 29251 h 248329"/>
                      <a:gd name="connsiteX5" fmla="*/ 123276 w 164307"/>
                      <a:gd name="connsiteY5" fmla="*/ 5561 h 248329"/>
                      <a:gd name="connsiteX6" fmla="*/ 41032 w 164307"/>
                      <a:gd name="connsiteY6" fmla="*/ 53046 h 248329"/>
                      <a:gd name="connsiteX7" fmla="*/ 0 w 164307"/>
                      <a:gd name="connsiteY7" fmla="*/ 124118 h 248329"/>
                      <a:gd name="connsiteX8" fmla="*/ 0 w 164307"/>
                      <a:gd name="connsiteY8" fmla="*/ 219078 h 24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307" h="248329">
                        <a:moveTo>
                          <a:pt x="0" y="219078"/>
                        </a:moveTo>
                        <a:cubicBezTo>
                          <a:pt x="0" y="245138"/>
                          <a:pt x="18460" y="255799"/>
                          <a:pt x="41032" y="242769"/>
                        </a:cubicBezTo>
                        <a:lnTo>
                          <a:pt x="123276" y="195284"/>
                        </a:lnTo>
                        <a:cubicBezTo>
                          <a:pt x="145848" y="182254"/>
                          <a:pt x="164308" y="150272"/>
                          <a:pt x="164308" y="124212"/>
                        </a:cubicBezTo>
                        <a:lnTo>
                          <a:pt x="164308" y="29251"/>
                        </a:lnTo>
                        <a:cubicBezTo>
                          <a:pt x="164308" y="3192"/>
                          <a:pt x="145848" y="-7469"/>
                          <a:pt x="123276" y="5561"/>
                        </a:cubicBezTo>
                        <a:lnTo>
                          <a:pt x="41032" y="53046"/>
                        </a:lnTo>
                        <a:cubicBezTo>
                          <a:pt x="18460" y="66076"/>
                          <a:pt x="0" y="98058"/>
                          <a:pt x="0" y="124118"/>
                        </a:cubicBezTo>
                        <a:lnTo>
                          <a:pt x="0" y="219078"/>
                        </a:lnTo>
                        <a:close/>
                      </a:path>
                    </a:pathLst>
                  </a:custGeom>
                  <a:solidFill>
                    <a:schemeClr val="bg2"/>
                  </a:solidFill>
                  <a:ln w="0" cap="flat">
                    <a:noFill/>
                    <a:prstDash val="solid"/>
                    <a:miter/>
                  </a:ln>
                </p:spPr>
                <p:txBody>
                  <a:bodyPr rtlCol="0" anchor="ctr"/>
                  <a:lstStyle/>
                  <a:p>
                    <a:endParaRPr lang="en-GB"/>
                  </a:p>
                </p:txBody>
              </p:sp>
              <p:sp>
                <p:nvSpPr>
                  <p:cNvPr id="416" name="Vrije vorm: vorm 415">
                    <a:extLst>
                      <a:ext uri="{FF2B5EF4-FFF2-40B4-BE49-F238E27FC236}">
                        <a16:creationId xmlns:a16="http://schemas.microsoft.com/office/drawing/2014/main" id="{8A3A1F74-49AC-56E8-16A9-BDC01E3CEDF7}"/>
                      </a:ext>
                    </a:extLst>
                  </p:cNvPr>
                  <p:cNvSpPr/>
                  <p:nvPr/>
                </p:nvSpPr>
                <p:spPr>
                  <a:xfrm>
                    <a:off x="8670361" y="1742337"/>
                    <a:ext cx="154370" cy="245918"/>
                  </a:xfrm>
                  <a:custGeom>
                    <a:avLst/>
                    <a:gdLst>
                      <a:gd name="connsiteX0" fmla="*/ 154370 w 154370"/>
                      <a:gd name="connsiteY0" fmla="*/ 3082 h 245918"/>
                      <a:gd name="connsiteX1" fmla="*/ 150873 w 154370"/>
                      <a:gd name="connsiteY1" fmla="*/ 1670 h 245918"/>
                      <a:gd name="connsiteX2" fmla="*/ 140450 w 154370"/>
                      <a:gd name="connsiteY2" fmla="*/ 1035 h 245918"/>
                      <a:gd name="connsiteX3" fmla="*/ 125354 w 154370"/>
                      <a:gd name="connsiteY3" fmla="*/ 6929 h 245918"/>
                      <a:gd name="connsiteX4" fmla="*/ 106961 w 154370"/>
                      <a:gd name="connsiteY4" fmla="*/ 18073 h 245918"/>
                      <a:gd name="connsiteX5" fmla="*/ 60708 w 154370"/>
                      <a:gd name="connsiteY5" fmla="*/ 45611 h 245918"/>
                      <a:gd name="connsiteX6" fmla="*/ 47763 w 154370"/>
                      <a:gd name="connsiteY6" fmla="*/ 53173 h 245918"/>
                      <a:gd name="connsiteX7" fmla="*/ 44475 w 154370"/>
                      <a:gd name="connsiteY7" fmla="*/ 55097 h 245918"/>
                      <a:gd name="connsiteX8" fmla="*/ 41471 w 154370"/>
                      <a:gd name="connsiteY8" fmla="*/ 57182 h 245918"/>
                      <a:gd name="connsiteX9" fmla="*/ 35311 w 154370"/>
                      <a:gd name="connsiteY9" fmla="*/ 61730 h 245918"/>
                      <a:gd name="connsiteX10" fmla="*/ 16226 w 154370"/>
                      <a:gd name="connsiteY10" fmla="*/ 85212 h 245918"/>
                      <a:gd name="connsiteX11" fmla="*/ 5423 w 154370"/>
                      <a:gd name="connsiteY11" fmla="*/ 113641 h 245918"/>
                      <a:gd name="connsiteX12" fmla="*/ 4182 w 154370"/>
                      <a:gd name="connsiteY12" fmla="*/ 143547 h 245918"/>
                      <a:gd name="connsiteX13" fmla="*/ 3462 w 154370"/>
                      <a:gd name="connsiteY13" fmla="*/ 197382 h 245918"/>
                      <a:gd name="connsiteX14" fmla="*/ 3007 w 154370"/>
                      <a:gd name="connsiteY14" fmla="*/ 218883 h 245918"/>
                      <a:gd name="connsiteX15" fmla="*/ 5452 w 154370"/>
                      <a:gd name="connsiteY15" fmla="*/ 234898 h 245918"/>
                      <a:gd name="connsiteX16" fmla="*/ 11223 w 154370"/>
                      <a:gd name="connsiteY16" fmla="*/ 243607 h 245918"/>
                      <a:gd name="connsiteX17" fmla="*/ 14189 w 154370"/>
                      <a:gd name="connsiteY17" fmla="*/ 245919 h 245918"/>
                      <a:gd name="connsiteX18" fmla="*/ 11052 w 154370"/>
                      <a:gd name="connsiteY18" fmla="*/ 243796 h 245918"/>
                      <a:gd name="connsiteX19" fmla="*/ 4609 w 154370"/>
                      <a:gd name="connsiteY19" fmla="*/ 235258 h 245918"/>
                      <a:gd name="connsiteX20" fmla="*/ 1254 w 154370"/>
                      <a:gd name="connsiteY20" fmla="*/ 218874 h 245918"/>
                      <a:gd name="connsiteX21" fmla="*/ 799 w 154370"/>
                      <a:gd name="connsiteY21" fmla="*/ 197372 h 245918"/>
                      <a:gd name="connsiteX22" fmla="*/ 79 w 154370"/>
                      <a:gd name="connsiteY22" fmla="*/ 143538 h 245918"/>
                      <a:gd name="connsiteX23" fmla="*/ 1074 w 154370"/>
                      <a:gd name="connsiteY23" fmla="*/ 112854 h 245918"/>
                      <a:gd name="connsiteX24" fmla="*/ 12133 w 154370"/>
                      <a:gd name="connsiteY24" fmla="*/ 82834 h 245918"/>
                      <a:gd name="connsiteX25" fmla="*/ 32724 w 154370"/>
                      <a:gd name="connsiteY25" fmla="*/ 58148 h 245918"/>
                      <a:gd name="connsiteX26" fmla="*/ 39017 w 154370"/>
                      <a:gd name="connsiteY26" fmla="*/ 53609 h 245918"/>
                      <a:gd name="connsiteX27" fmla="*/ 42333 w 154370"/>
                      <a:gd name="connsiteY27" fmla="*/ 51363 h 245918"/>
                      <a:gd name="connsiteX28" fmla="*/ 45640 w 154370"/>
                      <a:gd name="connsiteY28" fmla="*/ 49477 h 245918"/>
                      <a:gd name="connsiteX29" fmla="*/ 58661 w 154370"/>
                      <a:gd name="connsiteY29" fmla="*/ 42048 h 245918"/>
                      <a:gd name="connsiteX30" fmla="*/ 105644 w 154370"/>
                      <a:gd name="connsiteY30" fmla="*/ 15761 h 245918"/>
                      <a:gd name="connsiteX31" fmla="*/ 124492 w 154370"/>
                      <a:gd name="connsiteY31" fmla="*/ 5404 h 245918"/>
                      <a:gd name="connsiteX32" fmla="*/ 140355 w 154370"/>
                      <a:gd name="connsiteY32" fmla="*/ 116 h 245918"/>
                      <a:gd name="connsiteX33" fmla="*/ 150978 w 154370"/>
                      <a:gd name="connsiteY33" fmla="*/ 1433 h 245918"/>
                      <a:gd name="connsiteX34" fmla="*/ 154370 w 154370"/>
                      <a:gd name="connsiteY34" fmla="*/ 3082 h 24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4370" h="245918">
                        <a:moveTo>
                          <a:pt x="154370" y="3082"/>
                        </a:moveTo>
                        <a:cubicBezTo>
                          <a:pt x="154370" y="3082"/>
                          <a:pt x="153195" y="2475"/>
                          <a:pt x="150873" y="1670"/>
                        </a:cubicBezTo>
                        <a:cubicBezTo>
                          <a:pt x="148552" y="940"/>
                          <a:pt x="144941" y="419"/>
                          <a:pt x="140450" y="1035"/>
                        </a:cubicBezTo>
                        <a:cubicBezTo>
                          <a:pt x="135958" y="1651"/>
                          <a:pt x="130727" y="3613"/>
                          <a:pt x="125354" y="6929"/>
                        </a:cubicBezTo>
                        <a:cubicBezTo>
                          <a:pt x="119877" y="10246"/>
                          <a:pt x="113698" y="13989"/>
                          <a:pt x="106961" y="18073"/>
                        </a:cubicBezTo>
                        <a:cubicBezTo>
                          <a:pt x="93419" y="26119"/>
                          <a:pt x="77717" y="35689"/>
                          <a:pt x="60708" y="45611"/>
                        </a:cubicBezTo>
                        <a:cubicBezTo>
                          <a:pt x="56453" y="48094"/>
                          <a:pt x="52132" y="50624"/>
                          <a:pt x="47763" y="53173"/>
                        </a:cubicBezTo>
                        <a:lnTo>
                          <a:pt x="44475" y="55097"/>
                        </a:lnTo>
                        <a:lnTo>
                          <a:pt x="41471" y="57182"/>
                        </a:lnTo>
                        <a:cubicBezTo>
                          <a:pt x="39443" y="58698"/>
                          <a:pt x="37112" y="60024"/>
                          <a:pt x="35311" y="61730"/>
                        </a:cubicBezTo>
                        <a:cubicBezTo>
                          <a:pt x="27854" y="68108"/>
                          <a:pt x="21542" y="76494"/>
                          <a:pt x="16226" y="85212"/>
                        </a:cubicBezTo>
                        <a:cubicBezTo>
                          <a:pt x="11346" y="94214"/>
                          <a:pt x="7243" y="103738"/>
                          <a:pt x="5423" y="113641"/>
                        </a:cubicBezTo>
                        <a:cubicBezTo>
                          <a:pt x="3850" y="123373"/>
                          <a:pt x="4324" y="133721"/>
                          <a:pt x="4182" y="143547"/>
                        </a:cubicBezTo>
                        <a:cubicBezTo>
                          <a:pt x="4106" y="163239"/>
                          <a:pt x="3651" y="181623"/>
                          <a:pt x="3462" y="197382"/>
                        </a:cubicBezTo>
                        <a:cubicBezTo>
                          <a:pt x="3301" y="205256"/>
                          <a:pt x="3149" y="212477"/>
                          <a:pt x="3007" y="218883"/>
                        </a:cubicBezTo>
                        <a:cubicBezTo>
                          <a:pt x="2827" y="225261"/>
                          <a:pt x="3737" y="230672"/>
                          <a:pt x="5452" y="234898"/>
                        </a:cubicBezTo>
                        <a:cubicBezTo>
                          <a:pt x="7167" y="239086"/>
                          <a:pt x="9422" y="241948"/>
                          <a:pt x="11223" y="243607"/>
                        </a:cubicBezTo>
                        <a:cubicBezTo>
                          <a:pt x="13071" y="245199"/>
                          <a:pt x="14189" y="245919"/>
                          <a:pt x="14189" y="245919"/>
                        </a:cubicBezTo>
                        <a:cubicBezTo>
                          <a:pt x="14189" y="245919"/>
                          <a:pt x="13033" y="245284"/>
                          <a:pt x="11052" y="243796"/>
                        </a:cubicBezTo>
                        <a:cubicBezTo>
                          <a:pt x="9138" y="242242"/>
                          <a:pt x="6570" y="239513"/>
                          <a:pt x="4609" y="235258"/>
                        </a:cubicBezTo>
                        <a:cubicBezTo>
                          <a:pt x="2628" y="231060"/>
                          <a:pt x="1377" y="225299"/>
                          <a:pt x="1254" y="218874"/>
                        </a:cubicBezTo>
                        <a:cubicBezTo>
                          <a:pt x="1121" y="212477"/>
                          <a:pt x="970" y="205256"/>
                          <a:pt x="799" y="197372"/>
                        </a:cubicBezTo>
                        <a:cubicBezTo>
                          <a:pt x="610" y="181613"/>
                          <a:pt x="155" y="163239"/>
                          <a:pt x="79" y="143538"/>
                        </a:cubicBezTo>
                        <a:cubicBezTo>
                          <a:pt x="145" y="133692"/>
                          <a:pt x="-509" y="123591"/>
                          <a:pt x="1074" y="112854"/>
                        </a:cubicBezTo>
                        <a:cubicBezTo>
                          <a:pt x="2912" y="102326"/>
                          <a:pt x="7091" y="92310"/>
                          <a:pt x="12133" y="82834"/>
                        </a:cubicBezTo>
                        <a:cubicBezTo>
                          <a:pt x="17856" y="73708"/>
                          <a:pt x="24319" y="65160"/>
                          <a:pt x="32724" y="58148"/>
                        </a:cubicBezTo>
                        <a:cubicBezTo>
                          <a:pt x="34714" y="56338"/>
                          <a:pt x="36941" y="55135"/>
                          <a:pt x="39017" y="53609"/>
                        </a:cubicBezTo>
                        <a:cubicBezTo>
                          <a:pt x="40144" y="52851"/>
                          <a:pt x="40969" y="52235"/>
                          <a:pt x="42333" y="51363"/>
                        </a:cubicBezTo>
                        <a:lnTo>
                          <a:pt x="45640" y="49477"/>
                        </a:lnTo>
                        <a:cubicBezTo>
                          <a:pt x="50037" y="46966"/>
                          <a:pt x="54387" y="44483"/>
                          <a:pt x="58661" y="42048"/>
                        </a:cubicBezTo>
                        <a:cubicBezTo>
                          <a:pt x="75765" y="32278"/>
                          <a:pt x="91903" y="23465"/>
                          <a:pt x="105644" y="15761"/>
                        </a:cubicBezTo>
                        <a:cubicBezTo>
                          <a:pt x="112552" y="11971"/>
                          <a:pt x="118882" y="8483"/>
                          <a:pt x="124492" y="5404"/>
                        </a:cubicBezTo>
                        <a:cubicBezTo>
                          <a:pt x="130177" y="2276"/>
                          <a:pt x="135702" y="514"/>
                          <a:pt x="140355" y="116"/>
                        </a:cubicBezTo>
                        <a:cubicBezTo>
                          <a:pt x="145017" y="-320"/>
                          <a:pt x="148666" y="552"/>
                          <a:pt x="150978" y="1433"/>
                        </a:cubicBezTo>
                        <a:cubicBezTo>
                          <a:pt x="153243" y="2400"/>
                          <a:pt x="154370" y="3082"/>
                          <a:pt x="154370" y="3082"/>
                        </a:cubicBezTo>
                        <a:close/>
                      </a:path>
                    </a:pathLst>
                  </a:custGeom>
                  <a:solidFill>
                    <a:schemeClr val="bg1">
                      <a:lumMod val="50000"/>
                    </a:schemeClr>
                  </a:solidFill>
                  <a:ln w="0" cap="flat">
                    <a:noFill/>
                    <a:prstDash val="solid"/>
                    <a:miter/>
                  </a:ln>
                </p:spPr>
                <p:txBody>
                  <a:bodyPr rtlCol="0" anchor="ctr"/>
                  <a:lstStyle/>
                  <a:p>
                    <a:endParaRPr lang="en-GB"/>
                  </a:p>
                </p:txBody>
              </p:sp>
              <p:sp>
                <p:nvSpPr>
                  <p:cNvPr id="417" name="Vrije vorm: vorm 416">
                    <a:extLst>
                      <a:ext uri="{FF2B5EF4-FFF2-40B4-BE49-F238E27FC236}">
                        <a16:creationId xmlns:a16="http://schemas.microsoft.com/office/drawing/2014/main" id="{13641657-753B-026A-54CA-EB97A25639C8}"/>
                      </a:ext>
                    </a:extLst>
                  </p:cNvPr>
                  <p:cNvSpPr/>
                  <p:nvPr/>
                </p:nvSpPr>
                <p:spPr>
                  <a:xfrm>
                    <a:off x="8708963" y="1810402"/>
                    <a:ext cx="91337" cy="112878"/>
                  </a:xfrm>
                  <a:custGeom>
                    <a:avLst/>
                    <a:gdLst>
                      <a:gd name="connsiteX0" fmla="*/ 45673 w 91337"/>
                      <a:gd name="connsiteY0" fmla="*/ 33191 h 112878"/>
                      <a:gd name="connsiteX1" fmla="*/ 80450 w 91337"/>
                      <a:gd name="connsiteY1" fmla="*/ 271 h 112878"/>
                      <a:gd name="connsiteX2" fmla="*/ 45663 w 91337"/>
                      <a:gd name="connsiteY2" fmla="*/ 112564 h 112878"/>
                      <a:gd name="connsiteX3" fmla="*/ 10886 w 91337"/>
                      <a:gd name="connsiteY3" fmla="*/ 40440 h 112878"/>
                      <a:gd name="connsiteX4" fmla="*/ 45673 w 91337"/>
                      <a:gd name="connsiteY4" fmla="*/ 33191 h 112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37" h="112878">
                        <a:moveTo>
                          <a:pt x="45673" y="33191"/>
                        </a:moveTo>
                        <a:cubicBezTo>
                          <a:pt x="45673" y="33191"/>
                          <a:pt x="62597" y="-3491"/>
                          <a:pt x="80450" y="271"/>
                        </a:cubicBezTo>
                        <a:cubicBezTo>
                          <a:pt x="107912" y="6042"/>
                          <a:pt x="78631" y="78724"/>
                          <a:pt x="45663" y="112564"/>
                        </a:cubicBezTo>
                        <a:cubicBezTo>
                          <a:pt x="12715" y="116781"/>
                          <a:pt x="-16576" y="77928"/>
                          <a:pt x="10886" y="40440"/>
                        </a:cubicBezTo>
                        <a:cubicBezTo>
                          <a:pt x="28758" y="16049"/>
                          <a:pt x="45673" y="33191"/>
                          <a:pt x="45673" y="33191"/>
                        </a:cubicBezTo>
                        <a:close/>
                      </a:path>
                    </a:pathLst>
                  </a:custGeom>
                  <a:solidFill>
                    <a:srgbClr val="A50034"/>
                  </a:solidFill>
                  <a:ln w="0" cap="flat">
                    <a:noFill/>
                    <a:prstDash val="solid"/>
                    <a:miter/>
                  </a:ln>
                </p:spPr>
                <p:txBody>
                  <a:bodyPr rtlCol="0" anchor="ctr"/>
                  <a:lstStyle/>
                  <a:p>
                    <a:endParaRPr lang="en-GB"/>
                  </a:p>
                </p:txBody>
              </p:sp>
            </p:grpSp>
          </p:grpSp>
        </p:grpSp>
        <p:grpSp>
          <p:nvGrpSpPr>
            <p:cNvPr id="382" name="Graphic 299">
              <a:extLst>
                <a:ext uri="{FF2B5EF4-FFF2-40B4-BE49-F238E27FC236}">
                  <a16:creationId xmlns:a16="http://schemas.microsoft.com/office/drawing/2014/main" id="{AA0CFFF2-F298-901E-FBDD-35EB2412C34E}"/>
                </a:ext>
              </a:extLst>
            </p:cNvPr>
            <p:cNvGrpSpPr/>
            <p:nvPr/>
          </p:nvGrpSpPr>
          <p:grpSpPr>
            <a:xfrm>
              <a:off x="9933829" y="2362911"/>
              <a:ext cx="635559" cy="1167343"/>
              <a:chOff x="9782924" y="2431159"/>
              <a:chExt cx="635559" cy="1167343"/>
            </a:xfrm>
          </p:grpSpPr>
          <p:grpSp>
            <p:nvGrpSpPr>
              <p:cNvPr id="383" name="Graphic 299">
                <a:extLst>
                  <a:ext uri="{FF2B5EF4-FFF2-40B4-BE49-F238E27FC236}">
                    <a16:creationId xmlns:a16="http://schemas.microsoft.com/office/drawing/2014/main" id="{AF8DACDE-60C7-E862-E30C-68D19AABF720}"/>
                  </a:ext>
                </a:extLst>
              </p:cNvPr>
              <p:cNvGrpSpPr/>
              <p:nvPr/>
            </p:nvGrpSpPr>
            <p:grpSpPr>
              <a:xfrm>
                <a:off x="9782924" y="3104784"/>
                <a:ext cx="595389" cy="493718"/>
                <a:chOff x="9782924" y="3104784"/>
                <a:chExt cx="595389" cy="493718"/>
              </a:xfrm>
            </p:grpSpPr>
            <p:sp>
              <p:nvSpPr>
                <p:cNvPr id="386" name="Vrije vorm: vorm 385">
                  <a:extLst>
                    <a:ext uri="{FF2B5EF4-FFF2-40B4-BE49-F238E27FC236}">
                      <a16:creationId xmlns:a16="http://schemas.microsoft.com/office/drawing/2014/main" id="{6A3DA3AA-8078-9669-1B6C-31BF12F8FF69}"/>
                    </a:ext>
                  </a:extLst>
                </p:cNvPr>
                <p:cNvSpPr/>
                <p:nvPr/>
              </p:nvSpPr>
              <p:spPr>
                <a:xfrm>
                  <a:off x="9782924" y="3459878"/>
                  <a:ext cx="176572" cy="138624"/>
                </a:xfrm>
                <a:custGeom>
                  <a:avLst/>
                  <a:gdLst>
                    <a:gd name="connsiteX0" fmla="*/ 164982 w 176572"/>
                    <a:gd name="connsiteY0" fmla="*/ 46312 h 138624"/>
                    <a:gd name="connsiteX1" fmla="*/ 168137 w 176572"/>
                    <a:gd name="connsiteY1" fmla="*/ 71576 h 138624"/>
                    <a:gd name="connsiteX2" fmla="*/ 174335 w 176572"/>
                    <a:gd name="connsiteY2" fmla="*/ 127741 h 138624"/>
                    <a:gd name="connsiteX3" fmla="*/ 102600 w 176572"/>
                    <a:gd name="connsiteY3" fmla="*/ 136336 h 138624"/>
                    <a:gd name="connsiteX4" fmla="*/ 75176 w 176572"/>
                    <a:gd name="connsiteY4" fmla="*/ 106287 h 138624"/>
                    <a:gd name="connsiteX5" fmla="*/ 22839 w 176572"/>
                    <a:gd name="connsiteY5" fmla="*/ 73945 h 138624"/>
                    <a:gd name="connsiteX6" fmla="*/ 3100 w 176572"/>
                    <a:gd name="connsiteY6" fmla="*/ 3669 h 138624"/>
                    <a:gd name="connsiteX7" fmla="*/ 88291 w 176572"/>
                    <a:gd name="connsiteY7" fmla="*/ 21826 h 138624"/>
                    <a:gd name="connsiteX8" fmla="*/ 164982 w 176572"/>
                    <a:gd name="connsiteY8" fmla="*/ 46312 h 1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572" h="138624">
                      <a:moveTo>
                        <a:pt x="164982" y="46312"/>
                      </a:moveTo>
                      <a:lnTo>
                        <a:pt x="168137" y="71576"/>
                      </a:lnTo>
                      <a:cubicBezTo>
                        <a:pt x="178732" y="77697"/>
                        <a:pt x="177500" y="120634"/>
                        <a:pt x="174335" y="127741"/>
                      </a:cubicBezTo>
                      <a:cubicBezTo>
                        <a:pt x="171179" y="134848"/>
                        <a:pt x="113403" y="142571"/>
                        <a:pt x="102600" y="136336"/>
                      </a:cubicBezTo>
                      <a:cubicBezTo>
                        <a:pt x="94280" y="131532"/>
                        <a:pt x="73489" y="119355"/>
                        <a:pt x="75176" y="106287"/>
                      </a:cubicBezTo>
                      <a:cubicBezTo>
                        <a:pt x="69244" y="103311"/>
                        <a:pt x="38939" y="95408"/>
                        <a:pt x="22839" y="73945"/>
                      </a:cubicBezTo>
                      <a:cubicBezTo>
                        <a:pt x="13363" y="61313"/>
                        <a:pt x="-7949" y="15514"/>
                        <a:pt x="3100" y="3669"/>
                      </a:cubicBezTo>
                      <a:cubicBezTo>
                        <a:pt x="14159" y="-8176"/>
                        <a:pt x="59758" y="11563"/>
                        <a:pt x="88291" y="21826"/>
                      </a:cubicBezTo>
                      <a:cubicBezTo>
                        <a:pt x="116815" y="32098"/>
                        <a:pt x="164982" y="46312"/>
                        <a:pt x="164982" y="46312"/>
                      </a:cubicBezTo>
                      <a:close/>
                    </a:path>
                  </a:pathLst>
                </a:custGeom>
                <a:solidFill>
                  <a:schemeClr val="accent2"/>
                </a:solidFill>
                <a:ln w="0" cap="flat">
                  <a:noFill/>
                  <a:prstDash val="solid"/>
                  <a:miter/>
                </a:ln>
              </p:spPr>
              <p:txBody>
                <a:bodyPr rtlCol="0" anchor="ctr"/>
                <a:lstStyle/>
                <a:p>
                  <a:endParaRPr lang="en-GB"/>
                </a:p>
              </p:txBody>
            </p:sp>
            <p:sp>
              <p:nvSpPr>
                <p:cNvPr id="387" name="Vrije vorm: vorm 386">
                  <a:extLst>
                    <a:ext uri="{FF2B5EF4-FFF2-40B4-BE49-F238E27FC236}">
                      <a16:creationId xmlns:a16="http://schemas.microsoft.com/office/drawing/2014/main" id="{D7E14234-F829-951C-D960-EFAB881D9059}"/>
                    </a:ext>
                  </a:extLst>
                </p:cNvPr>
                <p:cNvSpPr/>
                <p:nvPr/>
              </p:nvSpPr>
              <p:spPr>
                <a:xfrm>
                  <a:off x="9871215" y="3500457"/>
                  <a:ext cx="79846" cy="38899"/>
                </a:xfrm>
                <a:custGeom>
                  <a:avLst/>
                  <a:gdLst>
                    <a:gd name="connsiteX0" fmla="*/ 0 w 79846"/>
                    <a:gd name="connsiteY0" fmla="*/ 0 h 38899"/>
                    <a:gd name="connsiteX1" fmla="*/ 0 w 79846"/>
                    <a:gd name="connsiteY1" fmla="*/ 26694 h 38899"/>
                    <a:gd name="connsiteX2" fmla="*/ 35631 w 79846"/>
                    <a:gd name="connsiteY2" fmla="*/ 38900 h 38899"/>
                    <a:gd name="connsiteX3" fmla="*/ 79846 w 79846"/>
                    <a:gd name="connsiteY3" fmla="*/ 30997 h 38899"/>
                    <a:gd name="connsiteX4" fmla="*/ 76691 w 79846"/>
                    <a:gd name="connsiteY4" fmla="*/ 5733 h 38899"/>
                    <a:gd name="connsiteX5" fmla="*/ 0 w 79846"/>
                    <a:gd name="connsiteY5" fmla="*/ 0 h 3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46" h="38899">
                      <a:moveTo>
                        <a:pt x="0" y="0"/>
                      </a:moveTo>
                      <a:lnTo>
                        <a:pt x="0" y="26694"/>
                      </a:lnTo>
                      <a:cubicBezTo>
                        <a:pt x="0" y="26694"/>
                        <a:pt x="17474" y="38900"/>
                        <a:pt x="35631" y="38900"/>
                      </a:cubicBezTo>
                      <a:cubicBezTo>
                        <a:pt x="53787" y="38900"/>
                        <a:pt x="79846" y="30997"/>
                        <a:pt x="79846" y="30997"/>
                      </a:cubicBezTo>
                      <a:lnTo>
                        <a:pt x="76691" y="5733"/>
                      </a:lnTo>
                      <a:lnTo>
                        <a:pt x="0" y="0"/>
                      </a:lnTo>
                      <a:close/>
                    </a:path>
                  </a:pathLst>
                </a:custGeom>
                <a:solidFill>
                  <a:srgbClr val="E6E6E6"/>
                </a:solidFill>
                <a:ln w="0" cap="flat">
                  <a:noFill/>
                  <a:prstDash val="solid"/>
                  <a:miter/>
                </a:ln>
              </p:spPr>
              <p:txBody>
                <a:bodyPr rtlCol="0" anchor="ctr"/>
                <a:lstStyle/>
                <a:p>
                  <a:endParaRPr lang="en-GB"/>
                </a:p>
              </p:txBody>
            </p:sp>
            <p:sp>
              <p:nvSpPr>
                <p:cNvPr id="389" name="Vrije vorm: vorm 388">
                  <a:extLst>
                    <a:ext uri="{FF2B5EF4-FFF2-40B4-BE49-F238E27FC236}">
                      <a16:creationId xmlns:a16="http://schemas.microsoft.com/office/drawing/2014/main" id="{24D708CC-0A3E-94F7-1F9F-BD247FFAD058}"/>
                    </a:ext>
                  </a:extLst>
                </p:cNvPr>
                <p:cNvSpPr/>
                <p:nvPr/>
              </p:nvSpPr>
              <p:spPr>
                <a:xfrm>
                  <a:off x="9857693" y="3104784"/>
                  <a:ext cx="520620" cy="424462"/>
                </a:xfrm>
                <a:custGeom>
                  <a:avLst/>
                  <a:gdLst>
                    <a:gd name="connsiteX0" fmla="*/ 0 w 520620"/>
                    <a:gd name="connsiteY0" fmla="*/ 65163 h 424462"/>
                    <a:gd name="connsiteX1" fmla="*/ 11532 w 520620"/>
                    <a:gd name="connsiteY1" fmla="*/ 398848 h 424462"/>
                    <a:gd name="connsiteX2" fmla="*/ 82130 w 520620"/>
                    <a:gd name="connsiteY2" fmla="*/ 417658 h 424462"/>
                    <a:gd name="connsiteX3" fmla="*/ 82177 w 520620"/>
                    <a:gd name="connsiteY3" fmla="*/ 417658 h 424462"/>
                    <a:gd name="connsiteX4" fmla="*/ 85589 w 520620"/>
                    <a:gd name="connsiteY4" fmla="*/ 415383 h 424462"/>
                    <a:gd name="connsiteX5" fmla="*/ 94023 w 520620"/>
                    <a:gd name="connsiteY5" fmla="*/ 408324 h 424462"/>
                    <a:gd name="connsiteX6" fmla="*/ 121684 w 520620"/>
                    <a:gd name="connsiteY6" fmla="*/ 154381 h 424462"/>
                    <a:gd name="connsiteX7" fmla="*/ 355035 w 520620"/>
                    <a:gd name="connsiteY7" fmla="*/ 198208 h 424462"/>
                    <a:gd name="connsiteX8" fmla="*/ 490070 w 520620"/>
                    <a:gd name="connsiteY8" fmla="*/ 141351 h 424462"/>
                    <a:gd name="connsiteX9" fmla="*/ 518594 w 520620"/>
                    <a:gd name="connsiteY9" fmla="*/ 24320 h 424462"/>
                    <a:gd name="connsiteX10" fmla="*/ 281594 w 520620"/>
                    <a:gd name="connsiteY10" fmla="*/ 1577 h 424462"/>
                    <a:gd name="connsiteX11" fmla="*/ 260794 w 520620"/>
                    <a:gd name="connsiteY11" fmla="*/ 1293 h 424462"/>
                    <a:gd name="connsiteX12" fmla="*/ 39952 w 520620"/>
                    <a:gd name="connsiteY12" fmla="*/ 1577 h 424462"/>
                    <a:gd name="connsiteX13" fmla="*/ 0 w 520620"/>
                    <a:gd name="connsiteY13" fmla="*/ 65163 h 42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0620" h="424462">
                      <a:moveTo>
                        <a:pt x="0" y="65163"/>
                      </a:moveTo>
                      <a:cubicBezTo>
                        <a:pt x="0" y="123583"/>
                        <a:pt x="11532" y="398848"/>
                        <a:pt x="11532" y="398848"/>
                      </a:cubicBezTo>
                      <a:cubicBezTo>
                        <a:pt x="11532" y="398848"/>
                        <a:pt x="45031" y="440401"/>
                        <a:pt x="82130" y="417658"/>
                      </a:cubicBezTo>
                      <a:lnTo>
                        <a:pt x="82177" y="417658"/>
                      </a:lnTo>
                      <a:cubicBezTo>
                        <a:pt x="83315" y="416947"/>
                        <a:pt x="84452" y="416189"/>
                        <a:pt x="85589" y="415383"/>
                      </a:cubicBezTo>
                      <a:cubicBezTo>
                        <a:pt x="88384" y="413394"/>
                        <a:pt x="91227" y="411025"/>
                        <a:pt x="94023" y="408324"/>
                      </a:cubicBezTo>
                      <a:cubicBezTo>
                        <a:pt x="98619" y="369898"/>
                        <a:pt x="121684" y="169732"/>
                        <a:pt x="121684" y="154381"/>
                      </a:cubicBezTo>
                      <a:cubicBezTo>
                        <a:pt x="133529" y="155565"/>
                        <a:pt x="249612" y="198208"/>
                        <a:pt x="355035" y="198208"/>
                      </a:cubicBezTo>
                      <a:cubicBezTo>
                        <a:pt x="368064" y="198208"/>
                        <a:pt x="461642" y="167411"/>
                        <a:pt x="490070" y="141351"/>
                      </a:cubicBezTo>
                      <a:cubicBezTo>
                        <a:pt x="518499" y="115292"/>
                        <a:pt x="524422" y="52512"/>
                        <a:pt x="518594" y="24320"/>
                      </a:cubicBezTo>
                      <a:lnTo>
                        <a:pt x="281594" y="1577"/>
                      </a:lnTo>
                      <a:cubicBezTo>
                        <a:pt x="281594" y="1577"/>
                        <a:pt x="273729" y="1435"/>
                        <a:pt x="260794" y="1293"/>
                      </a:cubicBezTo>
                      <a:cubicBezTo>
                        <a:pt x="203795" y="488"/>
                        <a:pt x="48622" y="-1304"/>
                        <a:pt x="39952" y="1577"/>
                      </a:cubicBezTo>
                      <a:cubicBezTo>
                        <a:pt x="20089" y="2667"/>
                        <a:pt x="0" y="42277"/>
                        <a:pt x="0" y="65163"/>
                      </a:cubicBezTo>
                      <a:close/>
                    </a:path>
                  </a:pathLst>
                </a:custGeom>
                <a:solidFill>
                  <a:schemeClr val="accent1"/>
                </a:solidFill>
                <a:ln w="0" cap="flat">
                  <a:noFill/>
                  <a:prstDash val="solid"/>
                  <a:miter/>
                </a:ln>
              </p:spPr>
              <p:txBody>
                <a:bodyPr rtlCol="0" anchor="ctr"/>
                <a:lstStyle/>
                <a:p>
                  <a:endParaRPr lang="en-GB"/>
                </a:p>
              </p:txBody>
            </p:sp>
            <p:sp>
              <p:nvSpPr>
                <p:cNvPr id="390" name="Vrije vorm: vorm 389">
                  <a:extLst>
                    <a:ext uri="{FF2B5EF4-FFF2-40B4-BE49-F238E27FC236}">
                      <a16:creationId xmlns:a16="http://schemas.microsoft.com/office/drawing/2014/main" id="{E67A3686-35EB-E319-89EA-73DF8E703ABE}"/>
                    </a:ext>
                  </a:extLst>
                </p:cNvPr>
                <p:cNvSpPr/>
                <p:nvPr/>
              </p:nvSpPr>
              <p:spPr>
                <a:xfrm>
                  <a:off x="9857693" y="3104784"/>
                  <a:ext cx="260794" cy="424462"/>
                </a:xfrm>
                <a:custGeom>
                  <a:avLst/>
                  <a:gdLst>
                    <a:gd name="connsiteX0" fmla="*/ 0 w 260794"/>
                    <a:gd name="connsiteY0" fmla="*/ 65163 h 424462"/>
                    <a:gd name="connsiteX1" fmla="*/ 11532 w 260794"/>
                    <a:gd name="connsiteY1" fmla="*/ 398848 h 424462"/>
                    <a:gd name="connsiteX2" fmla="*/ 82130 w 260794"/>
                    <a:gd name="connsiteY2" fmla="*/ 417658 h 424462"/>
                    <a:gd name="connsiteX3" fmla="*/ 77913 w 260794"/>
                    <a:gd name="connsiteY3" fmla="*/ 416900 h 424462"/>
                    <a:gd name="connsiteX4" fmla="*/ 23093 w 260794"/>
                    <a:gd name="connsiteY4" fmla="*/ 357484 h 424462"/>
                    <a:gd name="connsiteX5" fmla="*/ 17209 w 260794"/>
                    <a:gd name="connsiteY5" fmla="*/ 110269 h 424462"/>
                    <a:gd name="connsiteX6" fmla="*/ 63500 w 260794"/>
                    <a:gd name="connsiteY6" fmla="*/ 49669 h 424462"/>
                    <a:gd name="connsiteX7" fmla="*/ 121020 w 260794"/>
                    <a:gd name="connsiteY7" fmla="*/ 49669 h 424462"/>
                    <a:gd name="connsiteX8" fmla="*/ 234119 w 260794"/>
                    <a:gd name="connsiteY8" fmla="*/ 62794 h 424462"/>
                    <a:gd name="connsiteX9" fmla="*/ 260794 w 260794"/>
                    <a:gd name="connsiteY9" fmla="*/ 1293 h 424462"/>
                    <a:gd name="connsiteX10" fmla="*/ 39952 w 260794"/>
                    <a:gd name="connsiteY10" fmla="*/ 1577 h 424462"/>
                    <a:gd name="connsiteX11" fmla="*/ 0 w 260794"/>
                    <a:gd name="connsiteY11" fmla="*/ 65163 h 42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794" h="424462">
                      <a:moveTo>
                        <a:pt x="0" y="65163"/>
                      </a:moveTo>
                      <a:cubicBezTo>
                        <a:pt x="0" y="123583"/>
                        <a:pt x="11532" y="398848"/>
                        <a:pt x="11532" y="398848"/>
                      </a:cubicBezTo>
                      <a:cubicBezTo>
                        <a:pt x="11532" y="398848"/>
                        <a:pt x="45031" y="440401"/>
                        <a:pt x="82130" y="417658"/>
                      </a:cubicBezTo>
                      <a:cubicBezTo>
                        <a:pt x="80794" y="417326"/>
                        <a:pt x="79429" y="417080"/>
                        <a:pt x="77913" y="416900"/>
                      </a:cubicBezTo>
                      <a:cubicBezTo>
                        <a:pt x="39535" y="412683"/>
                        <a:pt x="23093" y="385249"/>
                        <a:pt x="23093" y="357484"/>
                      </a:cubicBezTo>
                      <a:cubicBezTo>
                        <a:pt x="23093" y="329719"/>
                        <a:pt x="15219" y="143436"/>
                        <a:pt x="17209" y="110269"/>
                      </a:cubicBezTo>
                      <a:cubicBezTo>
                        <a:pt x="19199" y="77102"/>
                        <a:pt x="50328" y="57250"/>
                        <a:pt x="63500" y="49669"/>
                      </a:cubicBezTo>
                      <a:cubicBezTo>
                        <a:pt x="76624" y="42088"/>
                        <a:pt x="92592" y="32849"/>
                        <a:pt x="121020" y="49669"/>
                      </a:cubicBezTo>
                      <a:cubicBezTo>
                        <a:pt x="149449" y="66489"/>
                        <a:pt x="190623" y="69190"/>
                        <a:pt x="234119" y="62794"/>
                      </a:cubicBezTo>
                      <a:cubicBezTo>
                        <a:pt x="234119" y="62794"/>
                        <a:pt x="255592" y="40439"/>
                        <a:pt x="260794" y="1293"/>
                      </a:cubicBezTo>
                      <a:cubicBezTo>
                        <a:pt x="203795" y="488"/>
                        <a:pt x="48622" y="-1304"/>
                        <a:pt x="39952" y="1577"/>
                      </a:cubicBezTo>
                      <a:cubicBezTo>
                        <a:pt x="20089" y="2667"/>
                        <a:pt x="0" y="42277"/>
                        <a:pt x="0" y="65163"/>
                      </a:cubicBezTo>
                      <a:close/>
                    </a:path>
                  </a:pathLst>
                </a:custGeom>
                <a:solidFill>
                  <a:schemeClr val="accent1"/>
                </a:solidFill>
                <a:ln w="0" cap="flat">
                  <a:noFill/>
                  <a:prstDash val="solid"/>
                  <a:miter/>
                </a:ln>
              </p:spPr>
              <p:txBody>
                <a:bodyPr rtlCol="0" anchor="ctr"/>
                <a:lstStyle/>
                <a:p>
                  <a:endParaRPr lang="en-GB"/>
                </a:p>
              </p:txBody>
            </p:sp>
          </p:grpSp>
          <p:grpSp>
            <p:nvGrpSpPr>
              <p:cNvPr id="391" name="Graphic 299">
                <a:extLst>
                  <a:ext uri="{FF2B5EF4-FFF2-40B4-BE49-F238E27FC236}">
                    <a16:creationId xmlns:a16="http://schemas.microsoft.com/office/drawing/2014/main" id="{3C670F04-6865-E2FE-3506-5A96A61D621D}"/>
                  </a:ext>
                </a:extLst>
              </p:cNvPr>
              <p:cNvGrpSpPr/>
              <p:nvPr/>
            </p:nvGrpSpPr>
            <p:grpSpPr>
              <a:xfrm>
                <a:off x="9907059" y="2431159"/>
                <a:ext cx="511424" cy="778508"/>
                <a:chOff x="9907059" y="2431159"/>
                <a:chExt cx="511424" cy="778508"/>
              </a:xfrm>
            </p:grpSpPr>
            <p:sp>
              <p:nvSpPr>
                <p:cNvPr id="392" name="Vrije vorm: vorm 391">
                  <a:extLst>
                    <a:ext uri="{FF2B5EF4-FFF2-40B4-BE49-F238E27FC236}">
                      <a16:creationId xmlns:a16="http://schemas.microsoft.com/office/drawing/2014/main" id="{7EAC381C-F4B9-97BD-FB36-1C80719E752F}"/>
                    </a:ext>
                  </a:extLst>
                </p:cNvPr>
                <p:cNvSpPr/>
                <p:nvPr/>
              </p:nvSpPr>
              <p:spPr>
                <a:xfrm>
                  <a:off x="9911026" y="2431159"/>
                  <a:ext cx="98096" cy="169060"/>
                </a:xfrm>
                <a:custGeom>
                  <a:avLst/>
                  <a:gdLst>
                    <a:gd name="connsiteX0" fmla="*/ 72889 w 98096"/>
                    <a:gd name="connsiteY0" fmla="*/ 150430 h 169060"/>
                    <a:gd name="connsiteX1" fmla="*/ 96570 w 98096"/>
                    <a:gd name="connsiteY1" fmla="*/ 82732 h 169060"/>
                    <a:gd name="connsiteX2" fmla="*/ 76898 w 98096"/>
                    <a:gd name="connsiteY2" fmla="*/ 100282 h 169060"/>
                    <a:gd name="connsiteX3" fmla="*/ 65545 w 98096"/>
                    <a:gd name="connsiteY3" fmla="*/ 17337 h 169060"/>
                    <a:gd name="connsiteX4" fmla="*/ 54126 w 98096"/>
                    <a:gd name="connsiteY4" fmla="*/ 87518 h 169060"/>
                    <a:gd name="connsiteX5" fmla="*/ 47332 w 98096"/>
                    <a:gd name="connsiteY5" fmla="*/ 5 h 169060"/>
                    <a:gd name="connsiteX6" fmla="*/ 34814 w 98096"/>
                    <a:gd name="connsiteY6" fmla="*/ 73076 h 169060"/>
                    <a:gd name="connsiteX7" fmla="*/ 31573 w 98096"/>
                    <a:gd name="connsiteY7" fmla="*/ 43406 h 169060"/>
                    <a:gd name="connsiteX8" fmla="*/ 22647 w 98096"/>
                    <a:gd name="connsiteY8" fmla="*/ 14210 h 169060"/>
                    <a:gd name="connsiteX9" fmla="*/ 18629 w 98096"/>
                    <a:gd name="connsiteY9" fmla="*/ 49291 h 169060"/>
                    <a:gd name="connsiteX10" fmla="*/ 17899 w 98096"/>
                    <a:gd name="connsiteY10" fmla="*/ 72289 h 169060"/>
                    <a:gd name="connsiteX11" fmla="*/ 4073 w 98096"/>
                    <a:gd name="connsiteY11" fmla="*/ 37938 h 169060"/>
                    <a:gd name="connsiteX12" fmla="*/ 1297 w 98096"/>
                    <a:gd name="connsiteY12" fmla="*/ 85499 h 169060"/>
                    <a:gd name="connsiteX13" fmla="*/ 8499 w 98096"/>
                    <a:gd name="connsiteY13" fmla="*/ 142650 h 169060"/>
                    <a:gd name="connsiteX14" fmla="*/ 17766 w 98096"/>
                    <a:gd name="connsiteY14" fmla="*/ 164607 h 169060"/>
                    <a:gd name="connsiteX15" fmla="*/ 60077 w 98096"/>
                    <a:gd name="connsiteY15" fmla="*/ 169060 h 169060"/>
                    <a:gd name="connsiteX16" fmla="*/ 72889 w 98096"/>
                    <a:gd name="connsiteY16" fmla="*/ 150430 h 16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096" h="169060">
                      <a:moveTo>
                        <a:pt x="72889" y="150430"/>
                      </a:moveTo>
                      <a:cubicBezTo>
                        <a:pt x="85047" y="128597"/>
                        <a:pt x="103545" y="97733"/>
                        <a:pt x="96570" y="82732"/>
                      </a:cubicBezTo>
                      <a:cubicBezTo>
                        <a:pt x="89596" y="67732"/>
                        <a:pt x="76898" y="100282"/>
                        <a:pt x="76898" y="100282"/>
                      </a:cubicBezTo>
                      <a:cubicBezTo>
                        <a:pt x="76898" y="100282"/>
                        <a:pt x="73354" y="18673"/>
                        <a:pt x="65545" y="17337"/>
                      </a:cubicBezTo>
                      <a:cubicBezTo>
                        <a:pt x="57737" y="16010"/>
                        <a:pt x="54126" y="87518"/>
                        <a:pt x="54126" y="87518"/>
                      </a:cubicBezTo>
                      <a:cubicBezTo>
                        <a:pt x="54126" y="87518"/>
                        <a:pt x="55576" y="706"/>
                        <a:pt x="47332" y="5"/>
                      </a:cubicBezTo>
                      <a:cubicBezTo>
                        <a:pt x="39097" y="-706"/>
                        <a:pt x="34814" y="73076"/>
                        <a:pt x="34814" y="73076"/>
                      </a:cubicBezTo>
                      <a:cubicBezTo>
                        <a:pt x="34814" y="73076"/>
                        <a:pt x="33535" y="58322"/>
                        <a:pt x="31573" y="43406"/>
                      </a:cubicBezTo>
                      <a:cubicBezTo>
                        <a:pt x="29593" y="28197"/>
                        <a:pt x="25338" y="13727"/>
                        <a:pt x="22647" y="14210"/>
                      </a:cubicBezTo>
                      <a:cubicBezTo>
                        <a:pt x="19974" y="14703"/>
                        <a:pt x="15918" y="36384"/>
                        <a:pt x="18629" y="49291"/>
                      </a:cubicBezTo>
                      <a:cubicBezTo>
                        <a:pt x="17738" y="64197"/>
                        <a:pt x="17899" y="72289"/>
                        <a:pt x="17899" y="72289"/>
                      </a:cubicBezTo>
                      <a:cubicBezTo>
                        <a:pt x="17899" y="72289"/>
                        <a:pt x="9996" y="34716"/>
                        <a:pt x="4073" y="37938"/>
                      </a:cubicBezTo>
                      <a:cubicBezTo>
                        <a:pt x="-1859" y="41132"/>
                        <a:pt x="93" y="78667"/>
                        <a:pt x="1297" y="85499"/>
                      </a:cubicBezTo>
                      <a:cubicBezTo>
                        <a:pt x="2491" y="92313"/>
                        <a:pt x="1590" y="126010"/>
                        <a:pt x="8499" y="142650"/>
                      </a:cubicBezTo>
                      <a:cubicBezTo>
                        <a:pt x="14146" y="156078"/>
                        <a:pt x="17766" y="164607"/>
                        <a:pt x="17766" y="164607"/>
                      </a:cubicBezTo>
                      <a:lnTo>
                        <a:pt x="60077" y="169060"/>
                      </a:lnTo>
                      <a:cubicBezTo>
                        <a:pt x="60077" y="169060"/>
                        <a:pt x="64806" y="159451"/>
                        <a:pt x="72889" y="150430"/>
                      </a:cubicBezTo>
                      <a:close/>
                    </a:path>
                  </a:pathLst>
                </a:custGeom>
                <a:solidFill>
                  <a:srgbClr val="FFB593"/>
                </a:solidFill>
                <a:ln w="0" cap="flat">
                  <a:noFill/>
                  <a:prstDash val="solid"/>
                  <a:miter/>
                </a:ln>
              </p:spPr>
              <p:txBody>
                <a:bodyPr rtlCol="0" anchor="ctr"/>
                <a:lstStyle/>
                <a:p>
                  <a:endParaRPr lang="en-GB"/>
                </a:p>
              </p:txBody>
            </p:sp>
            <p:sp>
              <p:nvSpPr>
                <p:cNvPr id="393" name="Vrije vorm: vorm 392">
                  <a:extLst>
                    <a:ext uri="{FF2B5EF4-FFF2-40B4-BE49-F238E27FC236}">
                      <a16:creationId xmlns:a16="http://schemas.microsoft.com/office/drawing/2014/main" id="{0B3CDFB3-11DE-FC55-4D2B-A71309672A92}"/>
                    </a:ext>
                  </a:extLst>
                </p:cNvPr>
                <p:cNvSpPr/>
                <p:nvPr/>
              </p:nvSpPr>
              <p:spPr>
                <a:xfrm>
                  <a:off x="10320339" y="2713905"/>
                  <a:ext cx="98144" cy="301617"/>
                </a:xfrm>
                <a:custGeom>
                  <a:avLst/>
                  <a:gdLst>
                    <a:gd name="connsiteX0" fmla="*/ 78434 w 98144"/>
                    <a:gd name="connsiteY0" fmla="*/ 0 h 301617"/>
                    <a:gd name="connsiteX1" fmla="*/ 87314 w 98144"/>
                    <a:gd name="connsiteY1" fmla="*/ 238468 h 301617"/>
                    <a:gd name="connsiteX2" fmla="*/ 0 w 98144"/>
                    <a:gd name="connsiteY2" fmla="*/ 301618 h 301617"/>
                    <a:gd name="connsiteX3" fmla="*/ 78434 w 98144"/>
                    <a:gd name="connsiteY3" fmla="*/ 0 h 301617"/>
                  </a:gdLst>
                  <a:ahLst/>
                  <a:cxnLst>
                    <a:cxn ang="0">
                      <a:pos x="connsiteX0" y="connsiteY0"/>
                    </a:cxn>
                    <a:cxn ang="0">
                      <a:pos x="connsiteX1" y="connsiteY1"/>
                    </a:cxn>
                    <a:cxn ang="0">
                      <a:pos x="connsiteX2" y="connsiteY2"/>
                    </a:cxn>
                    <a:cxn ang="0">
                      <a:pos x="connsiteX3" y="connsiteY3"/>
                    </a:cxn>
                  </a:cxnLst>
                  <a:rect l="l" t="t" r="r" b="b"/>
                  <a:pathLst>
                    <a:path w="98144" h="301617">
                      <a:moveTo>
                        <a:pt x="78434" y="0"/>
                      </a:moveTo>
                      <a:cubicBezTo>
                        <a:pt x="108768" y="57321"/>
                        <a:pt x="97671" y="213366"/>
                        <a:pt x="87314" y="238468"/>
                      </a:cubicBezTo>
                      <a:cubicBezTo>
                        <a:pt x="76956" y="263561"/>
                        <a:pt x="0" y="301618"/>
                        <a:pt x="0" y="301618"/>
                      </a:cubicBezTo>
                      <a:lnTo>
                        <a:pt x="78434" y="0"/>
                      </a:lnTo>
                      <a:close/>
                    </a:path>
                  </a:pathLst>
                </a:custGeom>
                <a:solidFill>
                  <a:srgbClr val="FFFFFF"/>
                </a:solidFill>
                <a:ln w="0" cap="flat">
                  <a:noFill/>
                  <a:prstDash val="solid"/>
                  <a:miter/>
                </a:ln>
              </p:spPr>
              <p:txBody>
                <a:bodyPr rtlCol="0" anchor="ctr"/>
                <a:lstStyle/>
                <a:p>
                  <a:endParaRPr lang="en-GB"/>
                </a:p>
              </p:txBody>
            </p:sp>
            <p:sp>
              <p:nvSpPr>
                <p:cNvPr id="394" name="Vrije vorm: vorm 393">
                  <a:extLst>
                    <a:ext uri="{FF2B5EF4-FFF2-40B4-BE49-F238E27FC236}">
                      <a16:creationId xmlns:a16="http://schemas.microsoft.com/office/drawing/2014/main" id="{C38B45DE-983E-4F01-D6D8-089407ED0855}"/>
                    </a:ext>
                  </a:extLst>
                </p:cNvPr>
                <p:cNvSpPr/>
                <p:nvPr/>
              </p:nvSpPr>
              <p:spPr>
                <a:xfrm>
                  <a:off x="10320339" y="2863752"/>
                  <a:ext cx="76415" cy="151770"/>
                </a:xfrm>
                <a:custGeom>
                  <a:avLst/>
                  <a:gdLst>
                    <a:gd name="connsiteX0" fmla="*/ 76416 w 76415"/>
                    <a:gd name="connsiteY0" fmla="*/ 0 h 151770"/>
                    <a:gd name="connsiteX1" fmla="*/ 42861 w 76415"/>
                    <a:gd name="connsiteY1" fmla="*/ 127682 h 151770"/>
                    <a:gd name="connsiteX2" fmla="*/ 0 w 76415"/>
                    <a:gd name="connsiteY2" fmla="*/ 151771 h 151770"/>
                    <a:gd name="connsiteX3" fmla="*/ 76416 w 76415"/>
                    <a:gd name="connsiteY3" fmla="*/ 0 h 151770"/>
                  </a:gdLst>
                  <a:ahLst/>
                  <a:cxnLst>
                    <a:cxn ang="0">
                      <a:pos x="connsiteX0" y="connsiteY0"/>
                    </a:cxn>
                    <a:cxn ang="0">
                      <a:pos x="connsiteX1" y="connsiteY1"/>
                    </a:cxn>
                    <a:cxn ang="0">
                      <a:pos x="connsiteX2" y="connsiteY2"/>
                    </a:cxn>
                    <a:cxn ang="0">
                      <a:pos x="connsiteX3" y="connsiteY3"/>
                    </a:cxn>
                  </a:cxnLst>
                  <a:rect l="l" t="t" r="r" b="b"/>
                  <a:pathLst>
                    <a:path w="76415" h="151770">
                      <a:moveTo>
                        <a:pt x="76416" y="0"/>
                      </a:moveTo>
                      <a:lnTo>
                        <a:pt x="42861" y="127682"/>
                      </a:lnTo>
                      <a:lnTo>
                        <a:pt x="0" y="151771"/>
                      </a:lnTo>
                      <a:lnTo>
                        <a:pt x="76416" y="0"/>
                      </a:lnTo>
                      <a:close/>
                    </a:path>
                  </a:pathLst>
                </a:custGeom>
                <a:solidFill>
                  <a:srgbClr val="F5CDBD"/>
                </a:solidFill>
                <a:ln w="0" cap="flat">
                  <a:noFill/>
                  <a:prstDash val="solid"/>
                  <a:miter/>
                </a:ln>
              </p:spPr>
              <p:txBody>
                <a:bodyPr rtlCol="0" anchor="ctr"/>
                <a:lstStyle/>
                <a:p>
                  <a:endParaRPr lang="en-GB"/>
                </a:p>
              </p:txBody>
            </p:sp>
            <p:sp>
              <p:nvSpPr>
                <p:cNvPr id="395" name="Vrije vorm: vorm 394">
                  <a:extLst>
                    <a:ext uri="{FF2B5EF4-FFF2-40B4-BE49-F238E27FC236}">
                      <a16:creationId xmlns:a16="http://schemas.microsoft.com/office/drawing/2014/main" id="{BAEE55A7-1FBF-6EBC-0216-DD5469529CED}"/>
                    </a:ext>
                  </a:extLst>
                </p:cNvPr>
                <p:cNvSpPr/>
                <p:nvPr/>
              </p:nvSpPr>
              <p:spPr>
                <a:xfrm>
                  <a:off x="10071491" y="2686800"/>
                  <a:ext cx="343632" cy="522866"/>
                </a:xfrm>
                <a:custGeom>
                  <a:avLst/>
                  <a:gdLst>
                    <a:gd name="connsiteX0" fmla="*/ 2363 w 343632"/>
                    <a:gd name="connsiteY0" fmla="*/ 283587 h 522866"/>
                    <a:gd name="connsiteX1" fmla="*/ 5680 w 343632"/>
                    <a:gd name="connsiteY1" fmla="*/ 321814 h 522866"/>
                    <a:gd name="connsiteX2" fmla="*/ 10276 w 343632"/>
                    <a:gd name="connsiteY2" fmla="*/ 397301 h 522866"/>
                    <a:gd name="connsiteX3" fmla="*/ 7907 w 343632"/>
                    <a:gd name="connsiteY3" fmla="*/ 461265 h 522866"/>
                    <a:gd name="connsiteX4" fmla="*/ 101854 w 343632"/>
                    <a:gd name="connsiteY4" fmla="*/ 522102 h 522866"/>
                    <a:gd name="connsiteX5" fmla="*/ 147529 w 343632"/>
                    <a:gd name="connsiteY5" fmla="*/ 518122 h 522866"/>
                    <a:gd name="connsiteX6" fmla="*/ 304786 w 343632"/>
                    <a:gd name="connsiteY6" fmla="*/ 442313 h 522866"/>
                    <a:gd name="connsiteX7" fmla="*/ 311893 w 343632"/>
                    <a:gd name="connsiteY7" fmla="*/ 321492 h 522866"/>
                    <a:gd name="connsiteX8" fmla="*/ 343496 w 343632"/>
                    <a:gd name="connsiteY8" fmla="*/ 128841 h 522866"/>
                    <a:gd name="connsiteX9" fmla="*/ 311893 w 343632"/>
                    <a:gd name="connsiteY9" fmla="*/ 9583 h 522866"/>
                    <a:gd name="connsiteX10" fmla="*/ 193678 w 343632"/>
                    <a:gd name="connsiteY10" fmla="*/ 2855 h 522866"/>
                    <a:gd name="connsiteX11" fmla="*/ 101854 w 343632"/>
                    <a:gd name="connsiteY11" fmla="*/ 30904 h 522866"/>
                    <a:gd name="connsiteX12" fmla="*/ 2363 w 343632"/>
                    <a:gd name="connsiteY12" fmla="*/ 153289 h 522866"/>
                    <a:gd name="connsiteX13" fmla="*/ 2363 w 343632"/>
                    <a:gd name="connsiteY13" fmla="*/ 283587 h 52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632" h="522866">
                      <a:moveTo>
                        <a:pt x="2363" y="283587"/>
                      </a:moveTo>
                      <a:cubicBezTo>
                        <a:pt x="3311" y="295100"/>
                        <a:pt x="4495" y="308405"/>
                        <a:pt x="5680" y="321814"/>
                      </a:cubicBezTo>
                      <a:cubicBezTo>
                        <a:pt x="8532" y="354507"/>
                        <a:pt x="11375" y="387768"/>
                        <a:pt x="10276" y="397301"/>
                      </a:cubicBezTo>
                      <a:cubicBezTo>
                        <a:pt x="8665" y="410757"/>
                        <a:pt x="6296" y="452595"/>
                        <a:pt x="7907" y="461265"/>
                      </a:cubicBezTo>
                      <a:cubicBezTo>
                        <a:pt x="9470" y="469983"/>
                        <a:pt x="58462" y="514190"/>
                        <a:pt x="101854" y="522102"/>
                      </a:cubicBezTo>
                      <a:cubicBezTo>
                        <a:pt x="112372" y="523988"/>
                        <a:pt x="128624" y="522282"/>
                        <a:pt x="147529" y="518122"/>
                      </a:cubicBezTo>
                      <a:cubicBezTo>
                        <a:pt x="206755" y="505140"/>
                        <a:pt x="291614" y="468088"/>
                        <a:pt x="304786" y="442313"/>
                      </a:cubicBezTo>
                      <a:cubicBezTo>
                        <a:pt x="308766" y="428099"/>
                        <a:pt x="307155" y="361007"/>
                        <a:pt x="311893" y="321492"/>
                      </a:cubicBezTo>
                      <a:cubicBezTo>
                        <a:pt x="316631" y="282023"/>
                        <a:pt x="345865" y="199912"/>
                        <a:pt x="343496" y="128841"/>
                      </a:cubicBezTo>
                      <a:cubicBezTo>
                        <a:pt x="341127" y="57769"/>
                        <a:pt x="334020" y="24603"/>
                        <a:pt x="311893" y="9583"/>
                      </a:cubicBezTo>
                      <a:cubicBezTo>
                        <a:pt x="289814" y="-5437"/>
                        <a:pt x="211067" y="1291"/>
                        <a:pt x="193678" y="2855"/>
                      </a:cubicBezTo>
                      <a:cubicBezTo>
                        <a:pt x="176289" y="4466"/>
                        <a:pt x="101854" y="30904"/>
                        <a:pt x="101854" y="30904"/>
                      </a:cubicBezTo>
                      <a:cubicBezTo>
                        <a:pt x="89203" y="41944"/>
                        <a:pt x="5538" y="135948"/>
                        <a:pt x="2363" y="153289"/>
                      </a:cubicBezTo>
                      <a:cubicBezTo>
                        <a:pt x="-811" y="170678"/>
                        <a:pt x="-764" y="244118"/>
                        <a:pt x="2363" y="283587"/>
                      </a:cubicBezTo>
                      <a:close/>
                    </a:path>
                  </a:pathLst>
                </a:custGeom>
                <a:solidFill>
                  <a:schemeClr val="accent4"/>
                </a:solidFill>
                <a:ln w="0" cap="flat">
                  <a:noFill/>
                  <a:prstDash val="solid"/>
                  <a:miter/>
                </a:ln>
              </p:spPr>
              <p:txBody>
                <a:bodyPr rtlCol="0" anchor="ctr"/>
                <a:lstStyle/>
                <a:p>
                  <a:endParaRPr lang="en-GB"/>
                </a:p>
              </p:txBody>
            </p:sp>
            <p:sp>
              <p:nvSpPr>
                <p:cNvPr id="396" name="Vrije vorm: vorm 395">
                  <a:extLst>
                    <a:ext uri="{FF2B5EF4-FFF2-40B4-BE49-F238E27FC236}">
                      <a16:creationId xmlns:a16="http://schemas.microsoft.com/office/drawing/2014/main" id="{B77B78B7-99C5-21ED-5270-D42DFEC3A49D}"/>
                    </a:ext>
                  </a:extLst>
                </p:cNvPr>
                <p:cNvSpPr/>
                <p:nvPr/>
              </p:nvSpPr>
              <p:spPr>
                <a:xfrm>
                  <a:off x="10167071" y="2649044"/>
                  <a:ext cx="104001" cy="97495"/>
                </a:xfrm>
                <a:custGeom>
                  <a:avLst/>
                  <a:gdLst>
                    <a:gd name="connsiteX0" fmla="*/ 0 w 104001"/>
                    <a:gd name="connsiteY0" fmla="*/ 32224 h 97495"/>
                    <a:gd name="connsiteX1" fmla="*/ 0 w 104001"/>
                    <a:gd name="connsiteY1" fmla="*/ 83149 h 97495"/>
                    <a:gd name="connsiteX2" fmla="*/ 50925 w 104001"/>
                    <a:gd name="connsiteY2" fmla="*/ 96056 h 97495"/>
                    <a:gd name="connsiteX3" fmla="*/ 104001 w 104001"/>
                    <a:gd name="connsiteY3" fmla="*/ 64860 h 97495"/>
                    <a:gd name="connsiteX4" fmla="*/ 104001 w 104001"/>
                    <a:gd name="connsiteY4" fmla="*/ 17167 h 97495"/>
                    <a:gd name="connsiteX5" fmla="*/ 52005 w 104001"/>
                    <a:gd name="connsiteY5" fmla="*/ 1389 h 97495"/>
                    <a:gd name="connsiteX6" fmla="*/ 9 w 104001"/>
                    <a:gd name="connsiteY6" fmla="*/ 32224 h 9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01" h="97495">
                      <a:moveTo>
                        <a:pt x="0" y="32224"/>
                      </a:moveTo>
                      <a:lnTo>
                        <a:pt x="0" y="83149"/>
                      </a:lnTo>
                      <a:cubicBezTo>
                        <a:pt x="0" y="88882"/>
                        <a:pt x="25823" y="101799"/>
                        <a:pt x="50925" y="96056"/>
                      </a:cubicBezTo>
                      <a:cubicBezTo>
                        <a:pt x="76018" y="90323"/>
                        <a:pt x="104001" y="69513"/>
                        <a:pt x="104001" y="64860"/>
                      </a:cubicBezTo>
                      <a:lnTo>
                        <a:pt x="104001" y="17167"/>
                      </a:lnTo>
                      <a:cubicBezTo>
                        <a:pt x="104001" y="17167"/>
                        <a:pt x="62401" y="-5785"/>
                        <a:pt x="52005" y="1389"/>
                      </a:cubicBezTo>
                      <a:cubicBezTo>
                        <a:pt x="41600" y="8562"/>
                        <a:pt x="9" y="32224"/>
                        <a:pt x="9" y="32224"/>
                      </a:cubicBezTo>
                      <a:close/>
                    </a:path>
                  </a:pathLst>
                </a:custGeom>
                <a:solidFill>
                  <a:srgbClr val="FFB798"/>
                </a:solidFill>
                <a:ln w="0" cap="flat">
                  <a:noFill/>
                  <a:prstDash val="solid"/>
                  <a:miter/>
                </a:ln>
              </p:spPr>
              <p:txBody>
                <a:bodyPr rtlCol="0" anchor="ctr"/>
                <a:lstStyle/>
                <a:p>
                  <a:endParaRPr lang="en-GB"/>
                </a:p>
              </p:txBody>
            </p:sp>
            <p:sp>
              <p:nvSpPr>
                <p:cNvPr id="397" name="Vrije vorm: vorm 396">
                  <a:extLst>
                    <a:ext uri="{FF2B5EF4-FFF2-40B4-BE49-F238E27FC236}">
                      <a16:creationId xmlns:a16="http://schemas.microsoft.com/office/drawing/2014/main" id="{2B549FBD-E09F-3AE7-3757-1AB772313228}"/>
                    </a:ext>
                  </a:extLst>
                </p:cNvPr>
                <p:cNvSpPr/>
                <p:nvPr/>
              </p:nvSpPr>
              <p:spPr>
                <a:xfrm>
                  <a:off x="10167070" y="2713895"/>
                  <a:ext cx="103992" cy="37039"/>
                </a:xfrm>
                <a:custGeom>
                  <a:avLst/>
                  <a:gdLst>
                    <a:gd name="connsiteX0" fmla="*/ 1 w 103992"/>
                    <a:gd name="connsiteY0" fmla="*/ 18299 h 37039"/>
                    <a:gd name="connsiteX1" fmla="*/ 617 w 103992"/>
                    <a:gd name="connsiteY1" fmla="*/ 19493 h 37039"/>
                    <a:gd name="connsiteX2" fmla="*/ 3441 w 103992"/>
                    <a:gd name="connsiteY2" fmla="*/ 21615 h 37039"/>
                    <a:gd name="connsiteX3" fmla="*/ 8567 w 103992"/>
                    <a:gd name="connsiteY3" fmla="*/ 23899 h 37039"/>
                    <a:gd name="connsiteX4" fmla="*/ 15542 w 103992"/>
                    <a:gd name="connsiteY4" fmla="*/ 25984 h 37039"/>
                    <a:gd name="connsiteX5" fmla="*/ 23947 w 103992"/>
                    <a:gd name="connsiteY5" fmla="*/ 27576 h 37039"/>
                    <a:gd name="connsiteX6" fmla="*/ 33347 w 103992"/>
                    <a:gd name="connsiteY6" fmla="*/ 28306 h 37039"/>
                    <a:gd name="connsiteX7" fmla="*/ 43250 w 103992"/>
                    <a:gd name="connsiteY7" fmla="*/ 27756 h 37039"/>
                    <a:gd name="connsiteX8" fmla="*/ 48216 w 103992"/>
                    <a:gd name="connsiteY8" fmla="*/ 26932 h 37039"/>
                    <a:gd name="connsiteX9" fmla="*/ 49457 w 103992"/>
                    <a:gd name="connsiteY9" fmla="*/ 26695 h 37039"/>
                    <a:gd name="connsiteX10" fmla="*/ 49770 w 103992"/>
                    <a:gd name="connsiteY10" fmla="*/ 26638 h 37039"/>
                    <a:gd name="connsiteX11" fmla="*/ 49846 w 103992"/>
                    <a:gd name="connsiteY11" fmla="*/ 26619 h 37039"/>
                    <a:gd name="connsiteX12" fmla="*/ 49789 w 103992"/>
                    <a:gd name="connsiteY12" fmla="*/ 26628 h 37039"/>
                    <a:gd name="connsiteX13" fmla="*/ 49959 w 103992"/>
                    <a:gd name="connsiteY13" fmla="*/ 26590 h 37039"/>
                    <a:gd name="connsiteX14" fmla="*/ 50623 w 103992"/>
                    <a:gd name="connsiteY14" fmla="*/ 26410 h 37039"/>
                    <a:gd name="connsiteX15" fmla="*/ 53295 w 103992"/>
                    <a:gd name="connsiteY15" fmla="*/ 25681 h 37039"/>
                    <a:gd name="connsiteX16" fmla="*/ 63169 w 103992"/>
                    <a:gd name="connsiteY16" fmla="*/ 22430 h 37039"/>
                    <a:gd name="connsiteX17" fmla="*/ 72693 w 103992"/>
                    <a:gd name="connsiteY17" fmla="*/ 18517 h 37039"/>
                    <a:gd name="connsiteX18" fmla="*/ 81487 w 103992"/>
                    <a:gd name="connsiteY18" fmla="*/ 14366 h 37039"/>
                    <a:gd name="connsiteX19" fmla="*/ 89266 w 103992"/>
                    <a:gd name="connsiteY19" fmla="*/ 10320 h 37039"/>
                    <a:gd name="connsiteX20" fmla="*/ 100534 w 103992"/>
                    <a:gd name="connsiteY20" fmla="*/ 3497 h 37039"/>
                    <a:gd name="connsiteX21" fmla="*/ 103320 w 103992"/>
                    <a:gd name="connsiteY21" fmla="*/ 1118 h 37039"/>
                    <a:gd name="connsiteX22" fmla="*/ 103993 w 103992"/>
                    <a:gd name="connsiteY22" fmla="*/ 0 h 37039"/>
                    <a:gd name="connsiteX23" fmla="*/ 103775 w 103992"/>
                    <a:gd name="connsiteY23" fmla="*/ 1365 h 37039"/>
                    <a:gd name="connsiteX24" fmla="*/ 101879 w 103992"/>
                    <a:gd name="connsiteY24" fmla="*/ 4814 h 37039"/>
                    <a:gd name="connsiteX25" fmla="*/ 92375 w 103992"/>
                    <a:gd name="connsiteY25" fmla="*/ 14783 h 37039"/>
                    <a:gd name="connsiteX26" fmla="*/ 85135 w 103992"/>
                    <a:gd name="connsiteY26" fmla="*/ 20421 h 37039"/>
                    <a:gd name="connsiteX27" fmla="*/ 76493 w 103992"/>
                    <a:gd name="connsiteY27" fmla="*/ 25936 h 37039"/>
                    <a:gd name="connsiteX28" fmla="*/ 66637 w 103992"/>
                    <a:gd name="connsiteY28" fmla="*/ 30921 h 37039"/>
                    <a:gd name="connsiteX29" fmla="*/ 55702 w 103992"/>
                    <a:gd name="connsiteY29" fmla="*/ 34825 h 37039"/>
                    <a:gd name="connsiteX30" fmla="*/ 53020 w 103992"/>
                    <a:gd name="connsiteY30" fmla="*/ 35508 h 37039"/>
                    <a:gd name="connsiteX31" fmla="*/ 52357 w 103992"/>
                    <a:gd name="connsiteY31" fmla="*/ 35678 h 37039"/>
                    <a:gd name="connsiteX32" fmla="*/ 51864 w 103992"/>
                    <a:gd name="connsiteY32" fmla="*/ 35792 h 37039"/>
                    <a:gd name="connsiteX33" fmla="*/ 51494 w 103992"/>
                    <a:gd name="connsiteY33" fmla="*/ 35858 h 37039"/>
                    <a:gd name="connsiteX34" fmla="*/ 50026 w 103992"/>
                    <a:gd name="connsiteY34" fmla="*/ 36123 h 37039"/>
                    <a:gd name="connsiteX35" fmla="*/ 44150 w 103992"/>
                    <a:gd name="connsiteY35" fmla="*/ 36863 h 37039"/>
                    <a:gd name="connsiteX36" fmla="*/ 32760 w 103992"/>
                    <a:gd name="connsiteY36" fmla="*/ 36578 h 37039"/>
                    <a:gd name="connsiteX37" fmla="*/ 22450 w 103992"/>
                    <a:gd name="connsiteY37" fmla="*/ 34437 h 37039"/>
                    <a:gd name="connsiteX38" fmla="*/ 13703 w 103992"/>
                    <a:gd name="connsiteY38" fmla="*/ 31054 h 37039"/>
                    <a:gd name="connsiteX39" fmla="*/ 6871 w 103992"/>
                    <a:gd name="connsiteY39" fmla="*/ 27064 h 37039"/>
                    <a:gd name="connsiteX40" fmla="*/ 2247 w 103992"/>
                    <a:gd name="connsiteY40" fmla="*/ 23037 h 37039"/>
                    <a:gd name="connsiteX41" fmla="*/ 124 w 103992"/>
                    <a:gd name="connsiteY41" fmla="*/ 19606 h 37039"/>
                    <a:gd name="connsiteX42" fmla="*/ 1 w 103992"/>
                    <a:gd name="connsiteY42" fmla="*/ 18270 h 3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992" h="37039">
                      <a:moveTo>
                        <a:pt x="1" y="18299"/>
                      </a:moveTo>
                      <a:cubicBezTo>
                        <a:pt x="1" y="18299"/>
                        <a:pt x="162" y="18754"/>
                        <a:pt x="617" y="19493"/>
                      </a:cubicBezTo>
                      <a:cubicBezTo>
                        <a:pt x="1176" y="20118"/>
                        <a:pt x="2086" y="20800"/>
                        <a:pt x="3441" y="21615"/>
                      </a:cubicBezTo>
                      <a:cubicBezTo>
                        <a:pt x="4805" y="22383"/>
                        <a:pt x="6530" y="23151"/>
                        <a:pt x="8567" y="23899"/>
                      </a:cubicBezTo>
                      <a:cubicBezTo>
                        <a:pt x="10605" y="24657"/>
                        <a:pt x="12964" y="25349"/>
                        <a:pt x="15542" y="25984"/>
                      </a:cubicBezTo>
                      <a:cubicBezTo>
                        <a:pt x="18119" y="26638"/>
                        <a:pt x="20972" y="27093"/>
                        <a:pt x="23947" y="27576"/>
                      </a:cubicBezTo>
                      <a:cubicBezTo>
                        <a:pt x="26942" y="27993"/>
                        <a:pt x="30107" y="28173"/>
                        <a:pt x="33347" y="28306"/>
                      </a:cubicBezTo>
                      <a:cubicBezTo>
                        <a:pt x="36588" y="28353"/>
                        <a:pt x="39934" y="28192"/>
                        <a:pt x="43250" y="27756"/>
                      </a:cubicBezTo>
                      <a:cubicBezTo>
                        <a:pt x="44927" y="27614"/>
                        <a:pt x="46576" y="27273"/>
                        <a:pt x="48216" y="26932"/>
                      </a:cubicBezTo>
                      <a:lnTo>
                        <a:pt x="49457" y="26695"/>
                      </a:lnTo>
                      <a:lnTo>
                        <a:pt x="49770" y="26638"/>
                      </a:lnTo>
                      <a:lnTo>
                        <a:pt x="49846" y="26619"/>
                      </a:lnTo>
                      <a:cubicBezTo>
                        <a:pt x="49580" y="26685"/>
                        <a:pt x="49827" y="26619"/>
                        <a:pt x="49789" y="26628"/>
                      </a:cubicBezTo>
                      <a:lnTo>
                        <a:pt x="49959" y="26590"/>
                      </a:lnTo>
                      <a:lnTo>
                        <a:pt x="50623" y="26410"/>
                      </a:lnTo>
                      <a:lnTo>
                        <a:pt x="53295" y="25681"/>
                      </a:lnTo>
                      <a:cubicBezTo>
                        <a:pt x="56725" y="24752"/>
                        <a:pt x="59805" y="23634"/>
                        <a:pt x="63169" y="22430"/>
                      </a:cubicBezTo>
                      <a:cubicBezTo>
                        <a:pt x="66410" y="21132"/>
                        <a:pt x="69641" y="19919"/>
                        <a:pt x="72693" y="18517"/>
                      </a:cubicBezTo>
                      <a:cubicBezTo>
                        <a:pt x="75744" y="17076"/>
                        <a:pt x="78691" y="15683"/>
                        <a:pt x="81487" y="14366"/>
                      </a:cubicBezTo>
                      <a:cubicBezTo>
                        <a:pt x="84244" y="12935"/>
                        <a:pt x="86850" y="11580"/>
                        <a:pt x="89266" y="10320"/>
                      </a:cubicBezTo>
                      <a:cubicBezTo>
                        <a:pt x="94024" y="7695"/>
                        <a:pt x="97956" y="5373"/>
                        <a:pt x="100534" y="3497"/>
                      </a:cubicBezTo>
                      <a:cubicBezTo>
                        <a:pt x="101785" y="2530"/>
                        <a:pt x="102770" y="1772"/>
                        <a:pt x="103320" y="1118"/>
                      </a:cubicBezTo>
                      <a:cubicBezTo>
                        <a:pt x="103812" y="483"/>
                        <a:pt x="103964" y="-9"/>
                        <a:pt x="103993" y="0"/>
                      </a:cubicBezTo>
                      <a:cubicBezTo>
                        <a:pt x="103964" y="-9"/>
                        <a:pt x="104021" y="455"/>
                        <a:pt x="103775" y="1365"/>
                      </a:cubicBezTo>
                      <a:cubicBezTo>
                        <a:pt x="103452" y="2218"/>
                        <a:pt x="102865" y="3440"/>
                        <a:pt x="101879" y="4814"/>
                      </a:cubicBezTo>
                      <a:cubicBezTo>
                        <a:pt x="99927" y="7562"/>
                        <a:pt x="96705" y="11106"/>
                        <a:pt x="92375" y="14783"/>
                      </a:cubicBezTo>
                      <a:cubicBezTo>
                        <a:pt x="90214" y="16631"/>
                        <a:pt x="87817" y="18564"/>
                        <a:pt x="85135" y="20421"/>
                      </a:cubicBezTo>
                      <a:cubicBezTo>
                        <a:pt x="82472" y="22288"/>
                        <a:pt x="79601" y="24202"/>
                        <a:pt x="76493" y="25936"/>
                      </a:cubicBezTo>
                      <a:cubicBezTo>
                        <a:pt x="73375" y="27661"/>
                        <a:pt x="70115" y="29443"/>
                        <a:pt x="66637" y="30921"/>
                      </a:cubicBezTo>
                      <a:cubicBezTo>
                        <a:pt x="63245" y="32380"/>
                        <a:pt x="59379" y="33792"/>
                        <a:pt x="55702" y="34825"/>
                      </a:cubicBezTo>
                      <a:lnTo>
                        <a:pt x="53020" y="35508"/>
                      </a:lnTo>
                      <a:lnTo>
                        <a:pt x="52357" y="35678"/>
                      </a:lnTo>
                      <a:lnTo>
                        <a:pt x="51864" y="35792"/>
                      </a:lnTo>
                      <a:lnTo>
                        <a:pt x="51494" y="35858"/>
                      </a:lnTo>
                      <a:lnTo>
                        <a:pt x="50026" y="36123"/>
                      </a:lnTo>
                      <a:cubicBezTo>
                        <a:pt x="48064" y="36512"/>
                        <a:pt x="46103" y="36758"/>
                        <a:pt x="44150" y="36863"/>
                      </a:cubicBezTo>
                      <a:cubicBezTo>
                        <a:pt x="40246" y="37251"/>
                        <a:pt x="36418" y="36929"/>
                        <a:pt x="32760" y="36578"/>
                      </a:cubicBezTo>
                      <a:cubicBezTo>
                        <a:pt x="29102" y="36199"/>
                        <a:pt x="25643" y="35375"/>
                        <a:pt x="22450" y="34437"/>
                      </a:cubicBezTo>
                      <a:cubicBezTo>
                        <a:pt x="19247" y="33489"/>
                        <a:pt x="16309" y="32342"/>
                        <a:pt x="13703" y="31054"/>
                      </a:cubicBezTo>
                      <a:cubicBezTo>
                        <a:pt x="11069" y="29850"/>
                        <a:pt x="8795" y="28438"/>
                        <a:pt x="6871" y="27064"/>
                      </a:cubicBezTo>
                      <a:cubicBezTo>
                        <a:pt x="4919" y="25737"/>
                        <a:pt x="3403" y="24288"/>
                        <a:pt x="2247" y="23037"/>
                      </a:cubicBezTo>
                      <a:cubicBezTo>
                        <a:pt x="1091" y="21795"/>
                        <a:pt x="427" y="20488"/>
                        <a:pt x="124" y="19606"/>
                      </a:cubicBezTo>
                      <a:cubicBezTo>
                        <a:pt x="-18" y="18754"/>
                        <a:pt x="1" y="18270"/>
                        <a:pt x="1" y="18270"/>
                      </a:cubicBezTo>
                      <a:close/>
                    </a:path>
                  </a:pathLst>
                </a:custGeom>
                <a:solidFill>
                  <a:srgbClr val="FFFFFF"/>
                </a:solidFill>
                <a:ln w="0" cap="flat">
                  <a:noFill/>
                  <a:prstDash val="solid"/>
                  <a:miter/>
                </a:ln>
              </p:spPr>
              <p:txBody>
                <a:bodyPr rtlCol="0" anchor="ctr"/>
                <a:lstStyle/>
                <a:p>
                  <a:endParaRPr lang="en-GB"/>
                </a:p>
              </p:txBody>
            </p:sp>
            <p:sp>
              <p:nvSpPr>
                <p:cNvPr id="398" name="Vrije vorm: vorm 397">
                  <a:extLst>
                    <a:ext uri="{FF2B5EF4-FFF2-40B4-BE49-F238E27FC236}">
                      <a16:creationId xmlns:a16="http://schemas.microsoft.com/office/drawing/2014/main" id="{0FC90C4B-0BEC-567D-DCFE-D3DBBC426A88}"/>
                    </a:ext>
                  </a:extLst>
                </p:cNvPr>
                <p:cNvSpPr/>
                <p:nvPr/>
              </p:nvSpPr>
              <p:spPr>
                <a:xfrm>
                  <a:off x="10167071" y="2684659"/>
                  <a:ext cx="31618" cy="47525"/>
                </a:xfrm>
                <a:custGeom>
                  <a:avLst/>
                  <a:gdLst>
                    <a:gd name="connsiteX0" fmla="*/ 31613 w 31618"/>
                    <a:gd name="connsiteY0" fmla="*/ 3508 h 47525"/>
                    <a:gd name="connsiteX1" fmla="*/ 0 w 31618"/>
                    <a:gd name="connsiteY1" fmla="*/ 47525 h 47525"/>
                    <a:gd name="connsiteX2" fmla="*/ 0 w 31618"/>
                    <a:gd name="connsiteY2" fmla="*/ 3508 h 47525"/>
                    <a:gd name="connsiteX3" fmla="*/ 31613 w 31618"/>
                    <a:gd name="connsiteY3" fmla="*/ 3508 h 47525"/>
                  </a:gdLst>
                  <a:ahLst/>
                  <a:cxnLst>
                    <a:cxn ang="0">
                      <a:pos x="connsiteX0" y="connsiteY0"/>
                    </a:cxn>
                    <a:cxn ang="0">
                      <a:pos x="connsiteX1" y="connsiteY1"/>
                    </a:cxn>
                    <a:cxn ang="0">
                      <a:pos x="connsiteX2" y="connsiteY2"/>
                    </a:cxn>
                    <a:cxn ang="0">
                      <a:pos x="connsiteX3" y="connsiteY3"/>
                    </a:cxn>
                  </a:cxnLst>
                  <a:rect l="l" t="t" r="r" b="b"/>
                  <a:pathLst>
                    <a:path w="31618" h="47525">
                      <a:moveTo>
                        <a:pt x="31613" y="3508"/>
                      </a:moveTo>
                      <a:cubicBezTo>
                        <a:pt x="32115" y="29246"/>
                        <a:pt x="0" y="47525"/>
                        <a:pt x="0" y="47525"/>
                      </a:cubicBezTo>
                      <a:lnTo>
                        <a:pt x="0" y="3508"/>
                      </a:lnTo>
                      <a:cubicBezTo>
                        <a:pt x="0" y="3508"/>
                        <a:pt x="31451" y="-4385"/>
                        <a:pt x="31613" y="3508"/>
                      </a:cubicBezTo>
                      <a:close/>
                    </a:path>
                  </a:pathLst>
                </a:custGeom>
                <a:solidFill>
                  <a:srgbClr val="F5CDBD"/>
                </a:solidFill>
                <a:ln w="0" cap="flat">
                  <a:noFill/>
                  <a:prstDash val="solid"/>
                  <a:miter/>
                </a:ln>
              </p:spPr>
              <p:txBody>
                <a:bodyPr rtlCol="0" anchor="ctr"/>
                <a:lstStyle/>
                <a:p>
                  <a:endParaRPr lang="en-GB"/>
                </a:p>
              </p:txBody>
            </p:sp>
            <p:sp>
              <p:nvSpPr>
                <p:cNvPr id="399" name="Vrije vorm: vorm 398">
                  <a:extLst>
                    <a:ext uri="{FF2B5EF4-FFF2-40B4-BE49-F238E27FC236}">
                      <a16:creationId xmlns:a16="http://schemas.microsoft.com/office/drawing/2014/main" id="{02DB87C2-7EE4-E723-BCFD-ECC2FCDD9706}"/>
                    </a:ext>
                  </a:extLst>
                </p:cNvPr>
                <p:cNvSpPr/>
                <p:nvPr/>
              </p:nvSpPr>
              <p:spPr>
                <a:xfrm>
                  <a:off x="10079254" y="2922627"/>
                  <a:ext cx="87125" cy="272772"/>
                </a:xfrm>
                <a:custGeom>
                  <a:avLst/>
                  <a:gdLst>
                    <a:gd name="connsiteX0" fmla="*/ 86 w 87125"/>
                    <a:gd name="connsiteY0" fmla="*/ 233446 h 272772"/>
                    <a:gd name="connsiteX1" fmla="*/ 76275 w 87125"/>
                    <a:gd name="connsiteY1" fmla="*/ 272772 h 272772"/>
                    <a:gd name="connsiteX2" fmla="*/ 35811 w 87125"/>
                    <a:gd name="connsiteY2" fmla="*/ 173121 h 272772"/>
                    <a:gd name="connsiteX3" fmla="*/ 87125 w 87125"/>
                    <a:gd name="connsiteY3" fmla="*/ 0 h 272772"/>
                    <a:gd name="connsiteX4" fmla="*/ 6483 w 87125"/>
                    <a:gd name="connsiteY4" fmla="*/ 110388 h 272772"/>
                    <a:gd name="connsiteX5" fmla="*/ 9657 w 87125"/>
                    <a:gd name="connsiteY5" fmla="*/ 136599 h 272772"/>
                    <a:gd name="connsiteX6" fmla="*/ 86 w 87125"/>
                    <a:gd name="connsiteY6" fmla="*/ 233446 h 27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25" h="272772">
                      <a:moveTo>
                        <a:pt x="86" y="233446"/>
                      </a:moveTo>
                      <a:cubicBezTo>
                        <a:pt x="12642" y="248703"/>
                        <a:pt x="43108" y="265286"/>
                        <a:pt x="76275" y="272772"/>
                      </a:cubicBezTo>
                      <a:cubicBezTo>
                        <a:pt x="30552" y="260169"/>
                        <a:pt x="32210" y="196811"/>
                        <a:pt x="35811" y="173121"/>
                      </a:cubicBezTo>
                      <a:cubicBezTo>
                        <a:pt x="39365" y="149809"/>
                        <a:pt x="85713" y="4539"/>
                        <a:pt x="87125" y="0"/>
                      </a:cubicBezTo>
                      <a:cubicBezTo>
                        <a:pt x="85088" y="1706"/>
                        <a:pt x="34627" y="46149"/>
                        <a:pt x="6483" y="110388"/>
                      </a:cubicBezTo>
                      <a:cubicBezTo>
                        <a:pt x="8520" y="125645"/>
                        <a:pt x="9657" y="136599"/>
                        <a:pt x="9657" y="136599"/>
                      </a:cubicBezTo>
                      <a:cubicBezTo>
                        <a:pt x="6104" y="166923"/>
                        <a:pt x="-852" y="215252"/>
                        <a:pt x="86" y="233446"/>
                      </a:cubicBezTo>
                      <a:close/>
                    </a:path>
                  </a:pathLst>
                </a:custGeom>
                <a:solidFill>
                  <a:schemeClr val="accent4"/>
                </a:solidFill>
                <a:ln w="0" cap="flat">
                  <a:noFill/>
                  <a:prstDash val="solid"/>
                  <a:miter/>
                </a:ln>
              </p:spPr>
              <p:txBody>
                <a:bodyPr rtlCol="0" anchor="ctr"/>
                <a:lstStyle/>
                <a:p>
                  <a:endParaRPr lang="en-GB"/>
                </a:p>
              </p:txBody>
            </p:sp>
            <p:sp>
              <p:nvSpPr>
                <p:cNvPr id="400" name="Vrije vorm: vorm 399">
                  <a:extLst>
                    <a:ext uri="{FF2B5EF4-FFF2-40B4-BE49-F238E27FC236}">
                      <a16:creationId xmlns:a16="http://schemas.microsoft.com/office/drawing/2014/main" id="{3604758E-6690-AF12-4632-83D1485C6560}"/>
                    </a:ext>
                  </a:extLst>
                </p:cNvPr>
                <p:cNvSpPr/>
                <p:nvPr/>
              </p:nvSpPr>
              <p:spPr>
                <a:xfrm>
                  <a:off x="10106295" y="2510745"/>
                  <a:ext cx="139845" cy="192554"/>
                </a:xfrm>
                <a:custGeom>
                  <a:avLst/>
                  <a:gdLst>
                    <a:gd name="connsiteX0" fmla="*/ 4279 w 139845"/>
                    <a:gd name="connsiteY0" fmla="*/ 0 h 192554"/>
                    <a:gd name="connsiteX1" fmla="*/ 451 w 139845"/>
                    <a:gd name="connsiteY1" fmla="*/ 105157 h 192554"/>
                    <a:gd name="connsiteX2" fmla="*/ 22170 w 139845"/>
                    <a:gd name="connsiteY2" fmla="*/ 188586 h 192554"/>
                    <a:gd name="connsiteX3" fmla="*/ 74261 w 139845"/>
                    <a:gd name="connsiteY3" fmla="*/ 187354 h 192554"/>
                    <a:gd name="connsiteX4" fmla="*/ 139845 w 139845"/>
                    <a:gd name="connsiteY4" fmla="*/ 154794 h 192554"/>
                    <a:gd name="connsiteX5" fmla="*/ 104149 w 139845"/>
                    <a:gd name="connsiteY5" fmla="*/ 48205 h 192554"/>
                    <a:gd name="connsiteX6" fmla="*/ 4270 w 139845"/>
                    <a:gd name="connsiteY6" fmla="*/ 9 h 1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45" h="192554">
                      <a:moveTo>
                        <a:pt x="4279" y="0"/>
                      </a:moveTo>
                      <a:cubicBezTo>
                        <a:pt x="1692" y="23757"/>
                        <a:pt x="-1113" y="72019"/>
                        <a:pt x="451" y="105157"/>
                      </a:cubicBezTo>
                      <a:cubicBezTo>
                        <a:pt x="2024" y="138296"/>
                        <a:pt x="15745" y="184208"/>
                        <a:pt x="22170" y="188586"/>
                      </a:cubicBezTo>
                      <a:cubicBezTo>
                        <a:pt x="28585" y="192954"/>
                        <a:pt x="52333" y="195191"/>
                        <a:pt x="74261" y="187354"/>
                      </a:cubicBezTo>
                      <a:cubicBezTo>
                        <a:pt x="96198" y="179517"/>
                        <a:pt x="139845" y="154794"/>
                        <a:pt x="139845" y="154794"/>
                      </a:cubicBezTo>
                      <a:cubicBezTo>
                        <a:pt x="139845" y="154794"/>
                        <a:pt x="139428" y="70275"/>
                        <a:pt x="104149" y="48205"/>
                      </a:cubicBezTo>
                      <a:cubicBezTo>
                        <a:pt x="68878" y="26135"/>
                        <a:pt x="4270" y="9"/>
                        <a:pt x="4270" y="9"/>
                      </a:cubicBezTo>
                      <a:close/>
                    </a:path>
                  </a:pathLst>
                </a:custGeom>
                <a:solidFill>
                  <a:srgbClr val="FFC19F"/>
                </a:solidFill>
                <a:ln w="0" cap="flat">
                  <a:noFill/>
                  <a:prstDash val="solid"/>
                  <a:miter/>
                </a:ln>
              </p:spPr>
              <p:txBody>
                <a:bodyPr rtlCol="0" anchor="ctr"/>
                <a:lstStyle/>
                <a:p>
                  <a:endParaRPr lang="en-GB"/>
                </a:p>
              </p:txBody>
            </p:sp>
            <p:sp>
              <p:nvSpPr>
                <p:cNvPr id="401" name="Vrije vorm: vorm 400">
                  <a:extLst>
                    <a:ext uri="{FF2B5EF4-FFF2-40B4-BE49-F238E27FC236}">
                      <a16:creationId xmlns:a16="http://schemas.microsoft.com/office/drawing/2014/main" id="{D1E5A86E-6FE7-BF40-251F-AAB68DBA92BF}"/>
                    </a:ext>
                  </a:extLst>
                </p:cNvPr>
                <p:cNvSpPr/>
                <p:nvPr/>
              </p:nvSpPr>
              <p:spPr>
                <a:xfrm>
                  <a:off x="10091728" y="2450593"/>
                  <a:ext cx="224282" cy="247188"/>
                </a:xfrm>
                <a:custGeom>
                  <a:avLst/>
                  <a:gdLst>
                    <a:gd name="connsiteX0" fmla="*/ 358 w 224282"/>
                    <a:gd name="connsiteY0" fmla="*/ 30728 h 247188"/>
                    <a:gd name="connsiteX1" fmla="*/ 39997 w 224282"/>
                    <a:gd name="connsiteY1" fmla="*/ 85719 h 247188"/>
                    <a:gd name="connsiteX2" fmla="*/ 100389 w 224282"/>
                    <a:gd name="connsiteY2" fmla="*/ 168029 h 247188"/>
                    <a:gd name="connsiteX3" fmla="*/ 123577 w 224282"/>
                    <a:gd name="connsiteY3" fmla="*/ 246681 h 247188"/>
                    <a:gd name="connsiteX4" fmla="*/ 187854 w 224282"/>
                    <a:gd name="connsiteY4" fmla="*/ 225985 h 247188"/>
                    <a:gd name="connsiteX5" fmla="*/ 224063 w 224282"/>
                    <a:gd name="connsiteY5" fmla="*/ 120619 h 247188"/>
                    <a:gd name="connsiteX6" fmla="*/ 190195 w 224282"/>
                    <a:gd name="connsiteY6" fmla="*/ 25289 h 247188"/>
                    <a:gd name="connsiteX7" fmla="*/ 44328 w 224282"/>
                    <a:gd name="connsiteY7" fmla="*/ 1883 h 247188"/>
                    <a:gd name="connsiteX8" fmla="*/ 349 w 224282"/>
                    <a:gd name="connsiteY8" fmla="*/ 30728 h 24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282" h="247188">
                      <a:moveTo>
                        <a:pt x="358" y="30728"/>
                      </a:moveTo>
                      <a:cubicBezTo>
                        <a:pt x="-2579" y="55907"/>
                        <a:pt x="12706" y="71353"/>
                        <a:pt x="39997" y="85719"/>
                      </a:cubicBezTo>
                      <a:cubicBezTo>
                        <a:pt x="81797" y="107722"/>
                        <a:pt x="100683" y="146688"/>
                        <a:pt x="100389" y="168029"/>
                      </a:cubicBezTo>
                      <a:cubicBezTo>
                        <a:pt x="100105" y="189360"/>
                        <a:pt x="98702" y="230107"/>
                        <a:pt x="123577" y="246681"/>
                      </a:cubicBezTo>
                      <a:cubicBezTo>
                        <a:pt x="138663" y="250064"/>
                        <a:pt x="181515" y="235765"/>
                        <a:pt x="187854" y="225985"/>
                      </a:cubicBezTo>
                      <a:cubicBezTo>
                        <a:pt x="194184" y="216225"/>
                        <a:pt x="227285" y="156875"/>
                        <a:pt x="224063" y="120619"/>
                      </a:cubicBezTo>
                      <a:cubicBezTo>
                        <a:pt x="220831" y="84354"/>
                        <a:pt x="211071" y="39816"/>
                        <a:pt x="190195" y="25289"/>
                      </a:cubicBezTo>
                      <a:cubicBezTo>
                        <a:pt x="169309" y="10771"/>
                        <a:pt x="84393" y="-5622"/>
                        <a:pt x="44328" y="1883"/>
                      </a:cubicBezTo>
                      <a:cubicBezTo>
                        <a:pt x="16875" y="7019"/>
                        <a:pt x="1979" y="16760"/>
                        <a:pt x="349" y="30728"/>
                      </a:cubicBezTo>
                      <a:close/>
                    </a:path>
                  </a:pathLst>
                </a:custGeom>
                <a:solidFill>
                  <a:schemeClr val="accent2"/>
                </a:solidFill>
                <a:ln w="0" cap="flat">
                  <a:noFill/>
                  <a:prstDash val="solid"/>
                  <a:miter/>
                </a:ln>
              </p:spPr>
              <p:txBody>
                <a:bodyPr rtlCol="0" anchor="ctr"/>
                <a:lstStyle/>
                <a:p>
                  <a:endParaRPr lang="en-GB"/>
                </a:p>
              </p:txBody>
            </p:sp>
            <p:sp>
              <p:nvSpPr>
                <p:cNvPr id="402" name="Vrije vorm: vorm 401">
                  <a:extLst>
                    <a:ext uri="{FF2B5EF4-FFF2-40B4-BE49-F238E27FC236}">
                      <a16:creationId xmlns:a16="http://schemas.microsoft.com/office/drawing/2014/main" id="{C8F76264-24FE-4A95-6F45-E1DAA5269775}"/>
                    </a:ext>
                  </a:extLst>
                </p:cNvPr>
                <p:cNvSpPr/>
                <p:nvPr/>
              </p:nvSpPr>
              <p:spPr>
                <a:xfrm>
                  <a:off x="10175673" y="2589357"/>
                  <a:ext cx="40692" cy="63699"/>
                </a:xfrm>
                <a:custGeom>
                  <a:avLst/>
                  <a:gdLst>
                    <a:gd name="connsiteX0" fmla="*/ 154 w 40692"/>
                    <a:gd name="connsiteY0" fmla="*/ 27266 h 63699"/>
                    <a:gd name="connsiteX1" fmla="*/ 33576 w 40692"/>
                    <a:gd name="connsiteY1" fmla="*/ 3566 h 63699"/>
                    <a:gd name="connsiteX2" fmla="*/ 12482 w 40692"/>
                    <a:gd name="connsiteY2" fmla="*/ 62527 h 63699"/>
                    <a:gd name="connsiteX3" fmla="*/ 154 w 40692"/>
                    <a:gd name="connsiteY3" fmla="*/ 27266 h 63699"/>
                  </a:gdLst>
                  <a:ahLst/>
                  <a:cxnLst>
                    <a:cxn ang="0">
                      <a:pos x="connsiteX0" y="connsiteY0"/>
                    </a:cxn>
                    <a:cxn ang="0">
                      <a:pos x="connsiteX1" y="connsiteY1"/>
                    </a:cxn>
                    <a:cxn ang="0">
                      <a:pos x="connsiteX2" y="connsiteY2"/>
                    </a:cxn>
                    <a:cxn ang="0">
                      <a:pos x="connsiteX3" y="connsiteY3"/>
                    </a:cxn>
                  </a:cxnLst>
                  <a:rect l="l" t="t" r="r" b="b"/>
                  <a:pathLst>
                    <a:path w="40692" h="63699">
                      <a:moveTo>
                        <a:pt x="154" y="27266"/>
                      </a:moveTo>
                      <a:cubicBezTo>
                        <a:pt x="154" y="27266"/>
                        <a:pt x="13837" y="-11757"/>
                        <a:pt x="33576" y="3566"/>
                      </a:cubicBezTo>
                      <a:cubicBezTo>
                        <a:pt x="53315" y="18898"/>
                        <a:pt x="27275" y="72240"/>
                        <a:pt x="12482" y="62527"/>
                      </a:cubicBezTo>
                      <a:cubicBezTo>
                        <a:pt x="-2310" y="52794"/>
                        <a:pt x="154" y="27266"/>
                        <a:pt x="154" y="27266"/>
                      </a:cubicBezTo>
                      <a:close/>
                    </a:path>
                  </a:pathLst>
                </a:custGeom>
                <a:solidFill>
                  <a:srgbClr val="FFC19F"/>
                </a:solidFill>
                <a:ln w="0" cap="flat">
                  <a:noFill/>
                  <a:prstDash val="solid"/>
                  <a:miter/>
                </a:ln>
              </p:spPr>
              <p:txBody>
                <a:bodyPr rtlCol="0" anchor="ctr"/>
                <a:lstStyle/>
                <a:p>
                  <a:endParaRPr lang="en-GB"/>
                </a:p>
              </p:txBody>
            </p:sp>
            <p:sp>
              <p:nvSpPr>
                <p:cNvPr id="403" name="Vrije vorm: vorm 402">
                  <a:extLst>
                    <a:ext uri="{FF2B5EF4-FFF2-40B4-BE49-F238E27FC236}">
                      <a16:creationId xmlns:a16="http://schemas.microsoft.com/office/drawing/2014/main" id="{3E227216-8D7B-4FC8-81BE-C6FE1BDA44FD}"/>
                    </a:ext>
                  </a:extLst>
                </p:cNvPr>
                <p:cNvSpPr/>
                <p:nvPr/>
              </p:nvSpPr>
              <p:spPr>
                <a:xfrm>
                  <a:off x="9907059" y="2575653"/>
                  <a:ext cx="261707" cy="405479"/>
                </a:xfrm>
                <a:custGeom>
                  <a:avLst/>
                  <a:gdLst>
                    <a:gd name="connsiteX0" fmla="*/ 228201 w 261707"/>
                    <a:gd name="connsiteY0" fmla="*/ 287606 h 405479"/>
                    <a:gd name="connsiteX1" fmla="*/ 260183 w 261707"/>
                    <a:gd name="connsiteY1" fmla="*/ 359862 h 405479"/>
                    <a:gd name="connsiteX2" fmla="*/ 190306 w 261707"/>
                    <a:gd name="connsiteY2" fmla="*/ 403689 h 405479"/>
                    <a:gd name="connsiteX3" fmla="*/ 4762 w 261707"/>
                    <a:gd name="connsiteY3" fmla="*/ 282062 h 405479"/>
                    <a:gd name="connsiteX4" fmla="*/ 8297 w 261707"/>
                    <a:gd name="connsiteY4" fmla="*/ 17705 h 405479"/>
                    <a:gd name="connsiteX5" fmla="*/ 80335 w 261707"/>
                    <a:gd name="connsiteY5" fmla="*/ 4969 h 405479"/>
                    <a:gd name="connsiteX6" fmla="*/ 78951 w 261707"/>
                    <a:gd name="connsiteY6" fmla="*/ 219756 h 405479"/>
                    <a:gd name="connsiteX7" fmla="*/ 228210 w 261707"/>
                    <a:gd name="connsiteY7" fmla="*/ 287596 h 4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707" h="405479">
                      <a:moveTo>
                        <a:pt x="228201" y="287606"/>
                      </a:moveTo>
                      <a:cubicBezTo>
                        <a:pt x="242993" y="296144"/>
                        <a:pt x="268153" y="333992"/>
                        <a:pt x="260183" y="359862"/>
                      </a:cubicBezTo>
                      <a:cubicBezTo>
                        <a:pt x="248736" y="397046"/>
                        <a:pt x="217559" y="410758"/>
                        <a:pt x="190306" y="403689"/>
                      </a:cubicBezTo>
                      <a:cubicBezTo>
                        <a:pt x="154050" y="394289"/>
                        <a:pt x="16607" y="292723"/>
                        <a:pt x="4762" y="282062"/>
                      </a:cubicBezTo>
                      <a:cubicBezTo>
                        <a:pt x="-7083" y="271401"/>
                        <a:pt x="6705" y="28309"/>
                        <a:pt x="8297" y="17705"/>
                      </a:cubicBezTo>
                      <a:cubicBezTo>
                        <a:pt x="9889" y="7101"/>
                        <a:pt x="64140" y="-7909"/>
                        <a:pt x="80335" y="4969"/>
                      </a:cubicBezTo>
                      <a:cubicBezTo>
                        <a:pt x="86219" y="15108"/>
                        <a:pt x="75397" y="210280"/>
                        <a:pt x="78951" y="219756"/>
                      </a:cubicBezTo>
                      <a:cubicBezTo>
                        <a:pt x="82505" y="229232"/>
                        <a:pt x="209144" y="276585"/>
                        <a:pt x="228210" y="287596"/>
                      </a:cubicBezTo>
                      <a:close/>
                    </a:path>
                  </a:pathLst>
                </a:custGeom>
                <a:solidFill>
                  <a:schemeClr val="accent4"/>
                </a:solidFill>
                <a:ln w="0" cap="flat">
                  <a:noFill/>
                  <a:prstDash val="solid"/>
                  <a:miter/>
                </a:ln>
              </p:spPr>
              <p:txBody>
                <a:bodyPr rtlCol="0" anchor="ctr"/>
                <a:lstStyle/>
                <a:p>
                  <a:endParaRPr lang="en-GB"/>
                </a:p>
              </p:txBody>
            </p:sp>
            <p:sp>
              <p:nvSpPr>
                <p:cNvPr id="404" name="Vrije vorm: vorm 403">
                  <a:extLst>
                    <a:ext uri="{FF2B5EF4-FFF2-40B4-BE49-F238E27FC236}">
                      <a16:creationId xmlns:a16="http://schemas.microsoft.com/office/drawing/2014/main" id="{B91504CF-CF6E-9A12-B909-030D9CA5AE37}"/>
                    </a:ext>
                  </a:extLst>
                </p:cNvPr>
                <p:cNvSpPr/>
                <p:nvPr/>
              </p:nvSpPr>
              <p:spPr>
                <a:xfrm>
                  <a:off x="9915336" y="2571555"/>
                  <a:ext cx="72028" cy="21812"/>
                </a:xfrm>
                <a:custGeom>
                  <a:avLst/>
                  <a:gdLst>
                    <a:gd name="connsiteX0" fmla="*/ 9 w 72028"/>
                    <a:gd name="connsiteY0" fmla="*/ 21813 h 21812"/>
                    <a:gd name="connsiteX1" fmla="*/ 9 w 72028"/>
                    <a:gd name="connsiteY1" fmla="*/ 20903 h 21812"/>
                    <a:gd name="connsiteX2" fmla="*/ 910 w 72028"/>
                    <a:gd name="connsiteY2" fmla="*/ 18297 h 21812"/>
                    <a:gd name="connsiteX3" fmla="*/ 7600 w 72028"/>
                    <a:gd name="connsiteY3" fmla="*/ 11540 h 21812"/>
                    <a:gd name="connsiteX4" fmla="*/ 19123 w 72028"/>
                    <a:gd name="connsiteY4" fmla="*/ 5390 h 21812"/>
                    <a:gd name="connsiteX5" fmla="*/ 33356 w 72028"/>
                    <a:gd name="connsiteY5" fmla="*/ 1240 h 21812"/>
                    <a:gd name="connsiteX6" fmla="*/ 48205 w 72028"/>
                    <a:gd name="connsiteY6" fmla="*/ 27 h 21812"/>
                    <a:gd name="connsiteX7" fmla="*/ 61245 w 72028"/>
                    <a:gd name="connsiteY7" fmla="*/ 2083 h 21812"/>
                    <a:gd name="connsiteX8" fmla="*/ 66191 w 72028"/>
                    <a:gd name="connsiteY8" fmla="*/ 4158 h 21812"/>
                    <a:gd name="connsiteX9" fmla="*/ 69631 w 72028"/>
                    <a:gd name="connsiteY9" fmla="*/ 6471 h 21812"/>
                    <a:gd name="connsiteX10" fmla="*/ 72029 w 72028"/>
                    <a:gd name="connsiteY10" fmla="*/ 9076 h 21812"/>
                    <a:gd name="connsiteX11" fmla="*/ 71166 w 72028"/>
                    <a:gd name="connsiteY11" fmla="*/ 8792 h 21812"/>
                    <a:gd name="connsiteX12" fmla="*/ 68778 w 72028"/>
                    <a:gd name="connsiteY12" fmla="*/ 8157 h 21812"/>
                    <a:gd name="connsiteX13" fmla="*/ 60373 w 72028"/>
                    <a:gd name="connsiteY13" fmla="*/ 7456 h 21812"/>
                    <a:gd name="connsiteX14" fmla="*/ 54791 w 72028"/>
                    <a:gd name="connsiteY14" fmla="*/ 7721 h 21812"/>
                    <a:gd name="connsiteX15" fmla="*/ 48575 w 72028"/>
                    <a:gd name="connsiteY15" fmla="*/ 8366 h 21812"/>
                    <a:gd name="connsiteX16" fmla="*/ 35090 w 72028"/>
                    <a:gd name="connsiteY16" fmla="*/ 10555 h 21812"/>
                    <a:gd name="connsiteX17" fmla="*/ 21634 w 72028"/>
                    <a:gd name="connsiteY17" fmla="*/ 13322 h 21812"/>
                    <a:gd name="connsiteX18" fmla="*/ 10045 w 72028"/>
                    <a:gd name="connsiteY18" fmla="*/ 16373 h 21812"/>
                    <a:gd name="connsiteX19" fmla="*/ 2293 w 72028"/>
                    <a:gd name="connsiteY19" fmla="*/ 19557 h 21812"/>
                    <a:gd name="connsiteX20" fmla="*/ 493 w 72028"/>
                    <a:gd name="connsiteY20" fmla="*/ 21045 h 21812"/>
                    <a:gd name="connsiteX21" fmla="*/ 0 w 72028"/>
                    <a:gd name="connsiteY21" fmla="*/ 21813 h 2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028" h="21812">
                      <a:moveTo>
                        <a:pt x="9" y="21813"/>
                      </a:moveTo>
                      <a:cubicBezTo>
                        <a:pt x="9" y="21813"/>
                        <a:pt x="9" y="21500"/>
                        <a:pt x="9" y="20903"/>
                      </a:cubicBezTo>
                      <a:cubicBezTo>
                        <a:pt x="57" y="20344"/>
                        <a:pt x="313" y="19292"/>
                        <a:pt x="910" y="18297"/>
                      </a:cubicBezTo>
                      <a:cubicBezTo>
                        <a:pt x="2066" y="16193"/>
                        <a:pt x="4435" y="13777"/>
                        <a:pt x="7600" y="11540"/>
                      </a:cubicBezTo>
                      <a:cubicBezTo>
                        <a:pt x="10746" y="9247"/>
                        <a:pt x="14717" y="7134"/>
                        <a:pt x="19123" y="5390"/>
                      </a:cubicBezTo>
                      <a:cubicBezTo>
                        <a:pt x="23529" y="3618"/>
                        <a:pt x="28381" y="2149"/>
                        <a:pt x="33356" y="1240"/>
                      </a:cubicBezTo>
                      <a:cubicBezTo>
                        <a:pt x="38331" y="311"/>
                        <a:pt x="43401" y="-115"/>
                        <a:pt x="48205" y="27"/>
                      </a:cubicBezTo>
                      <a:cubicBezTo>
                        <a:pt x="52991" y="141"/>
                        <a:pt x="57511" y="861"/>
                        <a:pt x="61245" y="2083"/>
                      </a:cubicBezTo>
                      <a:cubicBezTo>
                        <a:pt x="63121" y="2633"/>
                        <a:pt x="64789" y="3381"/>
                        <a:pt x="66191" y="4158"/>
                      </a:cubicBezTo>
                      <a:cubicBezTo>
                        <a:pt x="67613" y="4879"/>
                        <a:pt x="68759" y="5722"/>
                        <a:pt x="69631" y="6471"/>
                      </a:cubicBezTo>
                      <a:cubicBezTo>
                        <a:pt x="71394" y="7939"/>
                        <a:pt x="71981" y="9152"/>
                        <a:pt x="72029" y="9076"/>
                      </a:cubicBezTo>
                      <a:cubicBezTo>
                        <a:pt x="72029" y="9076"/>
                        <a:pt x="71725" y="8972"/>
                        <a:pt x="71166" y="8792"/>
                      </a:cubicBezTo>
                      <a:cubicBezTo>
                        <a:pt x="70626" y="8574"/>
                        <a:pt x="69792" y="8385"/>
                        <a:pt x="68778" y="8157"/>
                      </a:cubicBezTo>
                      <a:cubicBezTo>
                        <a:pt x="66731" y="7712"/>
                        <a:pt x="63832" y="7437"/>
                        <a:pt x="60373" y="7456"/>
                      </a:cubicBezTo>
                      <a:cubicBezTo>
                        <a:pt x="58648" y="7456"/>
                        <a:pt x="56772" y="7617"/>
                        <a:pt x="54791" y="7721"/>
                      </a:cubicBezTo>
                      <a:cubicBezTo>
                        <a:pt x="52820" y="7930"/>
                        <a:pt x="50736" y="8138"/>
                        <a:pt x="48575" y="8366"/>
                      </a:cubicBezTo>
                      <a:cubicBezTo>
                        <a:pt x="44263" y="8944"/>
                        <a:pt x="39677" y="9711"/>
                        <a:pt x="35090" y="10555"/>
                      </a:cubicBezTo>
                      <a:cubicBezTo>
                        <a:pt x="30504" y="11398"/>
                        <a:pt x="25917" y="12346"/>
                        <a:pt x="21634" y="13322"/>
                      </a:cubicBezTo>
                      <a:cubicBezTo>
                        <a:pt x="17360" y="14317"/>
                        <a:pt x="13390" y="15340"/>
                        <a:pt x="10045" y="16373"/>
                      </a:cubicBezTo>
                      <a:cubicBezTo>
                        <a:pt x="6719" y="17444"/>
                        <a:pt x="3961" y="18458"/>
                        <a:pt x="2293" y="19557"/>
                      </a:cubicBezTo>
                      <a:cubicBezTo>
                        <a:pt x="1459" y="20145"/>
                        <a:pt x="872" y="20552"/>
                        <a:pt x="493" y="21045"/>
                      </a:cubicBezTo>
                      <a:cubicBezTo>
                        <a:pt x="171" y="21538"/>
                        <a:pt x="0" y="21813"/>
                        <a:pt x="0" y="21813"/>
                      </a:cubicBezTo>
                      <a:close/>
                    </a:path>
                  </a:pathLst>
                </a:custGeom>
                <a:solidFill>
                  <a:srgbClr val="FFFFFF"/>
                </a:solidFill>
                <a:ln w="0" cap="flat">
                  <a:noFill/>
                  <a:prstDash val="solid"/>
                  <a:miter/>
                </a:ln>
              </p:spPr>
              <p:txBody>
                <a:bodyPr rtlCol="0" anchor="ctr"/>
                <a:lstStyle/>
                <a:p>
                  <a:endParaRPr lang="en-GB"/>
                </a:p>
              </p:txBody>
            </p:sp>
          </p:grpSp>
        </p:grpSp>
      </p:grpSp>
      <p:grpSp>
        <p:nvGrpSpPr>
          <p:cNvPr id="13" name="Groep 12">
            <a:extLst>
              <a:ext uri="{FF2B5EF4-FFF2-40B4-BE49-F238E27FC236}">
                <a16:creationId xmlns:a16="http://schemas.microsoft.com/office/drawing/2014/main" id="{75F5F594-1E49-7F98-4186-D963819D9E54}"/>
              </a:ext>
            </a:extLst>
          </p:cNvPr>
          <p:cNvGrpSpPr/>
          <p:nvPr/>
        </p:nvGrpSpPr>
        <p:grpSpPr>
          <a:xfrm>
            <a:off x="718665" y="3966519"/>
            <a:ext cx="3465135" cy="2034231"/>
            <a:chOff x="718665" y="3966519"/>
            <a:chExt cx="3465135" cy="2034231"/>
          </a:xfrm>
        </p:grpSpPr>
        <p:sp>
          <p:nvSpPr>
            <p:cNvPr id="3" name="Tekstvak 2">
              <a:extLst>
                <a:ext uri="{FF2B5EF4-FFF2-40B4-BE49-F238E27FC236}">
                  <a16:creationId xmlns:a16="http://schemas.microsoft.com/office/drawing/2014/main" id="{56C00872-1B9F-7B79-A73E-9DB893D9D311}"/>
                </a:ext>
              </a:extLst>
            </p:cNvPr>
            <p:cNvSpPr txBox="1"/>
            <p:nvPr/>
          </p:nvSpPr>
          <p:spPr>
            <a:xfrm>
              <a:off x="718665" y="3966519"/>
              <a:ext cx="3465135" cy="2034231"/>
            </a:xfrm>
            <a:prstGeom prst="rect">
              <a:avLst/>
            </a:prstGeom>
            <a:solidFill>
              <a:schemeClr val="accent1"/>
            </a:solidFill>
          </p:spPr>
          <p:txBody>
            <a:bodyPr wrap="square" lIns="180000" tIns="180000" rIns="180000" bIns="180000" rtlCol="0">
              <a:noAutofit/>
            </a:bodyPr>
            <a:lstStyle/>
            <a:p>
              <a:pPr algn="ctr">
                <a:lnSpc>
                  <a:spcPct val="90000"/>
                </a:lnSpc>
                <a:spcBef>
                  <a:spcPts val="600"/>
                </a:spcBef>
                <a:spcAft>
                  <a:spcPts val="600"/>
                </a:spcAft>
              </a:pPr>
              <a:r>
                <a:rPr lang="en-US" sz="2400" dirty="0">
                  <a:solidFill>
                    <a:schemeClr val="tx2"/>
                  </a:solidFill>
                </a:rPr>
                <a:t>Lorem ipsum dolor</a:t>
              </a:r>
              <a:endParaRPr lang="en-US" sz="2000" dirty="0">
                <a:solidFill>
                  <a:schemeClr val="bg1"/>
                </a:solidFill>
              </a:endParaRPr>
            </a:p>
          </p:txBody>
        </p:sp>
        <p:sp>
          <p:nvSpPr>
            <p:cNvPr id="12" name="Tekstvak 11">
              <a:extLst>
                <a:ext uri="{FF2B5EF4-FFF2-40B4-BE49-F238E27FC236}">
                  <a16:creationId xmlns:a16="http://schemas.microsoft.com/office/drawing/2014/main" id="{64ED0922-023F-7D31-AECE-952455BFF1C9}"/>
                </a:ext>
              </a:extLst>
            </p:cNvPr>
            <p:cNvSpPr txBox="1"/>
            <p:nvPr/>
          </p:nvSpPr>
          <p:spPr>
            <a:xfrm>
              <a:off x="718665" y="4589688"/>
              <a:ext cx="3465135" cy="1200329"/>
            </a:xfrm>
            <a:prstGeom prst="rect">
              <a:avLst/>
            </a:prstGeom>
            <a:noFill/>
          </p:spPr>
          <p:txBody>
            <a:bodyPr wrap="square">
              <a:spAutoFit/>
            </a:bodyPr>
            <a:lstStyle/>
            <a:p>
              <a:pPr algn="ctr">
                <a:lnSpc>
                  <a:spcPct val="90000"/>
                </a:lnSpc>
                <a:spcBef>
                  <a:spcPts val="600"/>
                </a:spcBef>
                <a:spcAft>
                  <a:spcPts val="600"/>
                </a:spcAft>
              </a:pPr>
              <a:r>
                <a:rPr lang="en-US" sz="2000" dirty="0">
                  <a:solidFill>
                    <a:schemeClr val="bg1"/>
                  </a:solidFill>
                </a:rPr>
                <a:t>Sit </a:t>
              </a:r>
              <a:r>
                <a:rPr lang="en-US" sz="2000" dirty="0" err="1">
                  <a:solidFill>
                    <a:schemeClr val="bg1"/>
                  </a:solidFill>
                </a:rPr>
                <a:t>amet</a:t>
              </a:r>
              <a:r>
                <a:rPr lang="en-US" sz="2000" dirty="0">
                  <a:solidFill>
                    <a:schemeClr val="bg1"/>
                  </a:solidFill>
                </a:rPr>
                <a:t> </a:t>
              </a:r>
              <a:r>
                <a:rPr lang="en-US" sz="2000" dirty="0" err="1">
                  <a:solidFill>
                    <a:schemeClr val="bg1"/>
                  </a:solidFill>
                </a:rPr>
                <a:t>consectetur</a:t>
              </a:r>
              <a:r>
                <a:rPr lang="en-US" sz="2000" dirty="0">
                  <a:solidFill>
                    <a:schemeClr val="bg1"/>
                  </a:solidFill>
                </a:rPr>
                <a:t> </a:t>
              </a:r>
              <a:br>
                <a:rPr lang="en-US" sz="2000" dirty="0">
                  <a:solidFill>
                    <a:schemeClr val="bg1"/>
                  </a:solidFill>
                </a:rPr>
              </a:br>
              <a:r>
                <a:rPr lang="en-US" sz="2000" dirty="0" err="1">
                  <a:solidFill>
                    <a:schemeClr val="bg1"/>
                  </a:solidFill>
                </a:rPr>
                <a:t>adipiscing</a:t>
              </a:r>
              <a:r>
                <a:rPr lang="en-US" sz="2000" dirty="0">
                  <a:solidFill>
                    <a:schemeClr val="bg1"/>
                  </a:solidFill>
                </a:rPr>
                <a:t> </a:t>
              </a:r>
              <a:r>
                <a:rPr lang="en-US" sz="2000" dirty="0" err="1">
                  <a:solidFill>
                    <a:schemeClr val="bg1"/>
                  </a:solidFill>
                </a:rPr>
                <a:t>elit</a:t>
              </a:r>
              <a:r>
                <a:rPr lang="en-US" sz="2000" dirty="0">
                  <a:solidFill>
                    <a:schemeClr val="bg1"/>
                  </a:solidFill>
                </a:rPr>
                <a:t>, sed do </a:t>
              </a:r>
              <a:br>
                <a:rPr lang="en-US" sz="2000" dirty="0">
                  <a:solidFill>
                    <a:schemeClr val="bg1"/>
                  </a:solidFill>
                </a:rPr>
              </a:br>
              <a:r>
                <a:rPr lang="en-US" sz="2000" dirty="0" err="1">
                  <a:solidFill>
                    <a:schemeClr val="bg1"/>
                  </a:solidFill>
                </a:rPr>
                <a:t>eiusmod</a:t>
              </a:r>
              <a:r>
                <a:rPr lang="en-US" sz="2000" dirty="0">
                  <a:solidFill>
                    <a:schemeClr val="bg1"/>
                  </a:solidFill>
                </a:rPr>
                <a:t> </a:t>
              </a:r>
              <a:r>
                <a:rPr lang="en-US" sz="2000" dirty="0" err="1">
                  <a:solidFill>
                    <a:schemeClr val="bg1"/>
                  </a:solidFill>
                </a:rPr>
                <a:t>tempor</a:t>
              </a:r>
              <a:r>
                <a:rPr lang="en-US" sz="2000" dirty="0">
                  <a:solidFill>
                    <a:schemeClr val="bg1"/>
                  </a:solidFill>
                </a:rPr>
                <a:t> </a:t>
              </a:r>
              <a:r>
                <a:rPr lang="en-US" sz="2000" dirty="0" err="1">
                  <a:solidFill>
                    <a:schemeClr val="bg1"/>
                  </a:solidFill>
                </a:rPr>
                <a:t>incididunt</a:t>
              </a:r>
              <a:br>
                <a:rPr lang="en-US" sz="2000" dirty="0">
                  <a:solidFill>
                    <a:schemeClr val="bg1"/>
                  </a:solidFill>
                </a:rPr>
              </a:br>
              <a:r>
                <a:rPr lang="fr-FR" sz="2000" dirty="0">
                  <a:solidFill>
                    <a:schemeClr val="bg1"/>
                  </a:solidFill>
                </a:rPr>
                <a:t>ut </a:t>
              </a:r>
              <a:r>
                <a:rPr lang="fr-FR" sz="2000" dirty="0" err="1">
                  <a:solidFill>
                    <a:schemeClr val="bg1"/>
                  </a:solidFill>
                </a:rPr>
                <a:t>labore</a:t>
              </a:r>
              <a:r>
                <a:rPr lang="fr-FR" sz="2000" dirty="0">
                  <a:solidFill>
                    <a:schemeClr val="bg1"/>
                  </a:solidFill>
                </a:rPr>
                <a:t> et </a:t>
              </a:r>
              <a:r>
                <a:rPr lang="fr-FR" sz="2000" dirty="0" err="1">
                  <a:solidFill>
                    <a:schemeClr val="bg1"/>
                  </a:solidFill>
                </a:rPr>
                <a:t>dolore</a:t>
              </a:r>
              <a:r>
                <a:rPr lang="fr-FR" sz="2000" dirty="0">
                  <a:solidFill>
                    <a:schemeClr val="bg1"/>
                  </a:solidFill>
                </a:rPr>
                <a:t> magna</a:t>
              </a:r>
              <a:endParaRPr lang="en-US" sz="2000" dirty="0">
                <a:solidFill>
                  <a:schemeClr val="bg1"/>
                </a:solidFill>
              </a:endParaRPr>
            </a:p>
          </p:txBody>
        </p:sp>
      </p:grpSp>
      <p:grpSp>
        <p:nvGrpSpPr>
          <p:cNvPr id="14" name="Groep 13">
            <a:extLst>
              <a:ext uri="{FF2B5EF4-FFF2-40B4-BE49-F238E27FC236}">
                <a16:creationId xmlns:a16="http://schemas.microsoft.com/office/drawing/2014/main" id="{AEB6A327-F371-BCD1-3357-98BA6BD51A7B}"/>
              </a:ext>
            </a:extLst>
          </p:cNvPr>
          <p:cNvGrpSpPr/>
          <p:nvPr/>
        </p:nvGrpSpPr>
        <p:grpSpPr>
          <a:xfrm>
            <a:off x="4362402" y="3963477"/>
            <a:ext cx="3465135" cy="2034231"/>
            <a:chOff x="718665" y="3966519"/>
            <a:chExt cx="3465135" cy="2034231"/>
          </a:xfrm>
          <a:solidFill>
            <a:srgbClr val="00B8C8"/>
          </a:solidFill>
        </p:grpSpPr>
        <p:sp>
          <p:nvSpPr>
            <p:cNvPr id="15" name="Tekstvak 14">
              <a:extLst>
                <a:ext uri="{FF2B5EF4-FFF2-40B4-BE49-F238E27FC236}">
                  <a16:creationId xmlns:a16="http://schemas.microsoft.com/office/drawing/2014/main" id="{434039D3-8BC3-3FFF-5A56-5DDA8DA9DF33}"/>
                </a:ext>
              </a:extLst>
            </p:cNvPr>
            <p:cNvSpPr txBox="1"/>
            <p:nvPr/>
          </p:nvSpPr>
          <p:spPr>
            <a:xfrm>
              <a:off x="718665" y="3966519"/>
              <a:ext cx="3465135" cy="2034231"/>
            </a:xfrm>
            <a:prstGeom prst="rect">
              <a:avLst/>
            </a:prstGeom>
            <a:grpFill/>
          </p:spPr>
          <p:txBody>
            <a:bodyPr wrap="square" lIns="180000" tIns="180000" rIns="180000" bIns="180000" rtlCol="0">
              <a:noAutofit/>
            </a:bodyPr>
            <a:lstStyle/>
            <a:p>
              <a:pPr algn="ctr">
                <a:lnSpc>
                  <a:spcPct val="90000"/>
                </a:lnSpc>
                <a:spcBef>
                  <a:spcPts val="600"/>
                </a:spcBef>
                <a:spcAft>
                  <a:spcPts val="600"/>
                </a:spcAft>
              </a:pPr>
              <a:r>
                <a:rPr lang="en-US" sz="2400" dirty="0">
                  <a:solidFill>
                    <a:schemeClr val="tx2"/>
                  </a:solidFill>
                </a:rPr>
                <a:t>Lorem ipsum dolor</a:t>
              </a:r>
              <a:endParaRPr lang="en-US" sz="2000" dirty="0">
                <a:solidFill>
                  <a:schemeClr val="bg1"/>
                </a:solidFill>
              </a:endParaRPr>
            </a:p>
          </p:txBody>
        </p:sp>
        <p:sp>
          <p:nvSpPr>
            <p:cNvPr id="16" name="Tekstvak 15">
              <a:extLst>
                <a:ext uri="{FF2B5EF4-FFF2-40B4-BE49-F238E27FC236}">
                  <a16:creationId xmlns:a16="http://schemas.microsoft.com/office/drawing/2014/main" id="{3996FCD2-CC5C-F968-3001-7309C6739C10}"/>
                </a:ext>
              </a:extLst>
            </p:cNvPr>
            <p:cNvSpPr txBox="1"/>
            <p:nvPr/>
          </p:nvSpPr>
          <p:spPr>
            <a:xfrm>
              <a:off x="718665" y="4589688"/>
              <a:ext cx="3465135" cy="1200329"/>
            </a:xfrm>
            <a:prstGeom prst="rect">
              <a:avLst/>
            </a:prstGeom>
            <a:grpFill/>
          </p:spPr>
          <p:txBody>
            <a:bodyPr wrap="square">
              <a:spAutoFit/>
            </a:bodyPr>
            <a:lstStyle/>
            <a:p>
              <a:pPr algn="ctr">
                <a:lnSpc>
                  <a:spcPct val="90000"/>
                </a:lnSpc>
                <a:spcBef>
                  <a:spcPts val="600"/>
                </a:spcBef>
                <a:spcAft>
                  <a:spcPts val="600"/>
                </a:spcAft>
              </a:pPr>
              <a:r>
                <a:rPr lang="en-US" sz="2000" dirty="0">
                  <a:solidFill>
                    <a:schemeClr val="bg1"/>
                  </a:solidFill>
                </a:rPr>
                <a:t>Sit </a:t>
              </a:r>
              <a:r>
                <a:rPr lang="en-US" sz="2000" dirty="0" err="1">
                  <a:solidFill>
                    <a:schemeClr val="bg1"/>
                  </a:solidFill>
                </a:rPr>
                <a:t>amet</a:t>
              </a:r>
              <a:r>
                <a:rPr lang="en-US" sz="2000" dirty="0">
                  <a:solidFill>
                    <a:schemeClr val="bg1"/>
                  </a:solidFill>
                </a:rPr>
                <a:t> </a:t>
              </a:r>
              <a:r>
                <a:rPr lang="en-US" sz="2000" dirty="0" err="1">
                  <a:solidFill>
                    <a:schemeClr val="bg1"/>
                  </a:solidFill>
                </a:rPr>
                <a:t>consectetur</a:t>
              </a:r>
              <a:r>
                <a:rPr lang="en-US" sz="2000" dirty="0">
                  <a:solidFill>
                    <a:schemeClr val="bg1"/>
                  </a:solidFill>
                </a:rPr>
                <a:t> </a:t>
              </a:r>
              <a:br>
                <a:rPr lang="en-US" sz="2000" dirty="0">
                  <a:solidFill>
                    <a:schemeClr val="bg1"/>
                  </a:solidFill>
                </a:rPr>
              </a:br>
              <a:r>
                <a:rPr lang="en-US" sz="2000" dirty="0" err="1">
                  <a:solidFill>
                    <a:schemeClr val="bg1"/>
                  </a:solidFill>
                </a:rPr>
                <a:t>adipiscing</a:t>
              </a:r>
              <a:r>
                <a:rPr lang="en-US" sz="2000" dirty="0">
                  <a:solidFill>
                    <a:schemeClr val="bg1"/>
                  </a:solidFill>
                </a:rPr>
                <a:t> </a:t>
              </a:r>
              <a:r>
                <a:rPr lang="en-US" sz="2000" dirty="0" err="1">
                  <a:solidFill>
                    <a:schemeClr val="bg1"/>
                  </a:solidFill>
                </a:rPr>
                <a:t>elit</a:t>
              </a:r>
              <a:r>
                <a:rPr lang="en-US" sz="2000" dirty="0">
                  <a:solidFill>
                    <a:schemeClr val="bg1"/>
                  </a:solidFill>
                </a:rPr>
                <a:t>, sed do </a:t>
              </a:r>
              <a:br>
                <a:rPr lang="en-US" sz="2000" dirty="0">
                  <a:solidFill>
                    <a:schemeClr val="bg1"/>
                  </a:solidFill>
                </a:rPr>
              </a:br>
              <a:r>
                <a:rPr lang="en-US" sz="2000" dirty="0" err="1">
                  <a:solidFill>
                    <a:schemeClr val="bg1"/>
                  </a:solidFill>
                </a:rPr>
                <a:t>eiusmod</a:t>
              </a:r>
              <a:r>
                <a:rPr lang="en-US" sz="2000" dirty="0">
                  <a:solidFill>
                    <a:schemeClr val="bg1"/>
                  </a:solidFill>
                </a:rPr>
                <a:t> </a:t>
              </a:r>
              <a:r>
                <a:rPr lang="en-US" sz="2000" dirty="0" err="1">
                  <a:solidFill>
                    <a:schemeClr val="bg1"/>
                  </a:solidFill>
                </a:rPr>
                <a:t>tempor</a:t>
              </a:r>
              <a:r>
                <a:rPr lang="en-US" sz="2000" dirty="0">
                  <a:solidFill>
                    <a:schemeClr val="bg1"/>
                  </a:solidFill>
                </a:rPr>
                <a:t> </a:t>
              </a:r>
              <a:r>
                <a:rPr lang="en-US" sz="2000" dirty="0" err="1">
                  <a:solidFill>
                    <a:schemeClr val="bg1"/>
                  </a:solidFill>
                </a:rPr>
                <a:t>incididunt</a:t>
              </a:r>
              <a:br>
                <a:rPr lang="en-US" sz="2000" dirty="0">
                  <a:solidFill>
                    <a:schemeClr val="bg1"/>
                  </a:solidFill>
                </a:rPr>
              </a:br>
              <a:r>
                <a:rPr lang="fr-FR" sz="2000" dirty="0">
                  <a:solidFill>
                    <a:schemeClr val="bg1"/>
                  </a:solidFill>
                </a:rPr>
                <a:t>ut </a:t>
              </a:r>
              <a:r>
                <a:rPr lang="fr-FR" sz="2000" dirty="0" err="1">
                  <a:solidFill>
                    <a:schemeClr val="bg1"/>
                  </a:solidFill>
                </a:rPr>
                <a:t>labore</a:t>
              </a:r>
              <a:r>
                <a:rPr lang="fr-FR" sz="2000" dirty="0">
                  <a:solidFill>
                    <a:schemeClr val="bg1"/>
                  </a:solidFill>
                </a:rPr>
                <a:t> et </a:t>
              </a:r>
              <a:r>
                <a:rPr lang="fr-FR" sz="2000" dirty="0" err="1">
                  <a:solidFill>
                    <a:schemeClr val="bg1"/>
                  </a:solidFill>
                </a:rPr>
                <a:t>dolore</a:t>
              </a:r>
              <a:r>
                <a:rPr lang="fr-FR" sz="2000" dirty="0">
                  <a:solidFill>
                    <a:schemeClr val="bg1"/>
                  </a:solidFill>
                </a:rPr>
                <a:t> magna</a:t>
              </a:r>
              <a:endParaRPr lang="en-US" sz="2000" dirty="0">
                <a:solidFill>
                  <a:schemeClr val="bg1"/>
                </a:solidFill>
              </a:endParaRPr>
            </a:p>
          </p:txBody>
        </p:sp>
      </p:grpSp>
      <p:grpSp>
        <p:nvGrpSpPr>
          <p:cNvPr id="17" name="Groep 16">
            <a:extLst>
              <a:ext uri="{FF2B5EF4-FFF2-40B4-BE49-F238E27FC236}">
                <a16:creationId xmlns:a16="http://schemas.microsoft.com/office/drawing/2014/main" id="{C6CDAEA9-E418-3431-7357-E63F75DD427A}"/>
              </a:ext>
            </a:extLst>
          </p:cNvPr>
          <p:cNvGrpSpPr/>
          <p:nvPr/>
        </p:nvGrpSpPr>
        <p:grpSpPr>
          <a:xfrm>
            <a:off x="8004627" y="3971956"/>
            <a:ext cx="3465135" cy="2034231"/>
            <a:chOff x="718665" y="3966519"/>
            <a:chExt cx="3465135" cy="2034231"/>
          </a:xfrm>
          <a:solidFill>
            <a:srgbClr val="0076C2"/>
          </a:solidFill>
        </p:grpSpPr>
        <p:sp>
          <p:nvSpPr>
            <p:cNvPr id="18" name="Tekstvak 17">
              <a:extLst>
                <a:ext uri="{FF2B5EF4-FFF2-40B4-BE49-F238E27FC236}">
                  <a16:creationId xmlns:a16="http://schemas.microsoft.com/office/drawing/2014/main" id="{1FF2E6B5-4E7F-133A-1806-1845C5A1F1C0}"/>
                </a:ext>
              </a:extLst>
            </p:cNvPr>
            <p:cNvSpPr txBox="1"/>
            <p:nvPr/>
          </p:nvSpPr>
          <p:spPr>
            <a:xfrm>
              <a:off x="718665" y="3966519"/>
              <a:ext cx="3465135" cy="2034231"/>
            </a:xfrm>
            <a:prstGeom prst="rect">
              <a:avLst/>
            </a:prstGeom>
            <a:grpFill/>
          </p:spPr>
          <p:txBody>
            <a:bodyPr wrap="square" lIns="180000" tIns="180000" rIns="180000" bIns="180000" rtlCol="0">
              <a:noAutofit/>
            </a:bodyPr>
            <a:lstStyle/>
            <a:p>
              <a:pPr algn="ctr">
                <a:lnSpc>
                  <a:spcPct val="90000"/>
                </a:lnSpc>
                <a:spcBef>
                  <a:spcPts val="600"/>
                </a:spcBef>
                <a:spcAft>
                  <a:spcPts val="600"/>
                </a:spcAft>
              </a:pPr>
              <a:r>
                <a:rPr lang="en-US" sz="2400" dirty="0">
                  <a:solidFill>
                    <a:schemeClr val="tx2"/>
                  </a:solidFill>
                </a:rPr>
                <a:t>Lorem ipsum dolor</a:t>
              </a:r>
              <a:endParaRPr lang="en-US" sz="2000" dirty="0">
                <a:solidFill>
                  <a:schemeClr val="bg1"/>
                </a:solidFill>
              </a:endParaRPr>
            </a:p>
          </p:txBody>
        </p:sp>
        <p:sp>
          <p:nvSpPr>
            <p:cNvPr id="19" name="Tekstvak 18">
              <a:extLst>
                <a:ext uri="{FF2B5EF4-FFF2-40B4-BE49-F238E27FC236}">
                  <a16:creationId xmlns:a16="http://schemas.microsoft.com/office/drawing/2014/main" id="{20ECF208-6F0A-211E-6218-6EE6B1D8436E}"/>
                </a:ext>
              </a:extLst>
            </p:cNvPr>
            <p:cNvSpPr txBox="1"/>
            <p:nvPr/>
          </p:nvSpPr>
          <p:spPr>
            <a:xfrm>
              <a:off x="718665" y="4589688"/>
              <a:ext cx="3465135" cy="1200329"/>
            </a:xfrm>
            <a:prstGeom prst="rect">
              <a:avLst/>
            </a:prstGeom>
            <a:grpFill/>
          </p:spPr>
          <p:txBody>
            <a:bodyPr wrap="square">
              <a:spAutoFit/>
            </a:bodyPr>
            <a:lstStyle/>
            <a:p>
              <a:pPr algn="ctr">
                <a:lnSpc>
                  <a:spcPct val="90000"/>
                </a:lnSpc>
                <a:spcBef>
                  <a:spcPts val="600"/>
                </a:spcBef>
                <a:spcAft>
                  <a:spcPts val="600"/>
                </a:spcAft>
              </a:pPr>
              <a:r>
                <a:rPr lang="en-US" sz="2000" dirty="0">
                  <a:solidFill>
                    <a:schemeClr val="bg1"/>
                  </a:solidFill>
                </a:rPr>
                <a:t>Sit </a:t>
              </a:r>
              <a:r>
                <a:rPr lang="en-US" sz="2000" dirty="0" err="1">
                  <a:solidFill>
                    <a:schemeClr val="bg1"/>
                  </a:solidFill>
                </a:rPr>
                <a:t>amet</a:t>
              </a:r>
              <a:r>
                <a:rPr lang="en-US" sz="2000" dirty="0">
                  <a:solidFill>
                    <a:schemeClr val="bg1"/>
                  </a:solidFill>
                </a:rPr>
                <a:t> </a:t>
              </a:r>
              <a:r>
                <a:rPr lang="en-US" sz="2000" dirty="0" err="1">
                  <a:solidFill>
                    <a:schemeClr val="bg1"/>
                  </a:solidFill>
                </a:rPr>
                <a:t>consectetur</a:t>
              </a:r>
              <a:r>
                <a:rPr lang="en-US" sz="2000" dirty="0">
                  <a:solidFill>
                    <a:schemeClr val="bg1"/>
                  </a:solidFill>
                </a:rPr>
                <a:t> </a:t>
              </a:r>
              <a:br>
                <a:rPr lang="en-US" sz="2000" dirty="0">
                  <a:solidFill>
                    <a:schemeClr val="bg1"/>
                  </a:solidFill>
                </a:rPr>
              </a:br>
              <a:r>
                <a:rPr lang="en-US" sz="2000" dirty="0" err="1">
                  <a:solidFill>
                    <a:schemeClr val="bg1"/>
                  </a:solidFill>
                </a:rPr>
                <a:t>adipiscing</a:t>
              </a:r>
              <a:r>
                <a:rPr lang="en-US" sz="2000" dirty="0">
                  <a:solidFill>
                    <a:schemeClr val="bg1"/>
                  </a:solidFill>
                </a:rPr>
                <a:t> </a:t>
              </a:r>
              <a:r>
                <a:rPr lang="en-US" sz="2000" dirty="0" err="1">
                  <a:solidFill>
                    <a:schemeClr val="bg1"/>
                  </a:solidFill>
                </a:rPr>
                <a:t>elit</a:t>
              </a:r>
              <a:r>
                <a:rPr lang="en-US" sz="2000" dirty="0">
                  <a:solidFill>
                    <a:schemeClr val="bg1"/>
                  </a:solidFill>
                </a:rPr>
                <a:t>, sed do </a:t>
              </a:r>
              <a:br>
                <a:rPr lang="en-US" sz="2000" dirty="0">
                  <a:solidFill>
                    <a:schemeClr val="bg1"/>
                  </a:solidFill>
                </a:rPr>
              </a:br>
              <a:r>
                <a:rPr lang="en-US" sz="2000" dirty="0" err="1">
                  <a:solidFill>
                    <a:schemeClr val="bg1"/>
                  </a:solidFill>
                </a:rPr>
                <a:t>eiusmod</a:t>
              </a:r>
              <a:r>
                <a:rPr lang="en-US" sz="2000" dirty="0">
                  <a:solidFill>
                    <a:schemeClr val="bg1"/>
                  </a:solidFill>
                </a:rPr>
                <a:t> </a:t>
              </a:r>
              <a:r>
                <a:rPr lang="en-US" sz="2000" dirty="0" err="1">
                  <a:solidFill>
                    <a:schemeClr val="bg1"/>
                  </a:solidFill>
                </a:rPr>
                <a:t>tempor</a:t>
              </a:r>
              <a:r>
                <a:rPr lang="en-US" sz="2000" dirty="0">
                  <a:solidFill>
                    <a:schemeClr val="bg1"/>
                  </a:solidFill>
                </a:rPr>
                <a:t> </a:t>
              </a:r>
              <a:r>
                <a:rPr lang="en-US" sz="2000" dirty="0" err="1">
                  <a:solidFill>
                    <a:schemeClr val="bg1"/>
                  </a:solidFill>
                </a:rPr>
                <a:t>incididunt</a:t>
              </a:r>
              <a:br>
                <a:rPr lang="en-US" sz="2000" dirty="0">
                  <a:solidFill>
                    <a:schemeClr val="bg1"/>
                  </a:solidFill>
                </a:rPr>
              </a:br>
              <a:r>
                <a:rPr lang="fr-FR" sz="2000" dirty="0">
                  <a:solidFill>
                    <a:schemeClr val="bg1"/>
                  </a:solidFill>
                </a:rPr>
                <a:t>ut </a:t>
              </a:r>
              <a:r>
                <a:rPr lang="fr-FR" sz="2000" dirty="0" err="1">
                  <a:solidFill>
                    <a:schemeClr val="bg1"/>
                  </a:solidFill>
                </a:rPr>
                <a:t>labore</a:t>
              </a:r>
              <a:r>
                <a:rPr lang="fr-FR" sz="2000" dirty="0">
                  <a:solidFill>
                    <a:schemeClr val="bg1"/>
                  </a:solidFill>
                </a:rPr>
                <a:t> et </a:t>
              </a:r>
              <a:r>
                <a:rPr lang="fr-FR" sz="2000" dirty="0" err="1">
                  <a:solidFill>
                    <a:schemeClr val="bg1"/>
                  </a:solidFill>
                </a:rPr>
                <a:t>dolore</a:t>
              </a:r>
              <a:r>
                <a:rPr lang="fr-FR" sz="2000" dirty="0">
                  <a:solidFill>
                    <a:schemeClr val="bg1"/>
                  </a:solidFill>
                </a:rPr>
                <a:t> magna</a:t>
              </a:r>
              <a:endParaRPr lang="en-US" sz="2000" dirty="0">
                <a:solidFill>
                  <a:schemeClr val="bg1"/>
                </a:solidFill>
              </a:endParaRPr>
            </a:p>
          </p:txBody>
        </p:sp>
      </p:grpSp>
    </p:spTree>
    <p:extLst>
      <p:ext uri="{BB962C8B-B14F-4D97-AF65-F5344CB8AC3E}">
        <p14:creationId xmlns:p14="http://schemas.microsoft.com/office/powerpoint/2010/main" val="59941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dirty="0"/>
              <a:t>Chapter | dark mode</a:t>
            </a:r>
          </a:p>
        </p:txBody>
      </p:sp>
      <p:sp>
        <p:nvSpPr>
          <p:cNvPr id="5" name="Tijdelijke aanduiding voor datum 4">
            <a:extLst>
              <a:ext uri="{FF2B5EF4-FFF2-40B4-BE49-F238E27FC236}">
                <a16:creationId xmlns:a16="http://schemas.microsoft.com/office/drawing/2014/main" id="{D67A1CDF-CE7A-2845-FCD6-C8689DAE85AF}"/>
              </a:ext>
            </a:extLst>
          </p:cNvPr>
          <p:cNvSpPr>
            <a:spLocks noGrp="1"/>
          </p:cNvSpPr>
          <p:nvPr>
            <p:ph type="dt" sz="half" idx="10"/>
          </p:nvPr>
        </p:nvSpPr>
        <p:spPr/>
        <p:txBody>
          <a:bodyPr/>
          <a:lstStyle/>
          <a:p>
            <a:fld id="{EA1E09C8-8D8F-4388-A318-091A920EF2FA}" type="datetime1">
              <a:rPr lang="nl-NL" smtClean="0"/>
              <a:t>4-4-2024</a:t>
            </a:fld>
            <a:endParaRPr lang="en-GB" dirty="0"/>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4</a:t>
            </a:fld>
            <a:endParaRPr lang="en-GB" dirty="0"/>
          </a:p>
        </p:txBody>
      </p:sp>
      <p:sp>
        <p:nvSpPr>
          <p:cNvPr id="2" name="Rechthoek 1">
            <a:extLst>
              <a:ext uri="{FF2B5EF4-FFF2-40B4-BE49-F238E27FC236}">
                <a16:creationId xmlns:a16="http://schemas.microsoft.com/office/drawing/2014/main" id="{36102112-C438-D13C-6335-326E6F2420A1}"/>
              </a:ext>
            </a:extLst>
          </p:cNvPr>
          <p:cNvSpPr>
            <a:spLocks noGrp="1" noRot="1" noMove="1" noResize="1" noEditPoints="1" noAdjustHandles="1" noChangeArrowheads="1" noChangeShapeType="1"/>
          </p:cNvSpPr>
          <p:nvPr/>
        </p:nvSpPr>
        <p:spPr>
          <a:xfrm>
            <a:off x="3818238" y="719138"/>
            <a:ext cx="7651524" cy="5281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nvGrpSpPr>
          <p:cNvPr id="3" name="Groep 2">
            <a:extLst>
              <a:ext uri="{FF2B5EF4-FFF2-40B4-BE49-F238E27FC236}">
                <a16:creationId xmlns:a16="http://schemas.microsoft.com/office/drawing/2014/main" id="{3E21F999-9BE4-73A4-CEC3-8DB27FA1FE2D}"/>
              </a:ext>
            </a:extLst>
          </p:cNvPr>
          <p:cNvGrpSpPr>
            <a:grpSpLocks noGrp="1" noUngrp="1" noRot="1" noMove="1" noResize="1"/>
          </p:cNvGrpSpPr>
          <p:nvPr/>
        </p:nvGrpSpPr>
        <p:grpSpPr>
          <a:xfrm>
            <a:off x="719138" y="1565275"/>
            <a:ext cx="4005803" cy="2251756"/>
            <a:chOff x="719138" y="1565275"/>
            <a:chExt cx="5348870" cy="3006725"/>
          </a:xfrm>
        </p:grpSpPr>
        <p:sp>
          <p:nvSpPr>
            <p:cNvPr id="4" name="Rechthoek 3">
              <a:extLst>
                <a:ext uri="{FF2B5EF4-FFF2-40B4-BE49-F238E27FC236}">
                  <a16:creationId xmlns:a16="http://schemas.microsoft.com/office/drawing/2014/main" id="{686B24DA-A24B-B5D4-D76A-70FD016CDC67}"/>
                </a:ext>
              </a:extLst>
            </p:cNvPr>
            <p:cNvSpPr>
              <a:spLocks noGrp="1" noRot="1" noMove="1" noResize="1" noEditPoints="1" noAdjustHandles="1" noChangeArrowheads="1" noChangeShapeType="1"/>
            </p:cNvSpPr>
            <p:nvPr userDrawn="1"/>
          </p:nvSpPr>
          <p:spPr>
            <a:xfrm>
              <a:off x="719138" y="1565275"/>
              <a:ext cx="5348870" cy="3006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6" name="Vrije vorm: vorm 5">
              <a:extLst>
                <a:ext uri="{FF2B5EF4-FFF2-40B4-BE49-F238E27FC236}">
                  <a16:creationId xmlns:a16="http://schemas.microsoft.com/office/drawing/2014/main" id="{02A74C40-C846-C559-1C08-87DDD3CDA6A7}"/>
                </a:ext>
              </a:extLst>
            </p:cNvPr>
            <p:cNvSpPr>
              <a:spLocks noGrp="1" noRot="1" noMove="1" noResize="1" noEditPoints="1" noAdjustHandles="1" noChangeArrowheads="1" noChangeShapeType="1"/>
            </p:cNvSpPr>
            <p:nvPr userDrawn="1"/>
          </p:nvSpPr>
          <p:spPr>
            <a:xfrm>
              <a:off x="719138" y="1565275"/>
              <a:ext cx="5348870" cy="3006089"/>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grpSp>
      <p:sp>
        <p:nvSpPr>
          <p:cNvPr id="7" name="Tijdelijke aanduiding voor tekst 3">
            <a:extLst>
              <a:ext uri="{FF2B5EF4-FFF2-40B4-BE49-F238E27FC236}">
                <a16:creationId xmlns:a16="http://schemas.microsoft.com/office/drawing/2014/main" id="{80D4DB86-2992-F491-DE66-9AF86B0B7935}"/>
              </a:ext>
            </a:extLst>
          </p:cNvPr>
          <p:cNvSpPr txBox="1">
            <a:spLocks noGrp="1" noRot="1" noMove="1" noResize="1" noEditPoints="1" noAdjustHandles="1" noChangeArrowheads="1" noChangeShapeType="1"/>
          </p:cNvSpPr>
          <p:nvPr/>
        </p:nvSpPr>
        <p:spPr>
          <a:xfrm>
            <a:off x="5452533" y="1994433"/>
            <a:ext cx="5288703" cy="1370050"/>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dirty="0"/>
              <a:t>Chapter</a:t>
            </a:r>
            <a:br>
              <a:rPr lang="en-GB" dirty="0"/>
            </a:br>
            <a:r>
              <a:rPr lang="en-GB" dirty="0"/>
              <a:t>max. 2 lines</a:t>
            </a:r>
          </a:p>
        </p:txBody>
      </p:sp>
      <p:sp>
        <p:nvSpPr>
          <p:cNvPr id="9" name="Tijdelijke aanduiding voor tekst 5">
            <a:extLst>
              <a:ext uri="{FF2B5EF4-FFF2-40B4-BE49-F238E27FC236}">
                <a16:creationId xmlns:a16="http://schemas.microsoft.com/office/drawing/2014/main" id="{8368531F-D3CE-C101-0DFF-9A8A19E2EA85}"/>
              </a:ext>
            </a:extLst>
          </p:cNvPr>
          <p:cNvSpPr txBox="1">
            <a:spLocks noGrp="1" noRot="1" noMove="1" noResize="1" noEditPoints="1" noAdjustHandles="1" noChangeArrowheads="1" noChangeShapeType="1"/>
          </p:cNvSpPr>
          <p:nvPr/>
        </p:nvSpPr>
        <p:spPr>
          <a:xfrm>
            <a:off x="5451879" y="3484632"/>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Subtitle</a:t>
            </a:r>
          </a:p>
        </p:txBody>
      </p:sp>
      <p:sp>
        <p:nvSpPr>
          <p:cNvPr id="10" name="Tijdelijke aanduiding voor tekst 5">
            <a:extLst>
              <a:ext uri="{FF2B5EF4-FFF2-40B4-BE49-F238E27FC236}">
                <a16:creationId xmlns:a16="http://schemas.microsoft.com/office/drawing/2014/main" id="{D5F16DBA-8655-CF0A-8BAC-50EAA8514BEF}"/>
              </a:ext>
            </a:extLst>
          </p:cNvPr>
          <p:cNvSpPr txBox="1">
            <a:spLocks noGrp="1" noRot="1" noMove="1" noResize="1" noEditPoints="1" noAdjustHandles="1" noChangeArrowheads="1" noChangeShapeType="1"/>
          </p:cNvSpPr>
          <p:nvPr/>
        </p:nvSpPr>
        <p:spPr>
          <a:xfrm>
            <a:off x="2037559" y="2026356"/>
            <a:ext cx="1368966" cy="1329595"/>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00</a:t>
            </a:r>
          </a:p>
        </p:txBody>
      </p:sp>
    </p:spTree>
    <p:extLst>
      <p:ext uri="{BB962C8B-B14F-4D97-AF65-F5344CB8AC3E}">
        <p14:creationId xmlns:p14="http://schemas.microsoft.com/office/powerpoint/2010/main" val="21111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Vrije vorm: vorm 3">
            <a:extLst>
              <a:ext uri="{FF2B5EF4-FFF2-40B4-BE49-F238E27FC236}">
                <a16:creationId xmlns:a16="http://schemas.microsoft.com/office/drawing/2014/main" id="{3512821D-9038-0B8B-B88D-E02F6D50C9B5}"/>
              </a:ext>
            </a:extLst>
          </p:cNvPr>
          <p:cNvSpPr>
            <a:spLocks noGrp="1" noRot="1" noMove="1" noResize="1" noEditPoints="1" noAdjustHandles="1" noChangeArrowheads="1" noChangeShapeType="1"/>
          </p:cNvSpPr>
          <p:nvPr/>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17" name="Rechthoek 16">
            <a:extLst>
              <a:ext uri="{FF2B5EF4-FFF2-40B4-BE49-F238E27FC236}">
                <a16:creationId xmlns:a16="http://schemas.microsoft.com/office/drawing/2014/main" id="{5F1B8DFC-6F1E-75B8-C60D-F992CA1BC8BD}"/>
              </a:ext>
            </a:extLst>
          </p:cNvPr>
          <p:cNvSpPr>
            <a:spLocks noGrp="1" noRot="1" noMove="1" noResize="1" noEditPoints="1" noAdjustHandles="1" noChangeArrowheads="1" noChangeShapeType="1"/>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9" name="Titel 38">
            <a:extLst>
              <a:ext uri="{FF2B5EF4-FFF2-40B4-BE49-F238E27FC236}">
                <a16:creationId xmlns:a16="http://schemas.microsoft.com/office/drawing/2014/main" id="{D2E9BD09-D6AA-7349-4067-EEB058A7976A}"/>
              </a:ext>
            </a:extLst>
          </p:cNvPr>
          <p:cNvSpPr>
            <a:spLocks noGrp="1"/>
          </p:cNvSpPr>
          <p:nvPr>
            <p:ph type="title"/>
          </p:nvPr>
        </p:nvSpPr>
        <p:spPr>
          <a:xfrm>
            <a:off x="0" y="-429019"/>
            <a:ext cx="1449115" cy="276999"/>
          </a:xfrm>
        </p:spPr>
        <p:txBody>
          <a:bodyPr/>
          <a:lstStyle/>
          <a:p>
            <a:r>
              <a:rPr lang="en-GB" dirty="0"/>
              <a:t>Document #1</a:t>
            </a:r>
          </a:p>
        </p:txBody>
      </p:sp>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0"/>
          </p:nvPr>
        </p:nvSpPr>
        <p:spPr>
          <a:xfrm>
            <a:off x="10146569" y="6405669"/>
            <a:ext cx="766235" cy="184666"/>
          </a:xfrm>
        </p:spPr>
        <p:txBody>
          <a:bodyPr/>
          <a:lstStyle/>
          <a:p>
            <a:fld id="{A9202638-D527-4910-81A3-30BCA33BE315}" type="datetime1">
              <a:rPr lang="nl-NL" smtClean="0"/>
              <a:t>4-4-2024</a:t>
            </a:fld>
            <a:endParaRPr lang="en-GB" dirty="0"/>
          </a:p>
        </p:txBody>
      </p:sp>
      <p:sp>
        <p:nvSpPr>
          <p:cNvPr id="2" name="Tijdelijke aanduiding voor dianummer 1">
            <a:extLst>
              <a:ext uri="{FF2B5EF4-FFF2-40B4-BE49-F238E27FC236}">
                <a16:creationId xmlns:a16="http://schemas.microsoft.com/office/drawing/2014/main" id="{2828B77B-DF9B-2EF1-FA46-1BFEC67BC6F8}"/>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40</a:t>
            </a:fld>
            <a:endParaRPr lang="en-GB" dirty="0"/>
          </a:p>
        </p:txBody>
      </p:sp>
      <p:pic>
        <p:nvPicPr>
          <p:cNvPr id="35" name="Tijdelijke aanduiding voor afbeelding 26">
            <a:extLst>
              <a:ext uri="{FF2B5EF4-FFF2-40B4-BE49-F238E27FC236}">
                <a16:creationId xmlns:a16="http://schemas.microsoft.com/office/drawing/2014/main" id="{B6A34627-A222-EF14-E72D-6E2035084A41}"/>
              </a:ext>
            </a:extLst>
          </p:cNvPr>
          <p:cNvPicPr>
            <a:picLocks noGrp="1" noChangeAspect="1"/>
          </p:cNvPicPr>
          <p:nvPr>
            <p:ph type="pic" sz="quarter" idx="14"/>
          </p:nvPr>
        </p:nvPicPr>
        <p:blipFill>
          <a:blip r:embed="rId2"/>
          <a:srcRect t="18570" b="18570"/>
          <a:stretch/>
        </p:blipFill>
        <p:spPr>
          <a:xfrm>
            <a:off x="5242839" y="785399"/>
            <a:ext cx="1706322" cy="1706010"/>
          </a:xfrm>
        </p:spPr>
      </p:pic>
      <p:grpSp>
        <p:nvGrpSpPr>
          <p:cNvPr id="6" name="Groep 5">
            <a:extLst>
              <a:ext uri="{FF2B5EF4-FFF2-40B4-BE49-F238E27FC236}">
                <a16:creationId xmlns:a16="http://schemas.microsoft.com/office/drawing/2014/main" id="{3F3CA8EE-C3BB-3915-53FF-5C5FEE2A4DB7}"/>
              </a:ext>
            </a:extLst>
          </p:cNvPr>
          <p:cNvGrpSpPr>
            <a:grpSpLocks noGrp="1" noUngrp="1" noRot="1" noMove="1" noResize="1"/>
          </p:cNvGrpSpPr>
          <p:nvPr/>
        </p:nvGrpSpPr>
        <p:grpSpPr>
          <a:xfrm>
            <a:off x="721079" y="6216736"/>
            <a:ext cx="961200" cy="381600"/>
            <a:chOff x="2807303" y="2354764"/>
            <a:chExt cx="944974" cy="368527"/>
          </a:xfrm>
          <a:solidFill>
            <a:schemeClr val="bg1"/>
          </a:solidFill>
        </p:grpSpPr>
        <p:sp>
          <p:nvSpPr>
            <p:cNvPr id="7" name="Vrije vorm: vorm 6">
              <a:extLst>
                <a:ext uri="{FF2B5EF4-FFF2-40B4-BE49-F238E27FC236}">
                  <a16:creationId xmlns:a16="http://schemas.microsoft.com/office/drawing/2014/main" id="{8E588F07-05E0-6C3D-32A6-0152B0976B31}"/>
                </a:ext>
              </a:extLst>
            </p:cNvPr>
            <p:cNvSpPr>
              <a:spLocks noGrp="1" noRot="1" noMove="1" noResize="1" noEditPoints="1" noAdjustHandles="1" noChangeArrowheads="1" noChangeShapeType="1"/>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8" name="Vrije vorm: vorm 7">
              <a:extLst>
                <a:ext uri="{FF2B5EF4-FFF2-40B4-BE49-F238E27FC236}">
                  <a16:creationId xmlns:a16="http://schemas.microsoft.com/office/drawing/2014/main" id="{40F880A0-6B97-B40B-5461-93F67BD6F9B4}"/>
                </a:ext>
              </a:extLst>
            </p:cNvPr>
            <p:cNvSpPr>
              <a:spLocks noGrp="1" noRot="1" noMove="1" noResize="1" noEditPoints="1" noAdjustHandles="1" noChangeArrowheads="1" noChangeShapeType="1"/>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10" name="Vrije vorm: vorm 9">
              <a:extLst>
                <a:ext uri="{FF2B5EF4-FFF2-40B4-BE49-F238E27FC236}">
                  <a16:creationId xmlns:a16="http://schemas.microsoft.com/office/drawing/2014/main" id="{AD393CAA-7D5A-4EDC-EADB-E8C5BEF6572F}"/>
                </a:ext>
              </a:extLst>
            </p:cNvPr>
            <p:cNvSpPr>
              <a:spLocks noGrp="1" noRot="1" noMove="1" noResize="1" noEditPoints="1" noAdjustHandles="1" noChangeArrowheads="1" noChangeShapeType="1"/>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dirty="0"/>
            </a:p>
          </p:txBody>
        </p:sp>
        <p:sp>
          <p:nvSpPr>
            <p:cNvPr id="11" name="Vrije vorm: vorm 10">
              <a:extLst>
                <a:ext uri="{FF2B5EF4-FFF2-40B4-BE49-F238E27FC236}">
                  <a16:creationId xmlns:a16="http://schemas.microsoft.com/office/drawing/2014/main" id="{31BF1F0E-CF12-9DB2-CDC3-FE895FF93D99}"/>
                </a:ext>
              </a:extLst>
            </p:cNvPr>
            <p:cNvSpPr>
              <a:spLocks noGrp="1" noRot="1" noMove="1" noResize="1" noEditPoints="1" noAdjustHandles="1" noChangeArrowheads="1" noChangeShapeType="1"/>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4A0AA964-026F-D934-316F-6DD7AD720C59}"/>
                </a:ext>
              </a:extLst>
            </p:cNvPr>
            <p:cNvSpPr>
              <a:spLocks noGrp="1" noRot="1" noMove="1" noResize="1" noEditPoints="1" noAdjustHandles="1" noChangeArrowheads="1" noChangeShapeType="1"/>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C5AEEF14-AEB1-C1B3-581A-2989DF374AEC}"/>
                </a:ext>
              </a:extLst>
            </p:cNvPr>
            <p:cNvSpPr>
              <a:spLocks noGrp="1" noRot="1" noMove="1" noResize="1" noEditPoints="1" noAdjustHandles="1" noChangeArrowheads="1" noChangeShapeType="1"/>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8E603CA3-4D52-6D0D-1671-74F528A75169}"/>
                </a:ext>
              </a:extLst>
            </p:cNvPr>
            <p:cNvSpPr>
              <a:spLocks noGrp="1" noRot="1" noMove="1" noResize="1" noEditPoints="1" noAdjustHandles="1" noChangeArrowheads="1" noChangeShapeType="1"/>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793EC87-A088-7B9D-A6A0-F74D8D10F6D7}"/>
                </a:ext>
              </a:extLst>
            </p:cNvPr>
            <p:cNvSpPr>
              <a:spLocks noGrp="1" noRot="1" noMove="1" noResize="1" noEditPoints="1" noAdjustHandles="1" noChangeArrowheads="1" noChangeShapeType="1"/>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28" name="Tijdelijke aanduiding voor tekst 3">
            <a:extLst>
              <a:ext uri="{FF2B5EF4-FFF2-40B4-BE49-F238E27FC236}">
                <a16:creationId xmlns:a16="http://schemas.microsoft.com/office/drawing/2014/main" id="{3105F9C7-F87A-1160-C3B6-4A1ADF78B879}"/>
              </a:ext>
            </a:extLst>
          </p:cNvPr>
          <p:cNvSpPr txBox="1">
            <a:spLocks/>
          </p:cNvSpPr>
          <p:nvPr/>
        </p:nvSpPr>
        <p:spPr>
          <a:xfrm>
            <a:off x="6801885" y="2994991"/>
            <a:ext cx="2163875" cy="3005758"/>
          </a:xfrm>
          <a:prstGeom prst="rect">
            <a:avLst/>
          </a:prstGeom>
        </p:spPr>
        <p:txBody>
          <a:bodyPr lIns="0" tIns="0" rIns="0" bIns="0"/>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4">
              <a:spcBef>
                <a:spcPts val="200"/>
              </a:spcBef>
              <a:spcAft>
                <a:spcPts val="200"/>
              </a:spcAft>
            </a:pPr>
            <a:r>
              <a:rPr lang="en-GB" sz="1600" dirty="0"/>
              <a:t>Lorem ipsum dolor </a:t>
            </a:r>
            <a:br>
              <a:rPr lang="en-GB" sz="1600" dirty="0"/>
            </a:br>
            <a:r>
              <a:rPr lang="en-GB" sz="1600" dirty="0"/>
              <a:t>sit amet consectetur</a:t>
            </a:r>
          </a:p>
          <a:p>
            <a:pPr lvl="2">
              <a:spcBef>
                <a:spcPts val="200"/>
              </a:spcBef>
              <a:spcAft>
                <a:spcPts val="200"/>
              </a:spcAft>
            </a:pPr>
            <a:br>
              <a:rPr lang="en-GB" sz="1400" dirty="0"/>
            </a:br>
            <a:r>
              <a:rPr lang="en-GB" sz="1400" dirty="0"/>
              <a:t>Adipiscing elit, sed do eiusmod tempor incididunt ut labore et dolore magna aliqua. Ut enim ad minim veniam, quis nostrud exercitation ullamco laboris nisi ut aliquip ex ea commodo consequat. </a:t>
            </a:r>
            <a:br>
              <a:rPr lang="en-GB" sz="1400" dirty="0"/>
            </a:br>
            <a:br>
              <a:rPr lang="en-GB" sz="1400" dirty="0"/>
            </a:br>
            <a:r>
              <a:rPr lang="en-GB" sz="1400" dirty="0"/>
              <a:t>Duis aute irure dolor in reprehenderit in voluptate velit esse cillum dolore eu.</a:t>
            </a:r>
          </a:p>
        </p:txBody>
      </p:sp>
      <p:sp>
        <p:nvSpPr>
          <p:cNvPr id="31" name="Tijdelijke aanduiding voor tekst 3">
            <a:extLst>
              <a:ext uri="{FF2B5EF4-FFF2-40B4-BE49-F238E27FC236}">
                <a16:creationId xmlns:a16="http://schemas.microsoft.com/office/drawing/2014/main" id="{23733FAC-63A0-ADEB-0217-4F89B52A4343}"/>
              </a:ext>
            </a:extLst>
          </p:cNvPr>
          <p:cNvSpPr txBox="1">
            <a:spLocks/>
          </p:cNvSpPr>
          <p:nvPr/>
        </p:nvSpPr>
        <p:spPr>
          <a:xfrm>
            <a:off x="9325761" y="2994991"/>
            <a:ext cx="2196078" cy="3005758"/>
          </a:xfrm>
          <a:prstGeom prst="rect">
            <a:avLst/>
          </a:prstGeom>
        </p:spPr>
        <p:txBody>
          <a:bodyPr lIns="0" tIns="0" rIns="0" bIns="0"/>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4">
              <a:spcBef>
                <a:spcPts val="200"/>
              </a:spcBef>
              <a:spcAft>
                <a:spcPts val="200"/>
              </a:spcAft>
            </a:pPr>
            <a:r>
              <a:rPr lang="en-GB" sz="1600" dirty="0"/>
              <a:t>Lorem ipsum dolor </a:t>
            </a:r>
            <a:br>
              <a:rPr lang="en-GB" sz="1600" dirty="0"/>
            </a:br>
            <a:r>
              <a:rPr lang="en-GB" sz="1600" dirty="0"/>
              <a:t>sit amet consectetur</a:t>
            </a:r>
          </a:p>
          <a:p>
            <a:pPr lvl="2">
              <a:spcBef>
                <a:spcPts val="200"/>
              </a:spcBef>
              <a:spcAft>
                <a:spcPts val="200"/>
              </a:spcAft>
            </a:pPr>
            <a:br>
              <a:rPr lang="en-GB" sz="1400" dirty="0"/>
            </a:br>
            <a:r>
              <a:rPr lang="en-GB" sz="1400" dirty="0"/>
              <a:t>Adipiscing elit, sed do eiusmod tempor incididunt ut labore et dolore magna aliqua. Ut enim ad minim veniam, quis nostrud exercitation ullamco laboris nisi ut aliquip ex ea commodo consequat. </a:t>
            </a:r>
            <a:br>
              <a:rPr lang="en-GB" sz="1400" dirty="0"/>
            </a:br>
            <a:br>
              <a:rPr lang="en-GB" sz="1400" dirty="0"/>
            </a:br>
            <a:r>
              <a:rPr lang="en-GB" sz="1400" dirty="0"/>
              <a:t>Duis aute irure dolor in reprehenderit in voluptate velit esse cillum dolore eu.</a:t>
            </a:r>
          </a:p>
        </p:txBody>
      </p:sp>
      <p:sp>
        <p:nvSpPr>
          <p:cNvPr id="32" name="Tijdelijke aanduiding voor tekst 3">
            <a:extLst>
              <a:ext uri="{FF2B5EF4-FFF2-40B4-BE49-F238E27FC236}">
                <a16:creationId xmlns:a16="http://schemas.microsoft.com/office/drawing/2014/main" id="{D93381DF-0277-87EA-4BE9-A30D9168EF49}"/>
              </a:ext>
            </a:extLst>
          </p:cNvPr>
          <p:cNvSpPr txBox="1">
            <a:spLocks/>
          </p:cNvSpPr>
          <p:nvPr/>
        </p:nvSpPr>
        <p:spPr>
          <a:xfrm>
            <a:off x="7309162" y="857251"/>
            <a:ext cx="4162113" cy="1565274"/>
          </a:xfrm>
          <a:prstGeom prst="rect">
            <a:avLst/>
          </a:prstGeom>
        </p:spPr>
        <p:txBody>
          <a:bodyPr lIns="0" tIns="0" rIns="0" bIns="0" anchor="ctr" anchorCtr="0"/>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4">
              <a:spcBef>
                <a:spcPts val="200"/>
              </a:spcBef>
              <a:spcAft>
                <a:spcPts val="200"/>
              </a:spcAft>
            </a:pPr>
            <a:r>
              <a:rPr lang="en-GB" sz="1600" dirty="0"/>
              <a:t>Lorem ipsum dolor sit amet, consectetur adipiscing elit, sed do eiusmod tempor incididunt ut labore et dolore magna aliqua</a:t>
            </a:r>
          </a:p>
          <a:p>
            <a:pPr lvl="2">
              <a:spcBef>
                <a:spcPts val="200"/>
              </a:spcBef>
              <a:spcAft>
                <a:spcPts val="200"/>
              </a:spcAft>
            </a:pPr>
            <a:r>
              <a:rPr lang="en-GB" sz="1400" dirty="0"/>
              <a:t>- Name + Surname</a:t>
            </a:r>
            <a:endParaRPr lang="en-GB" sz="1200" dirty="0"/>
          </a:p>
        </p:txBody>
      </p:sp>
      <p:sp>
        <p:nvSpPr>
          <p:cNvPr id="34" name="Tijdelijke aanduiding voor tekst 3">
            <a:extLst>
              <a:ext uri="{FF2B5EF4-FFF2-40B4-BE49-F238E27FC236}">
                <a16:creationId xmlns:a16="http://schemas.microsoft.com/office/drawing/2014/main" id="{F063D99A-BAD6-5C5D-E17E-7E986E72E5FB}"/>
              </a:ext>
            </a:extLst>
          </p:cNvPr>
          <p:cNvSpPr txBox="1">
            <a:spLocks/>
          </p:cNvSpPr>
          <p:nvPr/>
        </p:nvSpPr>
        <p:spPr>
          <a:xfrm>
            <a:off x="719138" y="2994990"/>
            <a:ext cx="4678188" cy="3005759"/>
          </a:xfrm>
          <a:prstGeom prst="rect">
            <a:avLst/>
          </a:prstGeom>
        </p:spPr>
        <p:txBody>
          <a:bodyPr lIns="0" tIns="0" rIns="0" bIns="0" anchor="t" anchorCtr="0"/>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3" algn="r">
              <a:spcBef>
                <a:spcPts val="200"/>
              </a:spcBef>
              <a:spcAft>
                <a:spcPts val="200"/>
              </a:spcAft>
            </a:pPr>
            <a:r>
              <a:rPr lang="en-GB" sz="3400" dirty="0">
                <a:solidFill>
                  <a:schemeClr val="bg1"/>
                </a:solidFill>
              </a:rPr>
              <a:t>Document #1</a:t>
            </a:r>
          </a:p>
          <a:p>
            <a:pPr lvl="4" algn="r">
              <a:spcBef>
                <a:spcPts val="200"/>
              </a:spcBef>
              <a:spcAft>
                <a:spcPts val="200"/>
              </a:spcAft>
            </a:pPr>
            <a:r>
              <a:rPr lang="en-GB" sz="1600" dirty="0">
                <a:solidFill>
                  <a:schemeClr val="bg1"/>
                </a:solidFill>
              </a:rPr>
              <a:t>Lorem ipsum dolor sit amet, consectetur adipiscing elit, sed do eiusmod tempor incididunt ut labore </a:t>
            </a:r>
            <a:br>
              <a:rPr lang="en-GB" sz="1600" dirty="0">
                <a:solidFill>
                  <a:schemeClr val="bg1"/>
                </a:solidFill>
              </a:rPr>
            </a:br>
            <a:r>
              <a:rPr lang="en-GB" sz="1600" dirty="0">
                <a:solidFill>
                  <a:schemeClr val="bg1"/>
                </a:solidFill>
              </a:rPr>
              <a:t>et dolore magna aliqua.</a:t>
            </a:r>
            <a:endParaRPr lang="en-GB" sz="1400" dirty="0">
              <a:solidFill>
                <a:schemeClr val="bg1"/>
              </a:solidFill>
            </a:endParaRPr>
          </a:p>
        </p:txBody>
      </p:sp>
      <p:grpSp>
        <p:nvGrpSpPr>
          <p:cNvPr id="40" name="INSTRUCTION">
            <a:extLst>
              <a:ext uri="{FF2B5EF4-FFF2-40B4-BE49-F238E27FC236}">
                <a16:creationId xmlns:a16="http://schemas.microsoft.com/office/drawing/2014/main" id="{3BED1B1C-636D-E3BC-6FE7-A7CBAFBB9790}"/>
              </a:ext>
            </a:extLst>
          </p:cNvPr>
          <p:cNvGrpSpPr>
            <a:grpSpLocks noGrp="1" noUngrp="1" noRot="1" noMove="1" noResize="1"/>
          </p:cNvGrpSpPr>
          <p:nvPr/>
        </p:nvGrpSpPr>
        <p:grpSpPr>
          <a:xfrm>
            <a:off x="12377595" y="0"/>
            <a:ext cx="3693386" cy="5359349"/>
            <a:chOff x="-3786437" y="0"/>
            <a:chExt cx="3693386" cy="5359349"/>
          </a:xfrm>
        </p:grpSpPr>
        <p:sp>
          <p:nvSpPr>
            <p:cNvPr id="41" name="Rechthoek 40">
              <a:extLst>
                <a:ext uri="{FF2B5EF4-FFF2-40B4-BE49-F238E27FC236}">
                  <a16:creationId xmlns:a16="http://schemas.microsoft.com/office/drawing/2014/main" id="{D14E364F-4192-AD78-541A-35BA58C346A8}"/>
                </a:ext>
              </a:extLst>
            </p:cNvPr>
            <p:cNvSpPr>
              <a:spLocks noGrp="1" noRot="1" noMove="1" noResize="1" noEditPoints="1" noAdjustHandles="1" noChangeArrowheads="1" noChangeShapeType="1"/>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42" name="Ovaal 41">
              <a:extLst>
                <a:ext uri="{FF2B5EF4-FFF2-40B4-BE49-F238E27FC236}">
                  <a16:creationId xmlns:a16="http://schemas.microsoft.com/office/drawing/2014/main" id="{F7435C1F-2BE4-A529-6651-274D86F102C1}"/>
                </a:ext>
              </a:extLst>
            </p:cNvPr>
            <p:cNvSpPr>
              <a:spLocks noGrp="1" noRot="1" noMove="1" noResize="1" noEditPoints="1" noAdjustHandles="1" noChangeArrowheads="1" noChangeShapeType="1"/>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3" name="Rechthoek 42">
              <a:extLst>
                <a:ext uri="{FF2B5EF4-FFF2-40B4-BE49-F238E27FC236}">
                  <a16:creationId xmlns:a16="http://schemas.microsoft.com/office/drawing/2014/main" id="{27D5FD2B-99E0-CA9E-4565-251D4F69D03D}"/>
                </a:ext>
              </a:extLst>
            </p:cNvPr>
            <p:cNvSpPr>
              <a:spLocks noGrp="1" noRot="1" noMove="1" noResize="1" noEditPoints="1" noAdjustHandles="1" noChangeArrowheads="1" noChangeShapeType="1"/>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44" name="Ovaal 43">
              <a:extLst>
                <a:ext uri="{FF2B5EF4-FFF2-40B4-BE49-F238E27FC236}">
                  <a16:creationId xmlns:a16="http://schemas.microsoft.com/office/drawing/2014/main" id="{442E3A7D-247A-473B-F5CA-17C0C32F6944}"/>
                </a:ext>
              </a:extLst>
            </p:cNvPr>
            <p:cNvSpPr>
              <a:spLocks noGrp="1" noRot="1" noMove="1" noResize="1" noEditPoints="1" noAdjustHandles="1" noChangeArrowheads="1" noChangeShapeType="1"/>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5" name="Rechthoek 44">
              <a:extLst>
                <a:ext uri="{FF2B5EF4-FFF2-40B4-BE49-F238E27FC236}">
                  <a16:creationId xmlns:a16="http://schemas.microsoft.com/office/drawing/2014/main" id="{07ED47E4-B1AF-E332-A20D-26D2F3A65B47}"/>
                </a:ext>
              </a:extLst>
            </p:cNvPr>
            <p:cNvSpPr>
              <a:spLocks noGrp="1" noRot="1" noMove="1" noResize="1" noEditPoints="1" noAdjustHandles="1" noChangeArrowheads="1" noChangeShapeType="1"/>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46" name="Rechthoek 45">
              <a:extLst>
                <a:ext uri="{FF2B5EF4-FFF2-40B4-BE49-F238E27FC236}">
                  <a16:creationId xmlns:a16="http://schemas.microsoft.com/office/drawing/2014/main" id="{8B8A22B2-B8FB-90C3-866A-B96538B7CA58}"/>
                </a:ext>
              </a:extLst>
            </p:cNvPr>
            <p:cNvSpPr>
              <a:spLocks noGrp="1" noRot="1" noMove="1" noResize="1" noEditPoints="1" noAdjustHandles="1" noChangeArrowheads="1" noChangeShapeType="1"/>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47" name="Ovaal 46">
              <a:extLst>
                <a:ext uri="{FF2B5EF4-FFF2-40B4-BE49-F238E27FC236}">
                  <a16:creationId xmlns:a16="http://schemas.microsoft.com/office/drawing/2014/main" id="{2D7117AF-A544-2EE0-FAD4-EABD2BBB7A19}"/>
                </a:ext>
              </a:extLst>
            </p:cNvPr>
            <p:cNvSpPr>
              <a:spLocks noGrp="1" noRot="1" noMove="1" noResize="1" noEditPoints="1" noAdjustHandles="1" noChangeArrowheads="1" noChangeShapeType="1"/>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8" name="Rechthoek 47">
              <a:extLst>
                <a:ext uri="{FF2B5EF4-FFF2-40B4-BE49-F238E27FC236}">
                  <a16:creationId xmlns:a16="http://schemas.microsoft.com/office/drawing/2014/main" id="{ED97E5DA-A759-EDCB-EA37-9830ED74F474}"/>
                </a:ext>
              </a:extLst>
            </p:cNvPr>
            <p:cNvSpPr>
              <a:spLocks noGrp="1" noRot="1" noMove="1" noResize="1" noEditPoints="1" noAdjustHandles="1" noChangeArrowheads="1" noChangeShapeType="1"/>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49" name="Ovaal 48">
              <a:extLst>
                <a:ext uri="{FF2B5EF4-FFF2-40B4-BE49-F238E27FC236}">
                  <a16:creationId xmlns:a16="http://schemas.microsoft.com/office/drawing/2014/main" id="{A74B3191-E0BC-7545-C65B-4377DFAADC0C}"/>
                </a:ext>
              </a:extLst>
            </p:cNvPr>
            <p:cNvSpPr>
              <a:spLocks noGrp="1" noRot="1" noMove="1" noResize="1" noEditPoints="1" noAdjustHandles="1" noChangeArrowheads="1" noChangeShapeType="1"/>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50" name="Rechthoek 49">
              <a:extLst>
                <a:ext uri="{FF2B5EF4-FFF2-40B4-BE49-F238E27FC236}">
                  <a16:creationId xmlns:a16="http://schemas.microsoft.com/office/drawing/2014/main" id="{16BBB2FD-D4D7-4C8D-58C5-0F270C9E72DF}"/>
                </a:ext>
              </a:extLst>
            </p:cNvPr>
            <p:cNvSpPr>
              <a:spLocks noGrp="1" noRot="1" noMove="1" noResize="1" noEditPoints="1" noAdjustHandles="1" noChangeArrowheads="1" noChangeShapeType="1"/>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51" name="Ovaal 50">
              <a:extLst>
                <a:ext uri="{FF2B5EF4-FFF2-40B4-BE49-F238E27FC236}">
                  <a16:creationId xmlns:a16="http://schemas.microsoft.com/office/drawing/2014/main" id="{6D6E021F-4F29-3C76-538F-532ABCCC97CD}"/>
                </a:ext>
              </a:extLst>
            </p:cNvPr>
            <p:cNvSpPr>
              <a:spLocks noGrp="1" noRot="1" noMove="1" noResize="1" noEditPoints="1" noAdjustHandles="1" noChangeArrowheads="1" noChangeShapeType="1"/>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52" name="Rechthoek 51">
              <a:extLst>
                <a:ext uri="{FF2B5EF4-FFF2-40B4-BE49-F238E27FC236}">
                  <a16:creationId xmlns:a16="http://schemas.microsoft.com/office/drawing/2014/main" id="{C3ACAEE2-2FBC-2F8F-16D8-DB1BCE827E5A}"/>
                </a:ext>
              </a:extLst>
            </p:cNvPr>
            <p:cNvSpPr>
              <a:spLocks noGrp="1" noRot="1" noMove="1" noResize="1" noEditPoints="1" noAdjustHandles="1" noChangeArrowheads="1" noChangeShapeType="1"/>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53" name="Ovaal 52">
              <a:extLst>
                <a:ext uri="{FF2B5EF4-FFF2-40B4-BE49-F238E27FC236}">
                  <a16:creationId xmlns:a16="http://schemas.microsoft.com/office/drawing/2014/main" id="{384DE421-DC9D-BDBE-9375-177440540C53}"/>
                </a:ext>
              </a:extLst>
            </p:cNvPr>
            <p:cNvSpPr>
              <a:spLocks noGrp="1" noRot="1" noMove="1" noResize="1" noEditPoints="1" noAdjustHandles="1" noChangeArrowheads="1" noChangeShapeType="1"/>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54" name="Rechthoek 53">
              <a:extLst>
                <a:ext uri="{FF2B5EF4-FFF2-40B4-BE49-F238E27FC236}">
                  <a16:creationId xmlns:a16="http://schemas.microsoft.com/office/drawing/2014/main" id="{38CC1464-9B82-AEAE-BA82-F37F9EEAA2BA}"/>
                </a:ext>
              </a:extLst>
            </p:cNvPr>
            <p:cNvSpPr>
              <a:spLocks noGrp="1" noRot="1" noMove="1" noResize="1" noEditPoints="1" noAdjustHandles="1" noChangeArrowheads="1" noChangeShapeType="1"/>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55" name="Ovaal 54">
              <a:extLst>
                <a:ext uri="{FF2B5EF4-FFF2-40B4-BE49-F238E27FC236}">
                  <a16:creationId xmlns:a16="http://schemas.microsoft.com/office/drawing/2014/main" id="{6A16F1FB-10E9-16EE-8872-1971A17D4356}"/>
                </a:ext>
              </a:extLst>
            </p:cNvPr>
            <p:cNvSpPr>
              <a:spLocks noGrp="1" noRot="1" noMove="1" noResize="1" noEditPoints="1" noAdjustHandles="1" noChangeArrowheads="1" noChangeShapeType="1"/>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56" name="Rechthoek 55">
              <a:extLst>
                <a:ext uri="{FF2B5EF4-FFF2-40B4-BE49-F238E27FC236}">
                  <a16:creationId xmlns:a16="http://schemas.microsoft.com/office/drawing/2014/main" id="{44154D5E-E48A-AAB2-1DC0-43DDF50DD741}"/>
                </a:ext>
              </a:extLst>
            </p:cNvPr>
            <p:cNvSpPr>
              <a:spLocks noGrp="1" noRot="1" noMove="1" noResize="1" noEditPoints="1" noAdjustHandles="1" noChangeArrowheads="1" noChangeShapeType="1"/>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57" name="Ovaal 56">
              <a:extLst>
                <a:ext uri="{FF2B5EF4-FFF2-40B4-BE49-F238E27FC236}">
                  <a16:creationId xmlns:a16="http://schemas.microsoft.com/office/drawing/2014/main" id="{7D6F2FD4-ED91-4145-A8F9-A8308E81176A}"/>
                </a:ext>
              </a:extLst>
            </p:cNvPr>
            <p:cNvSpPr>
              <a:spLocks noGrp="1" noRot="1" noMove="1" noResize="1" noEditPoints="1" noAdjustHandles="1" noChangeArrowheads="1" noChangeShapeType="1"/>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58" name="Rechthoek 57">
              <a:extLst>
                <a:ext uri="{FF2B5EF4-FFF2-40B4-BE49-F238E27FC236}">
                  <a16:creationId xmlns:a16="http://schemas.microsoft.com/office/drawing/2014/main" id="{D862FF88-06B4-AE1B-204C-4713454B22D5}"/>
                </a:ext>
              </a:extLst>
            </p:cNvPr>
            <p:cNvSpPr>
              <a:spLocks noGrp="1" noRot="1" noMove="1" noResize="1" noEditPoints="1" noAdjustHandles="1" noChangeArrowheads="1" noChangeShapeType="1"/>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59" name="Ovaal 58">
              <a:extLst>
                <a:ext uri="{FF2B5EF4-FFF2-40B4-BE49-F238E27FC236}">
                  <a16:creationId xmlns:a16="http://schemas.microsoft.com/office/drawing/2014/main" id="{22E6DEB7-35F9-E422-7571-7365CF6FC720}"/>
                </a:ext>
              </a:extLst>
            </p:cNvPr>
            <p:cNvSpPr>
              <a:spLocks noGrp="1" noRot="1" noMove="1" noResize="1" noEditPoints="1" noAdjustHandles="1" noChangeArrowheads="1" noChangeShapeType="1"/>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60" name="Rechthoek 59">
              <a:extLst>
                <a:ext uri="{FF2B5EF4-FFF2-40B4-BE49-F238E27FC236}">
                  <a16:creationId xmlns:a16="http://schemas.microsoft.com/office/drawing/2014/main" id="{670AD12C-D6AB-4F84-46F2-D0D212810548}"/>
                </a:ext>
              </a:extLst>
            </p:cNvPr>
            <p:cNvSpPr>
              <a:spLocks noGrp="1" noRot="1" noMove="1" noResize="1" noEditPoints="1" noAdjustHandles="1" noChangeArrowheads="1" noChangeShapeType="1"/>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61" name="Rechthoek 60">
              <a:extLst>
                <a:ext uri="{FF2B5EF4-FFF2-40B4-BE49-F238E27FC236}">
                  <a16:creationId xmlns:a16="http://schemas.microsoft.com/office/drawing/2014/main" id="{DD0E9CD3-6CAD-4B83-6751-2FF8AC1B881B}"/>
                </a:ext>
              </a:extLst>
            </p:cNvPr>
            <p:cNvSpPr>
              <a:spLocks noGrp="1" noRot="1" noMove="1" noResize="1" noEditPoints="1" noAdjustHandles="1" noChangeArrowheads="1" noChangeShapeType="1"/>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62" name="ICOON_info">
              <a:extLst>
                <a:ext uri="{FF2B5EF4-FFF2-40B4-BE49-F238E27FC236}">
                  <a16:creationId xmlns:a16="http://schemas.microsoft.com/office/drawing/2014/main" id="{D3FFC907-4C2B-0FBF-0348-EE8E1A01256C}"/>
                </a:ext>
              </a:extLst>
            </p:cNvPr>
            <p:cNvGrpSpPr>
              <a:grpSpLocks noGrp="1" noUngrp="1" noRot="1" noMove="1" noResize="1"/>
            </p:cNvGrpSpPr>
            <p:nvPr userDrawn="1"/>
          </p:nvGrpSpPr>
          <p:grpSpPr>
            <a:xfrm>
              <a:off x="-376736" y="4400186"/>
              <a:ext cx="283685" cy="283685"/>
              <a:chOff x="-510741" y="5913713"/>
              <a:chExt cx="267555" cy="267555"/>
            </a:xfrm>
          </p:grpSpPr>
          <p:sp>
            <p:nvSpPr>
              <p:cNvPr id="110" name="Ovaal 109">
                <a:extLst>
                  <a:ext uri="{FF2B5EF4-FFF2-40B4-BE49-F238E27FC236}">
                    <a16:creationId xmlns:a16="http://schemas.microsoft.com/office/drawing/2014/main" id="{31862BE1-2D57-6F92-6622-426200CA247D}"/>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11" name="Graphic 163" descr="Informatie">
                <a:extLst>
                  <a:ext uri="{FF2B5EF4-FFF2-40B4-BE49-F238E27FC236}">
                    <a16:creationId xmlns:a16="http://schemas.microsoft.com/office/drawing/2014/main" id="{065F939E-F1AE-1F62-6F3E-27466AFD1841}"/>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63" name="VOORBEELD">
              <a:extLst>
                <a:ext uri="{FF2B5EF4-FFF2-40B4-BE49-F238E27FC236}">
                  <a16:creationId xmlns:a16="http://schemas.microsoft.com/office/drawing/2014/main" id="{B82947A4-21D9-574C-A153-E4B072C571B3}"/>
                </a:ext>
              </a:extLst>
            </p:cNvPr>
            <p:cNvGrpSpPr>
              <a:grpSpLocks noGrp="1" noUngrp="1" noRot="1" noMove="1" noResize="1"/>
            </p:cNvGrpSpPr>
            <p:nvPr userDrawn="1"/>
          </p:nvGrpSpPr>
          <p:grpSpPr>
            <a:xfrm>
              <a:off x="-3605171" y="458674"/>
              <a:ext cx="3234311" cy="558875"/>
              <a:chOff x="-3605171" y="458674"/>
              <a:chExt cx="3234311" cy="558875"/>
            </a:xfrm>
          </p:grpSpPr>
          <p:sp>
            <p:nvSpPr>
              <p:cNvPr id="70" name="Rechthoek 69">
                <a:extLst>
                  <a:ext uri="{FF2B5EF4-FFF2-40B4-BE49-F238E27FC236}">
                    <a16:creationId xmlns:a16="http://schemas.microsoft.com/office/drawing/2014/main" id="{409EF3BF-A18B-4882-9182-AD3B6B47F6A3}"/>
                  </a:ext>
                </a:extLst>
              </p:cNvPr>
              <p:cNvSpPr>
                <a:spLocks noGrp="1" noRot="1" noMove="1" noResize="1" noEditPoints="1" noAdjustHandles="1" noChangeArrowheads="1" noChangeShapeType="1"/>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71" name="Rechthoek 70">
                <a:extLst>
                  <a:ext uri="{FF2B5EF4-FFF2-40B4-BE49-F238E27FC236}">
                    <a16:creationId xmlns:a16="http://schemas.microsoft.com/office/drawing/2014/main" id="{0CE3F5B6-6333-77CB-258B-51896E140988}"/>
                  </a:ext>
                </a:extLst>
              </p:cNvPr>
              <p:cNvSpPr>
                <a:spLocks noGrp="1" noRot="1" noMove="1" noResize="1" noEditPoints="1" noAdjustHandles="1" noChangeArrowheads="1" noChangeShapeType="1"/>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2" name="Groep 71">
                <a:extLst>
                  <a:ext uri="{FF2B5EF4-FFF2-40B4-BE49-F238E27FC236}">
                    <a16:creationId xmlns:a16="http://schemas.microsoft.com/office/drawing/2014/main" id="{E94E6BCD-8020-0313-855B-FF4589AB35E8}"/>
                  </a:ext>
                </a:extLst>
              </p:cNvPr>
              <p:cNvGrpSpPr>
                <a:grpSpLocks noGrp="1" noUngrp="1" noRot="1" noMove="1" noResize="1"/>
              </p:cNvGrpSpPr>
              <p:nvPr userDrawn="1"/>
            </p:nvGrpSpPr>
            <p:grpSpPr>
              <a:xfrm>
                <a:off x="-3386247" y="830871"/>
                <a:ext cx="139423" cy="109566"/>
                <a:chOff x="-2866744" y="827071"/>
                <a:chExt cx="168701" cy="132575"/>
              </a:xfrm>
            </p:grpSpPr>
            <p:grpSp>
              <p:nvGrpSpPr>
                <p:cNvPr id="103" name="Groep 102">
                  <a:extLst>
                    <a:ext uri="{FF2B5EF4-FFF2-40B4-BE49-F238E27FC236}">
                      <a16:creationId xmlns:a16="http://schemas.microsoft.com/office/drawing/2014/main" id="{2C8AE55C-2A34-69C1-0534-A81CC905202F}"/>
                    </a:ext>
                  </a:extLst>
                </p:cNvPr>
                <p:cNvGrpSpPr>
                  <a:grpSpLocks noGrp="1" noUngrp="1" noRot="1" noMove="1" noResize="1"/>
                </p:cNvGrpSpPr>
                <p:nvPr userDrawn="1"/>
              </p:nvGrpSpPr>
              <p:grpSpPr>
                <a:xfrm>
                  <a:off x="-2866744" y="827071"/>
                  <a:ext cx="168701" cy="132575"/>
                  <a:chOff x="-2866744" y="827071"/>
                  <a:chExt cx="168701" cy="132575"/>
                </a:xfrm>
              </p:grpSpPr>
              <p:cxnSp>
                <p:nvCxnSpPr>
                  <p:cNvPr id="105" name="Rechte verbindingslijn 104">
                    <a:extLst>
                      <a:ext uri="{FF2B5EF4-FFF2-40B4-BE49-F238E27FC236}">
                        <a16:creationId xmlns:a16="http://schemas.microsoft.com/office/drawing/2014/main" id="{AA0795AA-B648-0529-A9E2-494D1A83691A}"/>
                      </a:ext>
                    </a:extLst>
                  </p:cNvPr>
                  <p:cNvCxnSpPr>
                    <a:cxnSpLocks noGrp="1" noRot="1" noMove="1" noResize="1" noEditPoints="1" noAdjustHandles="1" noChangeArrowheads="1" noChangeShapeType="1"/>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6" name="Rechte verbindingslijn 105">
                    <a:extLst>
                      <a:ext uri="{FF2B5EF4-FFF2-40B4-BE49-F238E27FC236}">
                        <a16:creationId xmlns:a16="http://schemas.microsoft.com/office/drawing/2014/main" id="{7F5163ED-ADF7-4802-4682-31825B89D163}"/>
                      </a:ext>
                    </a:extLst>
                  </p:cNvPr>
                  <p:cNvCxnSpPr>
                    <a:cxnSpLocks noGrp="1" noRot="1" noMove="1" noResize="1" noEditPoints="1" noAdjustHandles="1" noChangeArrowheads="1" noChangeShapeType="1"/>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7" name="Rechte verbindingslijn 106">
                    <a:extLst>
                      <a:ext uri="{FF2B5EF4-FFF2-40B4-BE49-F238E27FC236}">
                        <a16:creationId xmlns:a16="http://schemas.microsoft.com/office/drawing/2014/main" id="{5FFDCE70-B7F0-D40B-0468-260395E16D35}"/>
                      </a:ext>
                    </a:extLst>
                  </p:cNvPr>
                  <p:cNvCxnSpPr>
                    <a:cxnSpLocks noGrp="1" noRot="1" noMove="1" noResize="1" noEditPoints="1" noAdjustHandles="1" noChangeArrowheads="1" noChangeShapeType="1"/>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8" name="Rechte verbindingslijn 107">
                    <a:extLst>
                      <a:ext uri="{FF2B5EF4-FFF2-40B4-BE49-F238E27FC236}">
                        <a16:creationId xmlns:a16="http://schemas.microsoft.com/office/drawing/2014/main" id="{EC7E8B69-4C2E-7118-9A4D-E5D0C7EA56A1}"/>
                      </a:ext>
                    </a:extLst>
                  </p:cNvPr>
                  <p:cNvCxnSpPr>
                    <a:cxnSpLocks noGrp="1" noRot="1" noMove="1" noResize="1" noEditPoints="1" noAdjustHandles="1" noChangeArrowheads="1" noChangeShapeType="1"/>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9" name="Rechte verbindingslijn 108">
                    <a:extLst>
                      <a:ext uri="{FF2B5EF4-FFF2-40B4-BE49-F238E27FC236}">
                        <a16:creationId xmlns:a16="http://schemas.microsoft.com/office/drawing/2014/main" id="{EF0AE62B-66A4-F3A1-9F0D-3E7978D95B67}"/>
                      </a:ext>
                    </a:extLst>
                  </p:cNvPr>
                  <p:cNvCxnSpPr>
                    <a:cxnSpLocks noGrp="1" noRot="1" noMove="1" noResize="1" noEditPoints="1" noAdjustHandles="1" noChangeArrowheads="1" noChangeShapeType="1"/>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4" name="Pijl: rechts 103">
                  <a:extLst>
                    <a:ext uri="{FF2B5EF4-FFF2-40B4-BE49-F238E27FC236}">
                      <a16:creationId xmlns:a16="http://schemas.microsoft.com/office/drawing/2014/main" id="{ACD9729F-5A16-6B0A-4EC7-113C722CC777}"/>
                    </a:ext>
                  </a:extLst>
                </p:cNvPr>
                <p:cNvSpPr>
                  <a:spLocks noGrp="1" noRot="1" noMove="1" noResize="1" noEditPoints="1" noAdjustHandles="1" noChangeArrowheads="1" noChangeShapeType="1"/>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3" name="Groep 72">
                <a:extLst>
                  <a:ext uri="{FF2B5EF4-FFF2-40B4-BE49-F238E27FC236}">
                    <a16:creationId xmlns:a16="http://schemas.microsoft.com/office/drawing/2014/main" id="{C3D239D3-C8F3-D6BF-1721-331628122A8F}"/>
                  </a:ext>
                </a:extLst>
              </p:cNvPr>
              <p:cNvGrpSpPr>
                <a:grpSpLocks noGrp="1" noUngrp="1" noRot="1" noMove="1" noResize="1"/>
              </p:cNvGrpSpPr>
              <p:nvPr userDrawn="1"/>
            </p:nvGrpSpPr>
            <p:grpSpPr>
              <a:xfrm>
                <a:off x="-3605171" y="830871"/>
                <a:ext cx="139423" cy="109566"/>
                <a:chOff x="-2866744" y="518074"/>
                <a:chExt cx="168701" cy="132575"/>
              </a:xfrm>
            </p:grpSpPr>
            <p:grpSp>
              <p:nvGrpSpPr>
                <p:cNvPr id="96" name="Groep 95">
                  <a:extLst>
                    <a:ext uri="{FF2B5EF4-FFF2-40B4-BE49-F238E27FC236}">
                      <a16:creationId xmlns:a16="http://schemas.microsoft.com/office/drawing/2014/main" id="{A6E9B33E-9ADE-4CC8-879B-0B9DCE698CB4}"/>
                    </a:ext>
                  </a:extLst>
                </p:cNvPr>
                <p:cNvGrpSpPr>
                  <a:grpSpLocks noGrp="1" noUngrp="1" noRot="1" noMove="1" noResize="1"/>
                </p:cNvGrpSpPr>
                <p:nvPr userDrawn="1"/>
              </p:nvGrpSpPr>
              <p:grpSpPr>
                <a:xfrm>
                  <a:off x="-2866744" y="518074"/>
                  <a:ext cx="168701" cy="132575"/>
                  <a:chOff x="-2866744" y="518074"/>
                  <a:chExt cx="168701" cy="132575"/>
                </a:xfrm>
              </p:grpSpPr>
              <p:cxnSp>
                <p:nvCxnSpPr>
                  <p:cNvPr id="98" name="Rechte verbindingslijn 97">
                    <a:extLst>
                      <a:ext uri="{FF2B5EF4-FFF2-40B4-BE49-F238E27FC236}">
                        <a16:creationId xmlns:a16="http://schemas.microsoft.com/office/drawing/2014/main" id="{EA247838-D051-715C-FFE6-43332377568F}"/>
                      </a:ext>
                    </a:extLst>
                  </p:cNvPr>
                  <p:cNvCxnSpPr>
                    <a:cxnSpLocks noGrp="1" noRot="1" noMove="1" noResize="1" noEditPoints="1" noAdjustHandles="1" noChangeArrowheads="1" noChangeShapeType="1"/>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6467763C-4274-FA94-6EB1-E627D863FB88}"/>
                      </a:ext>
                    </a:extLst>
                  </p:cNvPr>
                  <p:cNvCxnSpPr>
                    <a:cxnSpLocks noGrp="1" noRot="1" noMove="1" noResize="1" noEditPoints="1" noAdjustHandles="1" noChangeArrowheads="1" noChangeShapeType="1"/>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00" name="Rechte verbindingslijn 99">
                    <a:extLst>
                      <a:ext uri="{FF2B5EF4-FFF2-40B4-BE49-F238E27FC236}">
                        <a16:creationId xmlns:a16="http://schemas.microsoft.com/office/drawing/2014/main" id="{5E64659D-1E88-2CD4-D17D-46BD0CACDD88}"/>
                      </a:ext>
                    </a:extLst>
                  </p:cNvPr>
                  <p:cNvCxnSpPr>
                    <a:cxnSpLocks noGrp="1" noRot="1" noMove="1" noResize="1" noEditPoints="1" noAdjustHandles="1" noChangeArrowheads="1" noChangeShapeType="1"/>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01" name="Rechte verbindingslijn 100">
                    <a:extLst>
                      <a:ext uri="{FF2B5EF4-FFF2-40B4-BE49-F238E27FC236}">
                        <a16:creationId xmlns:a16="http://schemas.microsoft.com/office/drawing/2014/main" id="{BD23C559-43BA-61CC-FBB3-C4E95AF21151}"/>
                      </a:ext>
                    </a:extLst>
                  </p:cNvPr>
                  <p:cNvCxnSpPr>
                    <a:cxnSpLocks noGrp="1" noRot="1" noMove="1" noResize="1" noEditPoints="1" noAdjustHandles="1" noChangeArrowheads="1" noChangeShapeType="1"/>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02" name="Rechte verbindingslijn 101">
                    <a:extLst>
                      <a:ext uri="{FF2B5EF4-FFF2-40B4-BE49-F238E27FC236}">
                        <a16:creationId xmlns:a16="http://schemas.microsoft.com/office/drawing/2014/main" id="{7D9F0714-29B0-5B56-5AA6-548253BB29B8}"/>
                      </a:ext>
                    </a:extLst>
                  </p:cNvPr>
                  <p:cNvCxnSpPr>
                    <a:cxnSpLocks noGrp="1" noRot="1" noMove="1" noResize="1" noEditPoints="1" noAdjustHandles="1" noChangeArrowheads="1" noChangeShapeType="1"/>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7" name="Pijl: rechts 96">
                  <a:extLst>
                    <a:ext uri="{FF2B5EF4-FFF2-40B4-BE49-F238E27FC236}">
                      <a16:creationId xmlns:a16="http://schemas.microsoft.com/office/drawing/2014/main" id="{4AD48212-E933-9311-8E79-51C2C80BCE8A}"/>
                    </a:ext>
                  </a:extLst>
                </p:cNvPr>
                <p:cNvSpPr>
                  <a:spLocks noGrp="1" noRot="1" noMove="1" noResize="1" noEditPoints="1" noAdjustHandles="1" noChangeArrowheads="1" noChangeShapeType="1"/>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74" name="Rechte verbindingslijn 73">
                <a:extLst>
                  <a:ext uri="{FF2B5EF4-FFF2-40B4-BE49-F238E27FC236}">
                    <a16:creationId xmlns:a16="http://schemas.microsoft.com/office/drawing/2014/main" id="{5E130B9E-5DA5-1D7D-EBBC-F4949DA858B1}"/>
                  </a:ext>
                </a:extLst>
              </p:cNvPr>
              <p:cNvCxnSpPr>
                <a:cxnSpLocks noGrp="1" noRot="1" noMove="1" noResize="1" noEditPoints="1" noAdjustHandles="1" noChangeArrowheads="1" noChangeShapeType="1"/>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75" name="Rechte verbindingslijn 74">
                <a:extLst>
                  <a:ext uri="{FF2B5EF4-FFF2-40B4-BE49-F238E27FC236}">
                    <a16:creationId xmlns:a16="http://schemas.microsoft.com/office/drawing/2014/main" id="{356973BD-C716-BBC3-5039-2AF66D84497C}"/>
                  </a:ext>
                </a:extLst>
              </p:cNvPr>
              <p:cNvCxnSpPr>
                <a:cxnSpLocks noGrp="1" noRot="1" noMove="1" noResize="1" noEditPoints="1" noAdjustHandles="1" noChangeArrowheads="1" noChangeShapeType="1"/>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76" name="Rechthoek 75">
                <a:extLst>
                  <a:ext uri="{FF2B5EF4-FFF2-40B4-BE49-F238E27FC236}">
                    <a16:creationId xmlns:a16="http://schemas.microsoft.com/office/drawing/2014/main" id="{AFEC0BBB-7A15-7A79-59D6-A266A2EB6F1A}"/>
                  </a:ext>
                </a:extLst>
              </p:cNvPr>
              <p:cNvSpPr>
                <a:spLocks noGrp="1" noRot="1" noMove="1" noResize="1" noEditPoints="1" noAdjustHandles="1" noChangeArrowheads="1" noChangeShapeType="1"/>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77" name="Rechthoek 76">
                <a:extLst>
                  <a:ext uri="{FF2B5EF4-FFF2-40B4-BE49-F238E27FC236}">
                    <a16:creationId xmlns:a16="http://schemas.microsoft.com/office/drawing/2014/main" id="{D1462AE6-1003-E54F-7418-8A46F6B34945}"/>
                  </a:ext>
                </a:extLst>
              </p:cNvPr>
              <p:cNvSpPr>
                <a:spLocks noGrp="1" noRot="1" noMove="1" noResize="1" noEditPoints="1" noAdjustHandles="1" noChangeArrowheads="1" noChangeShapeType="1"/>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78" name="Groep 77">
                <a:extLst>
                  <a:ext uri="{FF2B5EF4-FFF2-40B4-BE49-F238E27FC236}">
                    <a16:creationId xmlns:a16="http://schemas.microsoft.com/office/drawing/2014/main" id="{BE580A30-F86C-2B9E-8E0B-FFDB52B625D3}"/>
                  </a:ext>
                </a:extLst>
              </p:cNvPr>
              <p:cNvGrpSpPr>
                <a:grpSpLocks noGrp="1" noUngrp="1" noRot="1" noMove="1" noResize="1"/>
              </p:cNvGrpSpPr>
              <p:nvPr userDrawn="1"/>
            </p:nvGrpSpPr>
            <p:grpSpPr>
              <a:xfrm>
                <a:off x="-2916763" y="769168"/>
                <a:ext cx="268738" cy="248381"/>
                <a:chOff x="-2916763" y="769168"/>
                <a:chExt cx="268738" cy="248381"/>
              </a:xfrm>
            </p:grpSpPr>
            <p:sp>
              <p:nvSpPr>
                <p:cNvPr id="88" name="Rechthoek 87">
                  <a:extLst>
                    <a:ext uri="{FF2B5EF4-FFF2-40B4-BE49-F238E27FC236}">
                      <a16:creationId xmlns:a16="http://schemas.microsoft.com/office/drawing/2014/main" id="{3E189B02-6682-C70A-1375-3A8D4955BF64}"/>
                    </a:ext>
                  </a:extLst>
                </p:cNvPr>
                <p:cNvSpPr>
                  <a:spLocks noGrp="1" noRot="1" noMove="1" noResize="1" noEditPoints="1" noAdjustHandles="1" noChangeArrowheads="1" noChangeShapeType="1"/>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89" name="Groep 88">
                  <a:extLst>
                    <a:ext uri="{FF2B5EF4-FFF2-40B4-BE49-F238E27FC236}">
                      <a16:creationId xmlns:a16="http://schemas.microsoft.com/office/drawing/2014/main" id="{9C82B4D2-3E1C-59CF-D169-2E79FE737B72}"/>
                    </a:ext>
                  </a:extLst>
                </p:cNvPr>
                <p:cNvGrpSpPr>
                  <a:grpSpLocks noGrp="1" noUngrp="1" noRot="1" noMove="1" noResize="1"/>
                </p:cNvGrpSpPr>
                <p:nvPr userDrawn="1"/>
              </p:nvGrpSpPr>
              <p:grpSpPr>
                <a:xfrm>
                  <a:off x="-2866744" y="827071"/>
                  <a:ext cx="168701" cy="132575"/>
                  <a:chOff x="-2866744" y="827071"/>
                  <a:chExt cx="168701" cy="132575"/>
                </a:xfrm>
              </p:grpSpPr>
              <p:cxnSp>
                <p:nvCxnSpPr>
                  <p:cNvPr id="91" name="Rechte verbindingslijn 90">
                    <a:extLst>
                      <a:ext uri="{FF2B5EF4-FFF2-40B4-BE49-F238E27FC236}">
                        <a16:creationId xmlns:a16="http://schemas.microsoft.com/office/drawing/2014/main" id="{8FD7897C-47CA-A842-4A88-1C4A9CC343BE}"/>
                      </a:ext>
                    </a:extLst>
                  </p:cNvPr>
                  <p:cNvCxnSpPr>
                    <a:cxnSpLocks noGrp="1" noRot="1" noMove="1" noResize="1" noEditPoints="1" noAdjustHandles="1" noChangeArrowheads="1" noChangeShapeType="1"/>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2" name="Rechte verbindingslijn 91">
                    <a:extLst>
                      <a:ext uri="{FF2B5EF4-FFF2-40B4-BE49-F238E27FC236}">
                        <a16:creationId xmlns:a16="http://schemas.microsoft.com/office/drawing/2014/main" id="{96744C9B-313E-6B23-C0C0-E7ECEF97B94F}"/>
                      </a:ext>
                    </a:extLst>
                  </p:cNvPr>
                  <p:cNvCxnSpPr>
                    <a:cxnSpLocks noGrp="1" noRot="1" noMove="1" noResize="1" noEditPoints="1" noAdjustHandles="1" noChangeArrowheads="1" noChangeShapeType="1"/>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3" name="Rechte verbindingslijn 92">
                    <a:extLst>
                      <a:ext uri="{FF2B5EF4-FFF2-40B4-BE49-F238E27FC236}">
                        <a16:creationId xmlns:a16="http://schemas.microsoft.com/office/drawing/2014/main" id="{4855C3E1-3614-B03E-8D4C-A75EEBFB1645}"/>
                      </a:ext>
                    </a:extLst>
                  </p:cNvPr>
                  <p:cNvCxnSpPr>
                    <a:cxnSpLocks noGrp="1" noRot="1" noMove="1" noResize="1" noEditPoints="1" noAdjustHandles="1" noChangeArrowheads="1" noChangeShapeType="1"/>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4" name="Rechte verbindingslijn 93">
                    <a:extLst>
                      <a:ext uri="{FF2B5EF4-FFF2-40B4-BE49-F238E27FC236}">
                        <a16:creationId xmlns:a16="http://schemas.microsoft.com/office/drawing/2014/main" id="{479CC7C7-8CDD-D6E8-7365-793D04247009}"/>
                      </a:ext>
                    </a:extLst>
                  </p:cNvPr>
                  <p:cNvCxnSpPr>
                    <a:cxnSpLocks noGrp="1" noRot="1" noMove="1" noResize="1" noEditPoints="1" noAdjustHandles="1" noChangeArrowheads="1" noChangeShapeType="1"/>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32853047-39EC-4808-FBEE-1AA1A7F02451}"/>
                      </a:ext>
                    </a:extLst>
                  </p:cNvPr>
                  <p:cNvCxnSpPr>
                    <a:cxnSpLocks noGrp="1" noRot="1" noMove="1" noResize="1" noEditPoints="1" noAdjustHandles="1" noChangeArrowheads="1" noChangeShapeType="1"/>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90" name="Pijl: rechts 89">
                  <a:extLst>
                    <a:ext uri="{FF2B5EF4-FFF2-40B4-BE49-F238E27FC236}">
                      <a16:creationId xmlns:a16="http://schemas.microsoft.com/office/drawing/2014/main" id="{45059753-A34E-5BC7-CBE5-9F68FDFC39BB}"/>
                    </a:ext>
                  </a:extLst>
                </p:cNvPr>
                <p:cNvSpPr>
                  <a:spLocks noGrp="1" noRot="1" noMove="1" noResize="1" noEditPoints="1" noAdjustHandles="1" noChangeArrowheads="1" noChangeShapeType="1"/>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9" name="Groep 78">
                <a:extLst>
                  <a:ext uri="{FF2B5EF4-FFF2-40B4-BE49-F238E27FC236}">
                    <a16:creationId xmlns:a16="http://schemas.microsoft.com/office/drawing/2014/main" id="{525BBFF8-179C-B01F-5740-AC84DE45CDA2}"/>
                  </a:ext>
                </a:extLst>
              </p:cNvPr>
              <p:cNvGrpSpPr>
                <a:grpSpLocks noGrp="1" noUngrp="1" noRot="1" noMove="1" noResize="1"/>
              </p:cNvGrpSpPr>
              <p:nvPr userDrawn="1"/>
            </p:nvGrpSpPr>
            <p:grpSpPr>
              <a:xfrm>
                <a:off x="-2916763" y="460171"/>
                <a:ext cx="268738" cy="248381"/>
                <a:chOff x="-2916763" y="460171"/>
                <a:chExt cx="268738" cy="248381"/>
              </a:xfrm>
            </p:grpSpPr>
            <p:sp>
              <p:nvSpPr>
                <p:cNvPr id="80" name="Rechthoek 79">
                  <a:extLst>
                    <a:ext uri="{FF2B5EF4-FFF2-40B4-BE49-F238E27FC236}">
                      <a16:creationId xmlns:a16="http://schemas.microsoft.com/office/drawing/2014/main" id="{771E2262-EBE9-7F1B-5527-B195E8495DFE}"/>
                    </a:ext>
                  </a:extLst>
                </p:cNvPr>
                <p:cNvSpPr>
                  <a:spLocks noGrp="1" noRot="1" noMove="1" noResize="1" noEditPoints="1" noAdjustHandles="1" noChangeArrowheads="1" noChangeShapeType="1"/>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81" name="Groep 80">
                  <a:extLst>
                    <a:ext uri="{FF2B5EF4-FFF2-40B4-BE49-F238E27FC236}">
                      <a16:creationId xmlns:a16="http://schemas.microsoft.com/office/drawing/2014/main" id="{44329D77-9353-61EC-8780-93350EB2786B}"/>
                    </a:ext>
                  </a:extLst>
                </p:cNvPr>
                <p:cNvGrpSpPr>
                  <a:grpSpLocks noGrp="1" noUngrp="1" noRot="1" noMove="1" noResize="1"/>
                </p:cNvGrpSpPr>
                <p:nvPr userDrawn="1"/>
              </p:nvGrpSpPr>
              <p:grpSpPr>
                <a:xfrm>
                  <a:off x="-2866744" y="518074"/>
                  <a:ext cx="168701" cy="132575"/>
                  <a:chOff x="-2866744" y="518074"/>
                  <a:chExt cx="168701" cy="132575"/>
                </a:xfrm>
              </p:grpSpPr>
              <p:cxnSp>
                <p:nvCxnSpPr>
                  <p:cNvPr id="83" name="Rechte verbindingslijn 82">
                    <a:extLst>
                      <a:ext uri="{FF2B5EF4-FFF2-40B4-BE49-F238E27FC236}">
                        <a16:creationId xmlns:a16="http://schemas.microsoft.com/office/drawing/2014/main" id="{FEF0680A-470F-572E-BBEB-F597E0C999ED}"/>
                      </a:ext>
                    </a:extLst>
                  </p:cNvPr>
                  <p:cNvCxnSpPr>
                    <a:cxnSpLocks noGrp="1" noRot="1" noMove="1" noResize="1" noEditPoints="1" noAdjustHandles="1" noChangeArrowheads="1" noChangeShapeType="1"/>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81D93245-F6F4-B890-0547-AA78C2B45FE5}"/>
                      </a:ext>
                    </a:extLst>
                  </p:cNvPr>
                  <p:cNvCxnSpPr>
                    <a:cxnSpLocks noGrp="1" noRot="1" noMove="1" noResize="1" noEditPoints="1" noAdjustHandles="1" noChangeArrowheads="1" noChangeShapeType="1"/>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710D4A8B-176D-CAD6-9BE3-4B5B979586BE}"/>
                      </a:ext>
                    </a:extLst>
                  </p:cNvPr>
                  <p:cNvCxnSpPr>
                    <a:cxnSpLocks noGrp="1" noRot="1" noMove="1" noResize="1" noEditPoints="1" noAdjustHandles="1" noChangeArrowheads="1" noChangeShapeType="1"/>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5A3CB38F-700B-6211-941D-787E1E9FB8FE}"/>
                      </a:ext>
                    </a:extLst>
                  </p:cNvPr>
                  <p:cNvCxnSpPr>
                    <a:cxnSpLocks noGrp="1" noRot="1" noMove="1" noResize="1" noEditPoints="1" noAdjustHandles="1" noChangeArrowheads="1" noChangeShapeType="1"/>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325DD1D4-1BCF-2D30-4870-2CBCBCA9FEF3}"/>
                      </a:ext>
                    </a:extLst>
                  </p:cNvPr>
                  <p:cNvCxnSpPr>
                    <a:cxnSpLocks noGrp="1" noRot="1" noMove="1" noResize="1" noEditPoints="1" noAdjustHandles="1" noChangeArrowheads="1" noChangeShapeType="1"/>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2" name="Pijl: rechts 81">
                  <a:extLst>
                    <a:ext uri="{FF2B5EF4-FFF2-40B4-BE49-F238E27FC236}">
                      <a16:creationId xmlns:a16="http://schemas.microsoft.com/office/drawing/2014/main" id="{BF0248ED-00AE-91F3-C0E8-7B2682B7E80F}"/>
                    </a:ext>
                  </a:extLst>
                </p:cNvPr>
                <p:cNvSpPr>
                  <a:spLocks noGrp="1" noRot="1" noMove="1" noResize="1" noEditPoints="1" noAdjustHandles="1" noChangeArrowheads="1" noChangeShapeType="1"/>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64" name="Groep 63">
              <a:extLst>
                <a:ext uri="{FF2B5EF4-FFF2-40B4-BE49-F238E27FC236}">
                  <a16:creationId xmlns:a16="http://schemas.microsoft.com/office/drawing/2014/main" id="{04B0593F-E602-6962-3F27-DC530139A3E4}"/>
                </a:ext>
              </a:extLst>
            </p:cNvPr>
            <p:cNvGrpSpPr>
              <a:grpSpLocks noGrp="1" noUngrp="1" noRot="1" noMove="1" noResize="1"/>
            </p:cNvGrpSpPr>
            <p:nvPr userDrawn="1"/>
          </p:nvGrpSpPr>
          <p:grpSpPr>
            <a:xfrm>
              <a:off x="-938434" y="4663037"/>
              <a:ext cx="627798" cy="576693"/>
              <a:chOff x="-1753862" y="6112775"/>
              <a:chExt cx="759635" cy="697798"/>
            </a:xfrm>
          </p:grpSpPr>
          <p:grpSp>
            <p:nvGrpSpPr>
              <p:cNvPr id="65" name="Inspireren">
                <a:extLst>
                  <a:ext uri="{FF2B5EF4-FFF2-40B4-BE49-F238E27FC236}">
                    <a16:creationId xmlns:a16="http://schemas.microsoft.com/office/drawing/2014/main" id="{9993E29E-D2E7-B956-6418-5173E03CCE5F}"/>
                  </a:ext>
                </a:extLst>
              </p:cNvPr>
              <p:cNvGrpSpPr>
                <a:grpSpLocks noGrp="1" noUngrp="1" noRot="1" noChangeAspect="1" noMove="1" noResize="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67" name="Freeform 12">
                  <a:extLst>
                    <a:ext uri="{FF2B5EF4-FFF2-40B4-BE49-F238E27FC236}">
                      <a16:creationId xmlns:a16="http://schemas.microsoft.com/office/drawing/2014/main" id="{98F47215-DF3B-50D0-1464-D0283CD5CC0A}"/>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8" name="Freeform 13">
                  <a:extLst>
                    <a:ext uri="{FF2B5EF4-FFF2-40B4-BE49-F238E27FC236}">
                      <a16:creationId xmlns:a16="http://schemas.microsoft.com/office/drawing/2014/main" id="{5C2BF8A1-F9CB-3DCA-5E02-CBEEBB2F6D53}"/>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9" name="Freeform 14">
                  <a:extLst>
                    <a:ext uri="{FF2B5EF4-FFF2-40B4-BE49-F238E27FC236}">
                      <a16:creationId xmlns:a16="http://schemas.microsoft.com/office/drawing/2014/main" id="{7EBD0DAF-712F-F37A-0C0B-8B4A9CCB59C4}"/>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66" name="Tekstvak 65">
                <a:extLst>
                  <a:ext uri="{FF2B5EF4-FFF2-40B4-BE49-F238E27FC236}">
                    <a16:creationId xmlns:a16="http://schemas.microsoft.com/office/drawing/2014/main" id="{976FDC0C-827B-2406-0CE2-5E5E2D3E51AD}"/>
                  </a:ext>
                </a:extLst>
              </p:cNvPr>
              <p:cNvSpPr txBox="1">
                <a:spLocks noGrp="1" noRot="1" noMove="1" noResize="1" noEditPoints="1" noAdjustHandles="1" noChangeArrowheads="1" noChangeShapeType="1"/>
              </p:cNvSpPr>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416042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9A85948F-985B-4BCF-CB80-82440D1C36B8}"/>
              </a:ext>
            </a:extLst>
          </p:cNvPr>
          <p:cNvSpPr>
            <a:spLocks noGrp="1"/>
          </p:cNvSpPr>
          <p:nvPr>
            <p:ph type="title"/>
          </p:nvPr>
        </p:nvSpPr>
        <p:spPr>
          <a:xfrm>
            <a:off x="0" y="-429019"/>
            <a:ext cx="1449115" cy="276999"/>
          </a:xfrm>
        </p:spPr>
        <p:txBody>
          <a:bodyPr/>
          <a:lstStyle/>
          <a:p>
            <a:r>
              <a:rPr lang="en-GB" dirty="0"/>
              <a:t>Document #2</a:t>
            </a:r>
          </a:p>
        </p:txBody>
      </p:sp>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0"/>
          </p:nvPr>
        </p:nvSpPr>
        <p:spPr>
          <a:xfrm>
            <a:off x="10146569" y="6405669"/>
            <a:ext cx="766235" cy="184666"/>
          </a:xfrm>
        </p:spPr>
        <p:txBody>
          <a:bodyPr/>
          <a:lstStyle/>
          <a:p>
            <a:fld id="{54F1ADED-C5DE-4B93-83CA-C053EF74D4A6}" type="datetime1">
              <a:rPr lang="nl-NL" smtClean="0"/>
              <a:t>4-4-2024</a:t>
            </a:fld>
            <a:endParaRPr lang="en-GB" dirty="0"/>
          </a:p>
        </p:txBody>
      </p:sp>
      <p:sp>
        <p:nvSpPr>
          <p:cNvPr id="2" name="Tijdelijke aanduiding voor dianummer 1">
            <a:extLst>
              <a:ext uri="{FF2B5EF4-FFF2-40B4-BE49-F238E27FC236}">
                <a16:creationId xmlns:a16="http://schemas.microsoft.com/office/drawing/2014/main" id="{2D08AB61-6E0D-7846-2D7D-0A770F19E615}"/>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41</a:t>
            </a:fld>
            <a:endParaRPr lang="en-GB" dirty="0"/>
          </a:p>
        </p:txBody>
      </p:sp>
      <p:pic>
        <p:nvPicPr>
          <p:cNvPr id="12" name="image11.jpeg" descr="image11.jpeg">
            <a:extLst>
              <a:ext uri="{FF2B5EF4-FFF2-40B4-BE49-F238E27FC236}">
                <a16:creationId xmlns:a16="http://schemas.microsoft.com/office/drawing/2014/main" id="{2DE3617C-88B4-340B-2E05-A38272AE07E2}"/>
              </a:ext>
            </a:extLst>
          </p:cNvPr>
          <p:cNvPicPr>
            <a:picLocks noGrp="1" noChangeAspect="1"/>
          </p:cNvPicPr>
          <p:nvPr>
            <p:ph type="pic" sz="quarter" idx="14"/>
          </p:nvPr>
        </p:nvPicPr>
        <p:blipFill>
          <a:blip r:embed="rId2"/>
          <a:srcRect t="23682" b="23682"/>
          <a:stretch/>
        </p:blipFill>
        <p:spPr>
          <a:xfrm>
            <a:off x="0" y="1"/>
            <a:ext cx="12192000" cy="6000749"/>
          </a:xfrm>
          <a:ln w="12700" cap="flat">
            <a:noFill/>
            <a:miter lim="400000"/>
          </a:ln>
          <a:effectLst/>
        </p:spPr>
      </p:pic>
      <p:sp>
        <p:nvSpPr>
          <p:cNvPr id="11" name="Tijdelijke aanduiding voor tekst 3">
            <a:extLst>
              <a:ext uri="{FF2B5EF4-FFF2-40B4-BE49-F238E27FC236}">
                <a16:creationId xmlns:a16="http://schemas.microsoft.com/office/drawing/2014/main" id="{90414729-B42D-5DA3-D36D-E51F4DF3AFFC}"/>
              </a:ext>
            </a:extLst>
          </p:cNvPr>
          <p:cNvSpPr txBox="1">
            <a:spLocks/>
          </p:cNvSpPr>
          <p:nvPr/>
        </p:nvSpPr>
        <p:spPr>
          <a:xfrm>
            <a:off x="1782539" y="4066547"/>
            <a:ext cx="8364030" cy="1934202"/>
          </a:xfrm>
          <a:prstGeom prst="rect">
            <a:avLst/>
          </a:prstGeom>
          <a:solidFill>
            <a:schemeClr val="bg1"/>
          </a:solidFill>
        </p:spPr>
        <p:txBody>
          <a:bodyPr lIns="360000" tIns="360000" rIns="360000" bIns="0" anchor="b" anchorCtr="0">
            <a:spAutoFit/>
          </a:bodyPr>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3">
              <a:spcBef>
                <a:spcPts val="200"/>
              </a:spcBef>
              <a:spcAft>
                <a:spcPts val="200"/>
              </a:spcAft>
            </a:pPr>
            <a:r>
              <a:rPr lang="en-GB" sz="3400" dirty="0"/>
              <a:t>Document #2</a:t>
            </a:r>
          </a:p>
          <a:p>
            <a:pPr lvl="4">
              <a:spcBef>
                <a:spcPts val="200"/>
              </a:spcBef>
              <a:spcAft>
                <a:spcPts val="200"/>
              </a:spcAft>
            </a:pPr>
            <a:r>
              <a:rPr lang="en-GB" sz="1600" dirty="0"/>
              <a:t>Lorem ipsum dolor sit amet consectetur</a:t>
            </a:r>
          </a:p>
          <a:p>
            <a:pPr lvl="2">
              <a:spcBef>
                <a:spcPts val="200"/>
              </a:spcBef>
              <a:spcAft>
                <a:spcPts val="200"/>
              </a:spcAft>
            </a:pPr>
            <a:br>
              <a:rPr lang="en-GB" sz="1400" dirty="0"/>
            </a:br>
            <a:r>
              <a:rPr lang="en-GB" sz="1400" dirty="0"/>
              <a:t>Adipiscing elit, sed do eiusmod tempor incididunt ut labore et dolore magna aliqua. </a:t>
            </a:r>
            <a:br>
              <a:rPr lang="en-GB" sz="1400" dirty="0"/>
            </a:br>
            <a:r>
              <a:rPr lang="en-GB" sz="1400" dirty="0"/>
              <a:t>Ut enim ad minim veniam, quis nostrud exercitation ullamco laboris nisi ut aliquip ex ea commodo consequat. Duis aute irure dolor in reprehenderit in voluptate velit esse cillum dolore eu.</a:t>
            </a:r>
          </a:p>
        </p:txBody>
      </p:sp>
      <p:grpSp>
        <p:nvGrpSpPr>
          <p:cNvPr id="17" name="INSTRUCTION">
            <a:extLst>
              <a:ext uri="{FF2B5EF4-FFF2-40B4-BE49-F238E27FC236}">
                <a16:creationId xmlns:a16="http://schemas.microsoft.com/office/drawing/2014/main" id="{9FA1CC65-5576-7894-57D6-9183E23D1422}"/>
              </a:ext>
            </a:extLst>
          </p:cNvPr>
          <p:cNvGrpSpPr>
            <a:grpSpLocks noGrp="1" noUngrp="1" noRot="1" noMove="1" noResize="1"/>
          </p:cNvGrpSpPr>
          <p:nvPr/>
        </p:nvGrpSpPr>
        <p:grpSpPr>
          <a:xfrm>
            <a:off x="12377595" y="0"/>
            <a:ext cx="3693386" cy="5359349"/>
            <a:chOff x="-3786437" y="0"/>
            <a:chExt cx="3693386" cy="5359349"/>
          </a:xfrm>
        </p:grpSpPr>
        <p:sp>
          <p:nvSpPr>
            <p:cNvPr id="18" name="Rechthoek 17">
              <a:extLst>
                <a:ext uri="{FF2B5EF4-FFF2-40B4-BE49-F238E27FC236}">
                  <a16:creationId xmlns:a16="http://schemas.microsoft.com/office/drawing/2014/main" id="{F2BE31EB-7F6D-573A-D95B-0E6369972210}"/>
                </a:ext>
              </a:extLst>
            </p:cNvPr>
            <p:cNvSpPr>
              <a:spLocks noGrp="1" noRot="1" noMove="1" noResize="1" noEditPoints="1" noAdjustHandles="1" noChangeArrowheads="1" noChangeShapeType="1"/>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9" name="Ovaal 18">
              <a:extLst>
                <a:ext uri="{FF2B5EF4-FFF2-40B4-BE49-F238E27FC236}">
                  <a16:creationId xmlns:a16="http://schemas.microsoft.com/office/drawing/2014/main" id="{BDD5180F-EA7C-6F74-3371-B33395249810}"/>
                </a:ext>
              </a:extLst>
            </p:cNvPr>
            <p:cNvSpPr>
              <a:spLocks noGrp="1" noRot="1" noMove="1" noResize="1" noEditPoints="1" noAdjustHandles="1" noChangeArrowheads="1" noChangeShapeType="1"/>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0" name="Rechthoek 19">
              <a:extLst>
                <a:ext uri="{FF2B5EF4-FFF2-40B4-BE49-F238E27FC236}">
                  <a16:creationId xmlns:a16="http://schemas.microsoft.com/office/drawing/2014/main" id="{40BE2C23-E38F-8487-56B4-CCBE9A0E9873}"/>
                </a:ext>
              </a:extLst>
            </p:cNvPr>
            <p:cNvSpPr>
              <a:spLocks noGrp="1" noRot="1" noMove="1" noResize="1" noEditPoints="1" noAdjustHandles="1" noChangeArrowheads="1" noChangeShapeType="1"/>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21" name="Ovaal 20">
              <a:extLst>
                <a:ext uri="{FF2B5EF4-FFF2-40B4-BE49-F238E27FC236}">
                  <a16:creationId xmlns:a16="http://schemas.microsoft.com/office/drawing/2014/main" id="{6992B587-5C39-1B69-3244-306A688AE1BC}"/>
                </a:ext>
              </a:extLst>
            </p:cNvPr>
            <p:cNvSpPr>
              <a:spLocks noGrp="1" noRot="1" noMove="1" noResize="1" noEditPoints="1" noAdjustHandles="1" noChangeArrowheads="1" noChangeShapeType="1"/>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 name="Rechthoek 21">
              <a:extLst>
                <a:ext uri="{FF2B5EF4-FFF2-40B4-BE49-F238E27FC236}">
                  <a16:creationId xmlns:a16="http://schemas.microsoft.com/office/drawing/2014/main" id="{F93A1219-D4AD-DC40-4B4F-243EA7467AAB}"/>
                </a:ext>
              </a:extLst>
            </p:cNvPr>
            <p:cNvSpPr>
              <a:spLocks noGrp="1" noRot="1" noMove="1" noResize="1" noEditPoints="1" noAdjustHandles="1" noChangeArrowheads="1" noChangeShapeType="1"/>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3" name="Rechthoek 22">
              <a:extLst>
                <a:ext uri="{FF2B5EF4-FFF2-40B4-BE49-F238E27FC236}">
                  <a16:creationId xmlns:a16="http://schemas.microsoft.com/office/drawing/2014/main" id="{BF70A370-4B6B-A0BF-2C3D-3F2163E664E2}"/>
                </a:ext>
              </a:extLst>
            </p:cNvPr>
            <p:cNvSpPr>
              <a:spLocks noGrp="1" noRot="1" noMove="1" noResize="1" noEditPoints="1" noAdjustHandles="1" noChangeArrowheads="1" noChangeShapeType="1"/>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24" name="Ovaal 23">
              <a:extLst>
                <a:ext uri="{FF2B5EF4-FFF2-40B4-BE49-F238E27FC236}">
                  <a16:creationId xmlns:a16="http://schemas.microsoft.com/office/drawing/2014/main" id="{1821AB9B-AE9D-EE32-100F-61B7052E4218}"/>
                </a:ext>
              </a:extLst>
            </p:cNvPr>
            <p:cNvSpPr>
              <a:spLocks noGrp="1" noRot="1" noMove="1" noResize="1" noEditPoints="1" noAdjustHandles="1" noChangeArrowheads="1" noChangeShapeType="1"/>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5" name="Rechthoek 24">
              <a:extLst>
                <a:ext uri="{FF2B5EF4-FFF2-40B4-BE49-F238E27FC236}">
                  <a16:creationId xmlns:a16="http://schemas.microsoft.com/office/drawing/2014/main" id="{50542DA5-F877-5A9C-36FB-824952147379}"/>
                </a:ext>
              </a:extLst>
            </p:cNvPr>
            <p:cNvSpPr>
              <a:spLocks noGrp="1" noRot="1" noMove="1" noResize="1" noEditPoints="1" noAdjustHandles="1" noChangeArrowheads="1" noChangeShapeType="1"/>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26" name="Ovaal 25">
              <a:extLst>
                <a:ext uri="{FF2B5EF4-FFF2-40B4-BE49-F238E27FC236}">
                  <a16:creationId xmlns:a16="http://schemas.microsoft.com/office/drawing/2014/main" id="{B02FD967-454E-43CA-234D-4CDA2D9F9F4D}"/>
                </a:ext>
              </a:extLst>
            </p:cNvPr>
            <p:cNvSpPr>
              <a:spLocks noGrp="1" noRot="1" noMove="1" noResize="1" noEditPoints="1" noAdjustHandles="1" noChangeArrowheads="1" noChangeShapeType="1"/>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7" name="Rechthoek 26">
              <a:extLst>
                <a:ext uri="{FF2B5EF4-FFF2-40B4-BE49-F238E27FC236}">
                  <a16:creationId xmlns:a16="http://schemas.microsoft.com/office/drawing/2014/main" id="{7F5DACA3-1634-B65A-00BB-6382A5EAB2E0}"/>
                </a:ext>
              </a:extLst>
            </p:cNvPr>
            <p:cNvSpPr>
              <a:spLocks noGrp="1" noRot="1" noMove="1" noResize="1" noEditPoints="1" noAdjustHandles="1" noChangeArrowheads="1" noChangeShapeType="1"/>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8" name="Ovaal 27">
              <a:extLst>
                <a:ext uri="{FF2B5EF4-FFF2-40B4-BE49-F238E27FC236}">
                  <a16:creationId xmlns:a16="http://schemas.microsoft.com/office/drawing/2014/main" id="{E7CE6D58-3D96-6E65-AAD4-CD93992C8707}"/>
                </a:ext>
              </a:extLst>
            </p:cNvPr>
            <p:cNvSpPr>
              <a:spLocks noGrp="1" noRot="1" noMove="1" noResize="1" noEditPoints="1" noAdjustHandles="1" noChangeArrowheads="1" noChangeShapeType="1"/>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9" name="Rechthoek 28">
              <a:extLst>
                <a:ext uri="{FF2B5EF4-FFF2-40B4-BE49-F238E27FC236}">
                  <a16:creationId xmlns:a16="http://schemas.microsoft.com/office/drawing/2014/main" id="{FFEB2C30-9FCA-BB14-438F-2037D295077A}"/>
                </a:ext>
              </a:extLst>
            </p:cNvPr>
            <p:cNvSpPr>
              <a:spLocks noGrp="1" noRot="1" noMove="1" noResize="1" noEditPoints="1" noAdjustHandles="1" noChangeArrowheads="1" noChangeShapeType="1"/>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30" name="Ovaal 29">
              <a:extLst>
                <a:ext uri="{FF2B5EF4-FFF2-40B4-BE49-F238E27FC236}">
                  <a16:creationId xmlns:a16="http://schemas.microsoft.com/office/drawing/2014/main" id="{A75A202A-E37D-83F7-BCC0-DFFF1E65A57B}"/>
                </a:ext>
              </a:extLst>
            </p:cNvPr>
            <p:cNvSpPr>
              <a:spLocks noGrp="1" noRot="1" noMove="1" noResize="1" noEditPoints="1" noAdjustHandles="1" noChangeArrowheads="1" noChangeShapeType="1"/>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1" name="Rechthoek 30">
              <a:extLst>
                <a:ext uri="{FF2B5EF4-FFF2-40B4-BE49-F238E27FC236}">
                  <a16:creationId xmlns:a16="http://schemas.microsoft.com/office/drawing/2014/main" id="{86C238D2-3D1A-1CE5-6E76-28C54D400715}"/>
                </a:ext>
              </a:extLst>
            </p:cNvPr>
            <p:cNvSpPr>
              <a:spLocks noGrp="1" noRot="1" noMove="1" noResize="1" noEditPoints="1" noAdjustHandles="1" noChangeArrowheads="1" noChangeShapeType="1"/>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32" name="Ovaal 31">
              <a:extLst>
                <a:ext uri="{FF2B5EF4-FFF2-40B4-BE49-F238E27FC236}">
                  <a16:creationId xmlns:a16="http://schemas.microsoft.com/office/drawing/2014/main" id="{4D29BE48-222B-B4C2-6191-5E2274A394AF}"/>
                </a:ext>
              </a:extLst>
            </p:cNvPr>
            <p:cNvSpPr>
              <a:spLocks noGrp="1" noRot="1" noMove="1" noResize="1" noEditPoints="1" noAdjustHandles="1" noChangeArrowheads="1" noChangeShapeType="1"/>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3" name="Rechthoek 32">
              <a:extLst>
                <a:ext uri="{FF2B5EF4-FFF2-40B4-BE49-F238E27FC236}">
                  <a16:creationId xmlns:a16="http://schemas.microsoft.com/office/drawing/2014/main" id="{6EF91DDF-CE4B-A10A-4330-611DE5B52256}"/>
                </a:ext>
              </a:extLst>
            </p:cNvPr>
            <p:cNvSpPr>
              <a:spLocks noGrp="1" noRot="1" noMove="1" noResize="1" noEditPoints="1" noAdjustHandles="1" noChangeArrowheads="1" noChangeShapeType="1"/>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34" name="Ovaal 33">
              <a:extLst>
                <a:ext uri="{FF2B5EF4-FFF2-40B4-BE49-F238E27FC236}">
                  <a16:creationId xmlns:a16="http://schemas.microsoft.com/office/drawing/2014/main" id="{D35E5552-1240-EA06-050B-28981C1848F3}"/>
                </a:ext>
              </a:extLst>
            </p:cNvPr>
            <p:cNvSpPr>
              <a:spLocks noGrp="1" noRot="1" noMove="1" noResize="1" noEditPoints="1" noAdjustHandles="1" noChangeArrowheads="1" noChangeShapeType="1"/>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5" name="Rechthoek 34">
              <a:extLst>
                <a:ext uri="{FF2B5EF4-FFF2-40B4-BE49-F238E27FC236}">
                  <a16:creationId xmlns:a16="http://schemas.microsoft.com/office/drawing/2014/main" id="{35DC99FD-0D89-23F4-09D7-7FDFBD0DAF41}"/>
                </a:ext>
              </a:extLst>
            </p:cNvPr>
            <p:cNvSpPr>
              <a:spLocks noGrp="1" noRot="1" noMove="1" noResize="1" noEditPoints="1" noAdjustHandles="1" noChangeArrowheads="1" noChangeShapeType="1"/>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36" name="Ovaal 35">
              <a:extLst>
                <a:ext uri="{FF2B5EF4-FFF2-40B4-BE49-F238E27FC236}">
                  <a16:creationId xmlns:a16="http://schemas.microsoft.com/office/drawing/2014/main" id="{58A6BBBF-CA26-79FD-E613-FFA1680E0F62}"/>
                </a:ext>
              </a:extLst>
            </p:cNvPr>
            <p:cNvSpPr>
              <a:spLocks noGrp="1" noRot="1" noMove="1" noResize="1" noEditPoints="1" noAdjustHandles="1" noChangeArrowheads="1" noChangeShapeType="1"/>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7" name="Rechthoek 36">
              <a:extLst>
                <a:ext uri="{FF2B5EF4-FFF2-40B4-BE49-F238E27FC236}">
                  <a16:creationId xmlns:a16="http://schemas.microsoft.com/office/drawing/2014/main" id="{D7C9A62E-5847-4092-8B49-D280F7D14DA0}"/>
                </a:ext>
              </a:extLst>
            </p:cNvPr>
            <p:cNvSpPr>
              <a:spLocks noGrp="1" noRot="1" noMove="1" noResize="1" noEditPoints="1" noAdjustHandles="1" noChangeArrowheads="1" noChangeShapeType="1"/>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8" name="Rechthoek 37">
              <a:extLst>
                <a:ext uri="{FF2B5EF4-FFF2-40B4-BE49-F238E27FC236}">
                  <a16:creationId xmlns:a16="http://schemas.microsoft.com/office/drawing/2014/main" id="{4F2A68C1-2D51-575F-0155-FDF25BDA9C15}"/>
                </a:ext>
              </a:extLst>
            </p:cNvPr>
            <p:cNvSpPr>
              <a:spLocks noGrp="1" noRot="1" noMove="1" noResize="1" noEditPoints="1" noAdjustHandles="1" noChangeArrowheads="1" noChangeShapeType="1"/>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9" name="ICOON_info">
              <a:extLst>
                <a:ext uri="{FF2B5EF4-FFF2-40B4-BE49-F238E27FC236}">
                  <a16:creationId xmlns:a16="http://schemas.microsoft.com/office/drawing/2014/main" id="{4ADD7221-284E-5F0C-D1A3-4EFACF7E3019}"/>
                </a:ext>
              </a:extLst>
            </p:cNvPr>
            <p:cNvGrpSpPr>
              <a:grpSpLocks noGrp="1" noUngrp="1" noRot="1" noMove="1" noResize="1"/>
            </p:cNvGrpSpPr>
            <p:nvPr userDrawn="1"/>
          </p:nvGrpSpPr>
          <p:grpSpPr>
            <a:xfrm>
              <a:off x="-376736" y="4400186"/>
              <a:ext cx="283685" cy="283685"/>
              <a:chOff x="-510741" y="5913713"/>
              <a:chExt cx="267555" cy="267555"/>
            </a:xfrm>
          </p:grpSpPr>
          <p:sp>
            <p:nvSpPr>
              <p:cNvPr id="87" name="Ovaal 86">
                <a:extLst>
                  <a:ext uri="{FF2B5EF4-FFF2-40B4-BE49-F238E27FC236}">
                    <a16:creationId xmlns:a16="http://schemas.microsoft.com/office/drawing/2014/main" id="{A158C9F9-A90C-ACC6-A38E-5195916A20AE}"/>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8" name="Graphic 163" descr="Informatie">
                <a:extLst>
                  <a:ext uri="{FF2B5EF4-FFF2-40B4-BE49-F238E27FC236}">
                    <a16:creationId xmlns:a16="http://schemas.microsoft.com/office/drawing/2014/main" id="{C8F94D09-50DF-FE7E-0018-DF6F2423B4D5}"/>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0" name="VOORBEELD">
              <a:extLst>
                <a:ext uri="{FF2B5EF4-FFF2-40B4-BE49-F238E27FC236}">
                  <a16:creationId xmlns:a16="http://schemas.microsoft.com/office/drawing/2014/main" id="{EB0F6683-09CF-5DAD-B079-B5224544DD7E}"/>
                </a:ext>
              </a:extLst>
            </p:cNvPr>
            <p:cNvGrpSpPr>
              <a:grpSpLocks noGrp="1" noUngrp="1" noRot="1" noMove="1" noResize="1"/>
            </p:cNvGrpSpPr>
            <p:nvPr userDrawn="1"/>
          </p:nvGrpSpPr>
          <p:grpSpPr>
            <a:xfrm>
              <a:off x="-3605171" y="458674"/>
              <a:ext cx="3234311" cy="558875"/>
              <a:chOff x="-3605171" y="458674"/>
              <a:chExt cx="3234311" cy="558875"/>
            </a:xfrm>
          </p:grpSpPr>
          <p:sp>
            <p:nvSpPr>
              <p:cNvPr id="47" name="Rechthoek 46">
                <a:extLst>
                  <a:ext uri="{FF2B5EF4-FFF2-40B4-BE49-F238E27FC236}">
                    <a16:creationId xmlns:a16="http://schemas.microsoft.com/office/drawing/2014/main" id="{43C62DEE-A417-5E91-2C1A-4EBB40C3296C}"/>
                  </a:ext>
                </a:extLst>
              </p:cNvPr>
              <p:cNvSpPr>
                <a:spLocks noGrp="1" noRot="1" noMove="1" noResize="1" noEditPoints="1" noAdjustHandles="1" noChangeArrowheads="1" noChangeShapeType="1"/>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8" name="Rechthoek 47">
                <a:extLst>
                  <a:ext uri="{FF2B5EF4-FFF2-40B4-BE49-F238E27FC236}">
                    <a16:creationId xmlns:a16="http://schemas.microsoft.com/office/drawing/2014/main" id="{64707C0E-B3FB-87E8-CEC9-9386AD5DA9EC}"/>
                  </a:ext>
                </a:extLst>
              </p:cNvPr>
              <p:cNvSpPr>
                <a:spLocks noGrp="1" noRot="1" noMove="1" noResize="1" noEditPoints="1" noAdjustHandles="1" noChangeArrowheads="1" noChangeShapeType="1"/>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AAAFD636-B234-B768-CEB1-EAE0F2A62B93}"/>
                  </a:ext>
                </a:extLst>
              </p:cNvPr>
              <p:cNvGrpSpPr>
                <a:grpSpLocks noGrp="1" noUngrp="1" noRot="1" noMove="1" noResize="1"/>
              </p:cNvGrpSpPr>
              <p:nvPr userDrawn="1"/>
            </p:nvGrpSpPr>
            <p:grpSpPr>
              <a:xfrm>
                <a:off x="-3386247" y="830871"/>
                <a:ext cx="139423" cy="109566"/>
                <a:chOff x="-2866744" y="827071"/>
                <a:chExt cx="168701" cy="132575"/>
              </a:xfrm>
            </p:grpSpPr>
            <p:grpSp>
              <p:nvGrpSpPr>
                <p:cNvPr id="80" name="Groep 79">
                  <a:extLst>
                    <a:ext uri="{FF2B5EF4-FFF2-40B4-BE49-F238E27FC236}">
                      <a16:creationId xmlns:a16="http://schemas.microsoft.com/office/drawing/2014/main" id="{BC0365DA-CA48-2F20-1BAC-6E411830D558}"/>
                    </a:ext>
                  </a:extLst>
                </p:cNvPr>
                <p:cNvGrpSpPr>
                  <a:grpSpLocks noGrp="1" noUngrp="1" noRot="1" noMove="1" noResize="1"/>
                </p:cNvGrpSpPr>
                <p:nvPr userDrawn="1"/>
              </p:nvGrpSpPr>
              <p:grpSpPr>
                <a:xfrm>
                  <a:off x="-2866744" y="827071"/>
                  <a:ext cx="168701" cy="132575"/>
                  <a:chOff x="-2866744" y="827071"/>
                  <a:chExt cx="168701" cy="132575"/>
                </a:xfrm>
              </p:grpSpPr>
              <p:cxnSp>
                <p:nvCxnSpPr>
                  <p:cNvPr id="82" name="Rechte verbindingslijn 81">
                    <a:extLst>
                      <a:ext uri="{FF2B5EF4-FFF2-40B4-BE49-F238E27FC236}">
                        <a16:creationId xmlns:a16="http://schemas.microsoft.com/office/drawing/2014/main" id="{B5D6EB50-3072-CCC7-F085-C4862460C0A8}"/>
                      </a:ext>
                    </a:extLst>
                  </p:cNvPr>
                  <p:cNvCxnSpPr>
                    <a:cxnSpLocks noGrp="1" noRot="1" noMove="1" noResize="1" noEditPoints="1" noAdjustHandles="1" noChangeArrowheads="1" noChangeShapeType="1"/>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3C9B71B7-6AAE-D1A5-429A-BDB45512966E}"/>
                      </a:ext>
                    </a:extLst>
                  </p:cNvPr>
                  <p:cNvCxnSpPr>
                    <a:cxnSpLocks noGrp="1" noRot="1" noMove="1" noResize="1" noEditPoints="1" noAdjustHandles="1" noChangeArrowheads="1" noChangeShapeType="1"/>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466E72AE-46ED-464D-1F68-5ADA3DBB4F27}"/>
                      </a:ext>
                    </a:extLst>
                  </p:cNvPr>
                  <p:cNvCxnSpPr>
                    <a:cxnSpLocks noGrp="1" noRot="1" noMove="1" noResize="1" noEditPoints="1" noAdjustHandles="1" noChangeArrowheads="1" noChangeShapeType="1"/>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6DF05EC2-E11C-8085-10EB-9C62AC61A78A}"/>
                      </a:ext>
                    </a:extLst>
                  </p:cNvPr>
                  <p:cNvCxnSpPr>
                    <a:cxnSpLocks noGrp="1" noRot="1" noMove="1" noResize="1" noEditPoints="1" noAdjustHandles="1" noChangeArrowheads="1" noChangeShapeType="1"/>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0DE96B07-3BC9-0C5A-100F-E27D038E6396}"/>
                      </a:ext>
                    </a:extLst>
                  </p:cNvPr>
                  <p:cNvCxnSpPr>
                    <a:cxnSpLocks noGrp="1" noRot="1" noMove="1" noResize="1" noEditPoints="1" noAdjustHandles="1" noChangeArrowheads="1" noChangeShapeType="1"/>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1" name="Pijl: rechts 80">
                  <a:extLst>
                    <a:ext uri="{FF2B5EF4-FFF2-40B4-BE49-F238E27FC236}">
                      <a16:creationId xmlns:a16="http://schemas.microsoft.com/office/drawing/2014/main" id="{D5E36386-1C28-7AF0-B7E2-DFAE76333625}"/>
                    </a:ext>
                  </a:extLst>
                </p:cNvPr>
                <p:cNvSpPr>
                  <a:spLocks noGrp="1" noRot="1" noMove="1" noResize="1" noEditPoints="1" noAdjustHandles="1" noChangeArrowheads="1" noChangeShapeType="1"/>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AA805734-2617-E116-1323-20595F226452}"/>
                  </a:ext>
                </a:extLst>
              </p:cNvPr>
              <p:cNvGrpSpPr>
                <a:grpSpLocks noGrp="1" noUngrp="1" noRot="1" noMove="1" noResize="1"/>
              </p:cNvGrpSpPr>
              <p:nvPr userDrawn="1"/>
            </p:nvGrpSpPr>
            <p:grpSpPr>
              <a:xfrm>
                <a:off x="-3605171" y="830871"/>
                <a:ext cx="139423" cy="109566"/>
                <a:chOff x="-2866744" y="518074"/>
                <a:chExt cx="168701" cy="132575"/>
              </a:xfrm>
            </p:grpSpPr>
            <p:grpSp>
              <p:nvGrpSpPr>
                <p:cNvPr id="73" name="Groep 72">
                  <a:extLst>
                    <a:ext uri="{FF2B5EF4-FFF2-40B4-BE49-F238E27FC236}">
                      <a16:creationId xmlns:a16="http://schemas.microsoft.com/office/drawing/2014/main" id="{242A32EB-6EF1-906D-5BC5-8E7A60D5F2D2}"/>
                    </a:ext>
                  </a:extLst>
                </p:cNvPr>
                <p:cNvGrpSpPr>
                  <a:grpSpLocks noGrp="1" noUngrp="1" noRot="1" noMove="1" noResize="1"/>
                </p:cNvGrpSpPr>
                <p:nvPr userDrawn="1"/>
              </p:nvGrpSpPr>
              <p:grpSpPr>
                <a:xfrm>
                  <a:off x="-2866744" y="518074"/>
                  <a:ext cx="168701" cy="132575"/>
                  <a:chOff x="-2866744" y="518074"/>
                  <a:chExt cx="168701" cy="132575"/>
                </a:xfrm>
              </p:grpSpPr>
              <p:cxnSp>
                <p:nvCxnSpPr>
                  <p:cNvPr id="75" name="Rechte verbindingslijn 74">
                    <a:extLst>
                      <a:ext uri="{FF2B5EF4-FFF2-40B4-BE49-F238E27FC236}">
                        <a16:creationId xmlns:a16="http://schemas.microsoft.com/office/drawing/2014/main" id="{B3609D9A-C4C6-3609-E479-B2B60518EED7}"/>
                      </a:ext>
                    </a:extLst>
                  </p:cNvPr>
                  <p:cNvCxnSpPr>
                    <a:cxnSpLocks noGrp="1" noRot="1" noMove="1" noResize="1" noEditPoints="1" noAdjustHandles="1" noChangeArrowheads="1" noChangeShapeType="1"/>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E850D7F5-4037-DB85-C692-7BC648629C1F}"/>
                      </a:ext>
                    </a:extLst>
                  </p:cNvPr>
                  <p:cNvCxnSpPr>
                    <a:cxnSpLocks noGrp="1" noRot="1" noMove="1" noResize="1" noEditPoints="1" noAdjustHandles="1" noChangeArrowheads="1" noChangeShapeType="1"/>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4E719F79-6B31-86F1-E7EA-AB9FE6A384B6}"/>
                      </a:ext>
                    </a:extLst>
                  </p:cNvPr>
                  <p:cNvCxnSpPr>
                    <a:cxnSpLocks noGrp="1" noRot="1" noMove="1" noResize="1" noEditPoints="1" noAdjustHandles="1" noChangeArrowheads="1" noChangeShapeType="1"/>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F3579C3-F77E-2C51-BCE7-0345617F99D7}"/>
                      </a:ext>
                    </a:extLst>
                  </p:cNvPr>
                  <p:cNvCxnSpPr>
                    <a:cxnSpLocks noGrp="1" noRot="1" noMove="1" noResize="1" noEditPoints="1" noAdjustHandles="1" noChangeArrowheads="1" noChangeShapeType="1"/>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381CFAA9-6FE2-047C-8F73-8354F5D178D2}"/>
                      </a:ext>
                    </a:extLst>
                  </p:cNvPr>
                  <p:cNvCxnSpPr>
                    <a:cxnSpLocks noGrp="1" noRot="1" noMove="1" noResize="1" noEditPoints="1" noAdjustHandles="1" noChangeArrowheads="1" noChangeShapeType="1"/>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D2B2D017-7DC9-670E-183F-F3911154D8B7}"/>
                    </a:ext>
                  </a:extLst>
                </p:cNvPr>
                <p:cNvSpPr>
                  <a:spLocks noGrp="1" noRot="1" noMove="1" noResize="1" noEditPoints="1" noAdjustHandles="1" noChangeArrowheads="1" noChangeShapeType="1"/>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51" name="Rechte verbindingslijn 50">
                <a:extLst>
                  <a:ext uri="{FF2B5EF4-FFF2-40B4-BE49-F238E27FC236}">
                    <a16:creationId xmlns:a16="http://schemas.microsoft.com/office/drawing/2014/main" id="{09227949-B8D6-F6CE-31E7-FE4470CFC511}"/>
                  </a:ext>
                </a:extLst>
              </p:cNvPr>
              <p:cNvCxnSpPr>
                <a:cxnSpLocks noGrp="1" noRot="1" noMove="1" noResize="1" noEditPoints="1" noAdjustHandles="1" noChangeArrowheads="1" noChangeShapeType="1"/>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2" name="Rechte verbindingslijn 51">
                <a:extLst>
                  <a:ext uri="{FF2B5EF4-FFF2-40B4-BE49-F238E27FC236}">
                    <a16:creationId xmlns:a16="http://schemas.microsoft.com/office/drawing/2014/main" id="{3221697B-B75F-4825-9E60-0C0BC31F1BFD}"/>
                  </a:ext>
                </a:extLst>
              </p:cNvPr>
              <p:cNvCxnSpPr>
                <a:cxnSpLocks noGrp="1" noRot="1" noMove="1" noResize="1" noEditPoints="1" noAdjustHandles="1" noChangeArrowheads="1" noChangeShapeType="1"/>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3" name="Rechthoek 52">
                <a:extLst>
                  <a:ext uri="{FF2B5EF4-FFF2-40B4-BE49-F238E27FC236}">
                    <a16:creationId xmlns:a16="http://schemas.microsoft.com/office/drawing/2014/main" id="{8EB13FF4-DA4E-F4F8-78CC-59553B5E4CD0}"/>
                  </a:ext>
                </a:extLst>
              </p:cNvPr>
              <p:cNvSpPr>
                <a:spLocks noGrp="1" noRot="1" noMove="1" noResize="1" noEditPoints="1" noAdjustHandles="1" noChangeArrowheads="1" noChangeShapeType="1"/>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4" name="Rechthoek 53">
                <a:extLst>
                  <a:ext uri="{FF2B5EF4-FFF2-40B4-BE49-F238E27FC236}">
                    <a16:creationId xmlns:a16="http://schemas.microsoft.com/office/drawing/2014/main" id="{E267B8F4-D460-177C-B07D-B09E747DE171}"/>
                  </a:ext>
                </a:extLst>
              </p:cNvPr>
              <p:cNvSpPr>
                <a:spLocks noGrp="1" noRot="1" noMove="1" noResize="1" noEditPoints="1" noAdjustHandles="1" noChangeArrowheads="1" noChangeShapeType="1"/>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5" name="Groep 54">
                <a:extLst>
                  <a:ext uri="{FF2B5EF4-FFF2-40B4-BE49-F238E27FC236}">
                    <a16:creationId xmlns:a16="http://schemas.microsoft.com/office/drawing/2014/main" id="{5829FCA9-30C9-4ED0-70B5-B9D803730E1B}"/>
                  </a:ext>
                </a:extLst>
              </p:cNvPr>
              <p:cNvGrpSpPr>
                <a:grpSpLocks noGrp="1" noUngrp="1" noRot="1" noMove="1" noResize="1"/>
              </p:cNvGrpSpPr>
              <p:nvPr userDrawn="1"/>
            </p:nvGrpSpPr>
            <p:grpSpPr>
              <a:xfrm>
                <a:off x="-2916763" y="769168"/>
                <a:ext cx="268738" cy="248381"/>
                <a:chOff x="-2916763" y="769168"/>
                <a:chExt cx="268738" cy="248381"/>
              </a:xfrm>
            </p:grpSpPr>
            <p:sp>
              <p:nvSpPr>
                <p:cNvPr id="65" name="Rechthoek 64">
                  <a:extLst>
                    <a:ext uri="{FF2B5EF4-FFF2-40B4-BE49-F238E27FC236}">
                      <a16:creationId xmlns:a16="http://schemas.microsoft.com/office/drawing/2014/main" id="{7E99A837-7E04-64DA-4118-BBBDEEFE3282}"/>
                    </a:ext>
                  </a:extLst>
                </p:cNvPr>
                <p:cNvSpPr>
                  <a:spLocks noGrp="1" noRot="1" noMove="1" noResize="1" noEditPoints="1" noAdjustHandles="1" noChangeArrowheads="1" noChangeShapeType="1"/>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6" name="Groep 65">
                  <a:extLst>
                    <a:ext uri="{FF2B5EF4-FFF2-40B4-BE49-F238E27FC236}">
                      <a16:creationId xmlns:a16="http://schemas.microsoft.com/office/drawing/2014/main" id="{7973B00C-105E-1614-38A8-0509CB6E1357}"/>
                    </a:ext>
                  </a:extLst>
                </p:cNvPr>
                <p:cNvGrpSpPr>
                  <a:grpSpLocks noGrp="1" noUngrp="1" noRot="1" noMove="1" noResize="1"/>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BD770E4C-1E12-E4F0-6787-FBB5A0695BF7}"/>
                      </a:ext>
                    </a:extLst>
                  </p:cNvPr>
                  <p:cNvCxnSpPr>
                    <a:cxnSpLocks noGrp="1" noRot="1" noMove="1" noResize="1" noEditPoints="1" noAdjustHandles="1" noChangeArrowheads="1" noChangeShapeType="1"/>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9C46F080-9ABA-3853-7A52-F51347955F59}"/>
                      </a:ext>
                    </a:extLst>
                  </p:cNvPr>
                  <p:cNvCxnSpPr>
                    <a:cxnSpLocks noGrp="1" noRot="1" noMove="1" noResize="1" noEditPoints="1" noAdjustHandles="1" noChangeArrowheads="1" noChangeShapeType="1"/>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C08FDF8A-E3EF-29AB-CD29-1071B1A6BF08}"/>
                      </a:ext>
                    </a:extLst>
                  </p:cNvPr>
                  <p:cNvCxnSpPr>
                    <a:cxnSpLocks noGrp="1" noRot="1" noMove="1" noResize="1" noEditPoints="1" noAdjustHandles="1" noChangeArrowheads="1" noChangeShapeType="1"/>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EF3002A-5302-9C34-A99A-4C70B6F749B4}"/>
                      </a:ext>
                    </a:extLst>
                  </p:cNvPr>
                  <p:cNvCxnSpPr>
                    <a:cxnSpLocks noGrp="1" noRot="1" noMove="1" noResize="1" noEditPoints="1" noAdjustHandles="1" noChangeArrowheads="1" noChangeShapeType="1"/>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BCD490-41E1-BB59-B86C-30A80DB9932A}"/>
                      </a:ext>
                    </a:extLst>
                  </p:cNvPr>
                  <p:cNvCxnSpPr>
                    <a:cxnSpLocks noGrp="1" noRot="1" noMove="1" noResize="1" noEditPoints="1" noAdjustHandles="1" noChangeArrowheads="1" noChangeShapeType="1"/>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1CE7EA7A-0B4E-DA5D-6274-E30106936F65}"/>
                    </a:ext>
                  </a:extLst>
                </p:cNvPr>
                <p:cNvSpPr>
                  <a:spLocks noGrp="1" noRot="1" noMove="1" noResize="1" noEditPoints="1" noAdjustHandles="1" noChangeArrowheads="1" noChangeShapeType="1"/>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6" name="Groep 55">
                <a:extLst>
                  <a:ext uri="{FF2B5EF4-FFF2-40B4-BE49-F238E27FC236}">
                    <a16:creationId xmlns:a16="http://schemas.microsoft.com/office/drawing/2014/main" id="{9F917DB8-7909-4CCE-D357-6105353E83F7}"/>
                  </a:ext>
                </a:extLst>
              </p:cNvPr>
              <p:cNvGrpSpPr>
                <a:grpSpLocks noGrp="1" noUngrp="1" noRot="1" noMove="1" noResize="1"/>
              </p:cNvGrpSpPr>
              <p:nvPr userDrawn="1"/>
            </p:nvGrpSpPr>
            <p:grpSpPr>
              <a:xfrm>
                <a:off x="-2916763" y="460171"/>
                <a:ext cx="268738" cy="248381"/>
                <a:chOff x="-2916763" y="460171"/>
                <a:chExt cx="268738" cy="248381"/>
              </a:xfrm>
            </p:grpSpPr>
            <p:sp>
              <p:nvSpPr>
                <p:cNvPr id="57" name="Rechthoek 56">
                  <a:extLst>
                    <a:ext uri="{FF2B5EF4-FFF2-40B4-BE49-F238E27FC236}">
                      <a16:creationId xmlns:a16="http://schemas.microsoft.com/office/drawing/2014/main" id="{A39CF150-3493-8854-C6D6-6B04CADC07B5}"/>
                    </a:ext>
                  </a:extLst>
                </p:cNvPr>
                <p:cNvSpPr>
                  <a:spLocks noGrp="1" noRot="1" noMove="1" noResize="1" noEditPoints="1" noAdjustHandles="1" noChangeArrowheads="1" noChangeShapeType="1"/>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8" name="Groep 57">
                  <a:extLst>
                    <a:ext uri="{FF2B5EF4-FFF2-40B4-BE49-F238E27FC236}">
                      <a16:creationId xmlns:a16="http://schemas.microsoft.com/office/drawing/2014/main" id="{92905656-5811-4840-FDA3-2FD2E0620903}"/>
                    </a:ext>
                  </a:extLst>
                </p:cNvPr>
                <p:cNvGrpSpPr>
                  <a:grpSpLocks noGrp="1" noUngrp="1" noRot="1" noMove="1" noResize="1"/>
                </p:cNvGrpSpPr>
                <p:nvPr userDrawn="1"/>
              </p:nvGrpSpPr>
              <p:grpSpPr>
                <a:xfrm>
                  <a:off x="-2866744" y="518074"/>
                  <a:ext cx="168701" cy="132575"/>
                  <a:chOff x="-2866744" y="518074"/>
                  <a:chExt cx="168701" cy="132575"/>
                </a:xfrm>
              </p:grpSpPr>
              <p:cxnSp>
                <p:nvCxnSpPr>
                  <p:cNvPr id="60" name="Rechte verbindingslijn 59">
                    <a:extLst>
                      <a:ext uri="{FF2B5EF4-FFF2-40B4-BE49-F238E27FC236}">
                        <a16:creationId xmlns:a16="http://schemas.microsoft.com/office/drawing/2014/main" id="{1B90FC64-7566-5B67-4DFC-CFDD4B7148B2}"/>
                      </a:ext>
                    </a:extLst>
                  </p:cNvPr>
                  <p:cNvCxnSpPr>
                    <a:cxnSpLocks noGrp="1" noRot="1" noMove="1" noResize="1" noEditPoints="1" noAdjustHandles="1" noChangeArrowheads="1" noChangeShapeType="1"/>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CD790E30-76B5-C49B-EB87-7124D85B934E}"/>
                      </a:ext>
                    </a:extLst>
                  </p:cNvPr>
                  <p:cNvCxnSpPr>
                    <a:cxnSpLocks noGrp="1" noRot="1" noMove="1" noResize="1" noEditPoints="1" noAdjustHandles="1" noChangeArrowheads="1" noChangeShapeType="1"/>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2BE6E287-090C-3DC2-68F0-4422A0276F0F}"/>
                      </a:ext>
                    </a:extLst>
                  </p:cNvPr>
                  <p:cNvCxnSpPr>
                    <a:cxnSpLocks noGrp="1" noRot="1" noMove="1" noResize="1" noEditPoints="1" noAdjustHandles="1" noChangeArrowheads="1" noChangeShapeType="1"/>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20A1DA7D-CC4C-9613-B2E3-28EF44D6B2B7}"/>
                      </a:ext>
                    </a:extLst>
                  </p:cNvPr>
                  <p:cNvCxnSpPr>
                    <a:cxnSpLocks noGrp="1" noRot="1" noMove="1" noResize="1" noEditPoints="1" noAdjustHandles="1" noChangeArrowheads="1" noChangeShapeType="1"/>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4438BE67-2436-AA37-A019-B2273E327DFF}"/>
                      </a:ext>
                    </a:extLst>
                  </p:cNvPr>
                  <p:cNvCxnSpPr>
                    <a:cxnSpLocks noGrp="1" noRot="1" noMove="1" noResize="1" noEditPoints="1" noAdjustHandles="1" noChangeArrowheads="1" noChangeShapeType="1"/>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9" name="Pijl: rechts 58">
                  <a:extLst>
                    <a:ext uri="{FF2B5EF4-FFF2-40B4-BE49-F238E27FC236}">
                      <a16:creationId xmlns:a16="http://schemas.microsoft.com/office/drawing/2014/main" id="{38EB602C-A2D4-83AC-E860-E6BBD2F7D87D}"/>
                    </a:ext>
                  </a:extLst>
                </p:cNvPr>
                <p:cNvSpPr>
                  <a:spLocks noGrp="1" noRot="1" noMove="1" noResize="1" noEditPoints="1" noAdjustHandles="1" noChangeArrowheads="1" noChangeShapeType="1"/>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41" name="Groep 40">
              <a:extLst>
                <a:ext uri="{FF2B5EF4-FFF2-40B4-BE49-F238E27FC236}">
                  <a16:creationId xmlns:a16="http://schemas.microsoft.com/office/drawing/2014/main" id="{DC684DF0-D3C4-1454-BC44-FF3DC8832F39}"/>
                </a:ext>
              </a:extLst>
            </p:cNvPr>
            <p:cNvGrpSpPr>
              <a:grpSpLocks noGrp="1" noUngrp="1" noRot="1" noMove="1" noResize="1"/>
            </p:cNvGrpSpPr>
            <p:nvPr userDrawn="1"/>
          </p:nvGrpSpPr>
          <p:grpSpPr>
            <a:xfrm>
              <a:off x="-938434" y="4663037"/>
              <a:ext cx="627798" cy="576693"/>
              <a:chOff x="-1753862" y="6112775"/>
              <a:chExt cx="759635" cy="697798"/>
            </a:xfrm>
          </p:grpSpPr>
          <p:grpSp>
            <p:nvGrpSpPr>
              <p:cNvPr id="42" name="Inspireren">
                <a:extLst>
                  <a:ext uri="{FF2B5EF4-FFF2-40B4-BE49-F238E27FC236}">
                    <a16:creationId xmlns:a16="http://schemas.microsoft.com/office/drawing/2014/main" id="{F5C6B6C1-F058-1091-B4D3-1BFA4ED3D178}"/>
                  </a:ext>
                </a:extLst>
              </p:cNvPr>
              <p:cNvGrpSpPr>
                <a:grpSpLocks noGrp="1" noUngrp="1" noRot="1" noChangeAspect="1" noMove="1" noResize="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DA9AC26A-2F0A-D67F-090D-907948EDCE6D}"/>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5" name="Freeform 13">
                  <a:extLst>
                    <a:ext uri="{FF2B5EF4-FFF2-40B4-BE49-F238E27FC236}">
                      <a16:creationId xmlns:a16="http://schemas.microsoft.com/office/drawing/2014/main" id="{E4EB4009-54EF-FE0A-03AA-FC09A5796667}"/>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6" name="Freeform 14">
                  <a:extLst>
                    <a:ext uri="{FF2B5EF4-FFF2-40B4-BE49-F238E27FC236}">
                      <a16:creationId xmlns:a16="http://schemas.microsoft.com/office/drawing/2014/main" id="{4312519F-56E0-3B57-D00A-1A641EB8EED5}"/>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3" name="Tekstvak 42">
                <a:extLst>
                  <a:ext uri="{FF2B5EF4-FFF2-40B4-BE49-F238E27FC236}">
                    <a16:creationId xmlns:a16="http://schemas.microsoft.com/office/drawing/2014/main" id="{E4CDFB38-31C3-3CA9-01F2-79C7E46D8325}"/>
                  </a:ext>
                </a:extLst>
              </p:cNvPr>
              <p:cNvSpPr txBox="1">
                <a:spLocks noGrp="1" noRot="1" noMove="1" noResize="1" noEditPoints="1" noAdjustHandles="1" noChangeArrowheads="1" noChangeShapeType="1"/>
              </p:cNvSpPr>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76296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8"/>
          </p:nvPr>
        </p:nvSpPr>
        <p:spPr/>
        <p:txBody>
          <a:bodyPr/>
          <a:lstStyle/>
          <a:p>
            <a:fld id="{E5A85D2B-A7A3-4CB7-9192-5F26275BB543}" type="datetime1">
              <a:rPr lang="nl-NL" smtClean="0"/>
              <a:t>4-4-2024</a:t>
            </a:fld>
            <a:endParaRPr lang="en-GB" dirty="0"/>
          </a:p>
        </p:txBody>
      </p:sp>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sz="3600" dirty="0"/>
              <a:t>Document #3</a:t>
            </a:r>
            <a:endParaRPr lang="en-GB" dirty="0"/>
          </a:p>
        </p:txBody>
      </p:sp>
      <p:sp>
        <p:nvSpPr>
          <p:cNvPr id="2" name="Tijdelijke aanduiding voor dianummer 1">
            <a:extLst>
              <a:ext uri="{FF2B5EF4-FFF2-40B4-BE49-F238E27FC236}">
                <a16:creationId xmlns:a16="http://schemas.microsoft.com/office/drawing/2014/main" id="{68E695A2-3412-2BFA-AB90-7EAAE1EB76F1}"/>
              </a:ext>
            </a:extLst>
          </p:cNvPr>
          <p:cNvSpPr>
            <a:spLocks noGrp="1"/>
          </p:cNvSpPr>
          <p:nvPr>
            <p:ph type="sldNum" sz="quarter" idx="20"/>
          </p:nvPr>
        </p:nvSpPr>
        <p:spPr/>
        <p:txBody>
          <a:bodyPr/>
          <a:lstStyle/>
          <a:p>
            <a:fld id="{9E843DB9-9987-4157-AB9C-CEA8D7D910BB}" type="slidenum">
              <a:rPr lang="en-GB" smtClean="0"/>
              <a:pPr/>
              <a:t>42</a:t>
            </a:fld>
            <a:endParaRPr lang="en-GB" dirty="0"/>
          </a:p>
        </p:txBody>
      </p:sp>
      <p:sp>
        <p:nvSpPr>
          <p:cNvPr id="10" name="Tijdelijke aanduiding voor tekst 3">
            <a:extLst>
              <a:ext uri="{FF2B5EF4-FFF2-40B4-BE49-F238E27FC236}">
                <a16:creationId xmlns:a16="http://schemas.microsoft.com/office/drawing/2014/main" id="{806140EA-1B05-F767-30B8-5338B13968C3}"/>
              </a:ext>
            </a:extLst>
          </p:cNvPr>
          <p:cNvSpPr txBox="1">
            <a:spLocks/>
          </p:cNvSpPr>
          <p:nvPr/>
        </p:nvSpPr>
        <p:spPr>
          <a:xfrm>
            <a:off x="719138" y="1565275"/>
            <a:ext cx="2328431" cy="4435476"/>
          </a:xfrm>
          <a:prstGeom prst="rect">
            <a:avLst/>
          </a:prstGeom>
        </p:spPr>
        <p:txBody>
          <a:bodyPr lIns="0" tIns="0" rIns="0" bIns="0"/>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4">
              <a:spcBef>
                <a:spcPts val="200"/>
              </a:spcBef>
              <a:spcAft>
                <a:spcPts val="200"/>
              </a:spcAft>
            </a:pPr>
            <a:r>
              <a:rPr lang="en-GB" sz="1600" dirty="0"/>
              <a:t>Lorem ipsum dolor </a:t>
            </a:r>
            <a:br>
              <a:rPr lang="en-GB" sz="1600" dirty="0"/>
            </a:br>
            <a:r>
              <a:rPr lang="en-GB" sz="1600" dirty="0"/>
              <a:t>sit amet consectetur</a:t>
            </a:r>
          </a:p>
          <a:p>
            <a:pPr lvl="2">
              <a:spcBef>
                <a:spcPts val="200"/>
              </a:spcBef>
              <a:spcAft>
                <a:spcPts val="200"/>
              </a:spcAft>
            </a:pPr>
            <a:br>
              <a:rPr lang="en-GB" sz="1400" dirty="0"/>
            </a:br>
            <a:r>
              <a:rPr lang="en-GB" sz="1400" dirty="0"/>
              <a:t>Adipiscing elit, sed do eiusmod tempor incididunt ut labore et dolore magna aliqua. Ut enim ad minim veniam, quis nostrud exercitation ullamco laboris nisi ut aliquip ex ea commodo consequat. </a:t>
            </a:r>
            <a:br>
              <a:rPr lang="en-GB" sz="1400" dirty="0"/>
            </a:br>
            <a:br>
              <a:rPr lang="en-GB" sz="1400" dirty="0"/>
            </a:br>
            <a:r>
              <a:rPr lang="en-GB" sz="1400" dirty="0"/>
              <a:t>Duis aute irure dolor in reprehenderit in voluptate velit esse cillum dolore eu fugiat nulla pariatur.</a:t>
            </a:r>
          </a:p>
          <a:p>
            <a:pPr lvl="2">
              <a:spcBef>
                <a:spcPts val="200"/>
              </a:spcBef>
              <a:spcAft>
                <a:spcPts val="200"/>
              </a:spcAft>
            </a:pPr>
            <a:endParaRPr lang="en-GB" sz="1400" dirty="0"/>
          </a:p>
          <a:p>
            <a:pPr lvl="2">
              <a:spcBef>
                <a:spcPts val="200"/>
              </a:spcBef>
              <a:spcAft>
                <a:spcPts val="200"/>
              </a:spcAft>
            </a:pPr>
            <a:r>
              <a:rPr lang="en-GB" sz="1400" dirty="0"/>
              <a:t>Excepteur sint occaecat cupidatat non proident, sunt in culpa qui officia deserunt mollit anim id est laborum. Sed ut perspiciatis unde.</a:t>
            </a:r>
          </a:p>
        </p:txBody>
      </p:sp>
      <p:sp>
        <p:nvSpPr>
          <p:cNvPr id="11" name="Tijdelijke aanduiding voor tekst 3">
            <a:extLst>
              <a:ext uri="{FF2B5EF4-FFF2-40B4-BE49-F238E27FC236}">
                <a16:creationId xmlns:a16="http://schemas.microsoft.com/office/drawing/2014/main" id="{8EA0D181-368D-D06E-F1AD-89B316A004AB}"/>
              </a:ext>
            </a:extLst>
          </p:cNvPr>
          <p:cNvSpPr txBox="1">
            <a:spLocks/>
          </p:cNvSpPr>
          <p:nvPr/>
        </p:nvSpPr>
        <p:spPr>
          <a:xfrm>
            <a:off x="3407569" y="1565275"/>
            <a:ext cx="2328431" cy="4435476"/>
          </a:xfrm>
          <a:prstGeom prst="rect">
            <a:avLst/>
          </a:prstGeom>
        </p:spPr>
        <p:txBody>
          <a:bodyPr lIns="0" tIns="0" rIns="0" bIns="0"/>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4">
              <a:spcBef>
                <a:spcPts val="200"/>
              </a:spcBef>
              <a:spcAft>
                <a:spcPts val="200"/>
              </a:spcAft>
            </a:pPr>
            <a:r>
              <a:rPr lang="en-GB" sz="1600" dirty="0"/>
              <a:t>Lorem ipsum dolor </a:t>
            </a:r>
            <a:br>
              <a:rPr lang="en-GB" sz="1600" dirty="0"/>
            </a:br>
            <a:r>
              <a:rPr lang="en-GB" sz="1600" dirty="0"/>
              <a:t>sit amet consectetur</a:t>
            </a:r>
          </a:p>
          <a:p>
            <a:pPr lvl="2">
              <a:spcBef>
                <a:spcPts val="200"/>
              </a:spcBef>
              <a:spcAft>
                <a:spcPts val="200"/>
              </a:spcAft>
            </a:pPr>
            <a:br>
              <a:rPr lang="en-GB" sz="1400" dirty="0"/>
            </a:br>
            <a:r>
              <a:rPr lang="en-GB" sz="1400" dirty="0"/>
              <a:t>Adipiscing elit, sed do eiusmod tempor incididunt ut labore et dolore magna aliqua. Ut enim ad minim veniam, quis nostrud exercitation ullamco laboris nisi ut aliquip ex ea commodo consequat. </a:t>
            </a:r>
            <a:br>
              <a:rPr lang="en-GB" sz="1400" dirty="0"/>
            </a:br>
            <a:br>
              <a:rPr lang="en-GB" sz="1400" dirty="0"/>
            </a:br>
            <a:r>
              <a:rPr lang="en-GB" sz="1400" dirty="0"/>
              <a:t>Duis aute irure dolor in reprehenderit in voluptate velit esse cillum dolore eu fugiat nulla pariatur.</a:t>
            </a:r>
          </a:p>
          <a:p>
            <a:pPr lvl="2">
              <a:spcBef>
                <a:spcPts val="200"/>
              </a:spcBef>
              <a:spcAft>
                <a:spcPts val="200"/>
              </a:spcAft>
            </a:pPr>
            <a:endParaRPr lang="en-GB" sz="1400" dirty="0"/>
          </a:p>
          <a:p>
            <a:pPr lvl="2">
              <a:spcBef>
                <a:spcPts val="200"/>
              </a:spcBef>
              <a:spcAft>
                <a:spcPts val="200"/>
              </a:spcAft>
            </a:pPr>
            <a:r>
              <a:rPr lang="en-GB" sz="1400" dirty="0"/>
              <a:t>Excepteur sint occaecat cupidatat non proident, sunt in culpa qui officia deserunt mollit anim id est laborum. Sed ut perspiciatis unde.</a:t>
            </a:r>
          </a:p>
        </p:txBody>
      </p:sp>
      <p:sp>
        <p:nvSpPr>
          <p:cNvPr id="12" name="Tijdelijke aanduiding voor tekst 3">
            <a:extLst>
              <a:ext uri="{FF2B5EF4-FFF2-40B4-BE49-F238E27FC236}">
                <a16:creationId xmlns:a16="http://schemas.microsoft.com/office/drawing/2014/main" id="{4AEE538A-8137-2B7B-5B25-7F1BE1C75DAF}"/>
              </a:ext>
            </a:extLst>
          </p:cNvPr>
          <p:cNvSpPr txBox="1">
            <a:spLocks/>
          </p:cNvSpPr>
          <p:nvPr/>
        </p:nvSpPr>
        <p:spPr>
          <a:xfrm>
            <a:off x="6456000" y="3763617"/>
            <a:ext cx="2328431" cy="2237134"/>
          </a:xfrm>
          <a:prstGeom prst="rect">
            <a:avLst/>
          </a:prstGeom>
        </p:spPr>
        <p:txBody>
          <a:bodyPr lIns="0" tIns="0" rIns="0" bIns="0"/>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4">
              <a:spcBef>
                <a:spcPts val="200"/>
              </a:spcBef>
              <a:spcAft>
                <a:spcPts val="200"/>
              </a:spcAft>
            </a:pPr>
            <a:r>
              <a:rPr lang="en-GB" sz="1600" dirty="0"/>
              <a:t>Lorem ipsum dolor </a:t>
            </a:r>
            <a:br>
              <a:rPr lang="en-GB" sz="1600" dirty="0"/>
            </a:br>
            <a:r>
              <a:rPr lang="en-GB" sz="1600" dirty="0"/>
              <a:t>sit amet consectetur</a:t>
            </a:r>
          </a:p>
          <a:p>
            <a:pPr lvl="2">
              <a:spcBef>
                <a:spcPts val="200"/>
              </a:spcBef>
              <a:spcAft>
                <a:spcPts val="200"/>
              </a:spcAft>
            </a:pPr>
            <a:br>
              <a:rPr lang="en-GB" sz="1400" dirty="0"/>
            </a:br>
            <a:r>
              <a:rPr lang="en-GB" sz="1400" dirty="0"/>
              <a:t>Adipiscing elit, sed do eiusmod tempor incididunt ut labore et dolore magna aliqua. Ut enim ad minim veniam, quis nostrud exercitation ullamco laboris nisi ut aliquip ex ea commodo consequat. </a:t>
            </a:r>
          </a:p>
        </p:txBody>
      </p:sp>
      <p:sp>
        <p:nvSpPr>
          <p:cNvPr id="13" name="Tijdelijke aanduiding voor tekst 3">
            <a:extLst>
              <a:ext uri="{FF2B5EF4-FFF2-40B4-BE49-F238E27FC236}">
                <a16:creationId xmlns:a16="http://schemas.microsoft.com/office/drawing/2014/main" id="{17CF5459-719B-AE84-D9F2-0AFE830A8A2B}"/>
              </a:ext>
            </a:extLst>
          </p:cNvPr>
          <p:cNvSpPr txBox="1">
            <a:spLocks/>
          </p:cNvSpPr>
          <p:nvPr/>
        </p:nvSpPr>
        <p:spPr>
          <a:xfrm>
            <a:off x="9144431" y="3763617"/>
            <a:ext cx="2328431" cy="2237134"/>
          </a:xfrm>
          <a:prstGeom prst="rect">
            <a:avLst/>
          </a:prstGeom>
        </p:spPr>
        <p:txBody>
          <a:bodyPr lIns="0" tIns="0" rIns="0" bIns="0"/>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4">
              <a:spcBef>
                <a:spcPts val="200"/>
              </a:spcBef>
              <a:spcAft>
                <a:spcPts val="200"/>
              </a:spcAft>
            </a:pPr>
            <a:r>
              <a:rPr lang="en-GB" sz="1600" dirty="0"/>
              <a:t>Lorem ipsum dolor </a:t>
            </a:r>
            <a:br>
              <a:rPr lang="en-GB" sz="1600" dirty="0"/>
            </a:br>
            <a:r>
              <a:rPr lang="en-GB" sz="1600" dirty="0"/>
              <a:t>sit amet consectetur</a:t>
            </a:r>
          </a:p>
          <a:p>
            <a:pPr lvl="2">
              <a:spcBef>
                <a:spcPts val="200"/>
              </a:spcBef>
              <a:spcAft>
                <a:spcPts val="200"/>
              </a:spcAft>
            </a:pPr>
            <a:br>
              <a:rPr lang="en-GB" sz="1400" dirty="0"/>
            </a:br>
            <a:r>
              <a:rPr lang="en-GB" sz="1400" dirty="0"/>
              <a:t>Adipiscing elit, sed do eiusmod tempor incididunt ut labore et dolore magna aliqua. Ut enim ad minim veniam, quis nostrud exercitation ullamco laboris nisi ut aliquip ex ea commodo consequat. </a:t>
            </a:r>
          </a:p>
        </p:txBody>
      </p:sp>
      <p:graphicFrame>
        <p:nvGraphicFramePr>
          <p:cNvPr id="14" name="Tijdelijke aanduiding voor tabel 8">
            <a:extLst>
              <a:ext uri="{FF2B5EF4-FFF2-40B4-BE49-F238E27FC236}">
                <a16:creationId xmlns:a16="http://schemas.microsoft.com/office/drawing/2014/main" id="{C09CB0B6-177F-4736-D85C-3624F5450F29}"/>
              </a:ext>
            </a:extLst>
          </p:cNvPr>
          <p:cNvGraphicFramePr>
            <a:graphicFrameLocks/>
          </p:cNvGraphicFramePr>
          <p:nvPr>
            <p:extLst>
              <p:ext uri="{D42A27DB-BD31-4B8C-83A1-F6EECF244321}">
                <p14:modId xmlns:p14="http://schemas.microsoft.com/office/powerpoint/2010/main" val="3022287451"/>
              </p:ext>
            </p:extLst>
          </p:nvPr>
        </p:nvGraphicFramePr>
        <p:xfrm>
          <a:off x="6459779" y="1565279"/>
          <a:ext cx="5011496" cy="1863723"/>
        </p:xfrm>
        <a:graphic>
          <a:graphicData uri="http://schemas.openxmlformats.org/drawingml/2006/table">
            <a:tbl>
              <a:tblPr firstRow="1" bandRow="1"/>
              <a:tblGrid>
                <a:gridCol w="965087">
                  <a:extLst>
                    <a:ext uri="{9D8B030D-6E8A-4147-A177-3AD203B41FA5}">
                      <a16:colId xmlns:a16="http://schemas.microsoft.com/office/drawing/2014/main" val="20000"/>
                    </a:ext>
                  </a:extLst>
                </a:gridCol>
                <a:gridCol w="1348803">
                  <a:extLst>
                    <a:ext uri="{9D8B030D-6E8A-4147-A177-3AD203B41FA5}">
                      <a16:colId xmlns:a16="http://schemas.microsoft.com/office/drawing/2014/main" val="20001"/>
                    </a:ext>
                  </a:extLst>
                </a:gridCol>
                <a:gridCol w="1348803">
                  <a:extLst>
                    <a:ext uri="{9D8B030D-6E8A-4147-A177-3AD203B41FA5}">
                      <a16:colId xmlns:a16="http://schemas.microsoft.com/office/drawing/2014/main" val="20002"/>
                    </a:ext>
                  </a:extLst>
                </a:gridCol>
                <a:gridCol w="1348803">
                  <a:extLst>
                    <a:ext uri="{9D8B030D-6E8A-4147-A177-3AD203B41FA5}">
                      <a16:colId xmlns:a16="http://schemas.microsoft.com/office/drawing/2014/main" val="20003"/>
                    </a:ext>
                  </a:extLst>
                </a:gridCol>
              </a:tblGrid>
              <a:tr h="244199">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b="0">
                          <a:solidFill>
                            <a:srgbClr val="000000"/>
                          </a:solidFill>
                        </a:defRPr>
                      </a:pPr>
                      <a:r>
                        <a:rPr lang="nl-NL" sz="1400" b="0" dirty="0">
                          <a:solidFill>
                            <a:schemeClr val="tx2"/>
                          </a:solidFill>
                          <a:latin typeface="+mj-lt"/>
                        </a:rPr>
                        <a:t>Year</a:t>
                      </a:r>
                      <a:endParaRPr sz="14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1400" b="0" dirty="0">
                          <a:solidFill>
                            <a:schemeClr val="tx2"/>
                          </a:solidFill>
                          <a:latin typeface="+mj-lt"/>
                        </a:rPr>
                        <a:t>Subject</a:t>
                      </a:r>
                      <a:endParaRPr sz="1400" b="0" dirty="0">
                        <a:solidFill>
                          <a:schemeClr val="tx2"/>
                        </a:solidFill>
                        <a:latin typeface="+mj-lt"/>
                      </a:endParaRP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1400" b="0" dirty="0">
                          <a:solidFill>
                            <a:schemeClr val="tx2"/>
                          </a:solidFill>
                          <a:latin typeface="+mj-lt"/>
                        </a:rPr>
                        <a:t>Subject</a:t>
                      </a:r>
                      <a:endParaRPr sz="1400" b="0" dirty="0">
                        <a:solidFill>
                          <a:schemeClr val="tx2"/>
                        </a:solidFill>
                        <a:latin typeface="+mj-lt"/>
                      </a:endParaRP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1400" b="0" dirty="0">
                          <a:solidFill>
                            <a:schemeClr val="tx2"/>
                          </a:solidFill>
                          <a:latin typeface="+mj-lt"/>
                        </a:rPr>
                        <a:t>Subject</a:t>
                      </a:r>
                      <a:endParaRPr sz="1400" b="0" dirty="0">
                        <a:solidFill>
                          <a:schemeClr val="tx2"/>
                        </a:solidFill>
                        <a:latin typeface="+mj-lt"/>
                      </a:endParaRP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256236">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1400" b="0" dirty="0">
                          <a:solidFill>
                            <a:schemeClr val="tx2"/>
                          </a:solidFill>
                          <a:latin typeface="+mj-lt"/>
                        </a:rPr>
                        <a:t>20</a:t>
                      </a:r>
                      <a:r>
                        <a:rPr lang="nl-NL" sz="1400" b="0" dirty="0">
                          <a:solidFill>
                            <a:schemeClr val="tx2"/>
                          </a:solidFill>
                          <a:latin typeface="+mj-lt"/>
                        </a:rPr>
                        <a:t>19</a:t>
                      </a:r>
                      <a:endParaRPr sz="14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40%</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55%</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40%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252743">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1400" b="0" dirty="0">
                          <a:solidFill>
                            <a:schemeClr val="tx2"/>
                          </a:solidFill>
                          <a:latin typeface="+mj-lt"/>
                        </a:rPr>
                        <a:t>20</a:t>
                      </a:r>
                      <a:r>
                        <a:rPr lang="nl-NL" sz="1400" b="0" dirty="0">
                          <a:solidFill>
                            <a:schemeClr val="tx2"/>
                          </a:solidFill>
                          <a:latin typeface="+mj-lt"/>
                        </a:rPr>
                        <a:t>20</a:t>
                      </a:r>
                      <a:endParaRPr sz="14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7%</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80%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7%</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2316">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1400" b="0" dirty="0">
                          <a:solidFill>
                            <a:schemeClr val="tx2"/>
                          </a:solidFill>
                          <a:latin typeface="+mj-lt"/>
                        </a:rPr>
                        <a:t>20</a:t>
                      </a:r>
                      <a:r>
                        <a:rPr lang="nl-NL" sz="1400" b="0" dirty="0">
                          <a:solidFill>
                            <a:schemeClr val="tx2"/>
                          </a:solidFill>
                          <a:latin typeface="+mj-lt"/>
                        </a:rPr>
                        <a:t>21</a:t>
                      </a:r>
                      <a:endParaRPr sz="14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20%</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26%</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20%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252743">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1400" b="0" dirty="0">
                          <a:solidFill>
                            <a:schemeClr val="tx2"/>
                          </a:solidFill>
                          <a:latin typeface="+mj-lt"/>
                        </a:rPr>
                        <a:t>20</a:t>
                      </a:r>
                      <a:r>
                        <a:rPr lang="nl-NL" sz="1400" b="0" dirty="0">
                          <a:solidFill>
                            <a:schemeClr val="tx2"/>
                          </a:solidFill>
                          <a:latin typeface="+mj-lt"/>
                        </a:rPr>
                        <a:t>22</a:t>
                      </a:r>
                      <a:endParaRPr sz="14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a:solidFill>
                            <a:schemeClr val="tx2"/>
                          </a:solidFill>
                          <a:latin typeface="+mj-lt"/>
                        </a:rPr>
                        <a:t>69%</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31%</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69%</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52743">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1400" b="0" dirty="0">
                          <a:solidFill>
                            <a:schemeClr val="tx2"/>
                          </a:solidFill>
                          <a:latin typeface="+mj-lt"/>
                        </a:rPr>
                        <a:t>20</a:t>
                      </a:r>
                      <a:r>
                        <a:rPr lang="nl-NL" sz="1400" b="0" dirty="0">
                          <a:solidFill>
                            <a:schemeClr val="tx2"/>
                          </a:solidFill>
                          <a:latin typeface="+mj-lt"/>
                        </a:rPr>
                        <a:t>23</a:t>
                      </a:r>
                      <a:endParaRPr sz="14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82%</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85%</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82%</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252743">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1400" b="0" dirty="0">
                          <a:solidFill>
                            <a:schemeClr val="tx2"/>
                          </a:solidFill>
                          <a:latin typeface="+mj-lt"/>
                        </a:rPr>
                        <a:t>20</a:t>
                      </a:r>
                      <a:r>
                        <a:rPr lang="nl-NL" sz="1400" b="0" dirty="0">
                          <a:solidFill>
                            <a:schemeClr val="tx2"/>
                          </a:solidFill>
                          <a:latin typeface="+mj-lt"/>
                        </a:rPr>
                        <a:t>24</a:t>
                      </a:r>
                      <a:endParaRPr sz="14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noFill/>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89%</a:t>
                      </a:r>
                    </a:p>
                  </a:txBody>
                  <a:tcPr marL="180000" marR="180000" marT="0" marB="0" anchor="ctr" horzOverflow="overflow">
                    <a:lnL w="12700" cap="flat" cmpd="sng" algn="ctr">
                      <a:solidFill>
                        <a:schemeClr val="tx2"/>
                      </a:solidFill>
                      <a:prstDash val="solid"/>
                      <a:round/>
                      <a:headEnd type="none" w="med" len="med"/>
                      <a:tailEnd type="none" w="med" len="med"/>
                    </a:lnL>
                    <a:lnR w="12700">
                      <a:noFill/>
                      <a:miter lim="400000"/>
                    </a:lnR>
                    <a:lnT w="12700">
                      <a:noFill/>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92%</a:t>
                      </a:r>
                    </a:p>
                  </a:txBody>
                  <a:tcPr marL="180000" marR="180000" marT="0" marB="0" anchor="ctr" horzOverflow="overflow">
                    <a:lnL w="12700">
                      <a:noFill/>
                      <a:miter lim="400000"/>
                    </a:lnL>
                    <a:lnR w="12700">
                      <a:noFill/>
                      <a:miter lim="400000"/>
                    </a:lnR>
                    <a:lnT w="12700">
                      <a:noFill/>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1400" dirty="0">
                          <a:solidFill>
                            <a:schemeClr val="tx2"/>
                          </a:solidFill>
                          <a:latin typeface="+mj-lt"/>
                        </a:rPr>
                        <a:t>89%</a:t>
                      </a:r>
                    </a:p>
                  </a:txBody>
                  <a:tcPr marL="180000" marR="180000" marT="0" marB="0" anchor="ctr" horzOverflow="overflow">
                    <a:lnL w="12700">
                      <a:noFill/>
                      <a:miter lim="400000"/>
                    </a:lnL>
                    <a:lnR w="12700">
                      <a:miter lim="400000"/>
                    </a:lnR>
                    <a:lnT w="12700">
                      <a:noFill/>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grpSp>
        <p:nvGrpSpPr>
          <p:cNvPr id="15" name="INSTRUCTION">
            <a:extLst>
              <a:ext uri="{FF2B5EF4-FFF2-40B4-BE49-F238E27FC236}">
                <a16:creationId xmlns:a16="http://schemas.microsoft.com/office/drawing/2014/main" id="{B4B792A5-EFAA-045B-0980-4826D5F406D0}"/>
              </a:ext>
            </a:extLst>
          </p:cNvPr>
          <p:cNvGrpSpPr>
            <a:grpSpLocks noGrp="1" noUngrp="1" noRot="1" noMove="1" noResize="1"/>
          </p:cNvGrpSpPr>
          <p:nvPr/>
        </p:nvGrpSpPr>
        <p:grpSpPr>
          <a:xfrm>
            <a:off x="-3786437" y="0"/>
            <a:ext cx="3693386" cy="5359349"/>
            <a:chOff x="-3786437" y="0"/>
            <a:chExt cx="3693386" cy="5359349"/>
          </a:xfrm>
        </p:grpSpPr>
        <p:sp>
          <p:nvSpPr>
            <p:cNvPr id="16" name="Rechthoek 15">
              <a:extLst>
                <a:ext uri="{FF2B5EF4-FFF2-40B4-BE49-F238E27FC236}">
                  <a16:creationId xmlns:a16="http://schemas.microsoft.com/office/drawing/2014/main" id="{E1783786-47CD-0F24-9E3F-09B340C22399}"/>
                </a:ext>
              </a:extLst>
            </p:cNvPr>
            <p:cNvSpPr>
              <a:spLocks noGrp="1" noRot="1" noMove="1" noResize="1" noEditPoints="1" noAdjustHandles="1" noChangeArrowheads="1" noChangeShapeType="1"/>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7" name="Ovaal 16">
              <a:extLst>
                <a:ext uri="{FF2B5EF4-FFF2-40B4-BE49-F238E27FC236}">
                  <a16:creationId xmlns:a16="http://schemas.microsoft.com/office/drawing/2014/main" id="{C1BE59CB-45E0-78D4-1BE8-31506FA32B38}"/>
                </a:ext>
              </a:extLst>
            </p:cNvPr>
            <p:cNvSpPr>
              <a:spLocks noGrp="1" noRot="1" noMove="1" noResize="1" noEditPoints="1" noAdjustHandles="1" noChangeArrowheads="1" noChangeShapeType="1"/>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0EFDE562-805F-17B9-8C95-023574ACDA9A}"/>
                </a:ext>
              </a:extLst>
            </p:cNvPr>
            <p:cNvSpPr>
              <a:spLocks noGrp="1" noRot="1" noMove="1" noResize="1" noEditPoints="1" noAdjustHandles="1" noChangeArrowheads="1" noChangeShapeType="1"/>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9" name="Ovaal 18">
              <a:extLst>
                <a:ext uri="{FF2B5EF4-FFF2-40B4-BE49-F238E27FC236}">
                  <a16:creationId xmlns:a16="http://schemas.microsoft.com/office/drawing/2014/main" id="{652AB15B-03D9-73D7-3405-A4329B0117AA}"/>
                </a:ext>
              </a:extLst>
            </p:cNvPr>
            <p:cNvSpPr>
              <a:spLocks noGrp="1" noRot="1" noMove="1" noResize="1" noEditPoints="1" noAdjustHandles="1" noChangeArrowheads="1" noChangeShapeType="1"/>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 name="Rechthoek 19">
              <a:extLst>
                <a:ext uri="{FF2B5EF4-FFF2-40B4-BE49-F238E27FC236}">
                  <a16:creationId xmlns:a16="http://schemas.microsoft.com/office/drawing/2014/main" id="{42F2F7A2-84A8-67A4-0FF8-81E9E3E51FF0}"/>
                </a:ext>
              </a:extLst>
            </p:cNvPr>
            <p:cNvSpPr>
              <a:spLocks noGrp="1" noRot="1" noMove="1" noResize="1" noEditPoints="1" noAdjustHandles="1" noChangeArrowheads="1" noChangeShapeType="1"/>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1" name="Rechthoek 20">
              <a:extLst>
                <a:ext uri="{FF2B5EF4-FFF2-40B4-BE49-F238E27FC236}">
                  <a16:creationId xmlns:a16="http://schemas.microsoft.com/office/drawing/2014/main" id="{222CDA9E-615D-968B-B86C-ED44C52C9D7F}"/>
                </a:ext>
              </a:extLst>
            </p:cNvPr>
            <p:cNvSpPr>
              <a:spLocks noGrp="1" noRot="1" noMove="1" noResize="1" noEditPoints="1" noAdjustHandles="1" noChangeArrowheads="1" noChangeShapeType="1"/>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22" name="Ovaal 21">
              <a:extLst>
                <a:ext uri="{FF2B5EF4-FFF2-40B4-BE49-F238E27FC236}">
                  <a16:creationId xmlns:a16="http://schemas.microsoft.com/office/drawing/2014/main" id="{9F278B57-D335-32C5-D649-9CD19503A5A8}"/>
                </a:ext>
              </a:extLst>
            </p:cNvPr>
            <p:cNvSpPr>
              <a:spLocks noGrp="1" noRot="1" noMove="1" noResize="1" noEditPoints="1" noAdjustHandles="1" noChangeArrowheads="1" noChangeShapeType="1"/>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80542FBC-E57D-50FA-AE85-947E5D18A0C0}"/>
                </a:ext>
              </a:extLst>
            </p:cNvPr>
            <p:cNvSpPr>
              <a:spLocks noGrp="1" noRot="1" noMove="1" noResize="1" noEditPoints="1" noAdjustHandles="1" noChangeArrowheads="1" noChangeShapeType="1"/>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24" name="Ovaal 23">
              <a:extLst>
                <a:ext uri="{FF2B5EF4-FFF2-40B4-BE49-F238E27FC236}">
                  <a16:creationId xmlns:a16="http://schemas.microsoft.com/office/drawing/2014/main" id="{37D7C3D1-45E9-4C93-AEF9-B0A09CB0EA2A}"/>
                </a:ext>
              </a:extLst>
            </p:cNvPr>
            <p:cNvSpPr>
              <a:spLocks noGrp="1" noRot="1" noMove="1" noResize="1" noEditPoints="1" noAdjustHandles="1" noChangeArrowheads="1" noChangeShapeType="1"/>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B17B097F-EA9C-B160-5F1F-2C2E9E53A75D}"/>
                </a:ext>
              </a:extLst>
            </p:cNvPr>
            <p:cNvSpPr>
              <a:spLocks noGrp="1" noRot="1" noMove="1" noResize="1" noEditPoints="1" noAdjustHandles="1" noChangeArrowheads="1" noChangeShapeType="1"/>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6" name="Ovaal 25">
              <a:extLst>
                <a:ext uri="{FF2B5EF4-FFF2-40B4-BE49-F238E27FC236}">
                  <a16:creationId xmlns:a16="http://schemas.microsoft.com/office/drawing/2014/main" id="{4973EB99-6A83-F4DE-2B08-6E8E4A900B99}"/>
                </a:ext>
              </a:extLst>
            </p:cNvPr>
            <p:cNvSpPr>
              <a:spLocks noGrp="1" noRot="1" noMove="1" noResize="1" noEditPoints="1" noAdjustHandles="1" noChangeArrowheads="1" noChangeShapeType="1"/>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7" name="Rechthoek 26">
              <a:extLst>
                <a:ext uri="{FF2B5EF4-FFF2-40B4-BE49-F238E27FC236}">
                  <a16:creationId xmlns:a16="http://schemas.microsoft.com/office/drawing/2014/main" id="{E7BA83AF-21BD-7630-877B-12293D723620}"/>
                </a:ext>
              </a:extLst>
            </p:cNvPr>
            <p:cNvSpPr>
              <a:spLocks noGrp="1" noRot="1" noMove="1" noResize="1" noEditPoints="1" noAdjustHandles="1" noChangeArrowheads="1" noChangeShapeType="1"/>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8" name="Ovaal 27">
              <a:extLst>
                <a:ext uri="{FF2B5EF4-FFF2-40B4-BE49-F238E27FC236}">
                  <a16:creationId xmlns:a16="http://schemas.microsoft.com/office/drawing/2014/main" id="{2EDE621B-AB1A-4C30-D0DB-21C1475ABCA4}"/>
                </a:ext>
              </a:extLst>
            </p:cNvPr>
            <p:cNvSpPr>
              <a:spLocks noGrp="1" noRot="1" noMove="1" noResize="1" noEditPoints="1" noAdjustHandles="1" noChangeArrowheads="1" noChangeShapeType="1"/>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9" name="Rechthoek 28">
              <a:extLst>
                <a:ext uri="{FF2B5EF4-FFF2-40B4-BE49-F238E27FC236}">
                  <a16:creationId xmlns:a16="http://schemas.microsoft.com/office/drawing/2014/main" id="{DB820B56-A893-A21C-6D11-1DD2E4E7022D}"/>
                </a:ext>
              </a:extLst>
            </p:cNvPr>
            <p:cNvSpPr>
              <a:spLocks noGrp="1" noRot="1" noMove="1" noResize="1" noEditPoints="1" noAdjustHandles="1" noChangeArrowheads="1" noChangeShapeType="1"/>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30" name="Ovaal 29">
              <a:extLst>
                <a:ext uri="{FF2B5EF4-FFF2-40B4-BE49-F238E27FC236}">
                  <a16:creationId xmlns:a16="http://schemas.microsoft.com/office/drawing/2014/main" id="{5304F46F-98EF-E56B-E10D-B07969FD9A89}"/>
                </a:ext>
              </a:extLst>
            </p:cNvPr>
            <p:cNvSpPr>
              <a:spLocks noGrp="1" noRot="1" noMove="1" noResize="1" noEditPoints="1" noAdjustHandles="1" noChangeArrowheads="1" noChangeShapeType="1"/>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1" name="Rechthoek 30">
              <a:extLst>
                <a:ext uri="{FF2B5EF4-FFF2-40B4-BE49-F238E27FC236}">
                  <a16:creationId xmlns:a16="http://schemas.microsoft.com/office/drawing/2014/main" id="{A799C6B5-0502-1A48-3C27-002A767C765C}"/>
                </a:ext>
              </a:extLst>
            </p:cNvPr>
            <p:cNvSpPr>
              <a:spLocks noGrp="1" noRot="1" noMove="1" noResize="1" noEditPoints="1" noAdjustHandles="1" noChangeArrowheads="1" noChangeShapeType="1"/>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32" name="Ovaal 31">
              <a:extLst>
                <a:ext uri="{FF2B5EF4-FFF2-40B4-BE49-F238E27FC236}">
                  <a16:creationId xmlns:a16="http://schemas.microsoft.com/office/drawing/2014/main" id="{D7A5C15C-E740-7F76-D1BA-83F1CF351A48}"/>
                </a:ext>
              </a:extLst>
            </p:cNvPr>
            <p:cNvSpPr>
              <a:spLocks noGrp="1" noRot="1" noMove="1" noResize="1" noEditPoints="1" noAdjustHandles="1" noChangeArrowheads="1" noChangeShapeType="1"/>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3" name="Rechthoek 32">
              <a:extLst>
                <a:ext uri="{FF2B5EF4-FFF2-40B4-BE49-F238E27FC236}">
                  <a16:creationId xmlns:a16="http://schemas.microsoft.com/office/drawing/2014/main" id="{389A3CB9-BBDD-243A-D8E4-9D8454FADCBB}"/>
                </a:ext>
              </a:extLst>
            </p:cNvPr>
            <p:cNvSpPr>
              <a:spLocks noGrp="1" noRot="1" noMove="1" noResize="1" noEditPoints="1" noAdjustHandles="1" noChangeArrowheads="1" noChangeShapeType="1"/>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34" name="Ovaal 33">
              <a:extLst>
                <a:ext uri="{FF2B5EF4-FFF2-40B4-BE49-F238E27FC236}">
                  <a16:creationId xmlns:a16="http://schemas.microsoft.com/office/drawing/2014/main" id="{F47B92D2-39A7-0DDA-CE8A-BD791DD4EA90}"/>
                </a:ext>
              </a:extLst>
            </p:cNvPr>
            <p:cNvSpPr>
              <a:spLocks noGrp="1" noRot="1" noMove="1" noResize="1" noEditPoints="1" noAdjustHandles="1" noChangeArrowheads="1" noChangeShapeType="1"/>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5" name="Rechthoek 34">
              <a:extLst>
                <a:ext uri="{FF2B5EF4-FFF2-40B4-BE49-F238E27FC236}">
                  <a16:creationId xmlns:a16="http://schemas.microsoft.com/office/drawing/2014/main" id="{D8F60406-6491-65EE-2B6D-1E9CBCE2F730}"/>
                </a:ext>
              </a:extLst>
            </p:cNvPr>
            <p:cNvSpPr>
              <a:spLocks noGrp="1" noRot="1" noMove="1" noResize="1" noEditPoints="1" noAdjustHandles="1" noChangeArrowheads="1" noChangeShapeType="1"/>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6" name="Rechthoek 35">
              <a:extLst>
                <a:ext uri="{FF2B5EF4-FFF2-40B4-BE49-F238E27FC236}">
                  <a16:creationId xmlns:a16="http://schemas.microsoft.com/office/drawing/2014/main" id="{EAC85D37-EBD0-F414-F8C8-9019BA27374D}"/>
                </a:ext>
              </a:extLst>
            </p:cNvPr>
            <p:cNvSpPr>
              <a:spLocks noGrp="1" noRot="1" noMove="1" noResize="1" noEditPoints="1" noAdjustHandles="1" noChangeArrowheads="1" noChangeShapeType="1"/>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7" name="ICOON_info">
              <a:extLst>
                <a:ext uri="{FF2B5EF4-FFF2-40B4-BE49-F238E27FC236}">
                  <a16:creationId xmlns:a16="http://schemas.microsoft.com/office/drawing/2014/main" id="{8C44E7F0-A35B-7C84-9F0A-D1B5661FE243}"/>
                </a:ext>
              </a:extLst>
            </p:cNvPr>
            <p:cNvGrpSpPr>
              <a:grpSpLocks noGrp="1" noUngrp="1" noRot="1" noMove="1" noResize="1"/>
            </p:cNvGrpSpPr>
            <p:nvPr userDrawn="1"/>
          </p:nvGrpSpPr>
          <p:grpSpPr>
            <a:xfrm>
              <a:off x="-376736" y="4400186"/>
              <a:ext cx="283685" cy="283685"/>
              <a:chOff x="-510741" y="5913713"/>
              <a:chExt cx="267555" cy="267555"/>
            </a:xfrm>
          </p:grpSpPr>
          <p:sp>
            <p:nvSpPr>
              <p:cNvPr id="85" name="Ovaal 84">
                <a:extLst>
                  <a:ext uri="{FF2B5EF4-FFF2-40B4-BE49-F238E27FC236}">
                    <a16:creationId xmlns:a16="http://schemas.microsoft.com/office/drawing/2014/main" id="{3D44EC2B-6719-F457-481E-5E5187EE366E}"/>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6" name="Graphic 163" descr="Informatie">
                <a:extLst>
                  <a:ext uri="{FF2B5EF4-FFF2-40B4-BE49-F238E27FC236}">
                    <a16:creationId xmlns:a16="http://schemas.microsoft.com/office/drawing/2014/main" id="{CBC18063-12BD-59EC-20E1-C1383E62D2D7}"/>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8" name="VOORBEELD">
              <a:extLst>
                <a:ext uri="{FF2B5EF4-FFF2-40B4-BE49-F238E27FC236}">
                  <a16:creationId xmlns:a16="http://schemas.microsoft.com/office/drawing/2014/main" id="{33524B38-838F-F546-FE9E-C9DC59DEA70D}"/>
                </a:ext>
              </a:extLst>
            </p:cNvPr>
            <p:cNvGrpSpPr>
              <a:grpSpLocks noGrp="1" noUngrp="1" noRot="1" noMove="1" noResize="1"/>
            </p:cNvGrpSpPr>
            <p:nvPr userDrawn="1"/>
          </p:nvGrpSpPr>
          <p:grpSpPr>
            <a:xfrm>
              <a:off x="-3605171" y="458674"/>
              <a:ext cx="3234311" cy="558875"/>
              <a:chOff x="-3605171" y="458674"/>
              <a:chExt cx="3234311" cy="558875"/>
            </a:xfrm>
          </p:grpSpPr>
          <p:sp>
            <p:nvSpPr>
              <p:cNvPr id="45" name="Rechthoek 44">
                <a:extLst>
                  <a:ext uri="{FF2B5EF4-FFF2-40B4-BE49-F238E27FC236}">
                    <a16:creationId xmlns:a16="http://schemas.microsoft.com/office/drawing/2014/main" id="{F7367AAF-EBEC-E356-FE63-0E514D620CE1}"/>
                  </a:ext>
                </a:extLst>
              </p:cNvPr>
              <p:cNvSpPr>
                <a:spLocks noGrp="1" noRot="1" noMove="1" noResize="1" noEditPoints="1" noAdjustHandles="1" noChangeArrowheads="1" noChangeShapeType="1"/>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6" name="Rechthoek 45">
                <a:extLst>
                  <a:ext uri="{FF2B5EF4-FFF2-40B4-BE49-F238E27FC236}">
                    <a16:creationId xmlns:a16="http://schemas.microsoft.com/office/drawing/2014/main" id="{CED95A1F-7AE7-15A7-29AD-BFEA33971C7C}"/>
                  </a:ext>
                </a:extLst>
              </p:cNvPr>
              <p:cNvSpPr>
                <a:spLocks noGrp="1" noRot="1" noMove="1" noResize="1" noEditPoints="1" noAdjustHandles="1" noChangeArrowheads="1" noChangeShapeType="1"/>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7" name="Groep 46">
                <a:extLst>
                  <a:ext uri="{FF2B5EF4-FFF2-40B4-BE49-F238E27FC236}">
                    <a16:creationId xmlns:a16="http://schemas.microsoft.com/office/drawing/2014/main" id="{FB634D32-2E18-3656-A1E8-C7496B6A408B}"/>
                  </a:ext>
                </a:extLst>
              </p:cNvPr>
              <p:cNvGrpSpPr>
                <a:grpSpLocks noGrp="1" noUngrp="1" noRot="1" noMove="1" noResize="1"/>
              </p:cNvGrpSpPr>
              <p:nvPr userDrawn="1"/>
            </p:nvGrpSpPr>
            <p:grpSpPr>
              <a:xfrm>
                <a:off x="-3386247" y="830871"/>
                <a:ext cx="139423" cy="109566"/>
                <a:chOff x="-2866744" y="827071"/>
                <a:chExt cx="168701" cy="132575"/>
              </a:xfrm>
            </p:grpSpPr>
            <p:grpSp>
              <p:nvGrpSpPr>
                <p:cNvPr id="78" name="Groep 77">
                  <a:extLst>
                    <a:ext uri="{FF2B5EF4-FFF2-40B4-BE49-F238E27FC236}">
                      <a16:creationId xmlns:a16="http://schemas.microsoft.com/office/drawing/2014/main" id="{9C3A52B6-B3F3-1DA0-B8B8-9310C700570F}"/>
                    </a:ext>
                  </a:extLst>
                </p:cNvPr>
                <p:cNvGrpSpPr>
                  <a:grpSpLocks noGrp="1" noUngrp="1" noRot="1" noMove="1" noResize="1"/>
                </p:cNvGrpSpPr>
                <p:nvPr userDrawn="1"/>
              </p:nvGrpSpPr>
              <p:grpSpPr>
                <a:xfrm>
                  <a:off x="-2866744" y="827071"/>
                  <a:ext cx="168701" cy="132575"/>
                  <a:chOff x="-2866744" y="827071"/>
                  <a:chExt cx="168701" cy="132575"/>
                </a:xfrm>
              </p:grpSpPr>
              <p:cxnSp>
                <p:nvCxnSpPr>
                  <p:cNvPr id="80" name="Rechte verbindingslijn 79">
                    <a:extLst>
                      <a:ext uri="{FF2B5EF4-FFF2-40B4-BE49-F238E27FC236}">
                        <a16:creationId xmlns:a16="http://schemas.microsoft.com/office/drawing/2014/main" id="{CA50EFCF-0447-2B78-0C7F-C98E1E7E6E6E}"/>
                      </a:ext>
                    </a:extLst>
                  </p:cNvPr>
                  <p:cNvCxnSpPr>
                    <a:cxnSpLocks noGrp="1" noRot="1" noMove="1" noResize="1" noEditPoints="1" noAdjustHandles="1" noChangeArrowheads="1" noChangeShapeType="1"/>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EB1CD083-3E8F-84B0-E4D7-4730AF6100E1}"/>
                      </a:ext>
                    </a:extLst>
                  </p:cNvPr>
                  <p:cNvCxnSpPr>
                    <a:cxnSpLocks noGrp="1" noRot="1" noMove="1" noResize="1" noEditPoints="1" noAdjustHandles="1" noChangeArrowheads="1" noChangeShapeType="1"/>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141A6577-0863-406A-435E-FD0A858971FF}"/>
                      </a:ext>
                    </a:extLst>
                  </p:cNvPr>
                  <p:cNvCxnSpPr>
                    <a:cxnSpLocks noGrp="1" noRot="1" noMove="1" noResize="1" noEditPoints="1" noAdjustHandles="1" noChangeArrowheads="1" noChangeShapeType="1"/>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1EB49743-0217-80A9-3A71-CDF122189645}"/>
                      </a:ext>
                    </a:extLst>
                  </p:cNvPr>
                  <p:cNvCxnSpPr>
                    <a:cxnSpLocks noGrp="1" noRot="1" noMove="1" noResize="1" noEditPoints="1" noAdjustHandles="1" noChangeArrowheads="1" noChangeShapeType="1"/>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8C375B2D-F7B6-3D11-C0CA-67A46D54CF61}"/>
                      </a:ext>
                    </a:extLst>
                  </p:cNvPr>
                  <p:cNvCxnSpPr>
                    <a:cxnSpLocks noGrp="1" noRot="1" noMove="1" noResize="1" noEditPoints="1" noAdjustHandles="1" noChangeArrowheads="1" noChangeShapeType="1"/>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9" name="Pijl: rechts 78">
                  <a:extLst>
                    <a:ext uri="{FF2B5EF4-FFF2-40B4-BE49-F238E27FC236}">
                      <a16:creationId xmlns:a16="http://schemas.microsoft.com/office/drawing/2014/main" id="{F7FC9BC8-C43D-AD1F-F1EF-A2B87CB0747B}"/>
                    </a:ext>
                  </a:extLst>
                </p:cNvPr>
                <p:cNvSpPr>
                  <a:spLocks noGrp="1" noRot="1" noMove="1" noResize="1" noEditPoints="1" noAdjustHandles="1" noChangeArrowheads="1" noChangeShapeType="1"/>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908E283F-C8C2-95F4-82E1-E206403C35CD}"/>
                  </a:ext>
                </a:extLst>
              </p:cNvPr>
              <p:cNvGrpSpPr>
                <a:grpSpLocks noGrp="1" noUngrp="1" noRot="1" noMove="1" noResize="1"/>
              </p:cNvGrpSpPr>
              <p:nvPr userDrawn="1"/>
            </p:nvGrpSpPr>
            <p:grpSpPr>
              <a:xfrm>
                <a:off x="-3605171" y="830871"/>
                <a:ext cx="139423" cy="109566"/>
                <a:chOff x="-2866744" y="518074"/>
                <a:chExt cx="168701" cy="132575"/>
              </a:xfrm>
            </p:grpSpPr>
            <p:grpSp>
              <p:nvGrpSpPr>
                <p:cNvPr id="71" name="Groep 70">
                  <a:extLst>
                    <a:ext uri="{FF2B5EF4-FFF2-40B4-BE49-F238E27FC236}">
                      <a16:creationId xmlns:a16="http://schemas.microsoft.com/office/drawing/2014/main" id="{3A562624-C6DD-53BA-F451-CE5F732F9C9F}"/>
                    </a:ext>
                  </a:extLst>
                </p:cNvPr>
                <p:cNvGrpSpPr>
                  <a:grpSpLocks noGrp="1" noUngrp="1" noRot="1" noMove="1" noResize="1"/>
                </p:cNvGrpSpPr>
                <p:nvPr userDrawn="1"/>
              </p:nvGrpSpPr>
              <p:grpSpPr>
                <a:xfrm>
                  <a:off x="-2866744" y="518074"/>
                  <a:ext cx="168701" cy="132575"/>
                  <a:chOff x="-2866744" y="518074"/>
                  <a:chExt cx="168701" cy="132575"/>
                </a:xfrm>
              </p:grpSpPr>
              <p:cxnSp>
                <p:nvCxnSpPr>
                  <p:cNvPr id="73" name="Rechte verbindingslijn 72">
                    <a:extLst>
                      <a:ext uri="{FF2B5EF4-FFF2-40B4-BE49-F238E27FC236}">
                        <a16:creationId xmlns:a16="http://schemas.microsoft.com/office/drawing/2014/main" id="{C60E49DC-6AFB-F4E1-4EEB-1A679EBB3BA2}"/>
                      </a:ext>
                    </a:extLst>
                  </p:cNvPr>
                  <p:cNvCxnSpPr>
                    <a:cxnSpLocks noGrp="1" noRot="1" noMove="1" noResize="1" noEditPoints="1" noAdjustHandles="1" noChangeArrowheads="1" noChangeShapeType="1"/>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D7645FFE-9CF4-57AA-B542-3E92C6E3F35B}"/>
                      </a:ext>
                    </a:extLst>
                  </p:cNvPr>
                  <p:cNvCxnSpPr>
                    <a:cxnSpLocks noGrp="1" noRot="1" noMove="1" noResize="1" noEditPoints="1" noAdjustHandles="1" noChangeArrowheads="1" noChangeShapeType="1"/>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7E442F78-3C91-A612-DA6E-23D59E2A7349}"/>
                      </a:ext>
                    </a:extLst>
                  </p:cNvPr>
                  <p:cNvCxnSpPr>
                    <a:cxnSpLocks noGrp="1" noRot="1" noMove="1" noResize="1" noEditPoints="1" noAdjustHandles="1" noChangeArrowheads="1" noChangeShapeType="1"/>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3C952B40-BC5F-1D48-FC98-745705C0BD45}"/>
                      </a:ext>
                    </a:extLst>
                  </p:cNvPr>
                  <p:cNvCxnSpPr>
                    <a:cxnSpLocks noGrp="1" noRot="1" noMove="1" noResize="1" noEditPoints="1" noAdjustHandles="1" noChangeArrowheads="1" noChangeShapeType="1"/>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414CEEDD-F587-78A9-E49B-A1E6CFC57B54}"/>
                      </a:ext>
                    </a:extLst>
                  </p:cNvPr>
                  <p:cNvCxnSpPr>
                    <a:cxnSpLocks noGrp="1" noRot="1" noMove="1" noResize="1" noEditPoints="1" noAdjustHandles="1" noChangeArrowheads="1" noChangeShapeType="1"/>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2" name="Pijl: rechts 71">
                  <a:extLst>
                    <a:ext uri="{FF2B5EF4-FFF2-40B4-BE49-F238E27FC236}">
                      <a16:creationId xmlns:a16="http://schemas.microsoft.com/office/drawing/2014/main" id="{5A51D485-6EFA-650D-BEB3-6C1F737DC927}"/>
                    </a:ext>
                  </a:extLst>
                </p:cNvPr>
                <p:cNvSpPr>
                  <a:spLocks noGrp="1" noRot="1" noMove="1" noResize="1" noEditPoints="1" noAdjustHandles="1" noChangeArrowheads="1" noChangeShapeType="1"/>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9" name="Rechte verbindingslijn 48">
                <a:extLst>
                  <a:ext uri="{FF2B5EF4-FFF2-40B4-BE49-F238E27FC236}">
                    <a16:creationId xmlns:a16="http://schemas.microsoft.com/office/drawing/2014/main" id="{A60C3F99-132A-FBE1-2078-3FBEC59033C4}"/>
                  </a:ext>
                </a:extLst>
              </p:cNvPr>
              <p:cNvCxnSpPr>
                <a:cxnSpLocks noGrp="1" noRot="1" noMove="1" noResize="1" noEditPoints="1" noAdjustHandles="1" noChangeArrowheads="1" noChangeShapeType="1"/>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0" name="Rechte verbindingslijn 49">
                <a:extLst>
                  <a:ext uri="{FF2B5EF4-FFF2-40B4-BE49-F238E27FC236}">
                    <a16:creationId xmlns:a16="http://schemas.microsoft.com/office/drawing/2014/main" id="{F86DF158-101B-7EC5-15D9-2BF4D52BC9CF}"/>
                  </a:ext>
                </a:extLst>
              </p:cNvPr>
              <p:cNvCxnSpPr>
                <a:cxnSpLocks noGrp="1" noRot="1" noMove="1" noResize="1" noEditPoints="1" noAdjustHandles="1" noChangeArrowheads="1" noChangeShapeType="1"/>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1" name="Rechthoek 50">
                <a:extLst>
                  <a:ext uri="{FF2B5EF4-FFF2-40B4-BE49-F238E27FC236}">
                    <a16:creationId xmlns:a16="http://schemas.microsoft.com/office/drawing/2014/main" id="{8A8B852F-BC67-18B3-408C-9575D42B0FDB}"/>
                  </a:ext>
                </a:extLst>
              </p:cNvPr>
              <p:cNvSpPr>
                <a:spLocks noGrp="1" noRot="1" noMove="1" noResize="1" noEditPoints="1" noAdjustHandles="1" noChangeArrowheads="1" noChangeShapeType="1"/>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2" name="Rechthoek 51">
                <a:extLst>
                  <a:ext uri="{FF2B5EF4-FFF2-40B4-BE49-F238E27FC236}">
                    <a16:creationId xmlns:a16="http://schemas.microsoft.com/office/drawing/2014/main" id="{2FE51647-EFF1-C0FC-4320-C251D520C060}"/>
                  </a:ext>
                </a:extLst>
              </p:cNvPr>
              <p:cNvSpPr>
                <a:spLocks noGrp="1" noRot="1" noMove="1" noResize="1" noEditPoints="1" noAdjustHandles="1" noChangeArrowheads="1" noChangeShapeType="1"/>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3" name="Groep 52">
                <a:extLst>
                  <a:ext uri="{FF2B5EF4-FFF2-40B4-BE49-F238E27FC236}">
                    <a16:creationId xmlns:a16="http://schemas.microsoft.com/office/drawing/2014/main" id="{39B33978-B123-78EB-70FA-ADEDFBA6368A}"/>
                  </a:ext>
                </a:extLst>
              </p:cNvPr>
              <p:cNvGrpSpPr>
                <a:grpSpLocks noGrp="1" noUngrp="1" noRot="1" noMove="1" noResize="1"/>
              </p:cNvGrpSpPr>
              <p:nvPr userDrawn="1"/>
            </p:nvGrpSpPr>
            <p:grpSpPr>
              <a:xfrm>
                <a:off x="-2916763" y="769168"/>
                <a:ext cx="268738" cy="248381"/>
                <a:chOff x="-2916763" y="769168"/>
                <a:chExt cx="268738" cy="248381"/>
              </a:xfrm>
            </p:grpSpPr>
            <p:sp>
              <p:nvSpPr>
                <p:cNvPr id="63" name="Rechthoek 62">
                  <a:extLst>
                    <a:ext uri="{FF2B5EF4-FFF2-40B4-BE49-F238E27FC236}">
                      <a16:creationId xmlns:a16="http://schemas.microsoft.com/office/drawing/2014/main" id="{3DDE0096-2AB7-8829-DABB-A9DD8AD9A9D0}"/>
                    </a:ext>
                  </a:extLst>
                </p:cNvPr>
                <p:cNvSpPr>
                  <a:spLocks noGrp="1" noRot="1" noMove="1" noResize="1" noEditPoints="1" noAdjustHandles="1" noChangeArrowheads="1" noChangeShapeType="1"/>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4" name="Groep 63">
                  <a:extLst>
                    <a:ext uri="{FF2B5EF4-FFF2-40B4-BE49-F238E27FC236}">
                      <a16:creationId xmlns:a16="http://schemas.microsoft.com/office/drawing/2014/main" id="{0FEB88E2-9AF0-B9CF-4BF4-AB103474A931}"/>
                    </a:ext>
                  </a:extLst>
                </p:cNvPr>
                <p:cNvGrpSpPr>
                  <a:grpSpLocks noGrp="1" noUngrp="1" noRot="1" noMove="1" noResize="1"/>
                </p:cNvGrpSpPr>
                <p:nvPr userDrawn="1"/>
              </p:nvGrpSpPr>
              <p:grpSpPr>
                <a:xfrm>
                  <a:off x="-2866744" y="827071"/>
                  <a:ext cx="168701" cy="132575"/>
                  <a:chOff x="-2866744" y="827071"/>
                  <a:chExt cx="168701" cy="132575"/>
                </a:xfrm>
              </p:grpSpPr>
              <p:cxnSp>
                <p:nvCxnSpPr>
                  <p:cNvPr id="66" name="Rechte verbindingslijn 65">
                    <a:extLst>
                      <a:ext uri="{FF2B5EF4-FFF2-40B4-BE49-F238E27FC236}">
                        <a16:creationId xmlns:a16="http://schemas.microsoft.com/office/drawing/2014/main" id="{3586745D-C704-2131-D489-6E3C277D3094}"/>
                      </a:ext>
                    </a:extLst>
                  </p:cNvPr>
                  <p:cNvCxnSpPr>
                    <a:cxnSpLocks noGrp="1" noRot="1" noMove="1" noResize="1" noEditPoints="1" noAdjustHandles="1" noChangeArrowheads="1" noChangeShapeType="1"/>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2A9BEC5E-C9BD-B97B-5CB6-422900A15CE7}"/>
                      </a:ext>
                    </a:extLst>
                  </p:cNvPr>
                  <p:cNvCxnSpPr>
                    <a:cxnSpLocks noGrp="1" noRot="1" noMove="1" noResize="1" noEditPoints="1" noAdjustHandles="1" noChangeArrowheads="1" noChangeShapeType="1"/>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FECD61A4-61AC-D7C2-ABE1-456468A84460}"/>
                      </a:ext>
                    </a:extLst>
                  </p:cNvPr>
                  <p:cNvCxnSpPr>
                    <a:cxnSpLocks noGrp="1" noRot="1" noMove="1" noResize="1" noEditPoints="1" noAdjustHandles="1" noChangeArrowheads="1" noChangeShapeType="1"/>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DF3738B6-081E-11AA-819D-74E7C4DE0440}"/>
                      </a:ext>
                    </a:extLst>
                  </p:cNvPr>
                  <p:cNvCxnSpPr>
                    <a:cxnSpLocks noGrp="1" noRot="1" noMove="1" noResize="1" noEditPoints="1" noAdjustHandles="1" noChangeArrowheads="1" noChangeShapeType="1"/>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33086C01-94C0-5CAD-CED6-C3D2204EF79A}"/>
                      </a:ext>
                    </a:extLst>
                  </p:cNvPr>
                  <p:cNvCxnSpPr>
                    <a:cxnSpLocks noGrp="1" noRot="1" noMove="1" noResize="1" noEditPoints="1" noAdjustHandles="1" noChangeArrowheads="1" noChangeShapeType="1"/>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5" name="Pijl: rechts 64">
                  <a:extLst>
                    <a:ext uri="{FF2B5EF4-FFF2-40B4-BE49-F238E27FC236}">
                      <a16:creationId xmlns:a16="http://schemas.microsoft.com/office/drawing/2014/main" id="{97269128-B5FB-0F60-279A-6E6F3E616D80}"/>
                    </a:ext>
                  </a:extLst>
                </p:cNvPr>
                <p:cNvSpPr>
                  <a:spLocks noGrp="1" noRot="1" noMove="1" noResize="1" noEditPoints="1" noAdjustHandles="1" noChangeArrowheads="1" noChangeShapeType="1"/>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0BCD55E5-A477-D61F-4836-61C4AD0C7939}"/>
                  </a:ext>
                </a:extLst>
              </p:cNvPr>
              <p:cNvGrpSpPr>
                <a:grpSpLocks noGrp="1" noUngrp="1" noRot="1" noMove="1" noResize="1"/>
              </p:cNvGrpSpPr>
              <p:nvPr userDrawn="1"/>
            </p:nvGrpSpPr>
            <p:grpSpPr>
              <a:xfrm>
                <a:off x="-2916763" y="460171"/>
                <a:ext cx="268738" cy="248381"/>
                <a:chOff x="-2916763" y="460171"/>
                <a:chExt cx="268738" cy="248381"/>
              </a:xfrm>
            </p:grpSpPr>
            <p:sp>
              <p:nvSpPr>
                <p:cNvPr id="55" name="Rechthoek 54">
                  <a:extLst>
                    <a:ext uri="{FF2B5EF4-FFF2-40B4-BE49-F238E27FC236}">
                      <a16:creationId xmlns:a16="http://schemas.microsoft.com/office/drawing/2014/main" id="{F3C4B91C-7913-6BDB-F8C2-B802879E8158}"/>
                    </a:ext>
                  </a:extLst>
                </p:cNvPr>
                <p:cNvSpPr>
                  <a:spLocks noGrp="1" noRot="1" noMove="1" noResize="1" noEditPoints="1" noAdjustHandles="1" noChangeArrowheads="1" noChangeShapeType="1"/>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B5CC3A9C-ACCD-3A3C-C000-9FA8BBF20945}"/>
                    </a:ext>
                  </a:extLst>
                </p:cNvPr>
                <p:cNvGrpSpPr>
                  <a:grpSpLocks noGrp="1" noUngrp="1" noRot="1" noMove="1" noResize="1"/>
                </p:cNvGrpSpPr>
                <p:nvPr userDrawn="1"/>
              </p:nvGrpSpPr>
              <p:grpSpPr>
                <a:xfrm>
                  <a:off x="-2866744" y="518074"/>
                  <a:ext cx="168701" cy="132575"/>
                  <a:chOff x="-2866744" y="518074"/>
                  <a:chExt cx="168701" cy="132575"/>
                </a:xfrm>
              </p:grpSpPr>
              <p:cxnSp>
                <p:nvCxnSpPr>
                  <p:cNvPr id="58" name="Rechte verbindingslijn 57">
                    <a:extLst>
                      <a:ext uri="{FF2B5EF4-FFF2-40B4-BE49-F238E27FC236}">
                        <a16:creationId xmlns:a16="http://schemas.microsoft.com/office/drawing/2014/main" id="{2BC52668-D743-4F60-F6B8-4D93218D295A}"/>
                      </a:ext>
                    </a:extLst>
                  </p:cNvPr>
                  <p:cNvCxnSpPr>
                    <a:cxnSpLocks noGrp="1" noRot="1" noMove="1" noResize="1" noEditPoints="1" noAdjustHandles="1" noChangeArrowheads="1" noChangeShapeType="1"/>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3AE415C-EEDB-1DA7-5427-E00E7AD819CB}"/>
                      </a:ext>
                    </a:extLst>
                  </p:cNvPr>
                  <p:cNvCxnSpPr>
                    <a:cxnSpLocks noGrp="1" noRot="1" noMove="1" noResize="1" noEditPoints="1" noAdjustHandles="1" noChangeArrowheads="1" noChangeShapeType="1"/>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8A454BAB-81A3-DAD1-B24F-74019684344F}"/>
                      </a:ext>
                    </a:extLst>
                  </p:cNvPr>
                  <p:cNvCxnSpPr>
                    <a:cxnSpLocks noGrp="1" noRot="1" noMove="1" noResize="1" noEditPoints="1" noAdjustHandles="1" noChangeArrowheads="1" noChangeShapeType="1"/>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E94F443-B0A7-D710-8679-E229037069CF}"/>
                      </a:ext>
                    </a:extLst>
                  </p:cNvPr>
                  <p:cNvCxnSpPr>
                    <a:cxnSpLocks noGrp="1" noRot="1" noMove="1" noResize="1" noEditPoints="1" noAdjustHandles="1" noChangeArrowheads="1" noChangeShapeType="1"/>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3EE0C1F4-0368-2437-043D-B9D650A5E183}"/>
                      </a:ext>
                    </a:extLst>
                  </p:cNvPr>
                  <p:cNvCxnSpPr>
                    <a:cxnSpLocks noGrp="1" noRot="1" noMove="1" noResize="1" noEditPoints="1" noAdjustHandles="1" noChangeArrowheads="1" noChangeShapeType="1"/>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E6817789-E239-1638-3BBE-AD6343D83D60}"/>
                    </a:ext>
                  </a:extLst>
                </p:cNvPr>
                <p:cNvSpPr>
                  <a:spLocks noGrp="1" noRot="1" noMove="1" noResize="1" noEditPoints="1" noAdjustHandles="1" noChangeArrowheads="1" noChangeShapeType="1"/>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9" name="Groep 38">
              <a:extLst>
                <a:ext uri="{FF2B5EF4-FFF2-40B4-BE49-F238E27FC236}">
                  <a16:creationId xmlns:a16="http://schemas.microsoft.com/office/drawing/2014/main" id="{FD4F4227-6D5E-7485-4F88-C2E9996BE526}"/>
                </a:ext>
              </a:extLst>
            </p:cNvPr>
            <p:cNvGrpSpPr>
              <a:grpSpLocks noGrp="1" noUngrp="1" noRot="1" noMove="1" noResize="1"/>
            </p:cNvGrpSpPr>
            <p:nvPr userDrawn="1"/>
          </p:nvGrpSpPr>
          <p:grpSpPr>
            <a:xfrm>
              <a:off x="-938434" y="4663037"/>
              <a:ext cx="627798" cy="576693"/>
              <a:chOff x="-1753862" y="6112775"/>
              <a:chExt cx="759635" cy="697798"/>
            </a:xfrm>
          </p:grpSpPr>
          <p:grpSp>
            <p:nvGrpSpPr>
              <p:cNvPr id="40" name="Inspireren">
                <a:extLst>
                  <a:ext uri="{FF2B5EF4-FFF2-40B4-BE49-F238E27FC236}">
                    <a16:creationId xmlns:a16="http://schemas.microsoft.com/office/drawing/2014/main" id="{0E63DC87-94D6-17D3-F52D-82CCEAD7CF33}"/>
                  </a:ext>
                </a:extLst>
              </p:cNvPr>
              <p:cNvGrpSpPr>
                <a:grpSpLocks noGrp="1" noUngrp="1" noRot="1" noChangeAspect="1" noMove="1" noResize="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2" name="Freeform 12">
                  <a:extLst>
                    <a:ext uri="{FF2B5EF4-FFF2-40B4-BE49-F238E27FC236}">
                      <a16:creationId xmlns:a16="http://schemas.microsoft.com/office/drawing/2014/main" id="{B5381637-138D-B51F-28CB-F1FCFF8358DA}"/>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3" name="Freeform 13">
                  <a:extLst>
                    <a:ext uri="{FF2B5EF4-FFF2-40B4-BE49-F238E27FC236}">
                      <a16:creationId xmlns:a16="http://schemas.microsoft.com/office/drawing/2014/main" id="{45428E4B-F6AE-0581-EA85-67196302B4E3}"/>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4" name="Freeform 14">
                  <a:extLst>
                    <a:ext uri="{FF2B5EF4-FFF2-40B4-BE49-F238E27FC236}">
                      <a16:creationId xmlns:a16="http://schemas.microsoft.com/office/drawing/2014/main" id="{1002D1C7-7C87-5042-9B84-133DE95484C5}"/>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1" name="Tekstvak 40">
                <a:extLst>
                  <a:ext uri="{FF2B5EF4-FFF2-40B4-BE49-F238E27FC236}">
                    <a16:creationId xmlns:a16="http://schemas.microsoft.com/office/drawing/2014/main" id="{4215856B-08B1-228F-3440-1B69E4DF4A83}"/>
                  </a:ext>
                </a:extLst>
              </p:cNvPr>
              <p:cNvSpPr txBox="1">
                <a:spLocks noGrp="1" noRot="1" noMove="1" noResize="1" noEditPoints="1" noAdjustHandles="1" noChangeArrowheads="1" noChangeShapeType="1"/>
              </p:cNvSpPr>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7" name="INSTRUCTION">
            <a:extLst>
              <a:ext uri="{FF2B5EF4-FFF2-40B4-BE49-F238E27FC236}">
                <a16:creationId xmlns:a16="http://schemas.microsoft.com/office/drawing/2014/main" id="{75A79460-423E-9547-456D-F15031207F55}"/>
              </a:ext>
            </a:extLst>
          </p:cNvPr>
          <p:cNvGrpSpPr>
            <a:grpSpLocks noGrp="1" noUngrp="1" noRot="1" noMove="1" noResize="1"/>
          </p:cNvGrpSpPr>
          <p:nvPr/>
        </p:nvGrpSpPr>
        <p:grpSpPr>
          <a:xfrm>
            <a:off x="12377323" y="-12068"/>
            <a:ext cx="3693386" cy="6705423"/>
            <a:chOff x="-3786437" y="-12068"/>
            <a:chExt cx="3693386" cy="6705423"/>
          </a:xfrm>
        </p:grpSpPr>
        <p:grpSp>
          <p:nvGrpSpPr>
            <p:cNvPr id="88" name="Groep 87">
              <a:extLst>
                <a:ext uri="{FF2B5EF4-FFF2-40B4-BE49-F238E27FC236}">
                  <a16:creationId xmlns:a16="http://schemas.microsoft.com/office/drawing/2014/main" id="{F380CBCF-141C-A4A1-FC4A-F064C78F6F4A}"/>
                </a:ext>
              </a:extLst>
            </p:cNvPr>
            <p:cNvGrpSpPr>
              <a:grpSpLocks noGrp="1" noUngrp="1" noRot="1" noMove="1" noResize="1"/>
            </p:cNvGrpSpPr>
            <p:nvPr userDrawn="1"/>
          </p:nvGrpSpPr>
          <p:grpSpPr>
            <a:xfrm>
              <a:off x="-3784148" y="-12068"/>
              <a:ext cx="3592800" cy="3238700"/>
              <a:chOff x="-3784148" y="-12068"/>
              <a:chExt cx="3592800" cy="3238700"/>
            </a:xfrm>
          </p:grpSpPr>
          <p:sp>
            <p:nvSpPr>
              <p:cNvPr id="160" name="Rechthoek 159">
                <a:extLst>
                  <a:ext uri="{FF2B5EF4-FFF2-40B4-BE49-F238E27FC236}">
                    <a16:creationId xmlns:a16="http://schemas.microsoft.com/office/drawing/2014/main" id="{7252B9A4-4A30-967A-555E-23CC22C6B32A}"/>
                  </a:ext>
                </a:extLst>
              </p:cNvPr>
              <p:cNvSpPr>
                <a:spLocks noGrp="1" noRot="1" noMove="1" noResize="1" noEditPoints="1" noAdjustHandles="1" noChangeArrowheads="1" noChangeShapeType="1"/>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Table</a:t>
                </a:r>
              </a:p>
            </p:txBody>
          </p:sp>
          <p:sp>
            <p:nvSpPr>
              <p:cNvPr id="161" name="Ovaal 160">
                <a:extLst>
                  <a:ext uri="{FF2B5EF4-FFF2-40B4-BE49-F238E27FC236}">
                    <a16:creationId xmlns:a16="http://schemas.microsoft.com/office/drawing/2014/main" id="{198CA86B-3DE7-2700-F155-0B034E0CE822}"/>
                  </a:ext>
                </a:extLst>
              </p:cNvPr>
              <p:cNvSpPr>
                <a:spLocks noGrp="1" noRot="1" noMove="1" noResize="1" noEditPoints="1" noAdjustHandles="1" noChangeArrowheads="1" noChangeShapeType="1"/>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2" name="Rechthoek 161">
                <a:extLst>
                  <a:ext uri="{FF2B5EF4-FFF2-40B4-BE49-F238E27FC236}">
                    <a16:creationId xmlns:a16="http://schemas.microsoft.com/office/drawing/2014/main" id="{145EA727-EE97-622F-ABC8-5CA4226599FA}"/>
                  </a:ext>
                </a:extLst>
              </p:cNvPr>
              <p:cNvSpPr>
                <a:spLocks noGrp="1" noRot="1" noMove="1" noResize="1" noEditPoints="1" noAdjustHandles="1" noChangeArrowheads="1" noChangeShapeType="1"/>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63" name="Groep 162">
                <a:extLst>
                  <a:ext uri="{FF2B5EF4-FFF2-40B4-BE49-F238E27FC236}">
                    <a16:creationId xmlns:a16="http://schemas.microsoft.com/office/drawing/2014/main" id="{F105FDF4-D98D-752D-698D-7F8040011650}"/>
                  </a:ext>
                </a:extLst>
              </p:cNvPr>
              <p:cNvGrpSpPr>
                <a:grpSpLocks noGrp="1" noUngrp="1" noRot="1" noMove="1" noResize="1"/>
              </p:cNvGrpSpPr>
              <p:nvPr userDrawn="1"/>
            </p:nvGrpSpPr>
            <p:grpSpPr>
              <a:xfrm>
                <a:off x="-3312582" y="1060763"/>
                <a:ext cx="576000" cy="246597"/>
                <a:chOff x="-3312582" y="1060763"/>
                <a:chExt cx="576000" cy="246597"/>
              </a:xfrm>
            </p:grpSpPr>
            <p:sp>
              <p:nvSpPr>
                <p:cNvPr id="182" name="Rechthoek 181">
                  <a:extLst>
                    <a:ext uri="{FF2B5EF4-FFF2-40B4-BE49-F238E27FC236}">
                      <a16:creationId xmlns:a16="http://schemas.microsoft.com/office/drawing/2014/main" id="{63C76933-94F3-E28A-D66B-01A45186B8A5}"/>
                    </a:ext>
                  </a:extLst>
                </p:cNvPr>
                <p:cNvSpPr>
                  <a:spLocks noGrp="1" noRot="1" noMove="1" noResize="1" noEditPoints="1" noAdjustHandles="1" noChangeArrowheads="1" noChangeShapeType="1"/>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83" name="Rechthoek 182">
                  <a:extLst>
                    <a:ext uri="{FF2B5EF4-FFF2-40B4-BE49-F238E27FC236}">
                      <a16:creationId xmlns:a16="http://schemas.microsoft.com/office/drawing/2014/main" id="{27285582-E5DC-8CF2-7519-666171B6804D}"/>
                    </a:ext>
                  </a:extLst>
                </p:cNvPr>
                <p:cNvSpPr>
                  <a:spLocks noGrp="1" noRot="1" noMove="1" noResize="1" noEditPoints="1" noAdjustHandles="1" noChangeArrowheads="1" noChangeShapeType="1"/>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4" name="Ovaal 163">
                <a:extLst>
                  <a:ext uri="{FF2B5EF4-FFF2-40B4-BE49-F238E27FC236}">
                    <a16:creationId xmlns:a16="http://schemas.microsoft.com/office/drawing/2014/main" id="{EB5E1DD0-499F-A921-79B9-C391A31E0794}"/>
                  </a:ext>
                </a:extLst>
              </p:cNvPr>
              <p:cNvSpPr>
                <a:spLocks noGrp="1" noRot="1" noMove="1" noResize="1" noEditPoints="1" noAdjustHandles="1" noChangeArrowheads="1" noChangeShapeType="1"/>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5" name="Rechthoek 164">
                <a:extLst>
                  <a:ext uri="{FF2B5EF4-FFF2-40B4-BE49-F238E27FC236}">
                    <a16:creationId xmlns:a16="http://schemas.microsoft.com/office/drawing/2014/main" id="{45E45AE0-9F5D-8F81-62F1-1683A54E1D76}"/>
                  </a:ext>
                </a:extLst>
              </p:cNvPr>
              <p:cNvSpPr>
                <a:spLocks noGrp="1" noRot="1" noMove="1" noResize="1" noEditPoints="1" noAdjustHandles="1" noChangeArrowheads="1" noChangeShapeType="1"/>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166" name="Groep 165">
                <a:extLst>
                  <a:ext uri="{FF2B5EF4-FFF2-40B4-BE49-F238E27FC236}">
                    <a16:creationId xmlns:a16="http://schemas.microsoft.com/office/drawing/2014/main" id="{5587091F-AC83-32F1-E584-DC79F1BA0547}"/>
                  </a:ext>
                </a:extLst>
              </p:cNvPr>
              <p:cNvGrpSpPr>
                <a:grpSpLocks noGrp="1" noUngrp="1" noRot="1" noMove="1" noResize="1"/>
              </p:cNvGrpSpPr>
              <p:nvPr userDrawn="1"/>
            </p:nvGrpSpPr>
            <p:grpSpPr>
              <a:xfrm>
                <a:off x="-3314820" y="2412753"/>
                <a:ext cx="1026864" cy="628849"/>
                <a:chOff x="-3314820" y="2412753"/>
                <a:chExt cx="1026864" cy="628849"/>
              </a:xfrm>
            </p:grpSpPr>
            <p:sp>
              <p:nvSpPr>
                <p:cNvPr id="167" name="Rechthoek 166">
                  <a:extLst>
                    <a:ext uri="{FF2B5EF4-FFF2-40B4-BE49-F238E27FC236}">
                      <a16:creationId xmlns:a16="http://schemas.microsoft.com/office/drawing/2014/main" id="{8B7BBA3A-F5AA-531B-44AB-E6AEF641E198}"/>
                    </a:ext>
                  </a:extLst>
                </p:cNvPr>
                <p:cNvSpPr>
                  <a:spLocks noGrp="1" noRot="1" noMove="1" noResize="1" noEditPoints="1" noAdjustHandles="1" noChangeArrowheads="1" noChangeShapeType="1"/>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68" name="Rechthoek 167">
                  <a:extLst>
                    <a:ext uri="{FF2B5EF4-FFF2-40B4-BE49-F238E27FC236}">
                      <a16:creationId xmlns:a16="http://schemas.microsoft.com/office/drawing/2014/main" id="{AC3A6321-DB3D-43D3-D282-31B77918692F}"/>
                    </a:ext>
                  </a:extLst>
                </p:cNvPr>
                <p:cNvSpPr>
                  <a:spLocks noGrp="1" noRot="1" noMove="1" noResize="1" noEditPoints="1" noAdjustHandles="1" noChangeArrowheads="1" noChangeShapeType="1"/>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69" name="Tekstvak 168">
                  <a:extLst>
                    <a:ext uri="{FF2B5EF4-FFF2-40B4-BE49-F238E27FC236}">
                      <a16:creationId xmlns:a16="http://schemas.microsoft.com/office/drawing/2014/main" id="{3E7A5F85-FBDE-2C2E-7AE0-ABD3586F47C3}"/>
                    </a:ext>
                  </a:extLst>
                </p:cNvPr>
                <p:cNvSpPr txBox="1">
                  <a:spLocks noGrp="1" noRot="1" noMove="1" noResize="1" noEditPoints="1" noAdjustHandles="1" noChangeArrowheads="1" noChangeShapeType="1"/>
                </p:cNvSpPr>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170" name="Vrije vorm: vorm 169">
                  <a:extLst>
                    <a:ext uri="{FF2B5EF4-FFF2-40B4-BE49-F238E27FC236}">
                      <a16:creationId xmlns:a16="http://schemas.microsoft.com/office/drawing/2014/main" id="{C999BDD1-EB9B-75CD-6DE7-916F95B7662F}"/>
                    </a:ext>
                  </a:extLst>
                </p:cNvPr>
                <p:cNvSpPr>
                  <a:spLocks noGrp="1" noRot="1" noMove="1" noResize="1" noEditPoints="1" noAdjustHandles="1" noChangeArrowheads="1" noChangeShapeType="1"/>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71" name="Groep 170">
                  <a:extLst>
                    <a:ext uri="{FF2B5EF4-FFF2-40B4-BE49-F238E27FC236}">
                      <a16:creationId xmlns:a16="http://schemas.microsoft.com/office/drawing/2014/main" id="{3B58AC1B-4DC8-56D1-8CB9-133A9F6755A3}"/>
                    </a:ext>
                  </a:extLst>
                </p:cNvPr>
                <p:cNvGrpSpPr>
                  <a:grpSpLocks noGrp="1" noUngrp="1" noRot="1" noMove="1" noResize="1"/>
                </p:cNvGrpSpPr>
                <p:nvPr userDrawn="1"/>
              </p:nvGrpSpPr>
              <p:grpSpPr>
                <a:xfrm>
                  <a:off x="-3243855" y="2463212"/>
                  <a:ext cx="157453" cy="147831"/>
                  <a:chOff x="-899320" y="3037554"/>
                  <a:chExt cx="175977" cy="165227"/>
                </a:xfrm>
              </p:grpSpPr>
              <p:sp>
                <p:nvSpPr>
                  <p:cNvPr id="179" name="Vrije vorm: vorm 178">
                    <a:extLst>
                      <a:ext uri="{FF2B5EF4-FFF2-40B4-BE49-F238E27FC236}">
                        <a16:creationId xmlns:a16="http://schemas.microsoft.com/office/drawing/2014/main" id="{2AD752DE-462C-7905-3D87-263F528A7932}"/>
                      </a:ext>
                    </a:extLst>
                  </p:cNvPr>
                  <p:cNvSpPr>
                    <a:spLocks noGrp="1" noRot="1" noMove="1" noResize="1" noEditPoints="1" noAdjustHandles="1" noChangeArrowheads="1" noChangeShapeType="1"/>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mn-lt"/>
                      <a:ea typeface="+mn-ea"/>
                      <a:cs typeface="+mn-cs"/>
                    </a:endParaRPr>
                  </a:p>
                </p:txBody>
              </p:sp>
              <p:sp>
                <p:nvSpPr>
                  <p:cNvPr id="180" name="Rechthoek: afgeronde hoeken 179">
                    <a:extLst>
                      <a:ext uri="{FF2B5EF4-FFF2-40B4-BE49-F238E27FC236}">
                        <a16:creationId xmlns:a16="http://schemas.microsoft.com/office/drawing/2014/main" id="{0AF7F4E9-C71F-4476-6777-0A3A36041B91}"/>
                      </a:ext>
                    </a:extLst>
                  </p:cNvPr>
                  <p:cNvSpPr>
                    <a:spLocks noGrp="1" noRot="1" noMove="1" noResize="1" noEditPoints="1" noAdjustHandles="1" noChangeArrowheads="1" noChangeShapeType="1"/>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1" name="Vrije vorm: vorm 180">
                    <a:extLst>
                      <a:ext uri="{FF2B5EF4-FFF2-40B4-BE49-F238E27FC236}">
                        <a16:creationId xmlns:a16="http://schemas.microsoft.com/office/drawing/2014/main" id="{87B08218-BAEB-EE1E-4CF6-4B0B7C77DADD}"/>
                      </a:ext>
                    </a:extLst>
                  </p:cNvPr>
                  <p:cNvSpPr>
                    <a:spLocks noGrp="1" noRot="1" noMove="1" noResize="1" noEditPoints="1" noAdjustHandles="1" noChangeArrowheads="1" noChangeShapeType="1"/>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72" name="Gelijkbenige driehoek 171">
                  <a:extLst>
                    <a:ext uri="{FF2B5EF4-FFF2-40B4-BE49-F238E27FC236}">
                      <a16:creationId xmlns:a16="http://schemas.microsoft.com/office/drawing/2014/main" id="{0D56D7DF-3A25-FAE5-6F93-6CA0A641DAE6}"/>
                    </a:ext>
                  </a:extLst>
                </p:cNvPr>
                <p:cNvSpPr>
                  <a:spLocks noGrp="1" noRot="1" noMove="1" noResize="1" noEditPoints="1" noAdjustHandles="1" noChangeArrowheads="1" noChangeShapeType="1"/>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sp>
              <p:nvSpPr>
                <p:cNvPr id="173" name="Tekstvak 172">
                  <a:extLst>
                    <a:ext uri="{FF2B5EF4-FFF2-40B4-BE49-F238E27FC236}">
                      <a16:creationId xmlns:a16="http://schemas.microsoft.com/office/drawing/2014/main" id="{B363BF2A-824E-AD07-8F7A-ED9FD0C2CB75}"/>
                    </a:ext>
                  </a:extLst>
                </p:cNvPr>
                <p:cNvSpPr txBox="1">
                  <a:spLocks noGrp="1" noRot="1" noMove="1" noResize="1" noEditPoints="1" noAdjustHandles="1" noChangeArrowheads="1" noChangeShapeType="1"/>
                </p:cNvSpPr>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174" name="Gelijkbenige driehoek 173">
                  <a:extLst>
                    <a:ext uri="{FF2B5EF4-FFF2-40B4-BE49-F238E27FC236}">
                      <a16:creationId xmlns:a16="http://schemas.microsoft.com/office/drawing/2014/main" id="{AA863687-AEE2-860B-DD78-3BA3C5E8766C}"/>
                    </a:ext>
                  </a:extLst>
                </p:cNvPr>
                <p:cNvSpPr>
                  <a:spLocks noGrp="1" noRot="1" noMove="1" noResize="1" noEditPoints="1" noAdjustHandles="1" noChangeArrowheads="1" noChangeShapeType="1"/>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grpSp>
              <p:nvGrpSpPr>
                <p:cNvPr id="175" name="Groep 174">
                  <a:extLst>
                    <a:ext uri="{FF2B5EF4-FFF2-40B4-BE49-F238E27FC236}">
                      <a16:creationId xmlns:a16="http://schemas.microsoft.com/office/drawing/2014/main" id="{A1D82B7D-DA7C-533F-CF2C-31E9524C55A5}"/>
                    </a:ext>
                  </a:extLst>
                </p:cNvPr>
                <p:cNvGrpSpPr>
                  <a:grpSpLocks noGrp="1" noUngrp="1" noRot="1" noMove="1" noResize="1"/>
                </p:cNvGrpSpPr>
                <p:nvPr userDrawn="1"/>
              </p:nvGrpSpPr>
              <p:grpSpPr>
                <a:xfrm>
                  <a:off x="-3250409" y="2732592"/>
                  <a:ext cx="164055" cy="164055"/>
                  <a:chOff x="-3258612" y="2724389"/>
                  <a:chExt cx="180460" cy="180460"/>
                </a:xfrm>
              </p:grpSpPr>
              <p:sp>
                <p:nvSpPr>
                  <p:cNvPr id="176" name="Rechthoek 175">
                    <a:extLst>
                      <a:ext uri="{FF2B5EF4-FFF2-40B4-BE49-F238E27FC236}">
                        <a16:creationId xmlns:a16="http://schemas.microsoft.com/office/drawing/2014/main" id="{A3305553-68F9-A10E-CAF2-00A7137FCFD5}"/>
                      </a:ext>
                    </a:extLst>
                  </p:cNvPr>
                  <p:cNvSpPr>
                    <a:spLocks noGrp="1" noRot="1" noMove="1" noResize="1" noEditPoints="1" noAdjustHandles="1" noChangeArrowheads="1" noChangeShapeType="1"/>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cxnSp>
                <p:nvCxnSpPr>
                  <p:cNvPr id="177" name="Rechte verbindingslijn 176">
                    <a:extLst>
                      <a:ext uri="{FF2B5EF4-FFF2-40B4-BE49-F238E27FC236}">
                        <a16:creationId xmlns:a16="http://schemas.microsoft.com/office/drawing/2014/main" id="{AC9F04E6-B905-A628-1A49-4B4F014860BB}"/>
                      </a:ext>
                    </a:extLst>
                  </p:cNvPr>
                  <p:cNvCxnSpPr>
                    <a:cxnSpLocks noGrp="1" noRot="1" noMove="1" noResize="1" noEditPoints="1" noAdjustHandles="1" noChangeArrowheads="1" noChangeShapeType="1"/>
                    <a:stCxn id="176" idx="0"/>
                    <a:endCxn id="176"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78" name="Rechte verbindingslijn 177">
                    <a:extLst>
                      <a:ext uri="{FF2B5EF4-FFF2-40B4-BE49-F238E27FC236}">
                        <a16:creationId xmlns:a16="http://schemas.microsoft.com/office/drawing/2014/main" id="{599C9FA8-1D59-FA02-75B8-73F82E8D9987}"/>
                      </a:ext>
                    </a:extLst>
                  </p:cNvPr>
                  <p:cNvCxnSpPr>
                    <a:cxnSpLocks noGrp="1" noRot="1" noMove="1" noResize="1" noEditPoints="1" noAdjustHandles="1" noChangeArrowheads="1" noChangeShapeType="1"/>
                    <a:stCxn id="176" idx="1"/>
                    <a:endCxn id="176"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89" name="Groep 88">
              <a:extLst>
                <a:ext uri="{FF2B5EF4-FFF2-40B4-BE49-F238E27FC236}">
                  <a16:creationId xmlns:a16="http://schemas.microsoft.com/office/drawing/2014/main" id="{7C65E9E9-BEF2-CFD8-D48E-746D92996A31}"/>
                </a:ext>
              </a:extLst>
            </p:cNvPr>
            <p:cNvGrpSpPr>
              <a:grpSpLocks noGrp="1" noUngrp="1" noRot="1" noMove="1" noResize="1"/>
            </p:cNvGrpSpPr>
            <p:nvPr userDrawn="1"/>
          </p:nvGrpSpPr>
          <p:grpSpPr>
            <a:xfrm>
              <a:off x="-3786437" y="3410167"/>
              <a:ext cx="3693386" cy="3283188"/>
              <a:chOff x="-3786437" y="3410167"/>
              <a:chExt cx="3693386" cy="3283188"/>
            </a:xfrm>
          </p:grpSpPr>
          <p:sp>
            <p:nvSpPr>
              <p:cNvPr id="90" name="Rechthoek 89">
                <a:extLst>
                  <a:ext uri="{FF2B5EF4-FFF2-40B4-BE49-F238E27FC236}">
                    <a16:creationId xmlns:a16="http://schemas.microsoft.com/office/drawing/2014/main" id="{CE17A7F8-F13F-0E15-545C-35AC43F880EA}"/>
                  </a:ext>
                </a:extLst>
              </p:cNvPr>
              <p:cNvSpPr>
                <a:spLocks noGrp="1" noRot="1" noMove="1" noResize="1" noEditPoints="1" noAdjustHandles="1" noChangeArrowheads="1" noChangeShapeType="1"/>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table</a:t>
                </a:r>
              </a:p>
            </p:txBody>
          </p:sp>
          <p:sp>
            <p:nvSpPr>
              <p:cNvPr id="91" name="Ovaal 90">
                <a:extLst>
                  <a:ext uri="{FF2B5EF4-FFF2-40B4-BE49-F238E27FC236}">
                    <a16:creationId xmlns:a16="http://schemas.microsoft.com/office/drawing/2014/main" id="{516D0FE3-5F82-D1AF-E490-527E33E04BC1}"/>
                  </a:ext>
                </a:extLst>
              </p:cNvPr>
              <p:cNvSpPr>
                <a:spLocks noGrp="1" noRot="1" noMove="1" noResize="1" noEditPoints="1" noAdjustHandles="1" noChangeArrowheads="1" noChangeShapeType="1"/>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2" name="Rechthoek 91">
                <a:extLst>
                  <a:ext uri="{FF2B5EF4-FFF2-40B4-BE49-F238E27FC236}">
                    <a16:creationId xmlns:a16="http://schemas.microsoft.com/office/drawing/2014/main" id="{86A846F6-7D65-ADB7-743E-354E63DAC468}"/>
                  </a:ext>
                </a:extLst>
              </p:cNvPr>
              <p:cNvSpPr>
                <a:spLocks noGrp="1" noRot="1" noMove="1" noResize="1" noEditPoints="1" noAdjustHandles="1" noChangeArrowheads="1" noChangeShapeType="1"/>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Rechthoek 92">
                <a:extLst>
                  <a:ext uri="{FF2B5EF4-FFF2-40B4-BE49-F238E27FC236}">
                    <a16:creationId xmlns:a16="http://schemas.microsoft.com/office/drawing/2014/main" id="{A62F7A67-21FE-AE92-C265-413FE579D177}"/>
                  </a:ext>
                </a:extLst>
              </p:cNvPr>
              <p:cNvSpPr>
                <a:spLocks noGrp="1" noRot="1" noMove="1" noResize="1" noEditPoints="1" noAdjustHandles="1" noChangeArrowheads="1" noChangeShapeType="1"/>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94" name="ICOON_info">
                <a:extLst>
                  <a:ext uri="{FF2B5EF4-FFF2-40B4-BE49-F238E27FC236}">
                    <a16:creationId xmlns:a16="http://schemas.microsoft.com/office/drawing/2014/main" id="{410B853B-3351-A811-D381-AD36C1D07F38}"/>
                  </a:ext>
                </a:extLst>
              </p:cNvPr>
              <p:cNvGrpSpPr>
                <a:grpSpLocks noGrp="1" noUngrp="1" noRot="1" noMove="1" noResize="1"/>
              </p:cNvGrpSpPr>
              <p:nvPr userDrawn="1"/>
            </p:nvGrpSpPr>
            <p:grpSpPr>
              <a:xfrm>
                <a:off x="-376736" y="5729337"/>
                <a:ext cx="283685" cy="283685"/>
                <a:chOff x="-510741" y="5913713"/>
                <a:chExt cx="267555" cy="267555"/>
              </a:xfrm>
            </p:grpSpPr>
            <p:sp>
              <p:nvSpPr>
                <p:cNvPr id="158" name="Ovaal 157">
                  <a:extLst>
                    <a:ext uri="{FF2B5EF4-FFF2-40B4-BE49-F238E27FC236}">
                      <a16:creationId xmlns:a16="http://schemas.microsoft.com/office/drawing/2014/main" id="{15F0F419-ED88-BB92-BCF5-61CF8E439243}"/>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59" name="Graphic 163" descr="Informatie">
                  <a:extLst>
                    <a:ext uri="{FF2B5EF4-FFF2-40B4-BE49-F238E27FC236}">
                      <a16:creationId xmlns:a16="http://schemas.microsoft.com/office/drawing/2014/main" id="{81D7F74B-B6E0-BD23-F7EE-673FF743CB30}"/>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A73A3594-5CAD-ECEA-235B-5C1DFBA17493}"/>
                  </a:ext>
                </a:extLst>
              </p:cNvPr>
              <p:cNvGrpSpPr>
                <a:grpSpLocks noGrp="1" noUngrp="1" noRot="1" noMove="1" noResize="1"/>
              </p:cNvGrpSpPr>
              <p:nvPr userDrawn="1"/>
            </p:nvGrpSpPr>
            <p:grpSpPr>
              <a:xfrm>
                <a:off x="-938434" y="6002732"/>
                <a:ext cx="627798" cy="576693"/>
                <a:chOff x="-938434" y="4570310"/>
                <a:chExt cx="627798" cy="576693"/>
              </a:xfrm>
            </p:grpSpPr>
            <p:grpSp>
              <p:nvGrpSpPr>
                <p:cNvPr id="153" name="Inspireren">
                  <a:extLst>
                    <a:ext uri="{FF2B5EF4-FFF2-40B4-BE49-F238E27FC236}">
                      <a16:creationId xmlns:a16="http://schemas.microsoft.com/office/drawing/2014/main" id="{6E9BD6B1-3711-95F9-207E-4FCADCFFD04D}"/>
                    </a:ext>
                  </a:extLst>
                </p:cNvPr>
                <p:cNvGrpSpPr>
                  <a:grpSpLocks noGrp="1" noUngrp="1" noRot="1" noChangeAspect="1" noMove="1" noResize="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5" name="Freeform 12">
                    <a:extLst>
                      <a:ext uri="{FF2B5EF4-FFF2-40B4-BE49-F238E27FC236}">
                        <a16:creationId xmlns:a16="http://schemas.microsoft.com/office/drawing/2014/main" id="{D02D63A2-B2FB-F127-A05A-38B21AB2476D}"/>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56" name="Freeform 13">
                    <a:extLst>
                      <a:ext uri="{FF2B5EF4-FFF2-40B4-BE49-F238E27FC236}">
                        <a16:creationId xmlns:a16="http://schemas.microsoft.com/office/drawing/2014/main" id="{D7149D62-F859-E409-EA36-6CC08FE07F16}"/>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57" name="Freeform 14">
                    <a:extLst>
                      <a:ext uri="{FF2B5EF4-FFF2-40B4-BE49-F238E27FC236}">
                        <a16:creationId xmlns:a16="http://schemas.microsoft.com/office/drawing/2014/main" id="{7CE26CCB-9AF3-330B-F2C7-8EEE9BE07973}"/>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54" name="Tekstvak 153">
                  <a:extLst>
                    <a:ext uri="{FF2B5EF4-FFF2-40B4-BE49-F238E27FC236}">
                      <a16:creationId xmlns:a16="http://schemas.microsoft.com/office/drawing/2014/main" id="{67FD80C0-6E6B-C9EA-EBC6-C63F66DAB071}"/>
                    </a:ext>
                  </a:extLst>
                </p:cNvPr>
                <p:cNvSpPr txBox="1">
                  <a:spLocks noGrp="1" noRot="1" noMove="1" noResize="1" noEditPoints="1" noAdjustHandles="1" noChangeArrowheads="1" noChangeShapeType="1"/>
                </p:cNvSpPr>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96" name="Ovaal 95">
                <a:extLst>
                  <a:ext uri="{FF2B5EF4-FFF2-40B4-BE49-F238E27FC236}">
                    <a16:creationId xmlns:a16="http://schemas.microsoft.com/office/drawing/2014/main" id="{E063D633-2E20-E822-6B88-DE75AA75E578}"/>
                  </a:ext>
                </a:extLst>
              </p:cNvPr>
              <p:cNvSpPr>
                <a:spLocks noGrp="1" noRot="1" noMove="1" noResize="1" noEditPoints="1" noAdjustHandles="1" noChangeArrowheads="1" noChangeShapeType="1"/>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7" name="Rechthoek 96">
                <a:extLst>
                  <a:ext uri="{FF2B5EF4-FFF2-40B4-BE49-F238E27FC236}">
                    <a16:creationId xmlns:a16="http://schemas.microsoft.com/office/drawing/2014/main" id="{5C358E16-4BE2-5970-FA16-530E74B8F92B}"/>
                  </a:ext>
                </a:extLst>
              </p:cNvPr>
              <p:cNvSpPr>
                <a:spLocks noGrp="1" noRot="1" noMove="1" noResize="1" noEditPoints="1" noAdjustHandles="1" noChangeArrowheads="1" noChangeShapeType="1"/>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98" name="Groep 97">
                <a:extLst>
                  <a:ext uri="{FF2B5EF4-FFF2-40B4-BE49-F238E27FC236}">
                    <a16:creationId xmlns:a16="http://schemas.microsoft.com/office/drawing/2014/main" id="{38E96A38-568B-6803-0267-D22ACE3EE654}"/>
                  </a:ext>
                </a:extLst>
              </p:cNvPr>
              <p:cNvGrpSpPr>
                <a:grpSpLocks noGrp="1" noUngrp="1" noRot="1" noMove="1" noResize="1"/>
              </p:cNvGrpSpPr>
              <p:nvPr userDrawn="1"/>
            </p:nvGrpSpPr>
            <p:grpSpPr>
              <a:xfrm>
                <a:off x="-3415313" y="4996916"/>
                <a:ext cx="3013682" cy="673634"/>
                <a:chOff x="-3415313" y="4996916"/>
                <a:chExt cx="3013682" cy="673634"/>
              </a:xfrm>
            </p:grpSpPr>
            <p:grpSp>
              <p:nvGrpSpPr>
                <p:cNvPr id="99" name="Groep 98">
                  <a:extLst>
                    <a:ext uri="{FF2B5EF4-FFF2-40B4-BE49-F238E27FC236}">
                      <a16:creationId xmlns:a16="http://schemas.microsoft.com/office/drawing/2014/main" id="{7EB31424-ED00-1C30-E4C9-EE73C87BA79D}"/>
                    </a:ext>
                  </a:extLst>
                </p:cNvPr>
                <p:cNvGrpSpPr>
                  <a:grpSpLocks noGrp="1" noUngrp="1" noRot="1" noMove="1" noResize="1"/>
                </p:cNvGrpSpPr>
                <p:nvPr userDrawn="1"/>
              </p:nvGrpSpPr>
              <p:grpSpPr>
                <a:xfrm>
                  <a:off x="-3415313" y="5041534"/>
                  <a:ext cx="761481" cy="529523"/>
                  <a:chOff x="-3492543" y="5041534"/>
                  <a:chExt cx="761481" cy="529523"/>
                </a:xfrm>
              </p:grpSpPr>
              <p:grpSp>
                <p:nvGrpSpPr>
                  <p:cNvPr id="144" name="Groep 143">
                    <a:extLst>
                      <a:ext uri="{FF2B5EF4-FFF2-40B4-BE49-F238E27FC236}">
                        <a16:creationId xmlns:a16="http://schemas.microsoft.com/office/drawing/2014/main" id="{55A4420D-5B02-45E5-7A37-B17C553A2BA7}"/>
                      </a:ext>
                    </a:extLst>
                  </p:cNvPr>
                  <p:cNvGrpSpPr>
                    <a:grpSpLocks noGrp="1" noUngrp="1" noRot="1" noMove="1" noResize="1"/>
                  </p:cNvGrpSpPr>
                  <p:nvPr userDrawn="1"/>
                </p:nvGrpSpPr>
                <p:grpSpPr>
                  <a:xfrm>
                    <a:off x="-3307743" y="5041534"/>
                    <a:ext cx="485596" cy="437045"/>
                    <a:chOff x="-3307743" y="4999319"/>
                    <a:chExt cx="644991" cy="580504"/>
                  </a:xfrm>
                </p:grpSpPr>
                <p:grpSp>
                  <p:nvGrpSpPr>
                    <p:cNvPr id="146" name="Groep 145">
                      <a:extLst>
                        <a:ext uri="{FF2B5EF4-FFF2-40B4-BE49-F238E27FC236}">
                          <a16:creationId xmlns:a16="http://schemas.microsoft.com/office/drawing/2014/main" id="{4CAEAE65-5547-552E-0D84-98CB645B97B3}"/>
                        </a:ext>
                      </a:extLst>
                    </p:cNvPr>
                    <p:cNvGrpSpPr>
                      <a:grpSpLocks noGrp="1" noUngrp="1" noRot="1" noMove="1" noResize="1"/>
                    </p:cNvGrpSpPr>
                    <p:nvPr userDrawn="1"/>
                  </p:nvGrpSpPr>
                  <p:grpSpPr>
                    <a:xfrm>
                      <a:off x="-3307743" y="4999319"/>
                      <a:ext cx="516835" cy="439373"/>
                      <a:chOff x="-3307743" y="4999319"/>
                      <a:chExt cx="516835" cy="439373"/>
                    </a:xfrm>
                  </p:grpSpPr>
                  <p:cxnSp>
                    <p:nvCxnSpPr>
                      <p:cNvPr id="148" name="Rechte verbindingslijn 147">
                        <a:extLst>
                          <a:ext uri="{FF2B5EF4-FFF2-40B4-BE49-F238E27FC236}">
                            <a16:creationId xmlns:a16="http://schemas.microsoft.com/office/drawing/2014/main" id="{0EE9C19B-3FAD-9580-9D0E-F1257CFD666D}"/>
                          </a:ext>
                        </a:extLst>
                      </p:cNvPr>
                      <p:cNvCxnSpPr>
                        <a:cxnSpLocks noGrp="1" noRot="1" noMove="1" noResize="1" noEditPoints="1" noAdjustHandles="1" noChangeArrowheads="1" noChangeShapeType="1"/>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9" name="Rechte verbindingslijn 148">
                        <a:extLst>
                          <a:ext uri="{FF2B5EF4-FFF2-40B4-BE49-F238E27FC236}">
                            <a16:creationId xmlns:a16="http://schemas.microsoft.com/office/drawing/2014/main" id="{77430AC8-C7A8-04CB-116C-DE3514774490}"/>
                          </a:ext>
                        </a:extLst>
                      </p:cNvPr>
                      <p:cNvCxnSpPr>
                        <a:cxnSpLocks noGrp="1" noRot="1" noMove="1" noResize="1" noEditPoints="1" noAdjustHandles="1" noChangeArrowheads="1" noChangeShapeType="1"/>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0" name="Rechte verbindingslijn 149">
                        <a:extLst>
                          <a:ext uri="{FF2B5EF4-FFF2-40B4-BE49-F238E27FC236}">
                            <a16:creationId xmlns:a16="http://schemas.microsoft.com/office/drawing/2014/main" id="{D91CAE2C-6B1C-4465-3C27-B43BFB1EBDB8}"/>
                          </a:ext>
                        </a:extLst>
                      </p:cNvPr>
                      <p:cNvCxnSpPr>
                        <a:cxnSpLocks noGrp="1" noRot="1" noMove="1" noResize="1" noEditPoints="1" noAdjustHandles="1" noChangeArrowheads="1" noChangeShapeType="1"/>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51" name="Rechte verbindingslijn 150">
                        <a:extLst>
                          <a:ext uri="{FF2B5EF4-FFF2-40B4-BE49-F238E27FC236}">
                            <a16:creationId xmlns:a16="http://schemas.microsoft.com/office/drawing/2014/main" id="{907B6A5B-C488-2D71-5D8C-7B7073CB2157}"/>
                          </a:ext>
                        </a:extLst>
                      </p:cNvPr>
                      <p:cNvCxnSpPr>
                        <a:cxnSpLocks noGrp="1" noRot="1" noMove="1" noResize="1" noEditPoints="1" noAdjustHandles="1" noChangeArrowheads="1" noChangeShapeType="1"/>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52" name="Rechthoek 151">
                        <a:extLst>
                          <a:ext uri="{FF2B5EF4-FFF2-40B4-BE49-F238E27FC236}">
                            <a16:creationId xmlns:a16="http://schemas.microsoft.com/office/drawing/2014/main" id="{42151D89-5D38-E10D-CFE2-ECE6B5DE7F26}"/>
                          </a:ext>
                        </a:extLst>
                      </p:cNvPr>
                      <p:cNvSpPr>
                        <a:spLocks noGrp="1" noRot="1" noMove="1" noResize="1" noEditPoints="1" noAdjustHandles="1" noChangeArrowheads="1" noChangeShapeType="1"/>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147" name="Vrije vorm: vorm 146">
                      <a:extLst>
                        <a:ext uri="{FF2B5EF4-FFF2-40B4-BE49-F238E27FC236}">
                          <a16:creationId xmlns:a16="http://schemas.microsoft.com/office/drawing/2014/main" id="{F590AA13-F3F2-9656-8EE8-DBB0415F41A1}"/>
                        </a:ext>
                      </a:extLst>
                    </p:cNvPr>
                    <p:cNvSpPr>
                      <a:spLocks noGrp="1" noRot="1" noMove="1" noResize="1" noEditPoints="1" noAdjustHandles="1" noChangeArrowheads="1" noChangeShapeType="1"/>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err="1"/>
                    </a:p>
                  </p:txBody>
                </p:sp>
              </p:grpSp>
              <p:sp>
                <p:nvSpPr>
                  <p:cNvPr id="145" name="Tekstvak 144">
                    <a:extLst>
                      <a:ext uri="{FF2B5EF4-FFF2-40B4-BE49-F238E27FC236}">
                        <a16:creationId xmlns:a16="http://schemas.microsoft.com/office/drawing/2014/main" id="{F73A26FE-C3E7-B51A-7D1F-4F06B295A247}"/>
                      </a:ext>
                    </a:extLst>
                  </p:cNvPr>
                  <p:cNvSpPr txBox="1">
                    <a:spLocks noGrp="1" noRot="1" noMove="1" noResize="1" noEditPoints="1" noAdjustHandles="1" noChangeArrowheads="1" noChangeShapeType="1"/>
                  </p:cNvSpPr>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100" name="Groep 99">
                  <a:extLst>
                    <a:ext uri="{FF2B5EF4-FFF2-40B4-BE49-F238E27FC236}">
                      <a16:creationId xmlns:a16="http://schemas.microsoft.com/office/drawing/2014/main" id="{95EB3E56-1C90-13D0-69C7-B6FC0F4F7DDE}"/>
                    </a:ext>
                  </a:extLst>
                </p:cNvPr>
                <p:cNvGrpSpPr>
                  <a:grpSpLocks noGrp="1" noUngrp="1" noRot="1" noMove="1" noResize="1"/>
                </p:cNvGrpSpPr>
                <p:nvPr userDrawn="1"/>
              </p:nvGrpSpPr>
              <p:grpSpPr>
                <a:xfrm>
                  <a:off x="-2582156" y="4996916"/>
                  <a:ext cx="572112" cy="673634"/>
                  <a:chOff x="-2709168" y="4996916"/>
                  <a:chExt cx="572112" cy="673634"/>
                </a:xfrm>
              </p:grpSpPr>
              <p:grpSp>
                <p:nvGrpSpPr>
                  <p:cNvPr id="134" name="Groep 133">
                    <a:extLst>
                      <a:ext uri="{FF2B5EF4-FFF2-40B4-BE49-F238E27FC236}">
                        <a16:creationId xmlns:a16="http://schemas.microsoft.com/office/drawing/2014/main" id="{B4D22BF2-95F2-3616-4E4C-D544F0044BBD}"/>
                      </a:ext>
                    </a:extLst>
                  </p:cNvPr>
                  <p:cNvGrpSpPr>
                    <a:grpSpLocks noGrp="1" noUngrp="1" noRot="1" noMove="1" noResize="1"/>
                  </p:cNvGrpSpPr>
                  <p:nvPr userDrawn="1"/>
                </p:nvGrpSpPr>
                <p:grpSpPr>
                  <a:xfrm>
                    <a:off x="-2609993" y="4996916"/>
                    <a:ext cx="389111" cy="375410"/>
                    <a:chOff x="-2542178" y="4940055"/>
                    <a:chExt cx="516835" cy="498637"/>
                  </a:xfrm>
                </p:grpSpPr>
                <p:sp>
                  <p:nvSpPr>
                    <p:cNvPr id="136" name="Rechthoek 135">
                      <a:extLst>
                        <a:ext uri="{FF2B5EF4-FFF2-40B4-BE49-F238E27FC236}">
                          <a16:creationId xmlns:a16="http://schemas.microsoft.com/office/drawing/2014/main" id="{4931986B-FC7B-534C-7A58-B04677E72AC2}"/>
                        </a:ext>
                      </a:extLst>
                    </p:cNvPr>
                    <p:cNvSpPr>
                      <a:spLocks noGrp="1" noRot="1" noMove="1" noResize="1" noEditPoints="1" noAdjustHandles="1" noChangeArrowheads="1" noChangeShapeType="1"/>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137" name="Groep 136">
                      <a:extLst>
                        <a:ext uri="{FF2B5EF4-FFF2-40B4-BE49-F238E27FC236}">
                          <a16:creationId xmlns:a16="http://schemas.microsoft.com/office/drawing/2014/main" id="{2ECF6102-A99C-765B-186F-01DFE8173BB7}"/>
                        </a:ext>
                      </a:extLst>
                    </p:cNvPr>
                    <p:cNvGrpSpPr>
                      <a:grpSpLocks noGrp="1" noUngrp="1" noRot="1" noMove="1" noResize="1"/>
                    </p:cNvGrpSpPr>
                    <p:nvPr userDrawn="1"/>
                  </p:nvGrpSpPr>
                  <p:grpSpPr>
                    <a:xfrm>
                      <a:off x="-2542178" y="4999319"/>
                      <a:ext cx="516835" cy="439373"/>
                      <a:chOff x="-3307743" y="4999319"/>
                      <a:chExt cx="516835" cy="439373"/>
                    </a:xfrm>
                  </p:grpSpPr>
                  <p:cxnSp>
                    <p:nvCxnSpPr>
                      <p:cNvPr id="139" name="Rechte verbindingslijn 138">
                        <a:extLst>
                          <a:ext uri="{FF2B5EF4-FFF2-40B4-BE49-F238E27FC236}">
                            <a16:creationId xmlns:a16="http://schemas.microsoft.com/office/drawing/2014/main" id="{394F9528-FD8E-CE22-1ABF-33642361A82C}"/>
                          </a:ext>
                        </a:extLst>
                      </p:cNvPr>
                      <p:cNvCxnSpPr>
                        <a:cxnSpLocks noGrp="1" noRot="1" noMove="1" noResize="1" noEditPoints="1" noAdjustHandles="1" noChangeArrowheads="1" noChangeShapeType="1"/>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0" name="Rechte verbindingslijn 139">
                        <a:extLst>
                          <a:ext uri="{FF2B5EF4-FFF2-40B4-BE49-F238E27FC236}">
                            <a16:creationId xmlns:a16="http://schemas.microsoft.com/office/drawing/2014/main" id="{D8758A90-78B7-B052-1777-B33AA7968572}"/>
                          </a:ext>
                        </a:extLst>
                      </p:cNvPr>
                      <p:cNvCxnSpPr>
                        <a:cxnSpLocks noGrp="1" noRot="1" noMove="1" noResize="1" noEditPoints="1" noAdjustHandles="1" noChangeArrowheads="1" noChangeShapeType="1"/>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1" name="Rechte verbindingslijn 140">
                        <a:extLst>
                          <a:ext uri="{FF2B5EF4-FFF2-40B4-BE49-F238E27FC236}">
                            <a16:creationId xmlns:a16="http://schemas.microsoft.com/office/drawing/2014/main" id="{9C815F3E-03A6-E010-EC33-E3D0803226D6}"/>
                          </a:ext>
                        </a:extLst>
                      </p:cNvPr>
                      <p:cNvCxnSpPr>
                        <a:cxnSpLocks noGrp="1" noRot="1" noMove="1" noResize="1" noEditPoints="1" noAdjustHandles="1" noChangeArrowheads="1" noChangeShapeType="1"/>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2" name="Rechte verbindingslijn 141">
                        <a:extLst>
                          <a:ext uri="{FF2B5EF4-FFF2-40B4-BE49-F238E27FC236}">
                            <a16:creationId xmlns:a16="http://schemas.microsoft.com/office/drawing/2014/main" id="{B9C23F9C-A96B-4674-E275-2E6743180D14}"/>
                          </a:ext>
                        </a:extLst>
                      </p:cNvPr>
                      <p:cNvCxnSpPr>
                        <a:cxnSpLocks noGrp="1" noRot="1" noMove="1" noResize="1" noEditPoints="1" noAdjustHandles="1" noChangeArrowheads="1" noChangeShapeType="1"/>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43" name="Rechthoek 142">
                        <a:extLst>
                          <a:ext uri="{FF2B5EF4-FFF2-40B4-BE49-F238E27FC236}">
                            <a16:creationId xmlns:a16="http://schemas.microsoft.com/office/drawing/2014/main" id="{49613088-0D13-5F38-E429-CB260C08BD53}"/>
                          </a:ext>
                        </a:extLst>
                      </p:cNvPr>
                      <p:cNvSpPr>
                        <a:spLocks noGrp="1" noRot="1" noMove="1" noResize="1" noEditPoints="1" noAdjustHandles="1" noChangeArrowheads="1" noChangeShapeType="1"/>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138" name="Pijl: rechts 137">
                      <a:extLst>
                        <a:ext uri="{FF2B5EF4-FFF2-40B4-BE49-F238E27FC236}">
                          <a16:creationId xmlns:a16="http://schemas.microsoft.com/office/drawing/2014/main" id="{B41E91CF-C7CF-22E9-78CF-5F01C705B5BF}"/>
                        </a:ext>
                      </a:extLst>
                    </p:cNvPr>
                    <p:cNvSpPr>
                      <a:spLocks noGrp="1" noRot="1" noMove="1" noResize="1" noEditPoints="1" noAdjustHandles="1" noChangeArrowheads="1" noChangeShapeType="1"/>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3B9DD322-5143-1F3A-83B8-3C48E37B9E8C}"/>
                      </a:ext>
                    </a:extLst>
                  </p:cNvPr>
                  <p:cNvSpPr txBox="1">
                    <a:spLocks noGrp="1" noRot="1" noMove="1" noResize="1" noEditPoints="1" noAdjustHandles="1" noChangeArrowheads="1" noChangeShapeType="1"/>
                  </p:cNvSpPr>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101" name="Groep 100">
                  <a:extLst>
                    <a:ext uri="{FF2B5EF4-FFF2-40B4-BE49-F238E27FC236}">
                      <a16:creationId xmlns:a16="http://schemas.microsoft.com/office/drawing/2014/main" id="{6242C7BB-FF51-5B42-1EE4-90024C89A890}"/>
                    </a:ext>
                  </a:extLst>
                </p:cNvPr>
                <p:cNvGrpSpPr>
                  <a:grpSpLocks noGrp="1" noUngrp="1" noRot="1" noMove="1" noResize="1"/>
                </p:cNvGrpSpPr>
                <p:nvPr userDrawn="1"/>
              </p:nvGrpSpPr>
              <p:grpSpPr>
                <a:xfrm>
                  <a:off x="-2036147" y="5039725"/>
                  <a:ext cx="572112" cy="630825"/>
                  <a:chOff x="-2099568" y="5039725"/>
                  <a:chExt cx="572112" cy="630825"/>
                </a:xfrm>
              </p:grpSpPr>
              <p:grpSp>
                <p:nvGrpSpPr>
                  <p:cNvPr id="124" name="Groep 123">
                    <a:extLst>
                      <a:ext uri="{FF2B5EF4-FFF2-40B4-BE49-F238E27FC236}">
                        <a16:creationId xmlns:a16="http://schemas.microsoft.com/office/drawing/2014/main" id="{5BED6728-0E22-EAC4-C693-225687B0447C}"/>
                      </a:ext>
                    </a:extLst>
                  </p:cNvPr>
                  <p:cNvGrpSpPr>
                    <a:grpSpLocks noGrp="1" noUngrp="1" noRot="1" noMove="1" noResize="1"/>
                  </p:cNvGrpSpPr>
                  <p:nvPr userDrawn="1"/>
                </p:nvGrpSpPr>
                <p:grpSpPr>
                  <a:xfrm rot="10800000">
                    <a:off x="-2004261" y="5039725"/>
                    <a:ext cx="389111" cy="375410"/>
                    <a:chOff x="-2542178" y="4940055"/>
                    <a:chExt cx="516835" cy="498637"/>
                  </a:xfrm>
                </p:grpSpPr>
                <p:sp>
                  <p:nvSpPr>
                    <p:cNvPr id="126" name="Rechthoek 125">
                      <a:extLst>
                        <a:ext uri="{FF2B5EF4-FFF2-40B4-BE49-F238E27FC236}">
                          <a16:creationId xmlns:a16="http://schemas.microsoft.com/office/drawing/2014/main" id="{D1806C54-D05F-A6CC-3CBA-ED5926950E51}"/>
                        </a:ext>
                      </a:extLst>
                    </p:cNvPr>
                    <p:cNvSpPr>
                      <a:spLocks noGrp="1" noRot="1" noMove="1" noResize="1" noEditPoints="1" noAdjustHandles="1" noChangeArrowheads="1" noChangeShapeType="1"/>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127" name="Groep 126">
                      <a:extLst>
                        <a:ext uri="{FF2B5EF4-FFF2-40B4-BE49-F238E27FC236}">
                          <a16:creationId xmlns:a16="http://schemas.microsoft.com/office/drawing/2014/main" id="{75B93012-17C1-97B7-662B-1D2A2F93403C}"/>
                        </a:ext>
                      </a:extLst>
                    </p:cNvPr>
                    <p:cNvGrpSpPr>
                      <a:grpSpLocks noGrp="1" noUngrp="1" noRot="1" noMove="1" noResize="1"/>
                    </p:cNvGrpSpPr>
                    <p:nvPr userDrawn="1"/>
                  </p:nvGrpSpPr>
                  <p:grpSpPr>
                    <a:xfrm>
                      <a:off x="-2542178" y="4999319"/>
                      <a:ext cx="516835" cy="439373"/>
                      <a:chOff x="-3307743" y="4999319"/>
                      <a:chExt cx="516835" cy="439373"/>
                    </a:xfrm>
                  </p:grpSpPr>
                  <p:cxnSp>
                    <p:nvCxnSpPr>
                      <p:cNvPr id="129" name="Rechte verbindingslijn 128">
                        <a:extLst>
                          <a:ext uri="{FF2B5EF4-FFF2-40B4-BE49-F238E27FC236}">
                            <a16:creationId xmlns:a16="http://schemas.microsoft.com/office/drawing/2014/main" id="{A687980F-A0A0-1674-55A3-06F2DE598355}"/>
                          </a:ext>
                        </a:extLst>
                      </p:cNvPr>
                      <p:cNvCxnSpPr>
                        <a:cxnSpLocks noGrp="1" noRot="1" noMove="1" noResize="1" noEditPoints="1" noAdjustHandles="1" noChangeArrowheads="1" noChangeShapeType="1"/>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0" name="Rechte verbindingslijn 129">
                        <a:extLst>
                          <a:ext uri="{FF2B5EF4-FFF2-40B4-BE49-F238E27FC236}">
                            <a16:creationId xmlns:a16="http://schemas.microsoft.com/office/drawing/2014/main" id="{5013CD75-3412-55C0-6292-D6A9867C280A}"/>
                          </a:ext>
                        </a:extLst>
                      </p:cNvPr>
                      <p:cNvCxnSpPr>
                        <a:cxnSpLocks noGrp="1" noRot="1" noMove="1" noResize="1" noEditPoints="1" noAdjustHandles="1" noChangeArrowheads="1" noChangeShapeType="1"/>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1" name="Rechte verbindingslijn 130">
                        <a:extLst>
                          <a:ext uri="{FF2B5EF4-FFF2-40B4-BE49-F238E27FC236}">
                            <a16:creationId xmlns:a16="http://schemas.microsoft.com/office/drawing/2014/main" id="{057BC121-59E5-A7BC-B8FF-B66D049FCA49}"/>
                          </a:ext>
                        </a:extLst>
                      </p:cNvPr>
                      <p:cNvCxnSpPr>
                        <a:cxnSpLocks noGrp="1" noRot="1" noMove="1" noResize="1" noEditPoints="1" noAdjustHandles="1" noChangeArrowheads="1" noChangeShapeType="1"/>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2" name="Rechte verbindingslijn 131">
                        <a:extLst>
                          <a:ext uri="{FF2B5EF4-FFF2-40B4-BE49-F238E27FC236}">
                            <a16:creationId xmlns:a16="http://schemas.microsoft.com/office/drawing/2014/main" id="{609D65B8-0D37-5379-FF67-8BD9BA66705D}"/>
                          </a:ext>
                        </a:extLst>
                      </p:cNvPr>
                      <p:cNvCxnSpPr>
                        <a:cxnSpLocks noGrp="1" noRot="1" noMove="1" noResize="1" noEditPoints="1" noAdjustHandles="1" noChangeArrowheads="1" noChangeShapeType="1"/>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33" name="Rechthoek 132">
                        <a:extLst>
                          <a:ext uri="{FF2B5EF4-FFF2-40B4-BE49-F238E27FC236}">
                            <a16:creationId xmlns:a16="http://schemas.microsoft.com/office/drawing/2014/main" id="{41E4EE6A-2D06-5D80-D9F9-DB5208BBF5C5}"/>
                          </a:ext>
                        </a:extLst>
                      </p:cNvPr>
                      <p:cNvSpPr>
                        <a:spLocks noGrp="1" noRot="1" noMove="1" noResize="1" noEditPoints="1" noAdjustHandles="1" noChangeArrowheads="1" noChangeShapeType="1"/>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128" name="Pijl: rechts 127">
                      <a:extLst>
                        <a:ext uri="{FF2B5EF4-FFF2-40B4-BE49-F238E27FC236}">
                          <a16:creationId xmlns:a16="http://schemas.microsoft.com/office/drawing/2014/main" id="{57E52C04-A793-ACDF-25DB-54F4647814BB}"/>
                        </a:ext>
                      </a:extLst>
                    </p:cNvPr>
                    <p:cNvSpPr>
                      <a:spLocks noGrp="1" noRot="1" noMove="1" noResize="1" noEditPoints="1" noAdjustHandles="1" noChangeArrowheads="1" noChangeShapeType="1"/>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25" name="Tekstvak 124">
                    <a:extLst>
                      <a:ext uri="{FF2B5EF4-FFF2-40B4-BE49-F238E27FC236}">
                        <a16:creationId xmlns:a16="http://schemas.microsoft.com/office/drawing/2014/main" id="{95AF3B86-5F12-400E-E4E4-E14A122478A6}"/>
                      </a:ext>
                    </a:extLst>
                  </p:cNvPr>
                  <p:cNvSpPr txBox="1">
                    <a:spLocks noGrp="1" noRot="1" noMove="1" noResize="1" noEditPoints="1" noAdjustHandles="1" noChangeArrowheads="1" noChangeShapeType="1"/>
                  </p:cNvSpPr>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102" name="Groep 101">
                  <a:extLst>
                    <a:ext uri="{FF2B5EF4-FFF2-40B4-BE49-F238E27FC236}">
                      <a16:creationId xmlns:a16="http://schemas.microsoft.com/office/drawing/2014/main" id="{91B1DA30-D8AE-4782-995D-013ABECF66BD}"/>
                    </a:ext>
                  </a:extLst>
                </p:cNvPr>
                <p:cNvGrpSpPr>
                  <a:grpSpLocks noGrp="1" noUngrp="1" noRot="1" noMove="1" noResize="1"/>
                </p:cNvGrpSpPr>
                <p:nvPr userDrawn="1"/>
              </p:nvGrpSpPr>
              <p:grpSpPr>
                <a:xfrm>
                  <a:off x="-1497156" y="5039725"/>
                  <a:ext cx="572112" cy="630825"/>
                  <a:chOff x="-1501387" y="5039725"/>
                  <a:chExt cx="572112" cy="630825"/>
                </a:xfrm>
              </p:grpSpPr>
              <p:grpSp>
                <p:nvGrpSpPr>
                  <p:cNvPr id="114" name="Groep 113">
                    <a:extLst>
                      <a:ext uri="{FF2B5EF4-FFF2-40B4-BE49-F238E27FC236}">
                        <a16:creationId xmlns:a16="http://schemas.microsoft.com/office/drawing/2014/main" id="{8F23E89A-279C-57DC-CD78-882DD9165222}"/>
                      </a:ext>
                    </a:extLst>
                  </p:cNvPr>
                  <p:cNvGrpSpPr>
                    <a:grpSpLocks noGrp="1" noUngrp="1" noRot="1" noMove="1" noResize="1"/>
                  </p:cNvGrpSpPr>
                  <p:nvPr userDrawn="1"/>
                </p:nvGrpSpPr>
                <p:grpSpPr>
                  <a:xfrm rot="10800000">
                    <a:off x="-1453772" y="5039725"/>
                    <a:ext cx="426738" cy="332849"/>
                    <a:chOff x="-2542179" y="4996586"/>
                    <a:chExt cx="566814" cy="442106"/>
                  </a:xfrm>
                </p:grpSpPr>
                <p:sp>
                  <p:nvSpPr>
                    <p:cNvPr id="116" name="Rechthoek 115">
                      <a:extLst>
                        <a:ext uri="{FF2B5EF4-FFF2-40B4-BE49-F238E27FC236}">
                          <a16:creationId xmlns:a16="http://schemas.microsoft.com/office/drawing/2014/main" id="{E63E465F-1373-4157-0CAD-7F58AA91F89D}"/>
                        </a:ext>
                      </a:extLst>
                    </p:cNvPr>
                    <p:cNvSpPr>
                      <a:spLocks noGrp="1" noRot="1" noMove="1" noResize="1" noEditPoints="1" noAdjustHandles="1" noChangeArrowheads="1" noChangeShapeType="1"/>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117" name="Groep 116">
                      <a:extLst>
                        <a:ext uri="{FF2B5EF4-FFF2-40B4-BE49-F238E27FC236}">
                          <a16:creationId xmlns:a16="http://schemas.microsoft.com/office/drawing/2014/main" id="{36F568A9-4F4B-CDD2-6180-03D8D6152BE8}"/>
                        </a:ext>
                      </a:extLst>
                    </p:cNvPr>
                    <p:cNvGrpSpPr>
                      <a:grpSpLocks noGrp="1" noUngrp="1" noRot="1" noMove="1" noResize="1"/>
                    </p:cNvGrpSpPr>
                    <p:nvPr userDrawn="1"/>
                  </p:nvGrpSpPr>
                  <p:grpSpPr>
                    <a:xfrm>
                      <a:off x="-2542179" y="4996586"/>
                      <a:ext cx="516836" cy="442106"/>
                      <a:chOff x="-3307744" y="4996586"/>
                      <a:chExt cx="516836" cy="442106"/>
                    </a:xfrm>
                  </p:grpSpPr>
                  <p:cxnSp>
                    <p:nvCxnSpPr>
                      <p:cNvPr id="119" name="Rechte verbindingslijn 118">
                        <a:extLst>
                          <a:ext uri="{FF2B5EF4-FFF2-40B4-BE49-F238E27FC236}">
                            <a16:creationId xmlns:a16="http://schemas.microsoft.com/office/drawing/2014/main" id="{B163F3B0-0757-ED5D-4252-20EDE4D9E49E}"/>
                          </a:ext>
                        </a:extLst>
                      </p:cNvPr>
                      <p:cNvCxnSpPr>
                        <a:cxnSpLocks noGrp="1" noRot="1" noMove="1" noResize="1" noEditPoints="1" noAdjustHandles="1" noChangeArrowheads="1" noChangeShapeType="1"/>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B64B57BB-35C0-1269-1A89-3970E2E362F4}"/>
                          </a:ext>
                        </a:extLst>
                      </p:cNvPr>
                      <p:cNvCxnSpPr>
                        <a:cxnSpLocks noGrp="1" noRot="1" noMove="1" noResize="1" noEditPoints="1" noAdjustHandles="1" noChangeArrowheads="1" noChangeShapeType="1"/>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94E55D17-D9D0-AAD5-DAC9-AAC4BA492764}"/>
                          </a:ext>
                        </a:extLst>
                      </p:cNvPr>
                      <p:cNvCxnSpPr>
                        <a:cxnSpLocks noGrp="1" noRot="1" noMove="1" noResize="1" noEditPoints="1" noAdjustHandles="1" noChangeArrowheads="1" noChangeShapeType="1"/>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2" name="Rechte verbindingslijn 121">
                        <a:extLst>
                          <a:ext uri="{FF2B5EF4-FFF2-40B4-BE49-F238E27FC236}">
                            <a16:creationId xmlns:a16="http://schemas.microsoft.com/office/drawing/2014/main" id="{3C77662C-28A8-35D3-488A-A4EC4D6A0208}"/>
                          </a:ext>
                        </a:extLst>
                      </p:cNvPr>
                      <p:cNvCxnSpPr>
                        <a:cxnSpLocks noGrp="1" noRot="1" noMove="1" noResize="1" noEditPoints="1" noAdjustHandles="1" noChangeArrowheads="1" noChangeShapeType="1"/>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23" name="Rechthoek 122">
                        <a:extLst>
                          <a:ext uri="{FF2B5EF4-FFF2-40B4-BE49-F238E27FC236}">
                            <a16:creationId xmlns:a16="http://schemas.microsoft.com/office/drawing/2014/main" id="{EDCB6206-FC18-F5E4-CD78-C03D65F3FD7D}"/>
                          </a:ext>
                        </a:extLst>
                      </p:cNvPr>
                      <p:cNvSpPr>
                        <a:spLocks noGrp="1" noRot="1" noMove="1" noResize="1" noEditPoints="1" noAdjustHandles="1" noChangeArrowheads="1" noChangeShapeType="1"/>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118" name="Pijl: rechts 117">
                      <a:extLst>
                        <a:ext uri="{FF2B5EF4-FFF2-40B4-BE49-F238E27FC236}">
                          <a16:creationId xmlns:a16="http://schemas.microsoft.com/office/drawing/2014/main" id="{ACA5860A-2CE0-752C-5090-1A800F331E17}"/>
                        </a:ext>
                      </a:extLst>
                    </p:cNvPr>
                    <p:cNvSpPr>
                      <a:spLocks noGrp="1" noRot="1" noMove="1" noResize="1" noEditPoints="1" noAdjustHandles="1" noChangeArrowheads="1" noChangeShapeType="1"/>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15" name="Tekstvak 114">
                    <a:extLst>
                      <a:ext uri="{FF2B5EF4-FFF2-40B4-BE49-F238E27FC236}">
                        <a16:creationId xmlns:a16="http://schemas.microsoft.com/office/drawing/2014/main" id="{D2CE1407-4ABC-F7FF-1A5D-10514B08BB38}"/>
                      </a:ext>
                    </a:extLst>
                  </p:cNvPr>
                  <p:cNvSpPr txBox="1">
                    <a:spLocks noGrp="1" noRot="1" noMove="1" noResize="1" noEditPoints="1" noAdjustHandles="1" noChangeArrowheads="1" noChangeShapeType="1"/>
                  </p:cNvSpPr>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103" name="Groep 102">
                  <a:extLst>
                    <a:ext uri="{FF2B5EF4-FFF2-40B4-BE49-F238E27FC236}">
                      <a16:creationId xmlns:a16="http://schemas.microsoft.com/office/drawing/2014/main" id="{38E9745D-E2EC-66D9-E2E9-DB388F1A5803}"/>
                    </a:ext>
                  </a:extLst>
                </p:cNvPr>
                <p:cNvGrpSpPr>
                  <a:grpSpLocks noGrp="1" noUngrp="1" noRot="1" noMove="1" noResize="1"/>
                </p:cNvGrpSpPr>
                <p:nvPr userDrawn="1"/>
              </p:nvGrpSpPr>
              <p:grpSpPr>
                <a:xfrm>
                  <a:off x="-973743" y="5039725"/>
                  <a:ext cx="572112" cy="630825"/>
                  <a:chOff x="-961551" y="5039725"/>
                  <a:chExt cx="572112" cy="630825"/>
                </a:xfrm>
              </p:grpSpPr>
              <p:grpSp>
                <p:nvGrpSpPr>
                  <p:cNvPr id="104" name="Groep 103">
                    <a:extLst>
                      <a:ext uri="{FF2B5EF4-FFF2-40B4-BE49-F238E27FC236}">
                        <a16:creationId xmlns:a16="http://schemas.microsoft.com/office/drawing/2014/main" id="{EA2EE2C2-2D93-06BD-6C58-9412FE1ADEBF}"/>
                      </a:ext>
                    </a:extLst>
                  </p:cNvPr>
                  <p:cNvGrpSpPr>
                    <a:grpSpLocks noGrp="1" noUngrp="1" noRot="1" noMove="1" noResize="1"/>
                  </p:cNvGrpSpPr>
                  <p:nvPr userDrawn="1"/>
                </p:nvGrpSpPr>
                <p:grpSpPr>
                  <a:xfrm rot="10800000" flipH="1">
                    <a:off x="-868825" y="5039725"/>
                    <a:ext cx="426738" cy="332849"/>
                    <a:chOff x="-2542179" y="4996586"/>
                    <a:chExt cx="566814" cy="442106"/>
                  </a:xfrm>
                </p:grpSpPr>
                <p:sp>
                  <p:nvSpPr>
                    <p:cNvPr id="106" name="Rechthoek 105">
                      <a:extLst>
                        <a:ext uri="{FF2B5EF4-FFF2-40B4-BE49-F238E27FC236}">
                          <a16:creationId xmlns:a16="http://schemas.microsoft.com/office/drawing/2014/main" id="{2111C881-B99F-6446-7066-719DEF239182}"/>
                        </a:ext>
                      </a:extLst>
                    </p:cNvPr>
                    <p:cNvSpPr>
                      <a:spLocks noGrp="1" noRot="1" noMove="1" noResize="1" noEditPoints="1" noAdjustHandles="1" noChangeArrowheads="1" noChangeShapeType="1"/>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107" name="Groep 106">
                      <a:extLst>
                        <a:ext uri="{FF2B5EF4-FFF2-40B4-BE49-F238E27FC236}">
                          <a16:creationId xmlns:a16="http://schemas.microsoft.com/office/drawing/2014/main" id="{9D107400-B7C7-1BFC-55FB-8838F3F1E06E}"/>
                        </a:ext>
                      </a:extLst>
                    </p:cNvPr>
                    <p:cNvGrpSpPr>
                      <a:grpSpLocks noGrp="1" noUngrp="1" noRot="1" noMove="1" noResize="1"/>
                    </p:cNvGrpSpPr>
                    <p:nvPr userDrawn="1"/>
                  </p:nvGrpSpPr>
                  <p:grpSpPr>
                    <a:xfrm>
                      <a:off x="-2542179" y="4996586"/>
                      <a:ext cx="516836" cy="442106"/>
                      <a:chOff x="-3307744" y="4996586"/>
                      <a:chExt cx="516836" cy="442106"/>
                    </a:xfrm>
                  </p:grpSpPr>
                  <p:cxnSp>
                    <p:nvCxnSpPr>
                      <p:cNvPr id="109" name="Rechte verbindingslijn 108">
                        <a:extLst>
                          <a:ext uri="{FF2B5EF4-FFF2-40B4-BE49-F238E27FC236}">
                            <a16:creationId xmlns:a16="http://schemas.microsoft.com/office/drawing/2014/main" id="{5E180B87-3541-3F49-569E-E568CE6AF02D}"/>
                          </a:ext>
                        </a:extLst>
                      </p:cNvPr>
                      <p:cNvCxnSpPr>
                        <a:cxnSpLocks noGrp="1" noRot="1" noMove="1" noResize="1" noEditPoints="1" noAdjustHandles="1" noChangeArrowheads="1" noChangeShapeType="1"/>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0" name="Rechte verbindingslijn 109">
                        <a:extLst>
                          <a:ext uri="{FF2B5EF4-FFF2-40B4-BE49-F238E27FC236}">
                            <a16:creationId xmlns:a16="http://schemas.microsoft.com/office/drawing/2014/main" id="{C17B4327-0DA2-68A3-3EAE-3046D14AC308}"/>
                          </a:ext>
                        </a:extLst>
                      </p:cNvPr>
                      <p:cNvCxnSpPr>
                        <a:cxnSpLocks noGrp="1" noRot="1" noMove="1" noResize="1" noEditPoints="1" noAdjustHandles="1" noChangeArrowheads="1" noChangeShapeType="1"/>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1" name="Rechte verbindingslijn 110">
                        <a:extLst>
                          <a:ext uri="{FF2B5EF4-FFF2-40B4-BE49-F238E27FC236}">
                            <a16:creationId xmlns:a16="http://schemas.microsoft.com/office/drawing/2014/main" id="{5820755E-773C-6361-F48A-97E4ED84A3A9}"/>
                          </a:ext>
                        </a:extLst>
                      </p:cNvPr>
                      <p:cNvCxnSpPr>
                        <a:cxnSpLocks noGrp="1" noRot="1" noMove="1" noResize="1" noEditPoints="1" noAdjustHandles="1" noChangeArrowheads="1" noChangeShapeType="1"/>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2" name="Rechte verbindingslijn 111">
                        <a:extLst>
                          <a:ext uri="{FF2B5EF4-FFF2-40B4-BE49-F238E27FC236}">
                            <a16:creationId xmlns:a16="http://schemas.microsoft.com/office/drawing/2014/main" id="{18643383-A7C5-DED2-462B-89192A4BC09F}"/>
                          </a:ext>
                        </a:extLst>
                      </p:cNvPr>
                      <p:cNvCxnSpPr>
                        <a:cxnSpLocks noGrp="1" noRot="1" noMove="1" noResize="1" noEditPoints="1" noAdjustHandles="1" noChangeArrowheads="1" noChangeShapeType="1"/>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13" name="Rechthoek 112">
                        <a:extLst>
                          <a:ext uri="{FF2B5EF4-FFF2-40B4-BE49-F238E27FC236}">
                            <a16:creationId xmlns:a16="http://schemas.microsoft.com/office/drawing/2014/main" id="{A3FF6531-1828-600F-2460-0DEAE7CB2092}"/>
                          </a:ext>
                        </a:extLst>
                      </p:cNvPr>
                      <p:cNvSpPr>
                        <a:spLocks noGrp="1" noRot="1" noMove="1" noResize="1" noEditPoints="1" noAdjustHandles="1" noChangeArrowheads="1" noChangeShapeType="1"/>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108" name="Pijl: rechts 107">
                      <a:extLst>
                        <a:ext uri="{FF2B5EF4-FFF2-40B4-BE49-F238E27FC236}">
                          <a16:creationId xmlns:a16="http://schemas.microsoft.com/office/drawing/2014/main" id="{F937FF68-17D6-2BA6-D952-0BCAD5CB6C4E}"/>
                        </a:ext>
                      </a:extLst>
                    </p:cNvPr>
                    <p:cNvSpPr>
                      <a:spLocks noGrp="1" noRot="1" noMove="1" noResize="1" noEditPoints="1" noAdjustHandles="1" noChangeArrowheads="1" noChangeShapeType="1"/>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05" name="Tekstvak 104">
                    <a:extLst>
                      <a:ext uri="{FF2B5EF4-FFF2-40B4-BE49-F238E27FC236}">
                        <a16:creationId xmlns:a16="http://schemas.microsoft.com/office/drawing/2014/main" id="{DEA7C24E-5DEC-8324-B9F1-F5127609E85F}"/>
                      </a:ext>
                    </a:extLst>
                  </p:cNvPr>
                  <p:cNvSpPr txBox="1">
                    <a:spLocks noGrp="1" noRot="1" noMove="1" noResize="1" noEditPoints="1" noAdjustHandles="1" noChangeArrowheads="1" noChangeShapeType="1"/>
                  </p:cNvSpPr>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spTree>
    <p:extLst>
      <p:ext uri="{BB962C8B-B14F-4D97-AF65-F5344CB8AC3E}">
        <p14:creationId xmlns:p14="http://schemas.microsoft.com/office/powerpoint/2010/main" val="73267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B3462B5-AB2C-9ED1-EFC8-0FBBDF12BB95}"/>
              </a:ext>
            </a:extLst>
          </p:cNvPr>
          <p:cNvSpPr>
            <a:spLocks noGrp="1"/>
          </p:cNvSpPr>
          <p:nvPr>
            <p:ph type="title"/>
          </p:nvPr>
        </p:nvSpPr>
        <p:spPr>
          <a:xfrm>
            <a:off x="0" y="-429019"/>
            <a:ext cx="1449115" cy="276999"/>
          </a:xfrm>
        </p:spPr>
        <p:txBody>
          <a:bodyPr/>
          <a:lstStyle/>
          <a:p>
            <a:r>
              <a:rPr lang="en-GB" dirty="0"/>
              <a:t>Document #4</a:t>
            </a:r>
          </a:p>
        </p:txBody>
      </p:sp>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0"/>
          </p:nvPr>
        </p:nvSpPr>
        <p:spPr/>
        <p:txBody>
          <a:bodyPr/>
          <a:lstStyle/>
          <a:p>
            <a:fld id="{BFB97DB7-DEE5-4730-BA35-445C951ED9E3}" type="datetime1">
              <a:rPr lang="nl-NL" smtClean="0"/>
              <a:t>4-4-2024</a:t>
            </a:fld>
            <a:endParaRPr lang="en-GB" dirty="0"/>
          </a:p>
        </p:txBody>
      </p:sp>
      <p:sp>
        <p:nvSpPr>
          <p:cNvPr id="2" name="Tijdelijke aanduiding voor dianummer 1">
            <a:extLst>
              <a:ext uri="{FF2B5EF4-FFF2-40B4-BE49-F238E27FC236}">
                <a16:creationId xmlns:a16="http://schemas.microsoft.com/office/drawing/2014/main" id="{DACEB904-B2FB-9B95-6E40-E62A7758DF1D}"/>
              </a:ext>
            </a:extLst>
          </p:cNvPr>
          <p:cNvSpPr>
            <a:spLocks noGrp="1"/>
          </p:cNvSpPr>
          <p:nvPr>
            <p:ph type="sldNum" sz="quarter" idx="12"/>
          </p:nvPr>
        </p:nvSpPr>
        <p:spPr/>
        <p:txBody>
          <a:bodyPr/>
          <a:lstStyle/>
          <a:p>
            <a:fld id="{9E843DB9-9987-4157-AB9C-CEA8D7D910BB}" type="slidenum">
              <a:rPr lang="en-GB" smtClean="0"/>
              <a:pPr/>
              <a:t>43</a:t>
            </a:fld>
            <a:endParaRPr lang="en-GB" dirty="0"/>
          </a:p>
        </p:txBody>
      </p:sp>
      <p:sp>
        <p:nvSpPr>
          <p:cNvPr id="7" name="Tijdelijke aanduiding voor tekst 3">
            <a:extLst>
              <a:ext uri="{FF2B5EF4-FFF2-40B4-BE49-F238E27FC236}">
                <a16:creationId xmlns:a16="http://schemas.microsoft.com/office/drawing/2014/main" id="{E476488E-1CF1-F06E-2708-0DF6A31D761C}"/>
              </a:ext>
            </a:extLst>
          </p:cNvPr>
          <p:cNvSpPr txBox="1">
            <a:spLocks/>
          </p:cNvSpPr>
          <p:nvPr/>
        </p:nvSpPr>
        <p:spPr>
          <a:xfrm>
            <a:off x="719138" y="3988904"/>
            <a:ext cx="2328431" cy="2011846"/>
          </a:xfrm>
          <a:prstGeom prst="rect">
            <a:avLst/>
          </a:prstGeom>
        </p:spPr>
        <p:txBody>
          <a:bodyPr lIns="0" tIns="0" rIns="0" bIns="0"/>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4">
              <a:spcBef>
                <a:spcPts val="200"/>
              </a:spcBef>
              <a:spcAft>
                <a:spcPts val="200"/>
              </a:spcAft>
            </a:pPr>
            <a:r>
              <a:rPr lang="en-GB" sz="1600" dirty="0"/>
              <a:t>Lorem ipsum dolor </a:t>
            </a:r>
            <a:br>
              <a:rPr lang="en-GB" sz="1600" dirty="0"/>
            </a:br>
            <a:r>
              <a:rPr lang="en-GB" sz="1600" dirty="0"/>
              <a:t>sit amet consectetur</a:t>
            </a:r>
          </a:p>
          <a:p>
            <a:pPr lvl="2">
              <a:spcBef>
                <a:spcPts val="200"/>
              </a:spcBef>
              <a:spcAft>
                <a:spcPts val="200"/>
              </a:spcAft>
            </a:pPr>
            <a:br>
              <a:rPr lang="en-GB" sz="1400" dirty="0"/>
            </a:br>
            <a:r>
              <a:rPr lang="en-GB" sz="1400" dirty="0"/>
              <a:t>Adipiscing elit, sed do eiusmod tempor incididunt ut labore et dolore magna aliqua. Ut enim ad minim veniam, quis nostrud exercitation ullamco laboris nisi ut aliquip ex ea.</a:t>
            </a:r>
          </a:p>
        </p:txBody>
      </p:sp>
      <p:sp>
        <p:nvSpPr>
          <p:cNvPr id="8" name="Tijdelijke aanduiding voor tekst 3">
            <a:extLst>
              <a:ext uri="{FF2B5EF4-FFF2-40B4-BE49-F238E27FC236}">
                <a16:creationId xmlns:a16="http://schemas.microsoft.com/office/drawing/2014/main" id="{0CD38AB6-CEA2-F0F8-D174-8D380CE2F7D3}"/>
              </a:ext>
            </a:extLst>
          </p:cNvPr>
          <p:cNvSpPr txBox="1">
            <a:spLocks/>
          </p:cNvSpPr>
          <p:nvPr/>
        </p:nvSpPr>
        <p:spPr>
          <a:xfrm>
            <a:off x="3407569" y="3988904"/>
            <a:ext cx="2328431" cy="2011846"/>
          </a:xfrm>
          <a:prstGeom prst="rect">
            <a:avLst/>
          </a:prstGeom>
        </p:spPr>
        <p:txBody>
          <a:bodyPr lIns="0" tIns="0" rIns="0" bIns="0"/>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4">
              <a:spcBef>
                <a:spcPts val="200"/>
              </a:spcBef>
              <a:spcAft>
                <a:spcPts val="200"/>
              </a:spcAft>
            </a:pPr>
            <a:r>
              <a:rPr lang="en-GB" sz="1600" dirty="0"/>
              <a:t>Lorem ipsum dolor </a:t>
            </a:r>
            <a:br>
              <a:rPr lang="en-GB" sz="1600" dirty="0"/>
            </a:br>
            <a:r>
              <a:rPr lang="en-GB" sz="1600" dirty="0"/>
              <a:t>sit amet consectetur</a:t>
            </a:r>
          </a:p>
          <a:p>
            <a:pPr lvl="2">
              <a:spcBef>
                <a:spcPts val="200"/>
              </a:spcBef>
              <a:spcAft>
                <a:spcPts val="200"/>
              </a:spcAft>
            </a:pPr>
            <a:br>
              <a:rPr lang="en-GB" sz="1400" dirty="0"/>
            </a:br>
            <a:r>
              <a:rPr lang="en-GB" sz="1400" dirty="0"/>
              <a:t>Adipiscing elit, sed do eiusmod tempor incididunt ut labore et dolore magna aliqua. Ut enim ad minim veniam, quis nostrud exercitation ullamco laboris nisi ut aliquip ex ea.</a:t>
            </a:r>
          </a:p>
        </p:txBody>
      </p:sp>
      <p:sp>
        <p:nvSpPr>
          <p:cNvPr id="10" name="Tijdelijke aanduiding voor tekst 3">
            <a:extLst>
              <a:ext uri="{FF2B5EF4-FFF2-40B4-BE49-F238E27FC236}">
                <a16:creationId xmlns:a16="http://schemas.microsoft.com/office/drawing/2014/main" id="{EE32246C-B37D-4F35-8351-97A98BD71E68}"/>
              </a:ext>
            </a:extLst>
          </p:cNvPr>
          <p:cNvSpPr txBox="1">
            <a:spLocks/>
          </p:cNvSpPr>
          <p:nvPr/>
        </p:nvSpPr>
        <p:spPr>
          <a:xfrm>
            <a:off x="6452900" y="3988904"/>
            <a:ext cx="2328431" cy="2011846"/>
          </a:xfrm>
          <a:prstGeom prst="rect">
            <a:avLst/>
          </a:prstGeom>
        </p:spPr>
        <p:txBody>
          <a:bodyPr lIns="0" tIns="0" rIns="0" bIns="0"/>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4">
              <a:spcBef>
                <a:spcPts val="200"/>
              </a:spcBef>
              <a:spcAft>
                <a:spcPts val="200"/>
              </a:spcAft>
            </a:pPr>
            <a:r>
              <a:rPr lang="en-GB" sz="1600" dirty="0"/>
              <a:t>Lorem ipsum dolor </a:t>
            </a:r>
            <a:br>
              <a:rPr lang="en-GB" sz="1600" dirty="0"/>
            </a:br>
            <a:r>
              <a:rPr lang="en-GB" sz="1600" dirty="0"/>
              <a:t>sit amet consectetur</a:t>
            </a:r>
          </a:p>
          <a:p>
            <a:pPr lvl="2">
              <a:spcBef>
                <a:spcPts val="200"/>
              </a:spcBef>
              <a:spcAft>
                <a:spcPts val="200"/>
              </a:spcAft>
            </a:pPr>
            <a:br>
              <a:rPr lang="en-GB" sz="1400" dirty="0"/>
            </a:br>
            <a:r>
              <a:rPr lang="en-GB" sz="1400" dirty="0"/>
              <a:t>Adipiscing elit, sed do eiusmod tempor incididunt ut labore et dolore magna aliqua. Ut enim ad minim veniam, quis nostrud exercitation ullamco laboris nisi ut aliquip ex ea.</a:t>
            </a:r>
          </a:p>
        </p:txBody>
      </p:sp>
      <p:sp>
        <p:nvSpPr>
          <p:cNvPr id="11" name="Tijdelijke aanduiding voor tekst 3">
            <a:extLst>
              <a:ext uri="{FF2B5EF4-FFF2-40B4-BE49-F238E27FC236}">
                <a16:creationId xmlns:a16="http://schemas.microsoft.com/office/drawing/2014/main" id="{E0B161C0-D0FA-27E3-D6DB-2710E2B46401}"/>
              </a:ext>
            </a:extLst>
          </p:cNvPr>
          <p:cNvSpPr txBox="1">
            <a:spLocks/>
          </p:cNvSpPr>
          <p:nvPr/>
        </p:nvSpPr>
        <p:spPr>
          <a:xfrm>
            <a:off x="9141331" y="3988904"/>
            <a:ext cx="2328431" cy="2011846"/>
          </a:xfrm>
          <a:prstGeom prst="rect">
            <a:avLst/>
          </a:prstGeom>
        </p:spPr>
        <p:txBody>
          <a:bodyPr lIns="0" tIns="0" rIns="0" bIns="0"/>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4">
              <a:spcBef>
                <a:spcPts val="200"/>
              </a:spcBef>
              <a:spcAft>
                <a:spcPts val="200"/>
              </a:spcAft>
            </a:pPr>
            <a:r>
              <a:rPr lang="en-GB" sz="1600" dirty="0"/>
              <a:t>Lorem ipsum dolor </a:t>
            </a:r>
            <a:br>
              <a:rPr lang="en-GB" sz="1600" dirty="0"/>
            </a:br>
            <a:r>
              <a:rPr lang="en-GB" sz="1600" dirty="0"/>
              <a:t>sit amet consectetur</a:t>
            </a:r>
          </a:p>
          <a:p>
            <a:pPr lvl="2">
              <a:spcBef>
                <a:spcPts val="200"/>
              </a:spcBef>
              <a:spcAft>
                <a:spcPts val="200"/>
              </a:spcAft>
            </a:pPr>
            <a:br>
              <a:rPr lang="en-GB" sz="1400" dirty="0"/>
            </a:br>
            <a:r>
              <a:rPr lang="en-GB" sz="1400" dirty="0"/>
              <a:t>Adipiscing elit, sed do eiusmod tempor incididunt ut labore et dolore magna aliqua. Ut enim ad minim veniam, quis nostrud exercitation ullamco laboris nisi ut aliquip ex ea.</a:t>
            </a:r>
          </a:p>
        </p:txBody>
      </p:sp>
      <p:pic>
        <p:nvPicPr>
          <p:cNvPr id="12" name="image13.jpeg" descr="image13.jpeg">
            <a:extLst>
              <a:ext uri="{FF2B5EF4-FFF2-40B4-BE49-F238E27FC236}">
                <a16:creationId xmlns:a16="http://schemas.microsoft.com/office/drawing/2014/main" id="{92BBE089-92F2-C3E9-C900-00DCC0DE36A6}"/>
              </a:ext>
            </a:extLst>
          </p:cNvPr>
          <p:cNvPicPr>
            <a:picLocks noGrp="1" noChangeAspect="1"/>
          </p:cNvPicPr>
          <p:nvPr>
            <p:ph type="pic" sz="quarter" idx="14"/>
          </p:nvPr>
        </p:nvPicPr>
        <p:blipFill>
          <a:blip r:embed="rId2"/>
          <a:srcRect t="25039" b="25039"/>
          <a:stretch/>
        </p:blipFill>
        <p:spPr>
          <a:xfrm>
            <a:off x="0" y="0"/>
            <a:ext cx="6096000" cy="3429000"/>
          </a:xfrm>
          <a:ln w="12700" cap="flat">
            <a:noFill/>
            <a:miter lim="400000"/>
          </a:ln>
          <a:effectLst/>
        </p:spPr>
      </p:pic>
      <p:pic>
        <p:nvPicPr>
          <p:cNvPr id="13" name="image14.jpeg" descr="image14.jpeg">
            <a:extLst>
              <a:ext uri="{FF2B5EF4-FFF2-40B4-BE49-F238E27FC236}">
                <a16:creationId xmlns:a16="http://schemas.microsoft.com/office/drawing/2014/main" id="{C8B86856-DA6B-563A-ACD7-1C57022C0C3F}"/>
              </a:ext>
            </a:extLst>
          </p:cNvPr>
          <p:cNvPicPr>
            <a:picLocks noGrp="1" noChangeAspect="1"/>
          </p:cNvPicPr>
          <p:nvPr>
            <p:ph type="pic" sz="quarter" idx="15"/>
          </p:nvPr>
        </p:nvPicPr>
        <p:blipFill rotWithShape="1">
          <a:blip r:embed="rId3"/>
          <a:srcRect t="17444" b="17444"/>
          <a:stretch/>
        </p:blipFill>
        <p:spPr>
          <a:xfrm>
            <a:off x="6096000" y="0"/>
            <a:ext cx="6096000" cy="3429000"/>
          </a:xfrm>
          <a:ln w="12700" cap="flat">
            <a:noFill/>
            <a:miter lim="400000"/>
          </a:ln>
          <a:effectLst/>
        </p:spPr>
      </p:pic>
      <p:grpSp>
        <p:nvGrpSpPr>
          <p:cNvPr id="14" name="INSTRUCTION">
            <a:extLst>
              <a:ext uri="{FF2B5EF4-FFF2-40B4-BE49-F238E27FC236}">
                <a16:creationId xmlns:a16="http://schemas.microsoft.com/office/drawing/2014/main" id="{D643FBAA-25A9-B345-6102-6FC9B960314B}"/>
              </a:ext>
            </a:extLst>
          </p:cNvPr>
          <p:cNvGrpSpPr>
            <a:grpSpLocks noGrp="1" noUngrp="1" noRot="1" noMove="1" noResize="1"/>
          </p:cNvGrpSpPr>
          <p:nvPr/>
        </p:nvGrpSpPr>
        <p:grpSpPr>
          <a:xfrm>
            <a:off x="12377595" y="0"/>
            <a:ext cx="3693386" cy="5359349"/>
            <a:chOff x="-3786437" y="0"/>
            <a:chExt cx="3693386" cy="5359349"/>
          </a:xfrm>
        </p:grpSpPr>
        <p:sp>
          <p:nvSpPr>
            <p:cNvPr id="15" name="Rechthoek 14">
              <a:extLst>
                <a:ext uri="{FF2B5EF4-FFF2-40B4-BE49-F238E27FC236}">
                  <a16:creationId xmlns:a16="http://schemas.microsoft.com/office/drawing/2014/main" id="{36466E63-7071-4BFE-E01F-A6A041CD80B5}"/>
                </a:ext>
              </a:extLst>
            </p:cNvPr>
            <p:cNvSpPr>
              <a:spLocks noGrp="1" noRot="1" noMove="1" noResize="1" noEditPoints="1" noAdjustHandles="1" noChangeArrowheads="1" noChangeShapeType="1"/>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6" name="Ovaal 15">
              <a:extLst>
                <a:ext uri="{FF2B5EF4-FFF2-40B4-BE49-F238E27FC236}">
                  <a16:creationId xmlns:a16="http://schemas.microsoft.com/office/drawing/2014/main" id="{7B7CAF48-AF63-AA6D-3EF2-A9C0EA86621B}"/>
                </a:ext>
              </a:extLst>
            </p:cNvPr>
            <p:cNvSpPr>
              <a:spLocks noGrp="1" noRot="1" noMove="1" noResize="1" noEditPoints="1" noAdjustHandles="1" noChangeArrowheads="1" noChangeShapeType="1"/>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B49E92D1-8BF6-8EC2-D6FF-CF0AD21D5379}"/>
                </a:ext>
              </a:extLst>
            </p:cNvPr>
            <p:cNvSpPr>
              <a:spLocks noGrp="1" noRot="1" noMove="1" noResize="1" noEditPoints="1" noAdjustHandles="1" noChangeArrowheads="1" noChangeShapeType="1"/>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8" name="Ovaal 17">
              <a:extLst>
                <a:ext uri="{FF2B5EF4-FFF2-40B4-BE49-F238E27FC236}">
                  <a16:creationId xmlns:a16="http://schemas.microsoft.com/office/drawing/2014/main" id="{7F693207-165C-32D3-CCDC-DA65B14DC199}"/>
                </a:ext>
              </a:extLst>
            </p:cNvPr>
            <p:cNvSpPr>
              <a:spLocks noGrp="1" noRot="1" noMove="1" noResize="1" noEditPoints="1" noAdjustHandles="1" noChangeArrowheads="1" noChangeShapeType="1"/>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25492F3C-B05C-59D3-404D-EF8BC638BB1C}"/>
                </a:ext>
              </a:extLst>
            </p:cNvPr>
            <p:cNvSpPr>
              <a:spLocks noGrp="1" noRot="1" noMove="1" noResize="1" noEditPoints="1" noAdjustHandles="1" noChangeArrowheads="1" noChangeShapeType="1"/>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0" name="Rechthoek 19">
              <a:extLst>
                <a:ext uri="{FF2B5EF4-FFF2-40B4-BE49-F238E27FC236}">
                  <a16:creationId xmlns:a16="http://schemas.microsoft.com/office/drawing/2014/main" id="{F9ACC144-E5C7-D2B9-0317-BCB71EA244D6}"/>
                </a:ext>
              </a:extLst>
            </p:cNvPr>
            <p:cNvSpPr>
              <a:spLocks noGrp="1" noRot="1" noMove="1" noResize="1" noEditPoints="1" noAdjustHandles="1" noChangeArrowheads="1" noChangeShapeType="1"/>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21" name="Ovaal 20">
              <a:extLst>
                <a:ext uri="{FF2B5EF4-FFF2-40B4-BE49-F238E27FC236}">
                  <a16:creationId xmlns:a16="http://schemas.microsoft.com/office/drawing/2014/main" id="{DA5BC535-3E0B-280D-94C5-7860C524F81F}"/>
                </a:ext>
              </a:extLst>
            </p:cNvPr>
            <p:cNvSpPr>
              <a:spLocks noGrp="1" noRot="1" noMove="1" noResize="1" noEditPoints="1" noAdjustHandles="1" noChangeArrowheads="1" noChangeShapeType="1"/>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0B87B0B1-3933-6527-5658-0FC1799003F4}"/>
                </a:ext>
              </a:extLst>
            </p:cNvPr>
            <p:cNvSpPr>
              <a:spLocks noGrp="1" noRot="1" noMove="1" noResize="1" noEditPoints="1" noAdjustHandles="1" noChangeArrowheads="1" noChangeShapeType="1"/>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23" name="Ovaal 22">
              <a:extLst>
                <a:ext uri="{FF2B5EF4-FFF2-40B4-BE49-F238E27FC236}">
                  <a16:creationId xmlns:a16="http://schemas.microsoft.com/office/drawing/2014/main" id="{21A9F66A-B5F1-768E-F36B-79FF49CF2C39}"/>
                </a:ext>
              </a:extLst>
            </p:cNvPr>
            <p:cNvSpPr>
              <a:spLocks noGrp="1" noRot="1" noMove="1" noResize="1" noEditPoints="1" noAdjustHandles="1" noChangeArrowheads="1" noChangeShapeType="1"/>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4" name="Rechthoek 23">
              <a:extLst>
                <a:ext uri="{FF2B5EF4-FFF2-40B4-BE49-F238E27FC236}">
                  <a16:creationId xmlns:a16="http://schemas.microsoft.com/office/drawing/2014/main" id="{8F11386D-0FFD-CFCE-F22E-27B1967EFE32}"/>
                </a:ext>
              </a:extLst>
            </p:cNvPr>
            <p:cNvSpPr>
              <a:spLocks noGrp="1" noRot="1" noMove="1" noResize="1" noEditPoints="1" noAdjustHandles="1" noChangeArrowheads="1" noChangeShapeType="1"/>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5" name="Ovaal 24">
              <a:extLst>
                <a:ext uri="{FF2B5EF4-FFF2-40B4-BE49-F238E27FC236}">
                  <a16:creationId xmlns:a16="http://schemas.microsoft.com/office/drawing/2014/main" id="{F78644DF-F80A-55E7-66CD-08E42A5DB773}"/>
                </a:ext>
              </a:extLst>
            </p:cNvPr>
            <p:cNvSpPr>
              <a:spLocks noGrp="1" noRot="1" noMove="1" noResize="1" noEditPoints="1" noAdjustHandles="1" noChangeArrowheads="1" noChangeShapeType="1"/>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6" name="Rechthoek 25">
              <a:extLst>
                <a:ext uri="{FF2B5EF4-FFF2-40B4-BE49-F238E27FC236}">
                  <a16:creationId xmlns:a16="http://schemas.microsoft.com/office/drawing/2014/main" id="{88D83509-5620-E7D0-5B36-75EAE3BE4EF2}"/>
                </a:ext>
              </a:extLst>
            </p:cNvPr>
            <p:cNvSpPr>
              <a:spLocks noGrp="1" noRot="1" noMove="1" noResize="1" noEditPoints="1" noAdjustHandles="1" noChangeArrowheads="1" noChangeShapeType="1"/>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7" name="Ovaal 26">
              <a:extLst>
                <a:ext uri="{FF2B5EF4-FFF2-40B4-BE49-F238E27FC236}">
                  <a16:creationId xmlns:a16="http://schemas.microsoft.com/office/drawing/2014/main" id="{582F9241-2FBC-F93F-22E9-472C110F9DAF}"/>
                </a:ext>
              </a:extLst>
            </p:cNvPr>
            <p:cNvSpPr>
              <a:spLocks noGrp="1" noRot="1" noMove="1" noResize="1" noEditPoints="1" noAdjustHandles="1" noChangeArrowheads="1" noChangeShapeType="1"/>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8" name="Rechthoek 27">
              <a:extLst>
                <a:ext uri="{FF2B5EF4-FFF2-40B4-BE49-F238E27FC236}">
                  <a16:creationId xmlns:a16="http://schemas.microsoft.com/office/drawing/2014/main" id="{F05B4EA9-49E2-1028-75B0-34D6DD54321A}"/>
                </a:ext>
              </a:extLst>
            </p:cNvPr>
            <p:cNvSpPr>
              <a:spLocks noGrp="1" noRot="1" noMove="1" noResize="1" noEditPoints="1" noAdjustHandles="1" noChangeArrowheads="1" noChangeShapeType="1"/>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9" name="Ovaal 28">
              <a:extLst>
                <a:ext uri="{FF2B5EF4-FFF2-40B4-BE49-F238E27FC236}">
                  <a16:creationId xmlns:a16="http://schemas.microsoft.com/office/drawing/2014/main" id="{A0EE95FA-6CAE-BD58-A2F3-59D09C954D34}"/>
                </a:ext>
              </a:extLst>
            </p:cNvPr>
            <p:cNvSpPr>
              <a:spLocks noGrp="1" noRot="1" noMove="1" noResize="1" noEditPoints="1" noAdjustHandles="1" noChangeArrowheads="1" noChangeShapeType="1"/>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0" name="Rechthoek 29">
              <a:extLst>
                <a:ext uri="{FF2B5EF4-FFF2-40B4-BE49-F238E27FC236}">
                  <a16:creationId xmlns:a16="http://schemas.microsoft.com/office/drawing/2014/main" id="{9BC98797-F6F7-064D-632C-80E9417B456A}"/>
                </a:ext>
              </a:extLst>
            </p:cNvPr>
            <p:cNvSpPr>
              <a:spLocks noGrp="1" noRot="1" noMove="1" noResize="1" noEditPoints="1" noAdjustHandles="1" noChangeArrowheads="1" noChangeShapeType="1"/>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31" name="Ovaal 30">
              <a:extLst>
                <a:ext uri="{FF2B5EF4-FFF2-40B4-BE49-F238E27FC236}">
                  <a16:creationId xmlns:a16="http://schemas.microsoft.com/office/drawing/2014/main" id="{8E56FA01-57D3-CEF8-6950-05730588E853}"/>
                </a:ext>
              </a:extLst>
            </p:cNvPr>
            <p:cNvSpPr>
              <a:spLocks noGrp="1" noRot="1" noMove="1" noResize="1" noEditPoints="1" noAdjustHandles="1" noChangeArrowheads="1" noChangeShapeType="1"/>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D526907D-AB88-C1D5-B9E5-E5D6908A6E29}"/>
                </a:ext>
              </a:extLst>
            </p:cNvPr>
            <p:cNvSpPr>
              <a:spLocks noGrp="1" noRot="1" noMove="1" noResize="1" noEditPoints="1" noAdjustHandles="1" noChangeArrowheads="1" noChangeShapeType="1"/>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33" name="Ovaal 32">
              <a:extLst>
                <a:ext uri="{FF2B5EF4-FFF2-40B4-BE49-F238E27FC236}">
                  <a16:creationId xmlns:a16="http://schemas.microsoft.com/office/drawing/2014/main" id="{A5515807-719B-29AF-9F57-FEEAFAC71AEF}"/>
                </a:ext>
              </a:extLst>
            </p:cNvPr>
            <p:cNvSpPr>
              <a:spLocks noGrp="1" noRot="1" noMove="1" noResize="1" noEditPoints="1" noAdjustHandles="1" noChangeArrowheads="1" noChangeShapeType="1"/>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54CAEE6A-FDB7-F54E-C510-A97C3BD27335}"/>
                </a:ext>
              </a:extLst>
            </p:cNvPr>
            <p:cNvSpPr>
              <a:spLocks noGrp="1" noRot="1" noMove="1" noResize="1" noEditPoints="1" noAdjustHandles="1" noChangeArrowheads="1" noChangeShapeType="1"/>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5" name="Rechthoek 34">
              <a:extLst>
                <a:ext uri="{FF2B5EF4-FFF2-40B4-BE49-F238E27FC236}">
                  <a16:creationId xmlns:a16="http://schemas.microsoft.com/office/drawing/2014/main" id="{3C19756F-488C-D264-F913-B58C80757FE4}"/>
                </a:ext>
              </a:extLst>
            </p:cNvPr>
            <p:cNvSpPr>
              <a:spLocks noGrp="1" noRot="1" noMove="1" noResize="1" noEditPoints="1" noAdjustHandles="1" noChangeArrowheads="1" noChangeShapeType="1"/>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6" name="ICOON_info">
              <a:extLst>
                <a:ext uri="{FF2B5EF4-FFF2-40B4-BE49-F238E27FC236}">
                  <a16:creationId xmlns:a16="http://schemas.microsoft.com/office/drawing/2014/main" id="{55D38931-9A29-2DD6-7F02-1FB060502B61}"/>
                </a:ext>
              </a:extLst>
            </p:cNvPr>
            <p:cNvGrpSpPr>
              <a:grpSpLocks noGrp="1" noUngrp="1" noRot="1" noMove="1" noResize="1"/>
            </p:cNvGrpSpPr>
            <p:nvPr userDrawn="1"/>
          </p:nvGrpSpPr>
          <p:grpSpPr>
            <a:xfrm>
              <a:off x="-376736" y="4400186"/>
              <a:ext cx="283685" cy="283685"/>
              <a:chOff x="-510741" y="5913713"/>
              <a:chExt cx="267555" cy="267555"/>
            </a:xfrm>
          </p:grpSpPr>
          <p:sp>
            <p:nvSpPr>
              <p:cNvPr id="84" name="Ovaal 83">
                <a:extLst>
                  <a:ext uri="{FF2B5EF4-FFF2-40B4-BE49-F238E27FC236}">
                    <a16:creationId xmlns:a16="http://schemas.microsoft.com/office/drawing/2014/main" id="{99AD9696-EBA9-A934-2167-72C3FB09FAC8}"/>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5" name="Graphic 163" descr="Informatie">
                <a:extLst>
                  <a:ext uri="{FF2B5EF4-FFF2-40B4-BE49-F238E27FC236}">
                    <a16:creationId xmlns:a16="http://schemas.microsoft.com/office/drawing/2014/main" id="{50D6E5DD-0FF1-CD84-999B-039EF3BCE950}"/>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0D4833F4-AD6C-42C3-3446-0375404DAC00}"/>
                </a:ext>
              </a:extLst>
            </p:cNvPr>
            <p:cNvGrpSpPr>
              <a:grpSpLocks noGrp="1" noUngrp="1" noRot="1" noMove="1" noResize="1"/>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B7CA8CF8-4376-2753-5A5B-180F5A2F3CD5}"/>
                  </a:ext>
                </a:extLst>
              </p:cNvPr>
              <p:cNvSpPr>
                <a:spLocks noGrp="1" noRot="1" noMove="1" noResize="1" noEditPoints="1" noAdjustHandles="1" noChangeArrowheads="1" noChangeShapeType="1"/>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5" name="Rechthoek 44">
                <a:extLst>
                  <a:ext uri="{FF2B5EF4-FFF2-40B4-BE49-F238E27FC236}">
                    <a16:creationId xmlns:a16="http://schemas.microsoft.com/office/drawing/2014/main" id="{8EB54A4D-69EC-2892-2A38-FB8F7F422BB2}"/>
                  </a:ext>
                </a:extLst>
              </p:cNvPr>
              <p:cNvSpPr>
                <a:spLocks noGrp="1" noRot="1" noMove="1" noResize="1" noEditPoints="1" noAdjustHandles="1" noChangeArrowheads="1" noChangeShapeType="1"/>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FC639779-2A0D-AD70-959F-140CFFA25875}"/>
                  </a:ext>
                </a:extLst>
              </p:cNvPr>
              <p:cNvGrpSpPr>
                <a:grpSpLocks noGrp="1" noUngrp="1" noRot="1" noMove="1" noResize="1"/>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F335ADE1-CA6B-F74D-139B-827D0642390E}"/>
                    </a:ext>
                  </a:extLst>
                </p:cNvPr>
                <p:cNvGrpSpPr>
                  <a:grpSpLocks noGrp="1" noUngrp="1" noRot="1" noMove="1" noResize="1"/>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ABDC7BBC-C8C8-F6EC-A000-6846BBF9803C}"/>
                      </a:ext>
                    </a:extLst>
                  </p:cNvPr>
                  <p:cNvCxnSpPr>
                    <a:cxnSpLocks noGrp="1" noRot="1" noMove="1" noResize="1" noEditPoints="1" noAdjustHandles="1" noChangeArrowheads="1" noChangeShapeType="1"/>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E0C74A47-F1A5-D342-C5BF-58658531D1E0}"/>
                      </a:ext>
                    </a:extLst>
                  </p:cNvPr>
                  <p:cNvCxnSpPr>
                    <a:cxnSpLocks noGrp="1" noRot="1" noMove="1" noResize="1" noEditPoints="1" noAdjustHandles="1" noChangeArrowheads="1" noChangeShapeType="1"/>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AF87495B-BEEB-667B-DEB3-D37EC715B27E}"/>
                      </a:ext>
                    </a:extLst>
                  </p:cNvPr>
                  <p:cNvCxnSpPr>
                    <a:cxnSpLocks noGrp="1" noRot="1" noMove="1" noResize="1" noEditPoints="1" noAdjustHandles="1" noChangeArrowheads="1" noChangeShapeType="1"/>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326C67B0-7991-C5FC-373B-9235046EC634}"/>
                      </a:ext>
                    </a:extLst>
                  </p:cNvPr>
                  <p:cNvCxnSpPr>
                    <a:cxnSpLocks noGrp="1" noRot="1" noMove="1" noResize="1" noEditPoints="1" noAdjustHandles="1" noChangeArrowheads="1" noChangeShapeType="1"/>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E11501FE-E6F8-0546-563C-2FD605DB1C84}"/>
                      </a:ext>
                    </a:extLst>
                  </p:cNvPr>
                  <p:cNvCxnSpPr>
                    <a:cxnSpLocks noGrp="1" noRot="1" noMove="1" noResize="1" noEditPoints="1" noAdjustHandles="1" noChangeArrowheads="1" noChangeShapeType="1"/>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BA2A46F4-18EC-F2C0-EB60-48026CB69ED2}"/>
                    </a:ext>
                  </a:extLst>
                </p:cNvPr>
                <p:cNvSpPr>
                  <a:spLocks noGrp="1" noRot="1" noMove="1" noResize="1" noEditPoints="1" noAdjustHandles="1" noChangeArrowheads="1" noChangeShapeType="1"/>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FB3DC648-9017-5237-6E5D-4C20865C8726}"/>
                  </a:ext>
                </a:extLst>
              </p:cNvPr>
              <p:cNvGrpSpPr>
                <a:grpSpLocks noGrp="1" noUngrp="1" noRot="1" noMove="1" noResize="1"/>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50E3AA4B-F25E-623F-1394-A63F61CED461}"/>
                    </a:ext>
                  </a:extLst>
                </p:cNvPr>
                <p:cNvGrpSpPr>
                  <a:grpSpLocks noGrp="1" noUngrp="1" noRot="1" noMove="1" noResize="1"/>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C2A0410D-08FE-6843-5430-B661CB000A3E}"/>
                      </a:ext>
                    </a:extLst>
                  </p:cNvPr>
                  <p:cNvCxnSpPr>
                    <a:cxnSpLocks noGrp="1" noRot="1" noMove="1" noResize="1" noEditPoints="1" noAdjustHandles="1" noChangeArrowheads="1" noChangeShapeType="1"/>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23FA41D-6700-AF5E-40AB-3AE439428D3B}"/>
                      </a:ext>
                    </a:extLst>
                  </p:cNvPr>
                  <p:cNvCxnSpPr>
                    <a:cxnSpLocks noGrp="1" noRot="1" noMove="1" noResize="1" noEditPoints="1" noAdjustHandles="1" noChangeArrowheads="1" noChangeShapeType="1"/>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74418623-F3EC-935A-10B1-8660E94C5C1F}"/>
                      </a:ext>
                    </a:extLst>
                  </p:cNvPr>
                  <p:cNvCxnSpPr>
                    <a:cxnSpLocks noGrp="1" noRot="1" noMove="1" noResize="1" noEditPoints="1" noAdjustHandles="1" noChangeArrowheads="1" noChangeShapeType="1"/>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F9135E85-5559-8B08-D0AC-AB1C1153E439}"/>
                      </a:ext>
                    </a:extLst>
                  </p:cNvPr>
                  <p:cNvCxnSpPr>
                    <a:cxnSpLocks noGrp="1" noRot="1" noMove="1" noResize="1" noEditPoints="1" noAdjustHandles="1" noChangeArrowheads="1" noChangeShapeType="1"/>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51502A9B-66EE-9355-2275-8AF15B689F2E}"/>
                      </a:ext>
                    </a:extLst>
                  </p:cNvPr>
                  <p:cNvCxnSpPr>
                    <a:cxnSpLocks noGrp="1" noRot="1" noMove="1" noResize="1" noEditPoints="1" noAdjustHandles="1" noChangeArrowheads="1" noChangeShapeType="1"/>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4A2307F2-9B95-433A-B149-5C48A7962045}"/>
                    </a:ext>
                  </a:extLst>
                </p:cNvPr>
                <p:cNvSpPr>
                  <a:spLocks noGrp="1" noRot="1" noMove="1" noResize="1" noEditPoints="1" noAdjustHandles="1" noChangeArrowheads="1" noChangeShapeType="1"/>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A3F4C99F-9F3C-8D0A-F4DE-EA01F0CB24D6}"/>
                  </a:ext>
                </a:extLst>
              </p:cNvPr>
              <p:cNvCxnSpPr>
                <a:cxnSpLocks noGrp="1" noRot="1" noMove="1" noResize="1" noEditPoints="1" noAdjustHandles="1" noChangeArrowheads="1" noChangeShapeType="1"/>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380BCCC0-C712-5C32-2CC4-3B0EAD3495B3}"/>
                  </a:ext>
                </a:extLst>
              </p:cNvPr>
              <p:cNvCxnSpPr>
                <a:cxnSpLocks noGrp="1" noRot="1" noMove="1" noResize="1" noEditPoints="1" noAdjustHandles="1" noChangeArrowheads="1" noChangeShapeType="1"/>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DB63BE85-DEB7-8E4A-4DFE-B303ED074D8D}"/>
                  </a:ext>
                </a:extLst>
              </p:cNvPr>
              <p:cNvSpPr>
                <a:spLocks noGrp="1" noRot="1" noMove="1" noResize="1" noEditPoints="1" noAdjustHandles="1" noChangeArrowheads="1" noChangeShapeType="1"/>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1" name="Rechthoek 50">
                <a:extLst>
                  <a:ext uri="{FF2B5EF4-FFF2-40B4-BE49-F238E27FC236}">
                    <a16:creationId xmlns:a16="http://schemas.microsoft.com/office/drawing/2014/main" id="{45124308-A9D8-4845-6D80-EB22A218E9A5}"/>
                  </a:ext>
                </a:extLst>
              </p:cNvPr>
              <p:cNvSpPr>
                <a:spLocks noGrp="1" noRot="1" noMove="1" noResize="1" noEditPoints="1" noAdjustHandles="1" noChangeArrowheads="1" noChangeShapeType="1"/>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2" name="Groep 51">
                <a:extLst>
                  <a:ext uri="{FF2B5EF4-FFF2-40B4-BE49-F238E27FC236}">
                    <a16:creationId xmlns:a16="http://schemas.microsoft.com/office/drawing/2014/main" id="{E9B2DEB9-D52B-A9AF-915E-602945FB4627}"/>
                  </a:ext>
                </a:extLst>
              </p:cNvPr>
              <p:cNvGrpSpPr>
                <a:grpSpLocks noGrp="1" noUngrp="1" noRot="1" noMove="1" noResize="1"/>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A9AB49BE-9245-7762-C544-C81BEFCD4669}"/>
                    </a:ext>
                  </a:extLst>
                </p:cNvPr>
                <p:cNvSpPr>
                  <a:spLocks noGrp="1" noRot="1" noMove="1" noResize="1" noEditPoints="1" noAdjustHandles="1" noChangeArrowheads="1" noChangeShapeType="1"/>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0FC0FE72-6CCF-D4C6-949A-CE5C624E6CC7}"/>
                    </a:ext>
                  </a:extLst>
                </p:cNvPr>
                <p:cNvGrpSpPr>
                  <a:grpSpLocks noGrp="1" noUngrp="1" noRot="1" noMove="1" noResize="1"/>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4CA97E4B-9BD2-B1F5-A8D4-8A4D12786A26}"/>
                      </a:ext>
                    </a:extLst>
                  </p:cNvPr>
                  <p:cNvCxnSpPr>
                    <a:cxnSpLocks noGrp="1" noRot="1" noMove="1" noResize="1" noEditPoints="1" noAdjustHandles="1" noChangeArrowheads="1" noChangeShapeType="1"/>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D4974CF-306A-E364-9936-3CB217C22D0C}"/>
                      </a:ext>
                    </a:extLst>
                  </p:cNvPr>
                  <p:cNvCxnSpPr>
                    <a:cxnSpLocks noGrp="1" noRot="1" noMove="1" noResize="1" noEditPoints="1" noAdjustHandles="1" noChangeArrowheads="1" noChangeShapeType="1"/>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AC7DC833-C95B-1473-0E46-1637E6A6A781}"/>
                      </a:ext>
                    </a:extLst>
                  </p:cNvPr>
                  <p:cNvCxnSpPr>
                    <a:cxnSpLocks noGrp="1" noRot="1" noMove="1" noResize="1" noEditPoints="1" noAdjustHandles="1" noChangeArrowheads="1" noChangeShapeType="1"/>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84EBD90A-A83C-22B9-B8D3-F295E2E5EE38}"/>
                      </a:ext>
                    </a:extLst>
                  </p:cNvPr>
                  <p:cNvCxnSpPr>
                    <a:cxnSpLocks noGrp="1" noRot="1" noMove="1" noResize="1" noEditPoints="1" noAdjustHandles="1" noChangeArrowheads="1" noChangeShapeType="1"/>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A61826A6-8399-CBDC-9C98-27EB70C882FF}"/>
                      </a:ext>
                    </a:extLst>
                  </p:cNvPr>
                  <p:cNvCxnSpPr>
                    <a:cxnSpLocks noGrp="1" noRot="1" noMove="1" noResize="1" noEditPoints="1" noAdjustHandles="1" noChangeArrowheads="1" noChangeShapeType="1"/>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E190603F-FD0E-E504-5969-37C61C9809BA}"/>
                    </a:ext>
                  </a:extLst>
                </p:cNvPr>
                <p:cNvSpPr>
                  <a:spLocks noGrp="1" noRot="1" noMove="1" noResize="1" noEditPoints="1" noAdjustHandles="1" noChangeArrowheads="1" noChangeShapeType="1"/>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B882C36B-542F-8496-5558-1BABC3E17515}"/>
                  </a:ext>
                </a:extLst>
              </p:cNvPr>
              <p:cNvGrpSpPr>
                <a:grpSpLocks noGrp="1" noUngrp="1" noRot="1" noMove="1" noResize="1"/>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3B5352CC-A3E3-A453-E50E-5CACF29B7C56}"/>
                    </a:ext>
                  </a:extLst>
                </p:cNvPr>
                <p:cNvSpPr>
                  <a:spLocks noGrp="1" noRot="1" noMove="1" noResize="1" noEditPoints="1" noAdjustHandles="1" noChangeArrowheads="1" noChangeShapeType="1"/>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091898D8-3F2A-F4C6-8CBB-83A1CAA25ECE}"/>
                    </a:ext>
                  </a:extLst>
                </p:cNvPr>
                <p:cNvGrpSpPr>
                  <a:grpSpLocks noGrp="1" noUngrp="1" noRot="1" noMove="1" noResize="1"/>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3F6BB2EF-083D-5792-09D3-74B6666C8FC4}"/>
                      </a:ext>
                    </a:extLst>
                  </p:cNvPr>
                  <p:cNvCxnSpPr>
                    <a:cxnSpLocks noGrp="1" noRot="1" noMove="1" noResize="1" noEditPoints="1" noAdjustHandles="1" noChangeArrowheads="1" noChangeShapeType="1"/>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112437B-25CE-E16B-71F0-A561DC3C1529}"/>
                      </a:ext>
                    </a:extLst>
                  </p:cNvPr>
                  <p:cNvCxnSpPr>
                    <a:cxnSpLocks noGrp="1" noRot="1" noMove="1" noResize="1" noEditPoints="1" noAdjustHandles="1" noChangeArrowheads="1" noChangeShapeType="1"/>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370E2C54-3BC4-EFD0-5146-8B7F4B5FBCAE}"/>
                      </a:ext>
                    </a:extLst>
                  </p:cNvPr>
                  <p:cNvCxnSpPr>
                    <a:cxnSpLocks noGrp="1" noRot="1" noMove="1" noResize="1" noEditPoints="1" noAdjustHandles="1" noChangeArrowheads="1" noChangeShapeType="1"/>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0564A94E-0FD9-7452-2AE7-C1CBACA90FFF}"/>
                      </a:ext>
                    </a:extLst>
                  </p:cNvPr>
                  <p:cNvCxnSpPr>
                    <a:cxnSpLocks noGrp="1" noRot="1" noMove="1" noResize="1" noEditPoints="1" noAdjustHandles="1" noChangeArrowheads="1" noChangeShapeType="1"/>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5258AE86-72F0-6447-C75E-02124F83DB92}"/>
                      </a:ext>
                    </a:extLst>
                  </p:cNvPr>
                  <p:cNvCxnSpPr>
                    <a:cxnSpLocks noGrp="1" noRot="1" noMove="1" noResize="1" noEditPoints="1" noAdjustHandles="1" noChangeArrowheads="1" noChangeShapeType="1"/>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F51243DA-DCA9-15DC-9482-CE48A6D5FA04}"/>
                    </a:ext>
                  </a:extLst>
                </p:cNvPr>
                <p:cNvSpPr>
                  <a:spLocks noGrp="1" noRot="1" noMove="1" noResize="1" noEditPoints="1" noAdjustHandles="1" noChangeArrowheads="1" noChangeShapeType="1"/>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121C5F98-77AB-EF58-014F-727F887D8BC2}"/>
                </a:ext>
              </a:extLst>
            </p:cNvPr>
            <p:cNvGrpSpPr>
              <a:grpSpLocks noGrp="1" noUngrp="1" noRot="1" noMove="1" noResize="1"/>
            </p:cNvGrpSpPr>
            <p:nvPr userDrawn="1"/>
          </p:nvGrpSpPr>
          <p:grpSpPr>
            <a:xfrm>
              <a:off x="-938434" y="4663037"/>
              <a:ext cx="627798" cy="576693"/>
              <a:chOff x="-1753862" y="6112775"/>
              <a:chExt cx="759635" cy="697798"/>
            </a:xfrm>
          </p:grpSpPr>
          <p:grpSp>
            <p:nvGrpSpPr>
              <p:cNvPr id="39" name="Inspireren">
                <a:extLst>
                  <a:ext uri="{FF2B5EF4-FFF2-40B4-BE49-F238E27FC236}">
                    <a16:creationId xmlns:a16="http://schemas.microsoft.com/office/drawing/2014/main" id="{57863453-D5C1-51D5-3286-1F28D0278B5A}"/>
                  </a:ext>
                </a:extLst>
              </p:cNvPr>
              <p:cNvGrpSpPr>
                <a:grpSpLocks noGrp="1" noUngrp="1" noRot="1" noChangeAspect="1" noMove="1" noResize="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FC682DC7-9B36-C0B6-BD10-2985F5858B87}"/>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2" name="Freeform 13">
                  <a:extLst>
                    <a:ext uri="{FF2B5EF4-FFF2-40B4-BE49-F238E27FC236}">
                      <a16:creationId xmlns:a16="http://schemas.microsoft.com/office/drawing/2014/main" id="{6A6C0552-58E8-D30C-7404-FAAE4B37E60B}"/>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3" name="Freeform 14">
                  <a:extLst>
                    <a:ext uri="{FF2B5EF4-FFF2-40B4-BE49-F238E27FC236}">
                      <a16:creationId xmlns:a16="http://schemas.microsoft.com/office/drawing/2014/main" id="{C62E4A28-B200-4BBB-2C07-DD6F12F0698C}"/>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0" name="Tekstvak 39">
                <a:extLst>
                  <a:ext uri="{FF2B5EF4-FFF2-40B4-BE49-F238E27FC236}">
                    <a16:creationId xmlns:a16="http://schemas.microsoft.com/office/drawing/2014/main" id="{2A9F3EF8-A902-D470-0256-374FEDA76E77}"/>
                  </a:ext>
                </a:extLst>
              </p:cNvPr>
              <p:cNvSpPr txBox="1">
                <a:spLocks noGrp="1" noRot="1" noMove="1" noResize="1" noEditPoints="1" noAdjustHandles="1" noChangeArrowheads="1" noChangeShapeType="1"/>
              </p:cNvSpPr>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238098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453572DC-1677-80E4-505B-3F464F1A19AC}"/>
              </a:ext>
            </a:extLst>
          </p:cNvPr>
          <p:cNvSpPr>
            <a:spLocks noGrp="1"/>
          </p:cNvSpPr>
          <p:nvPr>
            <p:ph type="title"/>
          </p:nvPr>
        </p:nvSpPr>
        <p:spPr>
          <a:xfrm>
            <a:off x="0" y="-429019"/>
            <a:ext cx="1449115" cy="276999"/>
          </a:xfrm>
        </p:spPr>
        <p:txBody>
          <a:bodyPr/>
          <a:lstStyle/>
          <a:p>
            <a:r>
              <a:rPr lang="en-GB" dirty="0"/>
              <a:t>Document #5</a:t>
            </a:r>
          </a:p>
        </p:txBody>
      </p:sp>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0"/>
          </p:nvPr>
        </p:nvSpPr>
        <p:spPr>
          <a:xfrm>
            <a:off x="10146569" y="6405669"/>
            <a:ext cx="766235" cy="184666"/>
          </a:xfrm>
        </p:spPr>
        <p:txBody>
          <a:bodyPr/>
          <a:lstStyle/>
          <a:p>
            <a:fld id="{B0DB3253-0AC9-421C-B60F-330E001B010A}" type="datetime1">
              <a:rPr lang="nl-NL" smtClean="0"/>
              <a:t>4-4-2024</a:t>
            </a:fld>
            <a:endParaRPr lang="en-GB" dirty="0"/>
          </a:p>
        </p:txBody>
      </p:sp>
      <p:sp>
        <p:nvSpPr>
          <p:cNvPr id="2" name="Tijdelijke aanduiding voor dianummer 1">
            <a:extLst>
              <a:ext uri="{FF2B5EF4-FFF2-40B4-BE49-F238E27FC236}">
                <a16:creationId xmlns:a16="http://schemas.microsoft.com/office/drawing/2014/main" id="{334B19F8-414E-B20B-C0D4-5C8F37DB05B6}"/>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44</a:t>
            </a:fld>
            <a:endParaRPr lang="en-GB" dirty="0"/>
          </a:p>
        </p:txBody>
      </p:sp>
      <p:pic>
        <p:nvPicPr>
          <p:cNvPr id="7" name="image12.jpeg" descr="image12.jpeg">
            <a:extLst>
              <a:ext uri="{FF2B5EF4-FFF2-40B4-BE49-F238E27FC236}">
                <a16:creationId xmlns:a16="http://schemas.microsoft.com/office/drawing/2014/main" id="{3E40F38A-23E7-DB2D-9AC9-B30F135D10AF}"/>
              </a:ext>
            </a:extLst>
          </p:cNvPr>
          <p:cNvPicPr>
            <a:picLocks noGrp="1" noChangeAspect="1"/>
          </p:cNvPicPr>
          <p:nvPr>
            <p:ph type="pic" sz="quarter" idx="15"/>
          </p:nvPr>
        </p:nvPicPr>
        <p:blipFill rotWithShape="1">
          <a:blip r:embed="rId2"/>
          <a:srcRect t="18779" b="36825"/>
          <a:stretch/>
        </p:blipFill>
        <p:spPr>
          <a:xfrm>
            <a:off x="3817938" y="719138"/>
            <a:ext cx="7651750" cy="5281612"/>
          </a:xfrm>
          <a:ln w="12700" cap="flat">
            <a:noFill/>
            <a:miter lim="400000"/>
          </a:ln>
          <a:effectLst/>
        </p:spPr>
      </p:pic>
      <p:sp>
        <p:nvSpPr>
          <p:cNvPr id="6" name="Tijdelijke aanduiding voor tekst 3">
            <a:extLst>
              <a:ext uri="{FF2B5EF4-FFF2-40B4-BE49-F238E27FC236}">
                <a16:creationId xmlns:a16="http://schemas.microsoft.com/office/drawing/2014/main" id="{D723DD7F-7A91-DEE6-1D0D-35EC47BFBA5C}"/>
              </a:ext>
            </a:extLst>
          </p:cNvPr>
          <p:cNvSpPr txBox="1">
            <a:spLocks/>
          </p:cNvSpPr>
          <p:nvPr/>
        </p:nvSpPr>
        <p:spPr>
          <a:xfrm>
            <a:off x="719138" y="1382140"/>
            <a:ext cx="4131158" cy="3955607"/>
          </a:xfrm>
          <a:prstGeom prst="rect">
            <a:avLst/>
          </a:prstGeom>
          <a:solidFill>
            <a:schemeClr val="accent1"/>
          </a:solidFill>
        </p:spPr>
        <p:txBody>
          <a:bodyPr lIns="360000" tIns="360000" rIns="360000" bIns="360000" anchor="ctr" anchorCtr="0">
            <a:spAutoFit/>
          </a:bodyPr>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3">
              <a:spcBef>
                <a:spcPts val="200"/>
              </a:spcBef>
              <a:spcAft>
                <a:spcPts val="200"/>
              </a:spcAft>
            </a:pPr>
            <a:r>
              <a:rPr lang="en-GB" sz="3400" dirty="0">
                <a:solidFill>
                  <a:schemeClr val="bg1"/>
                </a:solidFill>
              </a:rPr>
              <a:t>Document #5</a:t>
            </a:r>
          </a:p>
          <a:p>
            <a:pPr lvl="4">
              <a:spcBef>
                <a:spcPts val="200"/>
              </a:spcBef>
              <a:spcAft>
                <a:spcPts val="200"/>
              </a:spcAft>
            </a:pPr>
            <a:endParaRPr lang="en-GB" sz="1600" dirty="0">
              <a:solidFill>
                <a:schemeClr val="tx2"/>
              </a:solidFill>
            </a:endParaRPr>
          </a:p>
          <a:p>
            <a:pPr lvl="4">
              <a:spcBef>
                <a:spcPts val="200"/>
              </a:spcBef>
              <a:spcAft>
                <a:spcPts val="200"/>
              </a:spcAft>
            </a:pPr>
            <a:r>
              <a:rPr lang="en-GB" sz="1600" dirty="0">
                <a:solidFill>
                  <a:schemeClr val="tx2"/>
                </a:solidFill>
              </a:rPr>
              <a:t>Lorem ipsum </a:t>
            </a:r>
            <a:r>
              <a:rPr lang="en-GB" sz="1600" dirty="0" err="1">
                <a:solidFill>
                  <a:schemeClr val="tx2"/>
                </a:solidFill>
              </a:rPr>
              <a:t>dolor</a:t>
            </a:r>
            <a:r>
              <a:rPr lang="en-GB" sz="1600" dirty="0">
                <a:solidFill>
                  <a:schemeClr val="tx2"/>
                </a:solidFill>
              </a:rPr>
              <a:t> </a:t>
            </a:r>
            <a:br>
              <a:rPr lang="en-GB" sz="1600" dirty="0">
                <a:solidFill>
                  <a:schemeClr val="tx2"/>
                </a:solidFill>
              </a:rPr>
            </a:br>
            <a:r>
              <a:rPr lang="en-GB" sz="1600" dirty="0">
                <a:solidFill>
                  <a:schemeClr val="tx2"/>
                </a:solidFill>
              </a:rPr>
              <a:t>sit </a:t>
            </a:r>
            <a:r>
              <a:rPr lang="en-GB" sz="1600" dirty="0" err="1">
                <a:solidFill>
                  <a:schemeClr val="tx2"/>
                </a:solidFill>
              </a:rPr>
              <a:t>amet</a:t>
            </a:r>
            <a:r>
              <a:rPr lang="en-GB" sz="1600" dirty="0">
                <a:solidFill>
                  <a:schemeClr val="tx2"/>
                </a:solidFill>
              </a:rPr>
              <a:t> </a:t>
            </a:r>
            <a:r>
              <a:rPr lang="en-GB" sz="1600" dirty="0" err="1">
                <a:solidFill>
                  <a:schemeClr val="tx2"/>
                </a:solidFill>
              </a:rPr>
              <a:t>consectetur</a:t>
            </a:r>
            <a:endParaRPr lang="en-GB" sz="1600" dirty="0">
              <a:solidFill>
                <a:schemeClr val="tx2"/>
              </a:solidFill>
            </a:endParaRPr>
          </a:p>
          <a:p>
            <a:pPr lvl="2">
              <a:spcBef>
                <a:spcPts val="200"/>
              </a:spcBef>
              <a:spcAft>
                <a:spcPts val="200"/>
              </a:spcAft>
            </a:pPr>
            <a:br>
              <a:rPr lang="en-GB" sz="1400" dirty="0">
                <a:solidFill>
                  <a:schemeClr val="bg1"/>
                </a:solidFill>
              </a:rPr>
            </a:br>
            <a:r>
              <a:rPr lang="en-GB" sz="1400" dirty="0">
                <a:solidFill>
                  <a:schemeClr val="bg1"/>
                </a:solidFill>
              </a:rPr>
              <a:t>Adipiscing elit, sed do eiusmod tempor incididunt ut labore et dolore magna aliqua. Ut enim ad minim veniam, quis nostrud exercitation ullamco laboris nisi ut aliquip ex ea commodo consequat. </a:t>
            </a:r>
            <a:br>
              <a:rPr lang="en-GB" sz="1400" dirty="0">
                <a:solidFill>
                  <a:schemeClr val="bg1"/>
                </a:solidFill>
              </a:rPr>
            </a:br>
            <a:br>
              <a:rPr lang="en-GB" sz="1400" dirty="0">
                <a:solidFill>
                  <a:schemeClr val="bg1"/>
                </a:solidFill>
              </a:rPr>
            </a:br>
            <a:r>
              <a:rPr lang="en-GB" sz="1400" dirty="0">
                <a:solidFill>
                  <a:schemeClr val="bg1"/>
                </a:solidFill>
              </a:rPr>
              <a:t>Duis aute irure dolor in reprehenderit in voluptate velit esse cillum dolore eu fugiat nulla pariatur.</a:t>
            </a:r>
          </a:p>
        </p:txBody>
      </p:sp>
      <p:grpSp>
        <p:nvGrpSpPr>
          <p:cNvPr id="13" name="INSTRUCTION">
            <a:extLst>
              <a:ext uri="{FF2B5EF4-FFF2-40B4-BE49-F238E27FC236}">
                <a16:creationId xmlns:a16="http://schemas.microsoft.com/office/drawing/2014/main" id="{A6BC1582-39D1-73E2-02BA-89E9BDD4B4D0}"/>
              </a:ext>
            </a:extLst>
          </p:cNvPr>
          <p:cNvGrpSpPr>
            <a:grpSpLocks noGrp="1" noUngrp="1" noRot="1" noMove="1" noResize="1"/>
          </p:cNvGrpSpPr>
          <p:nvPr/>
        </p:nvGrpSpPr>
        <p:grpSpPr>
          <a:xfrm>
            <a:off x="-3786437" y="0"/>
            <a:ext cx="3693386" cy="5359349"/>
            <a:chOff x="-3786437" y="0"/>
            <a:chExt cx="3693386" cy="5359349"/>
          </a:xfrm>
        </p:grpSpPr>
        <p:sp>
          <p:nvSpPr>
            <p:cNvPr id="14" name="Rechthoek 13">
              <a:extLst>
                <a:ext uri="{FF2B5EF4-FFF2-40B4-BE49-F238E27FC236}">
                  <a16:creationId xmlns:a16="http://schemas.microsoft.com/office/drawing/2014/main" id="{C9D86B4C-1D76-5207-9ACF-3222E5086112}"/>
                </a:ext>
              </a:extLst>
            </p:cNvPr>
            <p:cNvSpPr>
              <a:spLocks noGrp="1" noRot="1" noMove="1" noResize="1" noEditPoints="1" noAdjustHandles="1" noChangeArrowheads="1" noChangeShapeType="1"/>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5" name="Rechthoek 14">
              <a:extLst>
                <a:ext uri="{FF2B5EF4-FFF2-40B4-BE49-F238E27FC236}">
                  <a16:creationId xmlns:a16="http://schemas.microsoft.com/office/drawing/2014/main" id="{1C748648-D979-8E05-35DC-2FCE09A59FC3}"/>
                </a:ext>
              </a:extLst>
            </p:cNvPr>
            <p:cNvSpPr>
              <a:spLocks noGrp="1" noRot="1" noMove="1" noResize="1" noEditPoints="1" noAdjustHandles="1" noChangeArrowheads="1" noChangeShapeType="1"/>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6" name="Ovaal 15">
              <a:extLst>
                <a:ext uri="{FF2B5EF4-FFF2-40B4-BE49-F238E27FC236}">
                  <a16:creationId xmlns:a16="http://schemas.microsoft.com/office/drawing/2014/main" id="{EADA459A-945B-D987-1549-1A7CBB06032C}"/>
                </a:ext>
              </a:extLst>
            </p:cNvPr>
            <p:cNvSpPr>
              <a:spLocks noGrp="1" noRot="1" noMove="1" noResize="1" noEditPoints="1" noAdjustHandles="1" noChangeArrowheads="1" noChangeShapeType="1"/>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B99F876A-C496-5730-DE2C-3AE1537FFC0C}"/>
                </a:ext>
              </a:extLst>
            </p:cNvPr>
            <p:cNvSpPr>
              <a:spLocks noGrp="1" noRot="1" noMove="1" noResize="1" noEditPoints="1" noAdjustHandles="1" noChangeArrowheads="1" noChangeShapeType="1"/>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8" name="Ovaal 17">
              <a:extLst>
                <a:ext uri="{FF2B5EF4-FFF2-40B4-BE49-F238E27FC236}">
                  <a16:creationId xmlns:a16="http://schemas.microsoft.com/office/drawing/2014/main" id="{D747BEA3-1443-F849-6073-4A5EF9B7A53B}"/>
                </a:ext>
              </a:extLst>
            </p:cNvPr>
            <p:cNvSpPr>
              <a:spLocks noGrp="1" noRot="1" noMove="1" noResize="1" noEditPoints="1" noAdjustHandles="1" noChangeArrowheads="1" noChangeShapeType="1"/>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465B7FF6-C245-F199-A763-ADB44D86C535}"/>
                </a:ext>
              </a:extLst>
            </p:cNvPr>
            <p:cNvSpPr>
              <a:spLocks noGrp="1" noRot="1" noMove="1" noResize="1" noEditPoints="1" noAdjustHandles="1" noChangeArrowheads="1" noChangeShapeType="1"/>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0" name="Rechthoek 19">
              <a:extLst>
                <a:ext uri="{FF2B5EF4-FFF2-40B4-BE49-F238E27FC236}">
                  <a16:creationId xmlns:a16="http://schemas.microsoft.com/office/drawing/2014/main" id="{527E7DB5-1B24-8E11-9A24-2FD7DCF04131}"/>
                </a:ext>
              </a:extLst>
            </p:cNvPr>
            <p:cNvSpPr>
              <a:spLocks noGrp="1" noRot="1" noMove="1" noResize="1" noEditPoints="1" noAdjustHandles="1" noChangeArrowheads="1" noChangeShapeType="1"/>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21" name="Ovaal 20">
              <a:extLst>
                <a:ext uri="{FF2B5EF4-FFF2-40B4-BE49-F238E27FC236}">
                  <a16:creationId xmlns:a16="http://schemas.microsoft.com/office/drawing/2014/main" id="{F94CD93C-D114-DB32-9690-4AA04830CADD}"/>
                </a:ext>
              </a:extLst>
            </p:cNvPr>
            <p:cNvSpPr>
              <a:spLocks noGrp="1" noRot="1" noMove="1" noResize="1" noEditPoints="1" noAdjustHandles="1" noChangeArrowheads="1" noChangeShapeType="1"/>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CFDC837F-41C1-ADAD-66C2-9235E203B7DC}"/>
                </a:ext>
              </a:extLst>
            </p:cNvPr>
            <p:cNvSpPr>
              <a:spLocks noGrp="1" noRot="1" noMove="1" noResize="1" noEditPoints="1" noAdjustHandles="1" noChangeArrowheads="1" noChangeShapeType="1"/>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23" name="Ovaal 22">
              <a:extLst>
                <a:ext uri="{FF2B5EF4-FFF2-40B4-BE49-F238E27FC236}">
                  <a16:creationId xmlns:a16="http://schemas.microsoft.com/office/drawing/2014/main" id="{4AB8880A-3F5A-5BE0-613B-47B5CD81033B}"/>
                </a:ext>
              </a:extLst>
            </p:cNvPr>
            <p:cNvSpPr>
              <a:spLocks noGrp="1" noRot="1" noMove="1" noResize="1" noEditPoints="1" noAdjustHandles="1" noChangeArrowheads="1" noChangeShapeType="1"/>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4" name="Rechthoek 23">
              <a:extLst>
                <a:ext uri="{FF2B5EF4-FFF2-40B4-BE49-F238E27FC236}">
                  <a16:creationId xmlns:a16="http://schemas.microsoft.com/office/drawing/2014/main" id="{88D3D18F-333B-E4A2-D129-249CA5053EBC}"/>
                </a:ext>
              </a:extLst>
            </p:cNvPr>
            <p:cNvSpPr>
              <a:spLocks noGrp="1" noRot="1" noMove="1" noResize="1" noEditPoints="1" noAdjustHandles="1" noChangeArrowheads="1" noChangeShapeType="1"/>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5" name="Ovaal 24">
              <a:extLst>
                <a:ext uri="{FF2B5EF4-FFF2-40B4-BE49-F238E27FC236}">
                  <a16:creationId xmlns:a16="http://schemas.microsoft.com/office/drawing/2014/main" id="{DFC41A7E-5A29-6F93-F899-A289C09A64DA}"/>
                </a:ext>
              </a:extLst>
            </p:cNvPr>
            <p:cNvSpPr>
              <a:spLocks noGrp="1" noRot="1" noMove="1" noResize="1" noEditPoints="1" noAdjustHandles="1" noChangeArrowheads="1" noChangeShapeType="1"/>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6" name="Rechthoek 25">
              <a:extLst>
                <a:ext uri="{FF2B5EF4-FFF2-40B4-BE49-F238E27FC236}">
                  <a16:creationId xmlns:a16="http://schemas.microsoft.com/office/drawing/2014/main" id="{AF843E24-5330-2F8D-6C92-20DDF7ECEFE3}"/>
                </a:ext>
              </a:extLst>
            </p:cNvPr>
            <p:cNvSpPr>
              <a:spLocks noGrp="1" noRot="1" noMove="1" noResize="1" noEditPoints="1" noAdjustHandles="1" noChangeArrowheads="1" noChangeShapeType="1"/>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7" name="Ovaal 26">
              <a:extLst>
                <a:ext uri="{FF2B5EF4-FFF2-40B4-BE49-F238E27FC236}">
                  <a16:creationId xmlns:a16="http://schemas.microsoft.com/office/drawing/2014/main" id="{B692E262-9F2D-347C-DCF0-626D46A7A0A7}"/>
                </a:ext>
              </a:extLst>
            </p:cNvPr>
            <p:cNvSpPr>
              <a:spLocks noGrp="1" noRot="1" noMove="1" noResize="1" noEditPoints="1" noAdjustHandles="1" noChangeArrowheads="1" noChangeShapeType="1"/>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8" name="Rechthoek 27">
              <a:extLst>
                <a:ext uri="{FF2B5EF4-FFF2-40B4-BE49-F238E27FC236}">
                  <a16:creationId xmlns:a16="http://schemas.microsoft.com/office/drawing/2014/main" id="{3D9DA75A-14CC-6D92-52F5-DABFCC37D69C}"/>
                </a:ext>
              </a:extLst>
            </p:cNvPr>
            <p:cNvSpPr>
              <a:spLocks noGrp="1" noRot="1" noMove="1" noResize="1" noEditPoints="1" noAdjustHandles="1" noChangeArrowheads="1" noChangeShapeType="1"/>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9" name="Ovaal 28">
              <a:extLst>
                <a:ext uri="{FF2B5EF4-FFF2-40B4-BE49-F238E27FC236}">
                  <a16:creationId xmlns:a16="http://schemas.microsoft.com/office/drawing/2014/main" id="{6AD77819-0266-42E3-A344-BB8615758C70}"/>
                </a:ext>
              </a:extLst>
            </p:cNvPr>
            <p:cNvSpPr>
              <a:spLocks noGrp="1" noRot="1" noMove="1" noResize="1" noEditPoints="1" noAdjustHandles="1" noChangeArrowheads="1" noChangeShapeType="1"/>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30" name="Rechthoek 29">
              <a:extLst>
                <a:ext uri="{FF2B5EF4-FFF2-40B4-BE49-F238E27FC236}">
                  <a16:creationId xmlns:a16="http://schemas.microsoft.com/office/drawing/2014/main" id="{30CFCAA5-8AC1-1126-E45A-8AF2E29750FD}"/>
                </a:ext>
              </a:extLst>
            </p:cNvPr>
            <p:cNvSpPr>
              <a:spLocks noGrp="1" noRot="1" noMove="1" noResize="1" noEditPoints="1" noAdjustHandles="1" noChangeArrowheads="1" noChangeShapeType="1"/>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31" name="Ovaal 30">
              <a:extLst>
                <a:ext uri="{FF2B5EF4-FFF2-40B4-BE49-F238E27FC236}">
                  <a16:creationId xmlns:a16="http://schemas.microsoft.com/office/drawing/2014/main" id="{5ADB0E6A-0BA8-AFA0-F84E-7FFAA21C1DE5}"/>
                </a:ext>
              </a:extLst>
            </p:cNvPr>
            <p:cNvSpPr>
              <a:spLocks noGrp="1" noRot="1" noMove="1" noResize="1" noEditPoints="1" noAdjustHandles="1" noChangeArrowheads="1" noChangeShapeType="1"/>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DE1E6727-7F43-C1AB-0973-6B07650AD4E8}"/>
                </a:ext>
              </a:extLst>
            </p:cNvPr>
            <p:cNvSpPr>
              <a:spLocks noGrp="1" noRot="1" noMove="1" noResize="1" noEditPoints="1" noAdjustHandles="1" noChangeArrowheads="1" noChangeShapeType="1"/>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3" name="Ovaal 32">
              <a:extLst>
                <a:ext uri="{FF2B5EF4-FFF2-40B4-BE49-F238E27FC236}">
                  <a16:creationId xmlns:a16="http://schemas.microsoft.com/office/drawing/2014/main" id="{952CF43F-401A-92E2-3BA2-402D239C0EA8}"/>
                </a:ext>
              </a:extLst>
            </p:cNvPr>
            <p:cNvSpPr>
              <a:spLocks noGrp="1" noRot="1" noMove="1" noResize="1" noEditPoints="1" noAdjustHandles="1" noChangeArrowheads="1" noChangeShapeType="1"/>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DBF927D1-DD74-F8E3-483A-D5A6E633376F}"/>
                </a:ext>
              </a:extLst>
            </p:cNvPr>
            <p:cNvSpPr>
              <a:spLocks noGrp="1" noRot="1" noMove="1" noResize="1" noEditPoints="1" noAdjustHandles="1" noChangeArrowheads="1" noChangeShapeType="1"/>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5" name="Rechthoek 34">
              <a:extLst>
                <a:ext uri="{FF2B5EF4-FFF2-40B4-BE49-F238E27FC236}">
                  <a16:creationId xmlns:a16="http://schemas.microsoft.com/office/drawing/2014/main" id="{AE38ABAC-881C-4F9A-3B75-9E3BBDE61AA4}"/>
                </a:ext>
              </a:extLst>
            </p:cNvPr>
            <p:cNvSpPr>
              <a:spLocks noGrp="1" noRot="1" noMove="1" noResize="1" noEditPoints="1" noAdjustHandles="1" noChangeArrowheads="1" noChangeShapeType="1"/>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6" name="ICOON_info">
              <a:extLst>
                <a:ext uri="{FF2B5EF4-FFF2-40B4-BE49-F238E27FC236}">
                  <a16:creationId xmlns:a16="http://schemas.microsoft.com/office/drawing/2014/main" id="{9EA46A2C-186D-EEB0-B864-A9953297FA46}"/>
                </a:ext>
              </a:extLst>
            </p:cNvPr>
            <p:cNvGrpSpPr>
              <a:grpSpLocks noGrp="1" noUngrp="1" noRot="1" noMove="1" noResize="1"/>
            </p:cNvGrpSpPr>
            <p:nvPr userDrawn="1"/>
          </p:nvGrpSpPr>
          <p:grpSpPr>
            <a:xfrm>
              <a:off x="-376736" y="4400186"/>
              <a:ext cx="283685" cy="283685"/>
              <a:chOff x="-510741" y="5913713"/>
              <a:chExt cx="267555" cy="267555"/>
            </a:xfrm>
          </p:grpSpPr>
          <p:sp>
            <p:nvSpPr>
              <p:cNvPr id="84" name="Ovaal 83">
                <a:extLst>
                  <a:ext uri="{FF2B5EF4-FFF2-40B4-BE49-F238E27FC236}">
                    <a16:creationId xmlns:a16="http://schemas.microsoft.com/office/drawing/2014/main" id="{0612A2CB-1747-2DBC-2F96-22EAB0C9881D}"/>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5" name="Graphic 163" descr="Informatie">
                <a:extLst>
                  <a:ext uri="{FF2B5EF4-FFF2-40B4-BE49-F238E27FC236}">
                    <a16:creationId xmlns:a16="http://schemas.microsoft.com/office/drawing/2014/main" id="{D119B012-696E-3359-CD1E-622E38F484C5}"/>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5151A20A-120C-7910-E440-B61EAF06F36E}"/>
                </a:ext>
              </a:extLst>
            </p:cNvPr>
            <p:cNvGrpSpPr>
              <a:grpSpLocks noGrp="1" noUngrp="1" noRot="1" noMove="1" noResize="1"/>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C75D389F-B444-6281-DF9A-25C337078576}"/>
                  </a:ext>
                </a:extLst>
              </p:cNvPr>
              <p:cNvSpPr>
                <a:spLocks noGrp="1" noRot="1" noMove="1" noResize="1" noEditPoints="1" noAdjustHandles="1" noChangeArrowheads="1" noChangeShapeType="1"/>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5" name="Rechthoek 44">
                <a:extLst>
                  <a:ext uri="{FF2B5EF4-FFF2-40B4-BE49-F238E27FC236}">
                    <a16:creationId xmlns:a16="http://schemas.microsoft.com/office/drawing/2014/main" id="{1926C0A8-5E17-917A-9686-81DB34B1C488}"/>
                  </a:ext>
                </a:extLst>
              </p:cNvPr>
              <p:cNvSpPr>
                <a:spLocks noGrp="1" noRot="1" noMove="1" noResize="1" noEditPoints="1" noAdjustHandles="1" noChangeArrowheads="1" noChangeShapeType="1"/>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BA4A2AAC-BA0B-6090-7103-B040D77EBCB0}"/>
                  </a:ext>
                </a:extLst>
              </p:cNvPr>
              <p:cNvGrpSpPr>
                <a:grpSpLocks noGrp="1" noUngrp="1" noRot="1" noMove="1" noResize="1"/>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8DB103C7-07BF-C72C-148D-79E66C148361}"/>
                    </a:ext>
                  </a:extLst>
                </p:cNvPr>
                <p:cNvGrpSpPr>
                  <a:grpSpLocks noGrp="1" noUngrp="1" noRot="1" noMove="1" noResize="1"/>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23106614-57A6-1872-645F-ADACF9B90492}"/>
                      </a:ext>
                    </a:extLst>
                  </p:cNvPr>
                  <p:cNvCxnSpPr>
                    <a:cxnSpLocks noGrp="1" noRot="1" noMove="1" noResize="1" noEditPoints="1" noAdjustHandles="1" noChangeArrowheads="1" noChangeShapeType="1"/>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759F360-264D-05E7-FC07-0DC5D3FDD67E}"/>
                      </a:ext>
                    </a:extLst>
                  </p:cNvPr>
                  <p:cNvCxnSpPr>
                    <a:cxnSpLocks noGrp="1" noRot="1" noMove="1" noResize="1" noEditPoints="1" noAdjustHandles="1" noChangeArrowheads="1" noChangeShapeType="1"/>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04B4654E-638B-9490-5275-CB93D9E52FB3}"/>
                      </a:ext>
                    </a:extLst>
                  </p:cNvPr>
                  <p:cNvCxnSpPr>
                    <a:cxnSpLocks noGrp="1" noRot="1" noMove="1" noResize="1" noEditPoints="1" noAdjustHandles="1" noChangeArrowheads="1" noChangeShapeType="1"/>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E04327AE-0100-09D3-3814-1E134F02042C}"/>
                      </a:ext>
                    </a:extLst>
                  </p:cNvPr>
                  <p:cNvCxnSpPr>
                    <a:cxnSpLocks noGrp="1" noRot="1" noMove="1" noResize="1" noEditPoints="1" noAdjustHandles="1" noChangeArrowheads="1" noChangeShapeType="1"/>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D300B81A-FC30-A9D3-47B2-A713AE89A4E8}"/>
                      </a:ext>
                    </a:extLst>
                  </p:cNvPr>
                  <p:cNvCxnSpPr>
                    <a:cxnSpLocks noGrp="1" noRot="1" noMove="1" noResize="1" noEditPoints="1" noAdjustHandles="1" noChangeArrowheads="1" noChangeShapeType="1"/>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7D65BCEE-CC9C-23D5-941B-EFF0FC328FD5}"/>
                    </a:ext>
                  </a:extLst>
                </p:cNvPr>
                <p:cNvSpPr>
                  <a:spLocks noGrp="1" noRot="1" noMove="1" noResize="1" noEditPoints="1" noAdjustHandles="1" noChangeArrowheads="1" noChangeShapeType="1"/>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EF00B253-2EC7-8F7E-1597-9DBC3D9F2BFE}"/>
                  </a:ext>
                </a:extLst>
              </p:cNvPr>
              <p:cNvGrpSpPr>
                <a:grpSpLocks noGrp="1" noUngrp="1" noRot="1" noMove="1" noResize="1"/>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82212946-383C-9E48-8C9F-B429BF4C5FD9}"/>
                    </a:ext>
                  </a:extLst>
                </p:cNvPr>
                <p:cNvGrpSpPr>
                  <a:grpSpLocks noGrp="1" noUngrp="1" noRot="1" noMove="1" noResize="1"/>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6ECA7415-7746-4870-15FE-9112B34671BC}"/>
                      </a:ext>
                    </a:extLst>
                  </p:cNvPr>
                  <p:cNvCxnSpPr>
                    <a:cxnSpLocks noGrp="1" noRot="1" noMove="1" noResize="1" noEditPoints="1" noAdjustHandles="1" noChangeArrowheads="1" noChangeShapeType="1"/>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A0A5DB49-7058-A872-DABD-D6633F4E6897}"/>
                      </a:ext>
                    </a:extLst>
                  </p:cNvPr>
                  <p:cNvCxnSpPr>
                    <a:cxnSpLocks noGrp="1" noRot="1" noMove="1" noResize="1" noEditPoints="1" noAdjustHandles="1" noChangeArrowheads="1" noChangeShapeType="1"/>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0466D74A-7822-FB6C-822F-69206496AFBA}"/>
                      </a:ext>
                    </a:extLst>
                  </p:cNvPr>
                  <p:cNvCxnSpPr>
                    <a:cxnSpLocks noGrp="1" noRot="1" noMove="1" noResize="1" noEditPoints="1" noAdjustHandles="1" noChangeArrowheads="1" noChangeShapeType="1"/>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56FAD38F-1ADA-9607-E1BE-73AF0620DC35}"/>
                      </a:ext>
                    </a:extLst>
                  </p:cNvPr>
                  <p:cNvCxnSpPr>
                    <a:cxnSpLocks noGrp="1" noRot="1" noMove="1" noResize="1" noEditPoints="1" noAdjustHandles="1" noChangeArrowheads="1" noChangeShapeType="1"/>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B1B1715D-128B-C14E-0EC5-3A35035370BA}"/>
                      </a:ext>
                    </a:extLst>
                  </p:cNvPr>
                  <p:cNvCxnSpPr>
                    <a:cxnSpLocks noGrp="1" noRot="1" noMove="1" noResize="1" noEditPoints="1" noAdjustHandles="1" noChangeArrowheads="1" noChangeShapeType="1"/>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15053890-7668-A20B-F24F-A1E011D4B250}"/>
                    </a:ext>
                  </a:extLst>
                </p:cNvPr>
                <p:cNvSpPr>
                  <a:spLocks noGrp="1" noRot="1" noMove="1" noResize="1" noEditPoints="1" noAdjustHandles="1" noChangeArrowheads="1" noChangeShapeType="1"/>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9192971E-0016-9666-B6C7-9E4A317200C8}"/>
                  </a:ext>
                </a:extLst>
              </p:cNvPr>
              <p:cNvCxnSpPr>
                <a:cxnSpLocks noGrp="1" noRot="1" noMove="1" noResize="1" noEditPoints="1" noAdjustHandles="1" noChangeArrowheads="1" noChangeShapeType="1"/>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B8419B90-2AD4-C738-C847-127E6FC7F2EE}"/>
                  </a:ext>
                </a:extLst>
              </p:cNvPr>
              <p:cNvCxnSpPr>
                <a:cxnSpLocks noGrp="1" noRot="1" noMove="1" noResize="1" noEditPoints="1" noAdjustHandles="1" noChangeArrowheads="1" noChangeShapeType="1"/>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C4273904-7BC1-59A9-4771-BCC590F95F3F}"/>
                  </a:ext>
                </a:extLst>
              </p:cNvPr>
              <p:cNvSpPr>
                <a:spLocks noGrp="1" noRot="1" noMove="1" noResize="1" noEditPoints="1" noAdjustHandles="1" noChangeArrowheads="1" noChangeShapeType="1"/>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1" name="Rechthoek 50">
                <a:extLst>
                  <a:ext uri="{FF2B5EF4-FFF2-40B4-BE49-F238E27FC236}">
                    <a16:creationId xmlns:a16="http://schemas.microsoft.com/office/drawing/2014/main" id="{92E5198E-C70D-7C87-3D21-F1643492C518}"/>
                  </a:ext>
                </a:extLst>
              </p:cNvPr>
              <p:cNvSpPr>
                <a:spLocks noGrp="1" noRot="1" noMove="1" noResize="1" noEditPoints="1" noAdjustHandles="1" noChangeArrowheads="1" noChangeShapeType="1"/>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2" name="Groep 51">
                <a:extLst>
                  <a:ext uri="{FF2B5EF4-FFF2-40B4-BE49-F238E27FC236}">
                    <a16:creationId xmlns:a16="http://schemas.microsoft.com/office/drawing/2014/main" id="{9B976682-E72E-E6DC-4B9C-CF192A862D24}"/>
                  </a:ext>
                </a:extLst>
              </p:cNvPr>
              <p:cNvGrpSpPr>
                <a:grpSpLocks noGrp="1" noUngrp="1" noRot="1" noMove="1" noResize="1"/>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D9AE0AC3-E3F3-98EE-7973-375597A02B8F}"/>
                    </a:ext>
                  </a:extLst>
                </p:cNvPr>
                <p:cNvSpPr>
                  <a:spLocks noGrp="1" noRot="1" noMove="1" noResize="1" noEditPoints="1" noAdjustHandles="1" noChangeArrowheads="1" noChangeShapeType="1"/>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2B045A40-4BE8-1815-095C-6EB7C731C905}"/>
                    </a:ext>
                  </a:extLst>
                </p:cNvPr>
                <p:cNvGrpSpPr>
                  <a:grpSpLocks noGrp="1" noUngrp="1" noRot="1" noMove="1" noResize="1"/>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8938C49F-9D5F-0743-4CFE-FC4FDB2CFA2A}"/>
                      </a:ext>
                    </a:extLst>
                  </p:cNvPr>
                  <p:cNvCxnSpPr>
                    <a:cxnSpLocks noGrp="1" noRot="1" noMove="1" noResize="1" noEditPoints="1" noAdjustHandles="1" noChangeArrowheads="1" noChangeShapeType="1"/>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E297280-71A6-BAD1-2B8B-AA82D6F8FBA8}"/>
                      </a:ext>
                    </a:extLst>
                  </p:cNvPr>
                  <p:cNvCxnSpPr>
                    <a:cxnSpLocks noGrp="1" noRot="1" noMove="1" noResize="1" noEditPoints="1" noAdjustHandles="1" noChangeArrowheads="1" noChangeShapeType="1"/>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D7A5D40A-78A6-9F7C-911E-941098E55CCE}"/>
                      </a:ext>
                    </a:extLst>
                  </p:cNvPr>
                  <p:cNvCxnSpPr>
                    <a:cxnSpLocks noGrp="1" noRot="1" noMove="1" noResize="1" noEditPoints="1" noAdjustHandles="1" noChangeArrowheads="1" noChangeShapeType="1"/>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D2BF1BF-2247-B5DA-E21C-DE547D6E2651}"/>
                      </a:ext>
                    </a:extLst>
                  </p:cNvPr>
                  <p:cNvCxnSpPr>
                    <a:cxnSpLocks noGrp="1" noRot="1" noMove="1" noResize="1" noEditPoints="1" noAdjustHandles="1" noChangeArrowheads="1" noChangeShapeType="1"/>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598CBE7-09A0-7226-EC85-4D2AAFBA71F8}"/>
                      </a:ext>
                    </a:extLst>
                  </p:cNvPr>
                  <p:cNvCxnSpPr>
                    <a:cxnSpLocks noGrp="1" noRot="1" noMove="1" noResize="1" noEditPoints="1" noAdjustHandles="1" noChangeArrowheads="1" noChangeShapeType="1"/>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18DB1155-9AB0-D8E8-DF1B-36997B244A0B}"/>
                    </a:ext>
                  </a:extLst>
                </p:cNvPr>
                <p:cNvSpPr>
                  <a:spLocks noGrp="1" noRot="1" noMove="1" noResize="1" noEditPoints="1" noAdjustHandles="1" noChangeArrowheads="1" noChangeShapeType="1"/>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75D0AE64-9295-171C-DCFF-F6E211B6E12D}"/>
                  </a:ext>
                </a:extLst>
              </p:cNvPr>
              <p:cNvGrpSpPr>
                <a:grpSpLocks noGrp="1" noUngrp="1" noRot="1" noMove="1" noResize="1"/>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203CA7F8-B866-24E5-41B6-4FA314D3BEF2}"/>
                    </a:ext>
                  </a:extLst>
                </p:cNvPr>
                <p:cNvSpPr>
                  <a:spLocks noGrp="1" noRot="1" noMove="1" noResize="1" noEditPoints="1" noAdjustHandles="1" noChangeArrowheads="1" noChangeShapeType="1"/>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9C7CDBEA-AAF4-65E5-3F62-34EF2796B035}"/>
                    </a:ext>
                  </a:extLst>
                </p:cNvPr>
                <p:cNvGrpSpPr>
                  <a:grpSpLocks noGrp="1" noUngrp="1" noRot="1" noMove="1" noResize="1"/>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0387D610-3C57-F0F6-CFB3-F71D982E29C4}"/>
                      </a:ext>
                    </a:extLst>
                  </p:cNvPr>
                  <p:cNvCxnSpPr>
                    <a:cxnSpLocks noGrp="1" noRot="1" noMove="1" noResize="1" noEditPoints="1" noAdjustHandles="1" noChangeArrowheads="1" noChangeShapeType="1"/>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5061A492-6892-6B0D-B262-ECD659503295}"/>
                      </a:ext>
                    </a:extLst>
                  </p:cNvPr>
                  <p:cNvCxnSpPr>
                    <a:cxnSpLocks noGrp="1" noRot="1" noMove="1" noResize="1" noEditPoints="1" noAdjustHandles="1" noChangeArrowheads="1" noChangeShapeType="1"/>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1B056DF-0CEA-0F16-E1D8-119414565D86}"/>
                      </a:ext>
                    </a:extLst>
                  </p:cNvPr>
                  <p:cNvCxnSpPr>
                    <a:cxnSpLocks noGrp="1" noRot="1" noMove="1" noResize="1" noEditPoints="1" noAdjustHandles="1" noChangeArrowheads="1" noChangeShapeType="1"/>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D74BCA77-3941-C164-D772-CA77B310C683}"/>
                      </a:ext>
                    </a:extLst>
                  </p:cNvPr>
                  <p:cNvCxnSpPr>
                    <a:cxnSpLocks noGrp="1" noRot="1" noMove="1" noResize="1" noEditPoints="1" noAdjustHandles="1" noChangeArrowheads="1" noChangeShapeType="1"/>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76BCCB84-80DA-9AE2-3E88-602BB8D3D79E}"/>
                      </a:ext>
                    </a:extLst>
                  </p:cNvPr>
                  <p:cNvCxnSpPr>
                    <a:cxnSpLocks noGrp="1" noRot="1" noMove="1" noResize="1" noEditPoints="1" noAdjustHandles="1" noChangeArrowheads="1" noChangeShapeType="1"/>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89D85FF5-6B6E-400A-4B4A-E533262AB28A}"/>
                    </a:ext>
                  </a:extLst>
                </p:cNvPr>
                <p:cNvSpPr>
                  <a:spLocks noGrp="1" noRot="1" noMove="1" noResize="1" noEditPoints="1" noAdjustHandles="1" noChangeArrowheads="1" noChangeShapeType="1"/>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6E482FBE-1F77-6280-13FE-5D10ED455107}"/>
                </a:ext>
              </a:extLst>
            </p:cNvPr>
            <p:cNvGrpSpPr>
              <a:grpSpLocks noGrp="1" noUngrp="1" noRot="1" noMove="1" noResize="1"/>
            </p:cNvGrpSpPr>
            <p:nvPr userDrawn="1"/>
          </p:nvGrpSpPr>
          <p:grpSpPr>
            <a:xfrm>
              <a:off x="-938434" y="4663037"/>
              <a:ext cx="627798" cy="576693"/>
              <a:chOff x="-1753862" y="6112775"/>
              <a:chExt cx="759635" cy="697798"/>
            </a:xfrm>
          </p:grpSpPr>
          <p:grpSp>
            <p:nvGrpSpPr>
              <p:cNvPr id="39" name="Inspireren">
                <a:extLst>
                  <a:ext uri="{FF2B5EF4-FFF2-40B4-BE49-F238E27FC236}">
                    <a16:creationId xmlns:a16="http://schemas.microsoft.com/office/drawing/2014/main" id="{687CD55F-AE1B-E69F-2030-3265D3E7C9DB}"/>
                  </a:ext>
                </a:extLst>
              </p:cNvPr>
              <p:cNvGrpSpPr>
                <a:grpSpLocks noGrp="1" noUngrp="1" noRot="1" noChangeAspect="1" noMove="1" noResize="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2DC52AC1-91E9-335B-B487-1732F743094B}"/>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2" name="Freeform 13">
                  <a:extLst>
                    <a:ext uri="{FF2B5EF4-FFF2-40B4-BE49-F238E27FC236}">
                      <a16:creationId xmlns:a16="http://schemas.microsoft.com/office/drawing/2014/main" id="{BA74E93A-DC98-DDD9-616D-3CC04F650D05}"/>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3" name="Freeform 14">
                  <a:extLst>
                    <a:ext uri="{FF2B5EF4-FFF2-40B4-BE49-F238E27FC236}">
                      <a16:creationId xmlns:a16="http://schemas.microsoft.com/office/drawing/2014/main" id="{089AA8C3-DCBD-3F47-02A2-DB3611FC1ACB}"/>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0" name="Tekstvak 39">
                <a:extLst>
                  <a:ext uri="{FF2B5EF4-FFF2-40B4-BE49-F238E27FC236}">
                    <a16:creationId xmlns:a16="http://schemas.microsoft.com/office/drawing/2014/main" id="{87EBD663-686C-CAE0-3C86-FC4F437B9614}"/>
                  </a:ext>
                </a:extLst>
              </p:cNvPr>
              <p:cNvSpPr txBox="1">
                <a:spLocks noGrp="1" noRot="1" noMove="1" noResize="1" noEditPoints="1" noAdjustHandles="1" noChangeArrowheads="1" noChangeShapeType="1"/>
              </p:cNvSpPr>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24406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3F9C274-39FE-79CD-FA59-FBBC58C36357}"/>
              </a:ext>
            </a:extLst>
          </p:cNvPr>
          <p:cNvSpPr>
            <a:spLocks noGrp="1"/>
          </p:cNvSpPr>
          <p:nvPr>
            <p:ph type="title"/>
          </p:nvPr>
        </p:nvSpPr>
        <p:spPr>
          <a:xfrm>
            <a:off x="0" y="-429019"/>
            <a:ext cx="1449115" cy="276999"/>
          </a:xfrm>
        </p:spPr>
        <p:txBody>
          <a:bodyPr/>
          <a:lstStyle/>
          <a:p>
            <a:r>
              <a:rPr lang="en-GB" dirty="0"/>
              <a:t>Document #6</a:t>
            </a:r>
          </a:p>
        </p:txBody>
      </p:sp>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0"/>
          </p:nvPr>
        </p:nvSpPr>
        <p:spPr/>
        <p:txBody>
          <a:bodyPr/>
          <a:lstStyle/>
          <a:p>
            <a:fld id="{977C4DFB-520A-4FE7-9BE1-5648862BEDE0}" type="datetime1">
              <a:rPr lang="nl-NL" smtClean="0"/>
              <a:t>4-4-2024</a:t>
            </a:fld>
            <a:endParaRPr lang="en-GB" dirty="0"/>
          </a:p>
        </p:txBody>
      </p:sp>
      <p:sp>
        <p:nvSpPr>
          <p:cNvPr id="2" name="Tijdelijke aanduiding voor dianummer 1">
            <a:extLst>
              <a:ext uri="{FF2B5EF4-FFF2-40B4-BE49-F238E27FC236}">
                <a16:creationId xmlns:a16="http://schemas.microsoft.com/office/drawing/2014/main" id="{1BEC5690-F5CF-1326-B901-AEA716BF5AB8}"/>
              </a:ext>
            </a:extLst>
          </p:cNvPr>
          <p:cNvSpPr>
            <a:spLocks noGrp="1"/>
          </p:cNvSpPr>
          <p:nvPr>
            <p:ph type="sldNum" sz="quarter" idx="12"/>
          </p:nvPr>
        </p:nvSpPr>
        <p:spPr/>
        <p:txBody>
          <a:bodyPr/>
          <a:lstStyle/>
          <a:p>
            <a:fld id="{9E843DB9-9987-4157-AB9C-CEA8D7D910BB}" type="slidenum">
              <a:rPr lang="en-GB" smtClean="0"/>
              <a:pPr/>
              <a:t>45</a:t>
            </a:fld>
            <a:endParaRPr lang="en-GB" dirty="0"/>
          </a:p>
        </p:txBody>
      </p:sp>
      <p:sp>
        <p:nvSpPr>
          <p:cNvPr id="4" name="Tijdelijke aanduiding voor tekst 3">
            <a:extLst>
              <a:ext uri="{FF2B5EF4-FFF2-40B4-BE49-F238E27FC236}">
                <a16:creationId xmlns:a16="http://schemas.microsoft.com/office/drawing/2014/main" id="{C805F5D8-7B7F-78A9-8F1C-6CB11A3C397A}"/>
              </a:ext>
            </a:extLst>
          </p:cNvPr>
          <p:cNvSpPr txBox="1">
            <a:spLocks/>
          </p:cNvSpPr>
          <p:nvPr/>
        </p:nvSpPr>
        <p:spPr>
          <a:xfrm>
            <a:off x="719138" y="675862"/>
            <a:ext cx="3057732" cy="5324890"/>
          </a:xfrm>
          <a:prstGeom prst="rect">
            <a:avLst/>
          </a:prstGeom>
        </p:spPr>
        <p:txBody>
          <a:bodyPr lIns="0" tIns="0" rIns="0" bIns="0"/>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3">
              <a:spcBef>
                <a:spcPts val="200"/>
              </a:spcBef>
              <a:spcAft>
                <a:spcPts val="200"/>
              </a:spcAft>
            </a:pPr>
            <a:r>
              <a:rPr lang="en-GB" sz="3400" dirty="0"/>
              <a:t>Document #6</a:t>
            </a:r>
          </a:p>
          <a:p>
            <a:pPr lvl="4">
              <a:spcBef>
                <a:spcPts val="200"/>
              </a:spcBef>
              <a:spcAft>
                <a:spcPts val="200"/>
              </a:spcAft>
            </a:pPr>
            <a:br>
              <a:rPr lang="en-GB" sz="1600" dirty="0"/>
            </a:br>
            <a:r>
              <a:rPr lang="en-GB" sz="1600" dirty="0"/>
              <a:t>Lorem ipsum dolor </a:t>
            </a:r>
            <a:br>
              <a:rPr lang="en-GB" sz="1600" dirty="0"/>
            </a:br>
            <a:r>
              <a:rPr lang="en-GB" sz="1600" dirty="0"/>
              <a:t>sit amet consectetur</a:t>
            </a:r>
          </a:p>
          <a:p>
            <a:pPr lvl="2">
              <a:spcBef>
                <a:spcPts val="200"/>
              </a:spcBef>
              <a:spcAft>
                <a:spcPts val="200"/>
              </a:spcAft>
            </a:pPr>
            <a:br>
              <a:rPr lang="en-GB" sz="1400" dirty="0"/>
            </a:br>
            <a:r>
              <a:rPr lang="en-GB" sz="1400" dirty="0"/>
              <a:t>Adipiscing elit, sed do eiusmod tempor incididunt ut labore et dolore magna aliqua. Ut enim ad minim veniam, quis nostrud exercitation ullamco laboris nisi ut aliquip ex ea commodo consequat. </a:t>
            </a:r>
            <a:br>
              <a:rPr lang="en-GB" sz="1400" dirty="0"/>
            </a:br>
            <a:br>
              <a:rPr lang="en-GB" sz="1400" dirty="0"/>
            </a:br>
            <a:r>
              <a:rPr lang="en-GB" sz="1400" dirty="0"/>
              <a:t>Duis aute irure dolor in reprehenderit in voluptate velit esse cillum dolore eu fugiat nulla pariatur.</a:t>
            </a:r>
          </a:p>
          <a:p>
            <a:pPr lvl="2">
              <a:spcBef>
                <a:spcPts val="200"/>
              </a:spcBef>
              <a:spcAft>
                <a:spcPts val="200"/>
              </a:spcAft>
            </a:pPr>
            <a:endParaRPr lang="en-GB" sz="1400" dirty="0"/>
          </a:p>
          <a:p>
            <a:pPr lvl="2">
              <a:spcBef>
                <a:spcPts val="200"/>
              </a:spcBef>
              <a:spcAft>
                <a:spcPts val="200"/>
              </a:spcAft>
            </a:pPr>
            <a:r>
              <a:rPr lang="en-GB" sz="1400" dirty="0"/>
              <a:t>Excepteur sint occaecat cupidatat non proident, sunt in culpa qui officia deserunt mollit anim id est laborum. Sed ut perspiciatis unde omnis iste natus error sit voluptatem accusantium doloremque laudantium, totam rem aperiam, eaque ipsa quae ab illo inventore veritatis et quasi architecto beatae vitae dicta sunt explicabo.</a:t>
            </a:r>
          </a:p>
        </p:txBody>
      </p:sp>
      <p:graphicFrame>
        <p:nvGraphicFramePr>
          <p:cNvPr id="6" name="Tijdelijke aanduiding voor grafiek 10">
            <a:extLst>
              <a:ext uri="{FF2B5EF4-FFF2-40B4-BE49-F238E27FC236}">
                <a16:creationId xmlns:a16="http://schemas.microsoft.com/office/drawing/2014/main" id="{60624B71-A419-A993-BF78-50EFAF6E3BF4}"/>
              </a:ext>
            </a:extLst>
          </p:cNvPr>
          <p:cNvGraphicFramePr>
            <a:graphicFrameLocks/>
          </p:cNvGraphicFramePr>
          <p:nvPr>
            <p:extLst>
              <p:ext uri="{D42A27DB-BD31-4B8C-83A1-F6EECF244321}">
                <p14:modId xmlns:p14="http://schemas.microsoft.com/office/powerpoint/2010/main" val="3539734522"/>
              </p:ext>
            </p:extLst>
          </p:nvPr>
        </p:nvGraphicFramePr>
        <p:xfrm>
          <a:off x="4412974" y="719139"/>
          <a:ext cx="7058301" cy="5281612"/>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INSTRUCTION">
            <a:extLst>
              <a:ext uri="{FF2B5EF4-FFF2-40B4-BE49-F238E27FC236}">
                <a16:creationId xmlns:a16="http://schemas.microsoft.com/office/drawing/2014/main" id="{CB5B4C17-0351-5A5E-0C20-2E3724E6AA75}"/>
              </a:ext>
            </a:extLst>
          </p:cNvPr>
          <p:cNvGrpSpPr>
            <a:grpSpLocks noGrp="1" noUngrp="1" noRot="1" noMove="1" noResize="1"/>
          </p:cNvGrpSpPr>
          <p:nvPr/>
        </p:nvGrpSpPr>
        <p:grpSpPr>
          <a:xfrm>
            <a:off x="12377595" y="2"/>
            <a:ext cx="3693386" cy="5715919"/>
            <a:chOff x="-3786437" y="2"/>
            <a:chExt cx="3693386" cy="5715919"/>
          </a:xfrm>
        </p:grpSpPr>
        <p:grpSp>
          <p:nvGrpSpPr>
            <p:cNvPr id="11" name="Groep 10">
              <a:extLst>
                <a:ext uri="{FF2B5EF4-FFF2-40B4-BE49-F238E27FC236}">
                  <a16:creationId xmlns:a16="http://schemas.microsoft.com/office/drawing/2014/main" id="{6CF84A43-605F-D97B-B294-367E32BBB6FB}"/>
                </a:ext>
              </a:extLst>
            </p:cNvPr>
            <p:cNvGrpSpPr>
              <a:grpSpLocks noGrp="1" noUngrp="1" noRot="1" noMove="1" noResize="1"/>
            </p:cNvGrpSpPr>
            <p:nvPr userDrawn="1"/>
          </p:nvGrpSpPr>
          <p:grpSpPr>
            <a:xfrm>
              <a:off x="-3786437" y="3234716"/>
              <a:ext cx="3693386" cy="2481205"/>
              <a:chOff x="-3786437" y="3234716"/>
              <a:chExt cx="3693386" cy="2481205"/>
            </a:xfrm>
          </p:grpSpPr>
          <p:sp>
            <p:nvSpPr>
              <p:cNvPr id="35" name="Rechthoek 34">
                <a:extLst>
                  <a:ext uri="{FF2B5EF4-FFF2-40B4-BE49-F238E27FC236}">
                    <a16:creationId xmlns:a16="http://schemas.microsoft.com/office/drawing/2014/main" id="{349EDDE3-165D-85AA-6B7A-2914E82E8F57}"/>
                  </a:ext>
                </a:extLst>
              </p:cNvPr>
              <p:cNvSpPr>
                <a:spLocks noGrp="1" noRot="1" noMove="1" noResize="1" noEditPoints="1" noAdjustHandles="1" noChangeArrowheads="1" noChangeShapeType="1"/>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36" name="Ovaal 35">
                <a:extLst>
                  <a:ext uri="{FF2B5EF4-FFF2-40B4-BE49-F238E27FC236}">
                    <a16:creationId xmlns:a16="http://schemas.microsoft.com/office/drawing/2014/main" id="{971B7D81-3911-B975-6751-03FB6BE62A97}"/>
                  </a:ext>
                </a:extLst>
              </p:cNvPr>
              <p:cNvSpPr>
                <a:spLocks noGrp="1" noRot="1" noMove="1" noResize="1" noEditPoints="1" noAdjustHandles="1" noChangeArrowheads="1" noChangeShapeType="1"/>
              </p:cNvSpPr>
              <p:nvPr userDrawn="1"/>
            </p:nvSpPr>
            <p:spPr>
              <a:xfrm>
                <a:off x="-3603587" y="369931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7" name="Rechthoek 36">
                <a:extLst>
                  <a:ext uri="{FF2B5EF4-FFF2-40B4-BE49-F238E27FC236}">
                    <a16:creationId xmlns:a16="http://schemas.microsoft.com/office/drawing/2014/main" id="{FBBDF2ED-040D-B923-52AE-C6413EDDA288}"/>
                  </a:ext>
                </a:extLst>
              </p:cNvPr>
              <p:cNvSpPr>
                <a:spLocks noGrp="1" noRot="1" noMove="1" noResize="1" noEditPoints="1" noAdjustHandles="1" noChangeArrowheads="1" noChangeShapeType="1"/>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8" name="Groep 37">
                <a:extLst>
                  <a:ext uri="{FF2B5EF4-FFF2-40B4-BE49-F238E27FC236}">
                    <a16:creationId xmlns:a16="http://schemas.microsoft.com/office/drawing/2014/main" id="{4564D38E-ACB9-DDC6-A4DF-EB6113C90EB1}"/>
                  </a:ext>
                </a:extLst>
              </p:cNvPr>
              <p:cNvGrpSpPr>
                <a:grpSpLocks noGrp="1" noUngrp="1" noRot="1" noMove="1" noResize="1"/>
              </p:cNvGrpSpPr>
              <p:nvPr userDrawn="1"/>
            </p:nvGrpSpPr>
            <p:grpSpPr>
              <a:xfrm>
                <a:off x="-3314821" y="4139107"/>
                <a:ext cx="1495189" cy="563933"/>
                <a:chOff x="-3314821" y="3310415"/>
                <a:chExt cx="1495189" cy="563933"/>
              </a:xfrm>
            </p:grpSpPr>
            <p:sp>
              <p:nvSpPr>
                <p:cNvPr id="49" name="Rechthoek 48">
                  <a:extLst>
                    <a:ext uri="{FF2B5EF4-FFF2-40B4-BE49-F238E27FC236}">
                      <a16:creationId xmlns:a16="http://schemas.microsoft.com/office/drawing/2014/main" id="{1E07A093-2BE9-87C7-3059-8683FBA7E54B}"/>
                    </a:ext>
                  </a:extLst>
                </p:cNvPr>
                <p:cNvSpPr>
                  <a:spLocks noGrp="1" noRot="1" noMove="1" noResize="1" noEditPoints="1" noAdjustHandles="1" noChangeArrowheads="1" noChangeShapeType="1"/>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A65DA531-D98F-B87C-07DC-9FAF456489F7}"/>
                    </a:ext>
                  </a:extLst>
                </p:cNvPr>
                <p:cNvSpPr>
                  <a:spLocks noGrp="1" noRot="1" noMove="1" noResize="1" noEditPoints="1" noAdjustHandles="1" noChangeArrowheads="1" noChangeShapeType="1"/>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1" name="Tekstvak 50">
                  <a:extLst>
                    <a:ext uri="{FF2B5EF4-FFF2-40B4-BE49-F238E27FC236}">
                      <a16:creationId xmlns:a16="http://schemas.microsoft.com/office/drawing/2014/main" id="{5BDAE327-C324-00E1-4212-E23BCF056F3E}"/>
                    </a:ext>
                  </a:extLst>
                </p:cNvPr>
                <p:cNvSpPr txBox="1">
                  <a:spLocks noGrp="1" noRot="1" noMove="1" noResize="1" noEditPoints="1" noAdjustHandles="1" noChangeArrowheads="1" noChangeShapeType="1"/>
                </p:cNvSpPr>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52" name="Tekstvak 51">
                  <a:extLst>
                    <a:ext uri="{FF2B5EF4-FFF2-40B4-BE49-F238E27FC236}">
                      <a16:creationId xmlns:a16="http://schemas.microsoft.com/office/drawing/2014/main" id="{4C329D68-AC20-36D9-FC82-6DD71704E629}"/>
                    </a:ext>
                  </a:extLst>
                </p:cNvPr>
                <p:cNvSpPr txBox="1">
                  <a:spLocks noGrp="1" noRot="1" noMove="1" noResize="1" noEditPoints="1" noAdjustHandles="1" noChangeArrowheads="1" noChangeShapeType="1"/>
                </p:cNvSpPr>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53" name="Vrije vorm: vorm 52">
                  <a:extLst>
                    <a:ext uri="{FF2B5EF4-FFF2-40B4-BE49-F238E27FC236}">
                      <a16:creationId xmlns:a16="http://schemas.microsoft.com/office/drawing/2014/main" id="{285A2ECA-F124-D9F5-8AEA-D1321DCB1F9D}"/>
                    </a:ext>
                  </a:extLst>
                </p:cNvPr>
                <p:cNvSpPr>
                  <a:spLocks noGrp="1" noRot="1" noMove="1" noResize="1" noEditPoints="1" noAdjustHandles="1" noChangeArrowheads="1" noChangeShapeType="1"/>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75786848-5AF8-ECA8-0F83-79D8B2E0AC02}"/>
                    </a:ext>
                  </a:extLst>
                </p:cNvPr>
                <p:cNvGrpSpPr>
                  <a:grpSpLocks noGrp="1" noUngrp="1" noRot="1" noMove="1" noResize="1"/>
                </p:cNvGrpSpPr>
                <p:nvPr userDrawn="1"/>
              </p:nvGrpSpPr>
              <p:grpSpPr>
                <a:xfrm>
                  <a:off x="-3261976" y="3361742"/>
                  <a:ext cx="139861" cy="152244"/>
                  <a:chOff x="12574450" y="6053892"/>
                  <a:chExt cx="169232" cy="184215"/>
                </a:xfrm>
              </p:grpSpPr>
              <p:sp>
                <p:nvSpPr>
                  <p:cNvPr id="74" name="Rechthoek 73">
                    <a:extLst>
                      <a:ext uri="{FF2B5EF4-FFF2-40B4-BE49-F238E27FC236}">
                        <a16:creationId xmlns:a16="http://schemas.microsoft.com/office/drawing/2014/main" id="{A24AEF17-3D7F-B9BE-1B7C-725C75714BDE}"/>
                      </a:ext>
                    </a:extLst>
                  </p:cNvPr>
                  <p:cNvSpPr>
                    <a:spLocks noGrp="1" noRot="1" noMove="1" noResize="1" noEditPoints="1" noAdjustHandles="1" noChangeArrowheads="1" noChangeShapeType="1"/>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C32C88FF-BD6B-0CAC-2359-80C5B5A35297}"/>
                      </a:ext>
                    </a:extLst>
                  </p:cNvPr>
                  <p:cNvSpPr>
                    <a:spLocks noGrp="1" noRot="1" noMove="1" noResize="1" noEditPoints="1" noAdjustHandles="1" noChangeArrowheads="1" noChangeShapeType="1"/>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7AA4E2F3-0FE5-0092-5FC1-B90E21AC5A9B}"/>
                      </a:ext>
                    </a:extLst>
                  </p:cNvPr>
                  <p:cNvSpPr>
                    <a:spLocks noGrp="1" noRot="1" noMove="1" noResize="1" noEditPoints="1" noAdjustHandles="1" noChangeArrowheads="1" noChangeShapeType="1"/>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5" name="Groep 54">
                  <a:extLst>
                    <a:ext uri="{FF2B5EF4-FFF2-40B4-BE49-F238E27FC236}">
                      <a16:creationId xmlns:a16="http://schemas.microsoft.com/office/drawing/2014/main" id="{D8ECDF44-620A-6B00-9152-FA8A233CDBE6}"/>
                    </a:ext>
                  </a:extLst>
                </p:cNvPr>
                <p:cNvGrpSpPr>
                  <a:grpSpLocks noGrp="1" noUngrp="1" noRot="1" noMove="1" noResize="1"/>
                </p:cNvGrpSpPr>
                <p:nvPr userDrawn="1"/>
              </p:nvGrpSpPr>
              <p:grpSpPr>
                <a:xfrm>
                  <a:off x="-3261070" y="3635199"/>
                  <a:ext cx="168905" cy="104490"/>
                  <a:chOff x="-3261070" y="3620931"/>
                  <a:chExt cx="193920" cy="119965"/>
                </a:xfrm>
              </p:grpSpPr>
              <p:sp>
                <p:nvSpPr>
                  <p:cNvPr id="56" name="Rechthoek 55">
                    <a:extLst>
                      <a:ext uri="{FF2B5EF4-FFF2-40B4-BE49-F238E27FC236}">
                        <a16:creationId xmlns:a16="http://schemas.microsoft.com/office/drawing/2014/main" id="{033EEC51-8CD3-029B-C69B-A2A0FCA0F528}"/>
                      </a:ext>
                    </a:extLst>
                  </p:cNvPr>
                  <p:cNvSpPr>
                    <a:spLocks noGrp="1" noRot="1" noMove="1" noResize="1" noEditPoints="1" noAdjustHandles="1" noChangeArrowheads="1" noChangeShapeType="1"/>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971C552D-0C13-8D7C-E89C-FD4E7FA12585}"/>
                      </a:ext>
                    </a:extLst>
                  </p:cNvPr>
                  <p:cNvGrpSpPr>
                    <a:grpSpLocks noGrp="1" noUngrp="1" noRot="1" noMove="1" noResize="1"/>
                  </p:cNvGrpSpPr>
                  <p:nvPr userDrawn="1"/>
                </p:nvGrpSpPr>
                <p:grpSpPr>
                  <a:xfrm>
                    <a:off x="-3261070" y="3622063"/>
                    <a:ext cx="141113" cy="117345"/>
                    <a:chOff x="1094874" y="-878306"/>
                    <a:chExt cx="867364" cy="613611"/>
                  </a:xfrm>
                </p:grpSpPr>
                <p:cxnSp>
                  <p:nvCxnSpPr>
                    <p:cNvPr id="67" name="Rechte verbindingslijn 66">
                      <a:extLst>
                        <a:ext uri="{FF2B5EF4-FFF2-40B4-BE49-F238E27FC236}">
                          <a16:creationId xmlns:a16="http://schemas.microsoft.com/office/drawing/2014/main" id="{6267D4F7-CA2C-681F-3AD9-95A32FD16B1B}"/>
                        </a:ext>
                      </a:extLst>
                    </p:cNvPr>
                    <p:cNvCxnSpPr>
                      <a:cxnSpLocks noGrp="1" noRot="1" noMove="1" noResize="1" noEditPoints="1" noAdjustHandles="1" noChangeArrowheads="1" noChangeShapeType="1"/>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B0DB653D-E4A1-C411-EA58-7F6FE54E9036}"/>
                        </a:ext>
                      </a:extLst>
                    </p:cNvPr>
                    <p:cNvCxnSpPr>
                      <a:cxnSpLocks noGrp="1" noRot="1" noMove="1" noResize="1" noEditPoints="1" noAdjustHandles="1" noChangeArrowheads="1" noChangeShapeType="1"/>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69" name="Groep 68">
                      <a:extLst>
                        <a:ext uri="{FF2B5EF4-FFF2-40B4-BE49-F238E27FC236}">
                          <a16:creationId xmlns:a16="http://schemas.microsoft.com/office/drawing/2014/main" id="{1DD0871F-705E-072A-6B2A-3B9B6D92C7B2}"/>
                        </a:ext>
                      </a:extLst>
                    </p:cNvPr>
                    <p:cNvGrpSpPr>
                      <a:grpSpLocks noGrp="1" noUngrp="1" noRot="1" noMove="1" noResize="1"/>
                    </p:cNvGrpSpPr>
                    <p:nvPr userDrawn="1"/>
                  </p:nvGrpSpPr>
                  <p:grpSpPr>
                    <a:xfrm>
                      <a:off x="1270535" y="-878306"/>
                      <a:ext cx="526983" cy="613611"/>
                      <a:chOff x="1270535" y="-745959"/>
                      <a:chExt cx="526983" cy="481264"/>
                    </a:xfrm>
                  </p:grpSpPr>
                  <p:cxnSp>
                    <p:nvCxnSpPr>
                      <p:cNvPr id="70" name="Rechte verbindingslijn 69">
                        <a:extLst>
                          <a:ext uri="{FF2B5EF4-FFF2-40B4-BE49-F238E27FC236}">
                            <a16:creationId xmlns:a16="http://schemas.microsoft.com/office/drawing/2014/main" id="{D1586BA5-C368-FFCD-9111-55348D8902A6}"/>
                          </a:ext>
                        </a:extLst>
                      </p:cNvPr>
                      <p:cNvCxnSpPr>
                        <a:cxnSpLocks noGrp="1" noRot="1" noMove="1" noResize="1" noEditPoints="1" noAdjustHandles="1" noChangeArrowheads="1" noChangeShapeType="1"/>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5D43F431-2F8C-DB53-A826-368B818F13BE}"/>
                          </a:ext>
                        </a:extLst>
                      </p:cNvPr>
                      <p:cNvCxnSpPr>
                        <a:cxnSpLocks noGrp="1" noRot="1" noMove="1" noResize="1" noEditPoints="1" noAdjustHandles="1" noChangeArrowheads="1" noChangeShapeType="1"/>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A64D7BBF-5417-F815-3192-FC4AE933E2B2}"/>
                          </a:ext>
                        </a:extLst>
                      </p:cNvPr>
                      <p:cNvCxnSpPr>
                        <a:cxnSpLocks noGrp="1" noRot="1" noMove="1" noResize="1" noEditPoints="1" noAdjustHandles="1" noChangeArrowheads="1" noChangeShapeType="1"/>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a:extLst>
                          <a:ext uri="{FF2B5EF4-FFF2-40B4-BE49-F238E27FC236}">
                            <a16:creationId xmlns:a16="http://schemas.microsoft.com/office/drawing/2014/main" id="{F9E93C85-3C94-6732-9A1E-9C55F166FF4A}"/>
                          </a:ext>
                        </a:extLst>
                      </p:cNvPr>
                      <p:cNvCxnSpPr>
                        <a:cxnSpLocks noGrp="1" noRot="1" noMove="1" noResize="1" noEditPoints="1" noAdjustHandles="1" noChangeArrowheads="1" noChangeShapeType="1"/>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58" name="Rechte verbindingslijn 57">
                    <a:extLst>
                      <a:ext uri="{FF2B5EF4-FFF2-40B4-BE49-F238E27FC236}">
                        <a16:creationId xmlns:a16="http://schemas.microsoft.com/office/drawing/2014/main" id="{423647EB-6012-042D-51AD-026C02B89605}"/>
                      </a:ext>
                    </a:extLst>
                  </p:cNvPr>
                  <p:cNvCxnSpPr>
                    <a:cxnSpLocks noGrp="1" noRot="1" noMove="1" noResize="1" noEditPoints="1" noAdjustHandles="1" noChangeArrowheads="1" noChangeShapeType="1"/>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C75E5B10-E5D6-7AD2-0616-FF20E0D6FE67}"/>
                      </a:ext>
                    </a:extLst>
                  </p:cNvPr>
                  <p:cNvCxnSpPr>
                    <a:cxnSpLocks noGrp="1" noRot="1" noMove="1" noResize="1" noEditPoints="1" noAdjustHandles="1" noChangeArrowheads="1" noChangeShapeType="1"/>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23996C6B-B97F-0AD0-6DAD-6A8AF14BDFAD}"/>
                      </a:ext>
                    </a:extLst>
                  </p:cNvPr>
                  <p:cNvCxnSpPr>
                    <a:cxnSpLocks noGrp="1" noRot="1" noMove="1" noResize="1" noEditPoints="1" noAdjustHandles="1" noChangeArrowheads="1" noChangeShapeType="1"/>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832D6A7A-CAF4-0386-06D1-CAF525219C5E}"/>
                      </a:ext>
                    </a:extLst>
                  </p:cNvPr>
                  <p:cNvCxnSpPr>
                    <a:cxnSpLocks noGrp="1" noRot="1" noMove="1" noResize="1" noEditPoints="1" noAdjustHandles="1" noChangeArrowheads="1" noChangeShapeType="1"/>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62" name="Rechthoek 61">
                    <a:extLst>
                      <a:ext uri="{FF2B5EF4-FFF2-40B4-BE49-F238E27FC236}">
                        <a16:creationId xmlns:a16="http://schemas.microsoft.com/office/drawing/2014/main" id="{2C3B04D7-DE89-9D66-1D61-39181B8B58D7}"/>
                      </a:ext>
                    </a:extLst>
                  </p:cNvPr>
                  <p:cNvSpPr>
                    <a:spLocks noGrp="1" noRot="1" noMove="1" noResize="1" noEditPoints="1" noAdjustHandles="1" noChangeArrowheads="1" noChangeShapeType="1"/>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4049CAFD-56D9-9628-15D6-13CDD9312BF7}"/>
                      </a:ext>
                    </a:extLst>
                  </p:cNvPr>
                  <p:cNvGrpSpPr>
                    <a:grpSpLocks noGrp="1" noUngrp="1" noRot="1" noMove="1" noResize="1"/>
                  </p:cNvGrpSpPr>
                  <p:nvPr userDrawn="1"/>
                </p:nvGrpSpPr>
                <p:grpSpPr>
                  <a:xfrm rot="2700000">
                    <a:off x="-3158000" y="3650045"/>
                    <a:ext cx="34350" cy="147351"/>
                    <a:chOff x="3148392" y="-836646"/>
                    <a:chExt cx="132124" cy="596095"/>
                  </a:xfrm>
                  <a:solidFill>
                    <a:srgbClr val="3399FF"/>
                  </a:solidFill>
                </p:grpSpPr>
                <p:sp>
                  <p:nvSpPr>
                    <p:cNvPr id="64" name="Rechthoek 63">
                      <a:extLst>
                        <a:ext uri="{FF2B5EF4-FFF2-40B4-BE49-F238E27FC236}">
                          <a16:creationId xmlns:a16="http://schemas.microsoft.com/office/drawing/2014/main" id="{139C9364-0CC6-9109-9FDB-DF8E87090854}"/>
                        </a:ext>
                      </a:extLst>
                    </p:cNvPr>
                    <p:cNvSpPr>
                      <a:spLocks noGrp="1" noRot="1" noMove="1" noResize="1" noEditPoints="1" noAdjustHandles="1" noChangeArrowheads="1" noChangeShapeType="1"/>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5" name="Rechthoek: afgeronde bovenhoeken 64">
                      <a:extLst>
                        <a:ext uri="{FF2B5EF4-FFF2-40B4-BE49-F238E27FC236}">
                          <a16:creationId xmlns:a16="http://schemas.microsoft.com/office/drawing/2014/main" id="{6D318DEC-4242-BDF5-BAEC-D91C97034CEE}"/>
                        </a:ext>
                      </a:extLst>
                    </p:cNvPr>
                    <p:cNvSpPr>
                      <a:spLocks noGrp="1" noRot="1" noMove="1" noResize="1" noEditPoints="1" noAdjustHandles="1" noChangeArrowheads="1" noChangeShapeType="1"/>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6" name="Gelijkbenige driehoek 65">
                      <a:extLst>
                        <a:ext uri="{FF2B5EF4-FFF2-40B4-BE49-F238E27FC236}">
                          <a16:creationId xmlns:a16="http://schemas.microsoft.com/office/drawing/2014/main" id="{301791D7-F954-A1A3-092A-1903CA036BCB}"/>
                        </a:ext>
                      </a:extLst>
                    </p:cNvPr>
                    <p:cNvSpPr>
                      <a:spLocks noGrp="1" noRot="1" noMove="1" noResize="1" noEditPoints="1" noAdjustHandles="1" noChangeArrowheads="1" noChangeShapeType="1"/>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39" name="Rechthoek 38">
                <a:extLst>
                  <a:ext uri="{FF2B5EF4-FFF2-40B4-BE49-F238E27FC236}">
                    <a16:creationId xmlns:a16="http://schemas.microsoft.com/office/drawing/2014/main" id="{18B8539A-D84C-5834-C371-A50D857E0B3B}"/>
                  </a:ext>
                </a:extLst>
              </p:cNvPr>
              <p:cNvSpPr>
                <a:spLocks noGrp="1" noRot="1" noMove="1" noResize="1" noEditPoints="1" noAdjustHandles="1" noChangeArrowheads="1" noChangeShapeType="1"/>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0" name="ICOON_info">
                <a:extLst>
                  <a:ext uri="{FF2B5EF4-FFF2-40B4-BE49-F238E27FC236}">
                    <a16:creationId xmlns:a16="http://schemas.microsoft.com/office/drawing/2014/main" id="{01490B64-AF2D-775E-709E-B9EE9C4230C5}"/>
                  </a:ext>
                </a:extLst>
              </p:cNvPr>
              <p:cNvGrpSpPr>
                <a:grpSpLocks noGrp="1" noUngrp="1" noRot="1" noMove="1" noResize="1"/>
              </p:cNvGrpSpPr>
              <p:nvPr userDrawn="1"/>
            </p:nvGrpSpPr>
            <p:grpSpPr>
              <a:xfrm>
                <a:off x="-376736" y="4751903"/>
                <a:ext cx="283685" cy="283685"/>
                <a:chOff x="-510741" y="5913713"/>
                <a:chExt cx="267555" cy="267555"/>
              </a:xfrm>
            </p:grpSpPr>
            <p:sp>
              <p:nvSpPr>
                <p:cNvPr id="47" name="Ovaal 46">
                  <a:extLst>
                    <a:ext uri="{FF2B5EF4-FFF2-40B4-BE49-F238E27FC236}">
                      <a16:creationId xmlns:a16="http://schemas.microsoft.com/office/drawing/2014/main" id="{8AE1A1FC-34FB-54DD-FB79-64795CAB4805}"/>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98416C23-15E8-9CD5-ACAD-4C8959D58C76}"/>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7CB733EA-8A66-B66A-EB61-B1A64D04F1E1}"/>
                  </a:ext>
                </a:extLst>
              </p:cNvPr>
              <p:cNvGrpSpPr>
                <a:grpSpLocks noGrp="1" noUngrp="1" noRot="1" noMove="1" noResize="1"/>
              </p:cNvGrpSpPr>
              <p:nvPr userDrawn="1"/>
            </p:nvGrpSpPr>
            <p:grpSpPr>
              <a:xfrm>
                <a:off x="-938434" y="5025298"/>
                <a:ext cx="627798" cy="576693"/>
                <a:chOff x="-938434" y="4570310"/>
                <a:chExt cx="627798" cy="576693"/>
              </a:xfrm>
            </p:grpSpPr>
            <p:grpSp>
              <p:nvGrpSpPr>
                <p:cNvPr id="42" name="Inspireren">
                  <a:extLst>
                    <a:ext uri="{FF2B5EF4-FFF2-40B4-BE49-F238E27FC236}">
                      <a16:creationId xmlns:a16="http://schemas.microsoft.com/office/drawing/2014/main" id="{3F93E8BB-F521-8EEF-1A99-C7704E473B12}"/>
                    </a:ext>
                  </a:extLst>
                </p:cNvPr>
                <p:cNvGrpSpPr>
                  <a:grpSpLocks noGrp="1" noUngrp="1" noRot="1" noChangeAspect="1" noMove="1" noResize="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674B85FF-4724-C4CD-C371-D89D40AC1388}"/>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5" name="Freeform 13">
                    <a:extLst>
                      <a:ext uri="{FF2B5EF4-FFF2-40B4-BE49-F238E27FC236}">
                        <a16:creationId xmlns:a16="http://schemas.microsoft.com/office/drawing/2014/main" id="{496109E9-EAC5-4797-6742-019736203D86}"/>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6" name="Freeform 14">
                    <a:extLst>
                      <a:ext uri="{FF2B5EF4-FFF2-40B4-BE49-F238E27FC236}">
                        <a16:creationId xmlns:a16="http://schemas.microsoft.com/office/drawing/2014/main" id="{7271B366-D4A1-55FD-1F50-B80115864AF8}"/>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3" name="Tekstvak 42">
                  <a:extLst>
                    <a:ext uri="{FF2B5EF4-FFF2-40B4-BE49-F238E27FC236}">
                      <a16:creationId xmlns:a16="http://schemas.microsoft.com/office/drawing/2014/main" id="{10260CD5-AEA3-C2D6-3790-F29052888709}"/>
                    </a:ext>
                  </a:extLst>
                </p:cNvPr>
                <p:cNvSpPr txBox="1">
                  <a:spLocks noGrp="1" noRot="1" noMove="1" noResize="1" noEditPoints="1" noAdjustHandles="1" noChangeArrowheads="1" noChangeShapeType="1"/>
                </p:cNvSpPr>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2" name="Groep 11">
              <a:extLst>
                <a:ext uri="{FF2B5EF4-FFF2-40B4-BE49-F238E27FC236}">
                  <a16:creationId xmlns:a16="http://schemas.microsoft.com/office/drawing/2014/main" id="{3EA6554F-BF60-F7C5-874F-B9E035212DD1}"/>
                </a:ext>
              </a:extLst>
            </p:cNvPr>
            <p:cNvGrpSpPr>
              <a:grpSpLocks noGrp="1" noUngrp="1" noRot="1" noMove="1" noResize="1"/>
            </p:cNvGrpSpPr>
            <p:nvPr userDrawn="1"/>
          </p:nvGrpSpPr>
          <p:grpSpPr>
            <a:xfrm>
              <a:off x="-3786165" y="2"/>
              <a:ext cx="3593091" cy="3041230"/>
              <a:chOff x="-3786165" y="2"/>
              <a:chExt cx="3593091" cy="3041230"/>
            </a:xfrm>
          </p:grpSpPr>
          <p:sp>
            <p:nvSpPr>
              <p:cNvPr id="13" name="Rechthoek 12">
                <a:extLst>
                  <a:ext uri="{FF2B5EF4-FFF2-40B4-BE49-F238E27FC236}">
                    <a16:creationId xmlns:a16="http://schemas.microsoft.com/office/drawing/2014/main" id="{68BC0EA1-B8C8-4E71-9937-CD85B99B402F}"/>
                  </a:ext>
                </a:extLst>
              </p:cNvPr>
              <p:cNvSpPr>
                <a:spLocks noGrp="1" noRot="1" noMove="1" noResize="1" noEditPoints="1" noAdjustHandles="1" noChangeArrowheads="1" noChangeShapeType="1"/>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CHART</a:t>
                </a:r>
              </a:p>
            </p:txBody>
          </p:sp>
          <p:sp>
            <p:nvSpPr>
              <p:cNvPr id="14" name="Ovaal 13">
                <a:extLst>
                  <a:ext uri="{FF2B5EF4-FFF2-40B4-BE49-F238E27FC236}">
                    <a16:creationId xmlns:a16="http://schemas.microsoft.com/office/drawing/2014/main" id="{46BBC0E0-680F-A0CE-0EA6-9F1F6849524D}"/>
                  </a:ext>
                </a:extLst>
              </p:cNvPr>
              <p:cNvSpPr>
                <a:spLocks noGrp="1" noRot="1" noMove="1" noResize="1" noEditPoints="1" noAdjustHandles="1" noChangeArrowheads="1" noChangeShapeType="1"/>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F586BF8-0A32-A4ED-D91B-D3A1293EB4EE}"/>
                  </a:ext>
                </a:extLst>
              </p:cNvPr>
              <p:cNvSpPr>
                <a:spLocks noGrp="1" noRot="1" noMove="1" noResize="1" noEditPoints="1" noAdjustHandles="1" noChangeArrowheads="1" noChangeShapeType="1"/>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06D9E93D-6D6A-2404-B0CC-2272039BBD48}"/>
                  </a:ext>
                </a:extLst>
              </p:cNvPr>
              <p:cNvSpPr>
                <a:spLocks noGrp="1" noRot="1" noMove="1" noResize="1" noEditPoints="1" noAdjustHandles="1" noChangeArrowheads="1" noChangeShapeType="1"/>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AE92384C-FDAB-AFC6-B1EF-0D5A57FABDB7}"/>
                  </a:ext>
                </a:extLst>
              </p:cNvPr>
              <p:cNvSpPr>
                <a:spLocks noGrp="1" noRot="1" noMove="1" noResize="1" noEditPoints="1" noAdjustHandles="1" noChangeArrowheads="1" noChangeShapeType="1"/>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378B91F6-9C87-07D4-B1E9-337A57850636}"/>
                  </a:ext>
                </a:extLst>
              </p:cNvPr>
              <p:cNvGrpSpPr>
                <a:grpSpLocks noGrp="1" noUngrp="1" noRot="1" noMove="1" noResize="1"/>
              </p:cNvGrpSpPr>
              <p:nvPr userDrawn="1"/>
            </p:nvGrpSpPr>
            <p:grpSpPr>
              <a:xfrm>
                <a:off x="-3312582" y="1060763"/>
                <a:ext cx="576000" cy="246597"/>
                <a:chOff x="-3303310" y="1024128"/>
                <a:chExt cx="576000" cy="246597"/>
              </a:xfrm>
            </p:grpSpPr>
            <p:sp>
              <p:nvSpPr>
                <p:cNvPr id="33" name="Rechthoek 32">
                  <a:extLst>
                    <a:ext uri="{FF2B5EF4-FFF2-40B4-BE49-F238E27FC236}">
                      <a16:creationId xmlns:a16="http://schemas.microsoft.com/office/drawing/2014/main" id="{3E81444F-DD24-5145-66B8-23D95C1CADAF}"/>
                    </a:ext>
                  </a:extLst>
                </p:cNvPr>
                <p:cNvSpPr>
                  <a:spLocks noGrp="1" noRot="1" noMove="1" noResize="1" noEditPoints="1" noAdjustHandles="1" noChangeArrowheads="1" noChangeShapeType="1"/>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34" name="Rechthoek 33">
                  <a:extLst>
                    <a:ext uri="{FF2B5EF4-FFF2-40B4-BE49-F238E27FC236}">
                      <a16:creationId xmlns:a16="http://schemas.microsoft.com/office/drawing/2014/main" id="{FF735194-F36A-06B7-305E-3F45B94D6739}"/>
                    </a:ext>
                  </a:extLst>
                </p:cNvPr>
                <p:cNvSpPr>
                  <a:spLocks noGrp="1" noRot="1" noMove="1" noResize="1" noEditPoints="1" noAdjustHandles="1" noChangeArrowheads="1" noChangeShapeType="1"/>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97CAED86-57BA-0EA2-43ED-2BA8CCD4BD2D}"/>
                  </a:ext>
                </a:extLst>
              </p:cNvPr>
              <p:cNvGrpSpPr>
                <a:grpSpLocks noGrp="1" noUngrp="1" noRot="1" noMove="1" noResize="1"/>
              </p:cNvGrpSpPr>
              <p:nvPr userDrawn="1"/>
            </p:nvGrpSpPr>
            <p:grpSpPr>
              <a:xfrm>
                <a:off x="-3314821" y="2257494"/>
                <a:ext cx="1377262" cy="591693"/>
                <a:chOff x="-3314821" y="2421532"/>
                <a:chExt cx="1377262" cy="591693"/>
              </a:xfrm>
            </p:grpSpPr>
            <p:sp>
              <p:nvSpPr>
                <p:cNvPr id="20" name="Rechthoek 19">
                  <a:extLst>
                    <a:ext uri="{FF2B5EF4-FFF2-40B4-BE49-F238E27FC236}">
                      <a16:creationId xmlns:a16="http://schemas.microsoft.com/office/drawing/2014/main" id="{41121F2A-13BD-8BD7-269A-0F122822002F}"/>
                    </a:ext>
                  </a:extLst>
                </p:cNvPr>
                <p:cNvSpPr>
                  <a:spLocks noGrp="1" noRot="1" noMove="1" noResize="1" noEditPoints="1" noAdjustHandles="1" noChangeArrowheads="1" noChangeShapeType="1"/>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 name="Rechthoek 20">
                  <a:extLst>
                    <a:ext uri="{FF2B5EF4-FFF2-40B4-BE49-F238E27FC236}">
                      <a16:creationId xmlns:a16="http://schemas.microsoft.com/office/drawing/2014/main" id="{016ED7B4-8F00-D482-BE22-D5C669A63918}"/>
                    </a:ext>
                  </a:extLst>
                </p:cNvPr>
                <p:cNvSpPr>
                  <a:spLocks noGrp="1" noRot="1" noMove="1" noResize="1" noEditPoints="1" noAdjustHandles="1" noChangeArrowheads="1" noChangeShapeType="1"/>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 name="Tekstvak 21">
                  <a:extLst>
                    <a:ext uri="{FF2B5EF4-FFF2-40B4-BE49-F238E27FC236}">
                      <a16:creationId xmlns:a16="http://schemas.microsoft.com/office/drawing/2014/main" id="{5366EDE5-EB49-31D4-2A4A-587C6F1EE9BD}"/>
                    </a:ext>
                  </a:extLst>
                </p:cNvPr>
                <p:cNvSpPr txBox="1">
                  <a:spLocks noGrp="1" noRot="1" noMove="1" noResize="1" noEditPoints="1" noAdjustHandles="1" noChangeArrowheads="1" noChangeShapeType="1"/>
                </p:cNvSpPr>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23" name="Tekstvak 22">
                  <a:extLst>
                    <a:ext uri="{FF2B5EF4-FFF2-40B4-BE49-F238E27FC236}">
                      <a16:creationId xmlns:a16="http://schemas.microsoft.com/office/drawing/2014/main" id="{5B38E4F6-A3B7-1766-4E31-1C82A8B69AE1}"/>
                    </a:ext>
                  </a:extLst>
                </p:cNvPr>
                <p:cNvSpPr txBox="1">
                  <a:spLocks noGrp="1" noRot="1" noMove="1" noResize="1" noEditPoints="1" noAdjustHandles="1" noChangeArrowheads="1" noChangeShapeType="1"/>
                </p:cNvSpPr>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24" name="Vrije vorm: vorm 23">
                  <a:extLst>
                    <a:ext uri="{FF2B5EF4-FFF2-40B4-BE49-F238E27FC236}">
                      <a16:creationId xmlns:a16="http://schemas.microsoft.com/office/drawing/2014/main" id="{2B0E2887-5711-A22D-6C37-0667A05833E6}"/>
                    </a:ext>
                  </a:extLst>
                </p:cNvPr>
                <p:cNvSpPr>
                  <a:spLocks noGrp="1" noRot="1" noMove="1" noResize="1" noEditPoints="1" noAdjustHandles="1" noChangeArrowheads="1" noChangeShapeType="1"/>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0BDBEC13-AE69-B3FE-89FA-B524C3807BCE}"/>
                    </a:ext>
                  </a:extLst>
                </p:cNvPr>
                <p:cNvGrpSpPr>
                  <a:grpSpLocks noGrp="1" noUngrp="1" noRot="1" noMove="1" noResize="1"/>
                </p:cNvGrpSpPr>
                <p:nvPr userDrawn="1"/>
              </p:nvGrpSpPr>
              <p:grpSpPr>
                <a:xfrm>
                  <a:off x="-3258488" y="2718400"/>
                  <a:ext cx="225663" cy="229638"/>
                  <a:chOff x="-3258488" y="2713782"/>
                  <a:chExt cx="225663" cy="229638"/>
                </a:xfrm>
              </p:grpSpPr>
              <p:sp>
                <p:nvSpPr>
                  <p:cNvPr id="29" name="Rechthoek 28">
                    <a:extLst>
                      <a:ext uri="{FF2B5EF4-FFF2-40B4-BE49-F238E27FC236}">
                        <a16:creationId xmlns:a16="http://schemas.microsoft.com/office/drawing/2014/main" id="{42EE5DD6-CDC2-31C2-B1DB-0A11DEF183D0}"/>
                      </a:ext>
                    </a:extLst>
                  </p:cNvPr>
                  <p:cNvSpPr>
                    <a:spLocks noGrp="1" noRot="1" noMove="1" noResize="1" noEditPoints="1" noAdjustHandles="1" noChangeArrowheads="1" noChangeShapeType="1"/>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E3C5C301-3EB9-BC65-83C8-22FE7455B5F8}"/>
                      </a:ext>
                    </a:extLst>
                  </p:cNvPr>
                  <p:cNvSpPr>
                    <a:spLocks noGrp="1" noRot="1" noMove="1" noResize="1" noEditPoints="1" noAdjustHandles="1" noChangeArrowheads="1" noChangeShapeType="1"/>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1" name="Rechthoek 30">
                    <a:extLst>
                      <a:ext uri="{FF2B5EF4-FFF2-40B4-BE49-F238E27FC236}">
                        <a16:creationId xmlns:a16="http://schemas.microsoft.com/office/drawing/2014/main" id="{B3345168-A8C5-2EB1-E6FA-BE38FABE515B}"/>
                      </a:ext>
                    </a:extLst>
                  </p:cNvPr>
                  <p:cNvSpPr>
                    <a:spLocks noGrp="1" noRot="1" noMove="1" noResize="1" noEditPoints="1" noAdjustHandles="1" noChangeArrowheads="1" noChangeShapeType="1"/>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32" name="Rechthoek 282">
                    <a:extLst>
                      <a:ext uri="{FF2B5EF4-FFF2-40B4-BE49-F238E27FC236}">
                        <a16:creationId xmlns:a16="http://schemas.microsoft.com/office/drawing/2014/main" id="{D9BD72D7-E362-C764-A3D8-8795EA886B9B}"/>
                      </a:ext>
                    </a:extLst>
                  </p:cNvPr>
                  <p:cNvSpPr>
                    <a:spLocks noGrp="1" noRot="1" noMove="1" noResize="1" noEditPoints="1" noAdjustHandles="1" noChangeArrowheads="1" noChangeShapeType="1"/>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err="1">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3C1BDCC9-0F06-2484-8984-B359676FC63F}"/>
                    </a:ext>
                  </a:extLst>
                </p:cNvPr>
                <p:cNvGrpSpPr>
                  <a:grpSpLocks noGrp="1" noUngrp="1" noRot="1" noMove="1" noResize="1"/>
                </p:cNvGrpSpPr>
                <p:nvPr userDrawn="1"/>
              </p:nvGrpSpPr>
              <p:grpSpPr>
                <a:xfrm>
                  <a:off x="-3219980" y="2771792"/>
                  <a:ext cx="140241" cy="116552"/>
                  <a:chOff x="-2608640" y="2891109"/>
                  <a:chExt cx="309118" cy="261993"/>
                </a:xfrm>
              </p:grpSpPr>
              <p:sp>
                <p:nvSpPr>
                  <p:cNvPr id="27" name="Vrije vorm: vorm 26">
                    <a:extLst>
                      <a:ext uri="{FF2B5EF4-FFF2-40B4-BE49-F238E27FC236}">
                        <a16:creationId xmlns:a16="http://schemas.microsoft.com/office/drawing/2014/main" id="{6CBF8779-2E6E-467A-DBCD-48D4012158C5}"/>
                      </a:ext>
                    </a:extLst>
                  </p:cNvPr>
                  <p:cNvSpPr>
                    <a:spLocks noGrp="1" noRot="1" noMove="1" noResize="1" noEditPoints="1" noAdjustHandles="1" noChangeArrowheads="1" noChangeShapeType="1"/>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sp>
                <p:nvSpPr>
                  <p:cNvPr id="28" name="Vrije vorm: vorm 27">
                    <a:extLst>
                      <a:ext uri="{FF2B5EF4-FFF2-40B4-BE49-F238E27FC236}">
                        <a16:creationId xmlns:a16="http://schemas.microsoft.com/office/drawing/2014/main" id="{2AFFB40C-39D8-A64A-D4A3-34B2565F0F92}"/>
                      </a:ext>
                    </a:extLst>
                  </p:cNvPr>
                  <p:cNvSpPr>
                    <a:spLocks noGrp="1" noRot="1" noMove="1" noResize="1" noEditPoints="1" noAdjustHandles="1" noChangeArrowheads="1" noChangeShapeType="1"/>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grpSp>
        </p:grpSp>
      </p:grpSp>
      <p:grpSp>
        <p:nvGrpSpPr>
          <p:cNvPr id="77" name="INSTRUCTION">
            <a:extLst>
              <a:ext uri="{FF2B5EF4-FFF2-40B4-BE49-F238E27FC236}">
                <a16:creationId xmlns:a16="http://schemas.microsoft.com/office/drawing/2014/main" id="{27117275-0578-48CF-0AB1-5506B618774F}"/>
              </a:ext>
            </a:extLst>
          </p:cNvPr>
          <p:cNvGrpSpPr>
            <a:grpSpLocks noGrp="1" noUngrp="1" noRot="1" noMove="1" noResize="1"/>
          </p:cNvGrpSpPr>
          <p:nvPr/>
        </p:nvGrpSpPr>
        <p:grpSpPr>
          <a:xfrm>
            <a:off x="-3786437" y="0"/>
            <a:ext cx="3693386" cy="5359349"/>
            <a:chOff x="-3786437" y="0"/>
            <a:chExt cx="3693386" cy="5359349"/>
          </a:xfrm>
        </p:grpSpPr>
        <p:sp>
          <p:nvSpPr>
            <p:cNvPr id="78" name="Rechthoek 77">
              <a:extLst>
                <a:ext uri="{FF2B5EF4-FFF2-40B4-BE49-F238E27FC236}">
                  <a16:creationId xmlns:a16="http://schemas.microsoft.com/office/drawing/2014/main" id="{C3FA7ABE-0C4C-FAFD-6806-19DC352447A3}"/>
                </a:ext>
              </a:extLst>
            </p:cNvPr>
            <p:cNvSpPr>
              <a:spLocks noGrp="1" noRot="1" noMove="1" noResize="1" noEditPoints="1" noAdjustHandles="1" noChangeArrowheads="1" noChangeShapeType="1"/>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79" name="Ovaal 78">
              <a:extLst>
                <a:ext uri="{FF2B5EF4-FFF2-40B4-BE49-F238E27FC236}">
                  <a16:creationId xmlns:a16="http://schemas.microsoft.com/office/drawing/2014/main" id="{AC346172-34F4-2A86-B56E-84409C238D7F}"/>
                </a:ext>
              </a:extLst>
            </p:cNvPr>
            <p:cNvSpPr>
              <a:spLocks noGrp="1" noRot="1" noMove="1" noResize="1" noEditPoints="1" noAdjustHandles="1" noChangeArrowheads="1" noChangeShapeType="1"/>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0" name="Rechthoek 79">
              <a:extLst>
                <a:ext uri="{FF2B5EF4-FFF2-40B4-BE49-F238E27FC236}">
                  <a16:creationId xmlns:a16="http://schemas.microsoft.com/office/drawing/2014/main" id="{D790E6CF-8476-FDD6-096B-6EA7500A1C95}"/>
                </a:ext>
              </a:extLst>
            </p:cNvPr>
            <p:cNvSpPr>
              <a:spLocks noGrp="1" noRot="1" noMove="1" noResize="1" noEditPoints="1" noAdjustHandles="1" noChangeArrowheads="1" noChangeShapeType="1"/>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81" name="Ovaal 80">
              <a:extLst>
                <a:ext uri="{FF2B5EF4-FFF2-40B4-BE49-F238E27FC236}">
                  <a16:creationId xmlns:a16="http://schemas.microsoft.com/office/drawing/2014/main" id="{89196169-E4C7-BA9B-924B-5E877EB7EE03}"/>
                </a:ext>
              </a:extLst>
            </p:cNvPr>
            <p:cNvSpPr>
              <a:spLocks noGrp="1" noRot="1" noMove="1" noResize="1" noEditPoints="1" noAdjustHandles="1" noChangeArrowheads="1" noChangeShapeType="1"/>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BAE034AC-3BEC-7C42-FA3D-CE41ECF4B836}"/>
                </a:ext>
              </a:extLst>
            </p:cNvPr>
            <p:cNvSpPr>
              <a:spLocks noGrp="1" noRot="1" noMove="1" noResize="1" noEditPoints="1" noAdjustHandles="1" noChangeArrowheads="1" noChangeShapeType="1"/>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83" name="Rechthoek 82">
              <a:extLst>
                <a:ext uri="{FF2B5EF4-FFF2-40B4-BE49-F238E27FC236}">
                  <a16:creationId xmlns:a16="http://schemas.microsoft.com/office/drawing/2014/main" id="{167A5E27-84E7-C4A3-FF48-09D8E170F311}"/>
                </a:ext>
              </a:extLst>
            </p:cNvPr>
            <p:cNvSpPr>
              <a:spLocks noGrp="1" noRot="1" noMove="1" noResize="1" noEditPoints="1" noAdjustHandles="1" noChangeArrowheads="1" noChangeShapeType="1"/>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84" name="Ovaal 83">
              <a:extLst>
                <a:ext uri="{FF2B5EF4-FFF2-40B4-BE49-F238E27FC236}">
                  <a16:creationId xmlns:a16="http://schemas.microsoft.com/office/drawing/2014/main" id="{04D2F0F0-B4F8-34C3-1418-8780AB921DE2}"/>
                </a:ext>
              </a:extLst>
            </p:cNvPr>
            <p:cNvSpPr>
              <a:spLocks noGrp="1" noRot="1" noMove="1" noResize="1" noEditPoints="1" noAdjustHandles="1" noChangeArrowheads="1" noChangeShapeType="1"/>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174FF99A-9649-C3EA-3B3F-66DD15FF2242}"/>
                </a:ext>
              </a:extLst>
            </p:cNvPr>
            <p:cNvSpPr>
              <a:spLocks noGrp="1" noRot="1" noMove="1" noResize="1" noEditPoints="1" noAdjustHandles="1" noChangeArrowheads="1" noChangeShapeType="1"/>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86" name="Ovaal 85">
              <a:extLst>
                <a:ext uri="{FF2B5EF4-FFF2-40B4-BE49-F238E27FC236}">
                  <a16:creationId xmlns:a16="http://schemas.microsoft.com/office/drawing/2014/main" id="{9333E02F-279C-FE6D-3D54-F94A659DB554}"/>
                </a:ext>
              </a:extLst>
            </p:cNvPr>
            <p:cNvSpPr>
              <a:spLocks noGrp="1" noRot="1" noMove="1" noResize="1" noEditPoints="1" noAdjustHandles="1" noChangeArrowheads="1" noChangeShapeType="1"/>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7" name="Rechthoek 86">
              <a:extLst>
                <a:ext uri="{FF2B5EF4-FFF2-40B4-BE49-F238E27FC236}">
                  <a16:creationId xmlns:a16="http://schemas.microsoft.com/office/drawing/2014/main" id="{4210B016-29E0-3083-7509-3DCD22E128E5}"/>
                </a:ext>
              </a:extLst>
            </p:cNvPr>
            <p:cNvSpPr>
              <a:spLocks noGrp="1" noRot="1" noMove="1" noResize="1" noEditPoints="1" noAdjustHandles="1" noChangeArrowheads="1" noChangeShapeType="1"/>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88" name="Ovaal 87">
              <a:extLst>
                <a:ext uri="{FF2B5EF4-FFF2-40B4-BE49-F238E27FC236}">
                  <a16:creationId xmlns:a16="http://schemas.microsoft.com/office/drawing/2014/main" id="{08E08D15-2D83-B46E-E240-C4C7B2B73100}"/>
                </a:ext>
              </a:extLst>
            </p:cNvPr>
            <p:cNvSpPr>
              <a:spLocks noGrp="1" noRot="1" noMove="1" noResize="1" noEditPoints="1" noAdjustHandles="1" noChangeArrowheads="1" noChangeShapeType="1"/>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89" name="Rechthoek 88">
              <a:extLst>
                <a:ext uri="{FF2B5EF4-FFF2-40B4-BE49-F238E27FC236}">
                  <a16:creationId xmlns:a16="http://schemas.microsoft.com/office/drawing/2014/main" id="{3F5DE2C3-7AA8-D9BB-0784-D3985D78C65E}"/>
                </a:ext>
              </a:extLst>
            </p:cNvPr>
            <p:cNvSpPr>
              <a:spLocks noGrp="1" noRot="1" noMove="1" noResize="1" noEditPoints="1" noAdjustHandles="1" noChangeArrowheads="1" noChangeShapeType="1"/>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90" name="Ovaal 89">
              <a:extLst>
                <a:ext uri="{FF2B5EF4-FFF2-40B4-BE49-F238E27FC236}">
                  <a16:creationId xmlns:a16="http://schemas.microsoft.com/office/drawing/2014/main" id="{63285C0E-F0C0-9F54-5F2F-6D9F88AA5E72}"/>
                </a:ext>
              </a:extLst>
            </p:cNvPr>
            <p:cNvSpPr>
              <a:spLocks noGrp="1" noRot="1" noMove="1" noResize="1" noEditPoints="1" noAdjustHandles="1" noChangeArrowheads="1" noChangeShapeType="1"/>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1" name="Rechthoek 90">
              <a:extLst>
                <a:ext uri="{FF2B5EF4-FFF2-40B4-BE49-F238E27FC236}">
                  <a16:creationId xmlns:a16="http://schemas.microsoft.com/office/drawing/2014/main" id="{A7320C1B-0C24-DA92-F64F-F4B60A321AB0}"/>
                </a:ext>
              </a:extLst>
            </p:cNvPr>
            <p:cNvSpPr>
              <a:spLocks noGrp="1" noRot="1" noMove="1" noResize="1" noEditPoints="1" noAdjustHandles="1" noChangeArrowheads="1" noChangeShapeType="1"/>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92" name="Ovaal 91">
              <a:extLst>
                <a:ext uri="{FF2B5EF4-FFF2-40B4-BE49-F238E27FC236}">
                  <a16:creationId xmlns:a16="http://schemas.microsoft.com/office/drawing/2014/main" id="{5E11466F-03D8-66EA-A413-E88D91227870}"/>
                </a:ext>
              </a:extLst>
            </p:cNvPr>
            <p:cNvSpPr>
              <a:spLocks noGrp="1" noRot="1" noMove="1" noResize="1" noEditPoints="1" noAdjustHandles="1" noChangeArrowheads="1" noChangeShapeType="1"/>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3" name="Rechthoek 92">
              <a:extLst>
                <a:ext uri="{FF2B5EF4-FFF2-40B4-BE49-F238E27FC236}">
                  <a16:creationId xmlns:a16="http://schemas.microsoft.com/office/drawing/2014/main" id="{F7E1C016-9DAE-48A1-4348-143ED4A179C9}"/>
                </a:ext>
              </a:extLst>
            </p:cNvPr>
            <p:cNvSpPr>
              <a:spLocks noGrp="1" noRot="1" noMove="1" noResize="1" noEditPoints="1" noAdjustHandles="1" noChangeArrowheads="1" noChangeShapeType="1"/>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94" name="Ovaal 93">
              <a:extLst>
                <a:ext uri="{FF2B5EF4-FFF2-40B4-BE49-F238E27FC236}">
                  <a16:creationId xmlns:a16="http://schemas.microsoft.com/office/drawing/2014/main" id="{C3E5A514-642B-1F1F-2E5E-B5861EF9CC21}"/>
                </a:ext>
              </a:extLst>
            </p:cNvPr>
            <p:cNvSpPr>
              <a:spLocks noGrp="1" noRot="1" noMove="1" noResize="1" noEditPoints="1" noAdjustHandles="1" noChangeArrowheads="1" noChangeShapeType="1"/>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5" name="Rechthoek 94">
              <a:extLst>
                <a:ext uri="{FF2B5EF4-FFF2-40B4-BE49-F238E27FC236}">
                  <a16:creationId xmlns:a16="http://schemas.microsoft.com/office/drawing/2014/main" id="{88DD6B5C-1A57-0906-9184-81111F333080}"/>
                </a:ext>
              </a:extLst>
            </p:cNvPr>
            <p:cNvSpPr>
              <a:spLocks noGrp="1" noRot="1" noMove="1" noResize="1" noEditPoints="1" noAdjustHandles="1" noChangeArrowheads="1" noChangeShapeType="1"/>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96" name="Ovaal 95">
              <a:extLst>
                <a:ext uri="{FF2B5EF4-FFF2-40B4-BE49-F238E27FC236}">
                  <a16:creationId xmlns:a16="http://schemas.microsoft.com/office/drawing/2014/main" id="{1D6E5764-AA53-AB1C-E336-97165D4529E3}"/>
                </a:ext>
              </a:extLst>
            </p:cNvPr>
            <p:cNvSpPr>
              <a:spLocks noGrp="1" noRot="1" noMove="1" noResize="1" noEditPoints="1" noAdjustHandles="1" noChangeArrowheads="1" noChangeShapeType="1"/>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97" name="Rechthoek 96">
              <a:extLst>
                <a:ext uri="{FF2B5EF4-FFF2-40B4-BE49-F238E27FC236}">
                  <a16:creationId xmlns:a16="http://schemas.microsoft.com/office/drawing/2014/main" id="{E545DE5D-C9B6-D737-99FF-1C2FAA6D5C8F}"/>
                </a:ext>
              </a:extLst>
            </p:cNvPr>
            <p:cNvSpPr>
              <a:spLocks noGrp="1" noRot="1" noMove="1" noResize="1" noEditPoints="1" noAdjustHandles="1" noChangeArrowheads="1" noChangeShapeType="1"/>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98" name="Rechthoek 97">
              <a:extLst>
                <a:ext uri="{FF2B5EF4-FFF2-40B4-BE49-F238E27FC236}">
                  <a16:creationId xmlns:a16="http://schemas.microsoft.com/office/drawing/2014/main" id="{48FD8158-6BF0-3AAF-1514-54C6B834F81D}"/>
                </a:ext>
              </a:extLst>
            </p:cNvPr>
            <p:cNvSpPr>
              <a:spLocks noGrp="1" noRot="1" noMove="1" noResize="1" noEditPoints="1" noAdjustHandles="1" noChangeArrowheads="1" noChangeShapeType="1"/>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99" name="ICOON_info">
              <a:extLst>
                <a:ext uri="{FF2B5EF4-FFF2-40B4-BE49-F238E27FC236}">
                  <a16:creationId xmlns:a16="http://schemas.microsoft.com/office/drawing/2014/main" id="{677DAA44-D82B-CA5F-2C34-A414137EEBAB}"/>
                </a:ext>
              </a:extLst>
            </p:cNvPr>
            <p:cNvGrpSpPr>
              <a:grpSpLocks noGrp="1" noUngrp="1" noRot="1" noMove="1" noResize="1"/>
            </p:cNvGrpSpPr>
            <p:nvPr userDrawn="1"/>
          </p:nvGrpSpPr>
          <p:grpSpPr>
            <a:xfrm>
              <a:off x="-376736" y="4400186"/>
              <a:ext cx="283685" cy="283685"/>
              <a:chOff x="-510741" y="5913713"/>
              <a:chExt cx="267555" cy="267555"/>
            </a:xfrm>
          </p:grpSpPr>
          <p:sp>
            <p:nvSpPr>
              <p:cNvPr id="147" name="Ovaal 146">
                <a:extLst>
                  <a:ext uri="{FF2B5EF4-FFF2-40B4-BE49-F238E27FC236}">
                    <a16:creationId xmlns:a16="http://schemas.microsoft.com/office/drawing/2014/main" id="{89E7088B-8E2B-56A6-B8ED-C44398E5367E}"/>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48" name="Graphic 163" descr="Informatie">
                <a:extLst>
                  <a:ext uri="{FF2B5EF4-FFF2-40B4-BE49-F238E27FC236}">
                    <a16:creationId xmlns:a16="http://schemas.microsoft.com/office/drawing/2014/main" id="{A9F73DB6-2FCD-5A76-A1DD-885CACC395A3}"/>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00" name="VOORBEELD">
              <a:extLst>
                <a:ext uri="{FF2B5EF4-FFF2-40B4-BE49-F238E27FC236}">
                  <a16:creationId xmlns:a16="http://schemas.microsoft.com/office/drawing/2014/main" id="{8CF911E0-5939-B0A1-38A6-4FDA82FE3D7C}"/>
                </a:ext>
              </a:extLst>
            </p:cNvPr>
            <p:cNvGrpSpPr>
              <a:grpSpLocks noGrp="1" noUngrp="1" noRot="1" noMove="1" noResize="1"/>
            </p:cNvGrpSpPr>
            <p:nvPr userDrawn="1"/>
          </p:nvGrpSpPr>
          <p:grpSpPr>
            <a:xfrm>
              <a:off x="-3605171" y="458674"/>
              <a:ext cx="3234311" cy="558875"/>
              <a:chOff x="-3605171" y="458674"/>
              <a:chExt cx="3234311" cy="558875"/>
            </a:xfrm>
          </p:grpSpPr>
          <p:sp>
            <p:nvSpPr>
              <p:cNvPr id="107" name="Rechthoek 106">
                <a:extLst>
                  <a:ext uri="{FF2B5EF4-FFF2-40B4-BE49-F238E27FC236}">
                    <a16:creationId xmlns:a16="http://schemas.microsoft.com/office/drawing/2014/main" id="{5E55D965-AED9-7571-5685-D9179FB8DA22}"/>
                  </a:ext>
                </a:extLst>
              </p:cNvPr>
              <p:cNvSpPr>
                <a:spLocks noGrp="1" noRot="1" noMove="1" noResize="1" noEditPoints="1" noAdjustHandles="1" noChangeArrowheads="1" noChangeShapeType="1"/>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108" name="Rechthoek 107">
                <a:extLst>
                  <a:ext uri="{FF2B5EF4-FFF2-40B4-BE49-F238E27FC236}">
                    <a16:creationId xmlns:a16="http://schemas.microsoft.com/office/drawing/2014/main" id="{BD01ED28-5C54-1B25-45FC-C089E7CB227F}"/>
                  </a:ext>
                </a:extLst>
              </p:cNvPr>
              <p:cNvSpPr>
                <a:spLocks noGrp="1" noRot="1" noMove="1" noResize="1" noEditPoints="1" noAdjustHandles="1" noChangeArrowheads="1" noChangeShapeType="1"/>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09" name="Groep 108">
                <a:extLst>
                  <a:ext uri="{FF2B5EF4-FFF2-40B4-BE49-F238E27FC236}">
                    <a16:creationId xmlns:a16="http://schemas.microsoft.com/office/drawing/2014/main" id="{7F32694C-DE62-3AAC-B0C9-0E01EE49047E}"/>
                  </a:ext>
                </a:extLst>
              </p:cNvPr>
              <p:cNvGrpSpPr>
                <a:grpSpLocks noGrp="1" noUngrp="1" noRot="1" noMove="1" noResize="1"/>
              </p:cNvGrpSpPr>
              <p:nvPr userDrawn="1"/>
            </p:nvGrpSpPr>
            <p:grpSpPr>
              <a:xfrm>
                <a:off x="-3386247" y="830871"/>
                <a:ext cx="139423" cy="109566"/>
                <a:chOff x="-2866744" y="827071"/>
                <a:chExt cx="168701" cy="132575"/>
              </a:xfrm>
            </p:grpSpPr>
            <p:grpSp>
              <p:nvGrpSpPr>
                <p:cNvPr id="140" name="Groep 139">
                  <a:extLst>
                    <a:ext uri="{FF2B5EF4-FFF2-40B4-BE49-F238E27FC236}">
                      <a16:creationId xmlns:a16="http://schemas.microsoft.com/office/drawing/2014/main" id="{D0D6F866-0E8B-DEC2-86DA-4E9C26BADD36}"/>
                    </a:ext>
                  </a:extLst>
                </p:cNvPr>
                <p:cNvGrpSpPr>
                  <a:grpSpLocks noGrp="1" noUngrp="1" noRot="1" noMove="1" noResize="1"/>
                </p:cNvGrpSpPr>
                <p:nvPr userDrawn="1"/>
              </p:nvGrpSpPr>
              <p:grpSpPr>
                <a:xfrm>
                  <a:off x="-2866744" y="827071"/>
                  <a:ext cx="168701" cy="132575"/>
                  <a:chOff x="-2866744" y="827071"/>
                  <a:chExt cx="168701" cy="132575"/>
                </a:xfrm>
              </p:grpSpPr>
              <p:cxnSp>
                <p:nvCxnSpPr>
                  <p:cNvPr id="142" name="Rechte verbindingslijn 141">
                    <a:extLst>
                      <a:ext uri="{FF2B5EF4-FFF2-40B4-BE49-F238E27FC236}">
                        <a16:creationId xmlns:a16="http://schemas.microsoft.com/office/drawing/2014/main" id="{076E1458-BC1F-24F0-B58D-F647BCF867A8}"/>
                      </a:ext>
                    </a:extLst>
                  </p:cNvPr>
                  <p:cNvCxnSpPr>
                    <a:cxnSpLocks noGrp="1" noRot="1" noMove="1" noResize="1" noEditPoints="1" noAdjustHandles="1" noChangeArrowheads="1" noChangeShapeType="1"/>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48B318AD-8FAF-9C0D-A219-90F0DF12BB20}"/>
                      </a:ext>
                    </a:extLst>
                  </p:cNvPr>
                  <p:cNvCxnSpPr>
                    <a:cxnSpLocks noGrp="1" noRot="1" noMove="1" noResize="1" noEditPoints="1" noAdjustHandles="1" noChangeArrowheads="1" noChangeShapeType="1"/>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0AAFA0DB-F2C9-BD52-906A-458D0109E237}"/>
                      </a:ext>
                    </a:extLst>
                  </p:cNvPr>
                  <p:cNvCxnSpPr>
                    <a:cxnSpLocks noGrp="1" noRot="1" noMove="1" noResize="1" noEditPoints="1" noAdjustHandles="1" noChangeArrowheads="1" noChangeShapeType="1"/>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6F4AB801-475A-C1B4-A3FC-8851BDF1C048}"/>
                      </a:ext>
                    </a:extLst>
                  </p:cNvPr>
                  <p:cNvCxnSpPr>
                    <a:cxnSpLocks noGrp="1" noRot="1" noMove="1" noResize="1" noEditPoints="1" noAdjustHandles="1" noChangeArrowheads="1" noChangeShapeType="1"/>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6" name="Rechte verbindingslijn 145">
                    <a:extLst>
                      <a:ext uri="{FF2B5EF4-FFF2-40B4-BE49-F238E27FC236}">
                        <a16:creationId xmlns:a16="http://schemas.microsoft.com/office/drawing/2014/main" id="{D28F12BE-1412-7EE2-C6A0-4E683AC709C5}"/>
                      </a:ext>
                    </a:extLst>
                  </p:cNvPr>
                  <p:cNvCxnSpPr>
                    <a:cxnSpLocks noGrp="1" noRot="1" noMove="1" noResize="1" noEditPoints="1" noAdjustHandles="1" noChangeArrowheads="1" noChangeShapeType="1"/>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1" name="Pijl: rechts 140">
                  <a:extLst>
                    <a:ext uri="{FF2B5EF4-FFF2-40B4-BE49-F238E27FC236}">
                      <a16:creationId xmlns:a16="http://schemas.microsoft.com/office/drawing/2014/main" id="{E4D94E6A-A38B-21C4-5BF3-A272C369E73C}"/>
                    </a:ext>
                  </a:extLst>
                </p:cNvPr>
                <p:cNvSpPr>
                  <a:spLocks noGrp="1" noRot="1" noMove="1" noResize="1" noEditPoints="1" noAdjustHandles="1" noChangeArrowheads="1" noChangeShapeType="1"/>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5094FDF2-320C-5322-2D51-65DCA8BE1D0E}"/>
                  </a:ext>
                </a:extLst>
              </p:cNvPr>
              <p:cNvGrpSpPr>
                <a:grpSpLocks noGrp="1" noUngrp="1" noRot="1" noMove="1" noResize="1"/>
              </p:cNvGrpSpPr>
              <p:nvPr userDrawn="1"/>
            </p:nvGrpSpPr>
            <p:grpSpPr>
              <a:xfrm>
                <a:off x="-3605171" y="830871"/>
                <a:ext cx="139423" cy="109566"/>
                <a:chOff x="-2866744" y="518074"/>
                <a:chExt cx="168701" cy="132575"/>
              </a:xfrm>
            </p:grpSpPr>
            <p:grpSp>
              <p:nvGrpSpPr>
                <p:cNvPr id="133" name="Groep 132">
                  <a:extLst>
                    <a:ext uri="{FF2B5EF4-FFF2-40B4-BE49-F238E27FC236}">
                      <a16:creationId xmlns:a16="http://schemas.microsoft.com/office/drawing/2014/main" id="{68A7FD7C-3B27-FF6B-C6BE-D92A8684E22B}"/>
                    </a:ext>
                  </a:extLst>
                </p:cNvPr>
                <p:cNvGrpSpPr>
                  <a:grpSpLocks noGrp="1" noUngrp="1" noRot="1" noMove="1" noResize="1"/>
                </p:cNvGrpSpPr>
                <p:nvPr userDrawn="1"/>
              </p:nvGrpSpPr>
              <p:grpSpPr>
                <a:xfrm>
                  <a:off x="-2866744" y="518074"/>
                  <a:ext cx="168701" cy="132575"/>
                  <a:chOff x="-2866744" y="518074"/>
                  <a:chExt cx="168701" cy="132575"/>
                </a:xfrm>
              </p:grpSpPr>
              <p:cxnSp>
                <p:nvCxnSpPr>
                  <p:cNvPr id="135" name="Rechte verbindingslijn 134">
                    <a:extLst>
                      <a:ext uri="{FF2B5EF4-FFF2-40B4-BE49-F238E27FC236}">
                        <a16:creationId xmlns:a16="http://schemas.microsoft.com/office/drawing/2014/main" id="{7EE4F6BB-EE23-7EFE-407C-93EA7E6F12F7}"/>
                      </a:ext>
                    </a:extLst>
                  </p:cNvPr>
                  <p:cNvCxnSpPr>
                    <a:cxnSpLocks noGrp="1" noRot="1" noMove="1" noResize="1" noEditPoints="1" noAdjustHandles="1" noChangeArrowheads="1" noChangeShapeType="1"/>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E8504BDA-599F-9B89-9A77-477933DD4DF7}"/>
                      </a:ext>
                    </a:extLst>
                  </p:cNvPr>
                  <p:cNvCxnSpPr>
                    <a:cxnSpLocks noGrp="1" noRot="1" noMove="1" noResize="1" noEditPoints="1" noAdjustHandles="1" noChangeArrowheads="1" noChangeShapeType="1"/>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75438913-485C-16A3-6C80-8A8C85FC35AE}"/>
                      </a:ext>
                    </a:extLst>
                  </p:cNvPr>
                  <p:cNvCxnSpPr>
                    <a:cxnSpLocks noGrp="1" noRot="1" noMove="1" noResize="1" noEditPoints="1" noAdjustHandles="1" noChangeArrowheads="1" noChangeShapeType="1"/>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0DBCD0E8-1DC5-ADCC-2518-423B6ED98FB7}"/>
                      </a:ext>
                    </a:extLst>
                  </p:cNvPr>
                  <p:cNvCxnSpPr>
                    <a:cxnSpLocks noGrp="1" noRot="1" noMove="1" noResize="1" noEditPoints="1" noAdjustHandles="1" noChangeArrowheads="1" noChangeShapeType="1"/>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9" name="Rechte verbindingslijn 138">
                    <a:extLst>
                      <a:ext uri="{FF2B5EF4-FFF2-40B4-BE49-F238E27FC236}">
                        <a16:creationId xmlns:a16="http://schemas.microsoft.com/office/drawing/2014/main" id="{42280FB0-D000-0178-5D60-9C1896C98A45}"/>
                      </a:ext>
                    </a:extLst>
                  </p:cNvPr>
                  <p:cNvCxnSpPr>
                    <a:cxnSpLocks noGrp="1" noRot="1" noMove="1" noResize="1" noEditPoints="1" noAdjustHandles="1" noChangeArrowheads="1" noChangeShapeType="1"/>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4" name="Pijl: rechts 133">
                  <a:extLst>
                    <a:ext uri="{FF2B5EF4-FFF2-40B4-BE49-F238E27FC236}">
                      <a16:creationId xmlns:a16="http://schemas.microsoft.com/office/drawing/2014/main" id="{7B0C20E4-A400-CD47-0234-A16F7878BB5E}"/>
                    </a:ext>
                  </a:extLst>
                </p:cNvPr>
                <p:cNvSpPr>
                  <a:spLocks noGrp="1" noRot="1" noMove="1" noResize="1" noEditPoints="1" noAdjustHandles="1" noChangeArrowheads="1" noChangeShapeType="1"/>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111" name="Rechte verbindingslijn 110">
                <a:extLst>
                  <a:ext uri="{FF2B5EF4-FFF2-40B4-BE49-F238E27FC236}">
                    <a16:creationId xmlns:a16="http://schemas.microsoft.com/office/drawing/2014/main" id="{EA65C2E5-FC66-9FD9-F35E-F3A1DC8FF0C6}"/>
                  </a:ext>
                </a:extLst>
              </p:cNvPr>
              <p:cNvCxnSpPr>
                <a:cxnSpLocks noGrp="1" noRot="1" noMove="1" noResize="1" noEditPoints="1" noAdjustHandles="1" noChangeArrowheads="1" noChangeShapeType="1"/>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2" name="Rechte verbindingslijn 111">
                <a:extLst>
                  <a:ext uri="{FF2B5EF4-FFF2-40B4-BE49-F238E27FC236}">
                    <a16:creationId xmlns:a16="http://schemas.microsoft.com/office/drawing/2014/main" id="{CB16F1C1-FBE4-6A36-82E3-3D85276C4D17}"/>
                  </a:ext>
                </a:extLst>
              </p:cNvPr>
              <p:cNvCxnSpPr>
                <a:cxnSpLocks noGrp="1" noRot="1" noMove="1" noResize="1" noEditPoints="1" noAdjustHandles="1" noChangeArrowheads="1" noChangeShapeType="1"/>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3" name="Rechthoek 112">
                <a:extLst>
                  <a:ext uri="{FF2B5EF4-FFF2-40B4-BE49-F238E27FC236}">
                    <a16:creationId xmlns:a16="http://schemas.microsoft.com/office/drawing/2014/main" id="{95A63A1D-6B81-3307-0E94-B5421C58D7A9}"/>
                  </a:ext>
                </a:extLst>
              </p:cNvPr>
              <p:cNvSpPr>
                <a:spLocks noGrp="1" noRot="1" noMove="1" noResize="1" noEditPoints="1" noAdjustHandles="1" noChangeArrowheads="1" noChangeShapeType="1"/>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14" name="Rechthoek 113">
                <a:extLst>
                  <a:ext uri="{FF2B5EF4-FFF2-40B4-BE49-F238E27FC236}">
                    <a16:creationId xmlns:a16="http://schemas.microsoft.com/office/drawing/2014/main" id="{1FC9A88E-B7BA-A8CA-61C2-707C4D37BB83}"/>
                  </a:ext>
                </a:extLst>
              </p:cNvPr>
              <p:cNvSpPr>
                <a:spLocks noGrp="1" noRot="1" noMove="1" noResize="1" noEditPoints="1" noAdjustHandles="1" noChangeArrowheads="1" noChangeShapeType="1"/>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15" name="Groep 114">
                <a:extLst>
                  <a:ext uri="{FF2B5EF4-FFF2-40B4-BE49-F238E27FC236}">
                    <a16:creationId xmlns:a16="http://schemas.microsoft.com/office/drawing/2014/main" id="{031BC87F-1B8F-009E-B784-E334A3CD41D1}"/>
                  </a:ext>
                </a:extLst>
              </p:cNvPr>
              <p:cNvGrpSpPr>
                <a:grpSpLocks noGrp="1" noUngrp="1" noRot="1" noMove="1" noResize="1"/>
              </p:cNvGrpSpPr>
              <p:nvPr userDrawn="1"/>
            </p:nvGrpSpPr>
            <p:grpSpPr>
              <a:xfrm>
                <a:off x="-2916763" y="769168"/>
                <a:ext cx="268738" cy="248381"/>
                <a:chOff x="-2916763" y="769168"/>
                <a:chExt cx="268738" cy="248381"/>
              </a:xfrm>
            </p:grpSpPr>
            <p:sp>
              <p:nvSpPr>
                <p:cNvPr id="125" name="Rechthoek 124">
                  <a:extLst>
                    <a:ext uri="{FF2B5EF4-FFF2-40B4-BE49-F238E27FC236}">
                      <a16:creationId xmlns:a16="http://schemas.microsoft.com/office/drawing/2014/main" id="{FF3293AA-2AE2-C263-079C-866BCE66002C}"/>
                    </a:ext>
                  </a:extLst>
                </p:cNvPr>
                <p:cNvSpPr>
                  <a:spLocks noGrp="1" noRot="1" noMove="1" noResize="1" noEditPoints="1" noAdjustHandles="1" noChangeArrowheads="1" noChangeShapeType="1"/>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26" name="Groep 125">
                  <a:extLst>
                    <a:ext uri="{FF2B5EF4-FFF2-40B4-BE49-F238E27FC236}">
                      <a16:creationId xmlns:a16="http://schemas.microsoft.com/office/drawing/2014/main" id="{19FAB7B4-384D-169B-D00F-7A332330D1B7}"/>
                    </a:ext>
                  </a:extLst>
                </p:cNvPr>
                <p:cNvGrpSpPr>
                  <a:grpSpLocks noGrp="1" noUngrp="1" noRot="1" noMove="1" noResize="1"/>
                </p:cNvGrpSpPr>
                <p:nvPr userDrawn="1"/>
              </p:nvGrpSpPr>
              <p:grpSpPr>
                <a:xfrm>
                  <a:off x="-2866744" y="827071"/>
                  <a:ext cx="168701" cy="132575"/>
                  <a:chOff x="-2866744" y="827071"/>
                  <a:chExt cx="168701" cy="132575"/>
                </a:xfrm>
              </p:grpSpPr>
              <p:cxnSp>
                <p:nvCxnSpPr>
                  <p:cNvPr id="128" name="Rechte verbindingslijn 127">
                    <a:extLst>
                      <a:ext uri="{FF2B5EF4-FFF2-40B4-BE49-F238E27FC236}">
                        <a16:creationId xmlns:a16="http://schemas.microsoft.com/office/drawing/2014/main" id="{1E88C540-A9AD-E7A9-8962-3DEC69FF94C1}"/>
                      </a:ext>
                    </a:extLst>
                  </p:cNvPr>
                  <p:cNvCxnSpPr>
                    <a:cxnSpLocks noGrp="1" noRot="1" noMove="1" noResize="1" noEditPoints="1" noAdjustHandles="1" noChangeArrowheads="1" noChangeShapeType="1"/>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76D47BC8-44E0-97DD-2748-32FC0A9A26E1}"/>
                      </a:ext>
                    </a:extLst>
                  </p:cNvPr>
                  <p:cNvCxnSpPr>
                    <a:cxnSpLocks noGrp="1" noRot="1" noMove="1" noResize="1" noEditPoints="1" noAdjustHandles="1" noChangeArrowheads="1" noChangeShapeType="1"/>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C6606203-0C8B-1009-15F1-9D3ACD919AD5}"/>
                      </a:ext>
                    </a:extLst>
                  </p:cNvPr>
                  <p:cNvCxnSpPr>
                    <a:cxnSpLocks noGrp="1" noRot="1" noMove="1" noResize="1" noEditPoints="1" noAdjustHandles="1" noChangeArrowheads="1" noChangeShapeType="1"/>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99D8CC5B-8B46-4877-BAAE-D2701435409C}"/>
                      </a:ext>
                    </a:extLst>
                  </p:cNvPr>
                  <p:cNvCxnSpPr>
                    <a:cxnSpLocks noGrp="1" noRot="1" noMove="1" noResize="1" noEditPoints="1" noAdjustHandles="1" noChangeArrowheads="1" noChangeShapeType="1"/>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3E6FACA8-0C74-AC74-6A86-28C43AB4D866}"/>
                      </a:ext>
                    </a:extLst>
                  </p:cNvPr>
                  <p:cNvCxnSpPr>
                    <a:cxnSpLocks noGrp="1" noRot="1" noMove="1" noResize="1" noEditPoints="1" noAdjustHandles="1" noChangeArrowheads="1" noChangeShapeType="1"/>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7" name="Pijl: rechts 126">
                  <a:extLst>
                    <a:ext uri="{FF2B5EF4-FFF2-40B4-BE49-F238E27FC236}">
                      <a16:creationId xmlns:a16="http://schemas.microsoft.com/office/drawing/2014/main" id="{C43C6817-9F95-1589-0C1C-7837E23E09D2}"/>
                    </a:ext>
                  </a:extLst>
                </p:cNvPr>
                <p:cNvSpPr>
                  <a:spLocks noGrp="1" noRot="1" noMove="1" noResize="1" noEditPoints="1" noAdjustHandles="1" noChangeArrowheads="1" noChangeShapeType="1"/>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6" name="Groep 115">
                <a:extLst>
                  <a:ext uri="{FF2B5EF4-FFF2-40B4-BE49-F238E27FC236}">
                    <a16:creationId xmlns:a16="http://schemas.microsoft.com/office/drawing/2014/main" id="{66A4B00D-437A-58B3-31B4-02C9D4580B2C}"/>
                  </a:ext>
                </a:extLst>
              </p:cNvPr>
              <p:cNvGrpSpPr>
                <a:grpSpLocks noGrp="1" noUngrp="1" noRot="1" noMove="1" noResize="1"/>
              </p:cNvGrpSpPr>
              <p:nvPr userDrawn="1"/>
            </p:nvGrpSpPr>
            <p:grpSpPr>
              <a:xfrm>
                <a:off x="-2916763" y="460171"/>
                <a:ext cx="268738" cy="248381"/>
                <a:chOff x="-2916763" y="460171"/>
                <a:chExt cx="268738" cy="248381"/>
              </a:xfrm>
            </p:grpSpPr>
            <p:sp>
              <p:nvSpPr>
                <p:cNvPr id="117" name="Rechthoek 116">
                  <a:extLst>
                    <a:ext uri="{FF2B5EF4-FFF2-40B4-BE49-F238E27FC236}">
                      <a16:creationId xmlns:a16="http://schemas.microsoft.com/office/drawing/2014/main" id="{51CBFCF2-B0E3-0E5F-AB27-EA3F77CA1E34}"/>
                    </a:ext>
                  </a:extLst>
                </p:cNvPr>
                <p:cNvSpPr>
                  <a:spLocks noGrp="1" noRot="1" noMove="1" noResize="1" noEditPoints="1" noAdjustHandles="1" noChangeArrowheads="1" noChangeShapeType="1"/>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18" name="Groep 117">
                  <a:extLst>
                    <a:ext uri="{FF2B5EF4-FFF2-40B4-BE49-F238E27FC236}">
                      <a16:creationId xmlns:a16="http://schemas.microsoft.com/office/drawing/2014/main" id="{824C86FA-F708-7121-E708-EC484CA52A82}"/>
                    </a:ext>
                  </a:extLst>
                </p:cNvPr>
                <p:cNvGrpSpPr>
                  <a:grpSpLocks noGrp="1" noUngrp="1" noRot="1" noMove="1" noResize="1"/>
                </p:cNvGrpSpPr>
                <p:nvPr userDrawn="1"/>
              </p:nvGrpSpPr>
              <p:grpSpPr>
                <a:xfrm>
                  <a:off x="-2866744" y="518074"/>
                  <a:ext cx="168701" cy="132575"/>
                  <a:chOff x="-2866744" y="518074"/>
                  <a:chExt cx="168701" cy="132575"/>
                </a:xfrm>
              </p:grpSpPr>
              <p:cxnSp>
                <p:nvCxnSpPr>
                  <p:cNvPr id="120" name="Rechte verbindingslijn 119">
                    <a:extLst>
                      <a:ext uri="{FF2B5EF4-FFF2-40B4-BE49-F238E27FC236}">
                        <a16:creationId xmlns:a16="http://schemas.microsoft.com/office/drawing/2014/main" id="{3806DC6F-4BB3-136F-75F6-959FA7641D95}"/>
                      </a:ext>
                    </a:extLst>
                  </p:cNvPr>
                  <p:cNvCxnSpPr>
                    <a:cxnSpLocks noGrp="1" noRot="1" noMove="1" noResize="1" noEditPoints="1" noAdjustHandles="1" noChangeArrowheads="1" noChangeShapeType="1"/>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DE8D534B-BBB1-04EA-B3B6-EB8A8D82A287}"/>
                      </a:ext>
                    </a:extLst>
                  </p:cNvPr>
                  <p:cNvCxnSpPr>
                    <a:cxnSpLocks noGrp="1" noRot="1" noMove="1" noResize="1" noEditPoints="1" noAdjustHandles="1" noChangeArrowheads="1" noChangeShapeType="1"/>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2" name="Rechte verbindingslijn 121">
                    <a:extLst>
                      <a:ext uri="{FF2B5EF4-FFF2-40B4-BE49-F238E27FC236}">
                        <a16:creationId xmlns:a16="http://schemas.microsoft.com/office/drawing/2014/main" id="{7A0368B6-05EC-7C68-1F42-6AE6F945BA01}"/>
                      </a:ext>
                    </a:extLst>
                  </p:cNvPr>
                  <p:cNvCxnSpPr>
                    <a:cxnSpLocks noGrp="1" noRot="1" noMove="1" noResize="1" noEditPoints="1" noAdjustHandles="1" noChangeArrowheads="1" noChangeShapeType="1"/>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3" name="Rechte verbindingslijn 122">
                    <a:extLst>
                      <a:ext uri="{FF2B5EF4-FFF2-40B4-BE49-F238E27FC236}">
                        <a16:creationId xmlns:a16="http://schemas.microsoft.com/office/drawing/2014/main" id="{EC459C56-A58F-161D-FC77-37B03A44A7D2}"/>
                      </a:ext>
                    </a:extLst>
                  </p:cNvPr>
                  <p:cNvCxnSpPr>
                    <a:cxnSpLocks noGrp="1" noRot="1" noMove="1" noResize="1" noEditPoints="1" noAdjustHandles="1" noChangeArrowheads="1" noChangeShapeType="1"/>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7AAEB827-A001-77F7-93A6-9F02A0752BBD}"/>
                      </a:ext>
                    </a:extLst>
                  </p:cNvPr>
                  <p:cNvCxnSpPr>
                    <a:cxnSpLocks noGrp="1" noRot="1" noMove="1" noResize="1" noEditPoints="1" noAdjustHandles="1" noChangeArrowheads="1" noChangeShapeType="1"/>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9" name="Pijl: rechts 118">
                  <a:extLst>
                    <a:ext uri="{FF2B5EF4-FFF2-40B4-BE49-F238E27FC236}">
                      <a16:creationId xmlns:a16="http://schemas.microsoft.com/office/drawing/2014/main" id="{91E0B6B4-C219-E3C7-91EA-DB47CED4880A}"/>
                    </a:ext>
                  </a:extLst>
                </p:cNvPr>
                <p:cNvSpPr>
                  <a:spLocks noGrp="1" noRot="1" noMove="1" noResize="1" noEditPoints="1" noAdjustHandles="1" noChangeArrowheads="1" noChangeShapeType="1"/>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01" name="Groep 100">
              <a:extLst>
                <a:ext uri="{FF2B5EF4-FFF2-40B4-BE49-F238E27FC236}">
                  <a16:creationId xmlns:a16="http://schemas.microsoft.com/office/drawing/2014/main" id="{840927AA-E50B-B0D4-7FB5-DA76C3547D0A}"/>
                </a:ext>
              </a:extLst>
            </p:cNvPr>
            <p:cNvGrpSpPr>
              <a:grpSpLocks noGrp="1" noUngrp="1" noRot="1" noMove="1" noResize="1"/>
            </p:cNvGrpSpPr>
            <p:nvPr userDrawn="1"/>
          </p:nvGrpSpPr>
          <p:grpSpPr>
            <a:xfrm>
              <a:off x="-938434" y="4663037"/>
              <a:ext cx="627798" cy="576693"/>
              <a:chOff x="-1753862" y="6112775"/>
              <a:chExt cx="759635" cy="697798"/>
            </a:xfrm>
          </p:grpSpPr>
          <p:grpSp>
            <p:nvGrpSpPr>
              <p:cNvPr id="102" name="Inspireren">
                <a:extLst>
                  <a:ext uri="{FF2B5EF4-FFF2-40B4-BE49-F238E27FC236}">
                    <a16:creationId xmlns:a16="http://schemas.microsoft.com/office/drawing/2014/main" id="{6240BCE1-1FDB-90FA-B9DE-C912ED98778C}"/>
                  </a:ext>
                </a:extLst>
              </p:cNvPr>
              <p:cNvGrpSpPr>
                <a:grpSpLocks noGrp="1" noUngrp="1" noRot="1" noChangeAspect="1" noMove="1" noResize="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4" name="Freeform 12">
                  <a:extLst>
                    <a:ext uri="{FF2B5EF4-FFF2-40B4-BE49-F238E27FC236}">
                      <a16:creationId xmlns:a16="http://schemas.microsoft.com/office/drawing/2014/main" id="{BD984BE7-9E1E-F4E2-0498-A6D9B584F211}"/>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5" name="Freeform 13">
                  <a:extLst>
                    <a:ext uri="{FF2B5EF4-FFF2-40B4-BE49-F238E27FC236}">
                      <a16:creationId xmlns:a16="http://schemas.microsoft.com/office/drawing/2014/main" id="{4506C9DB-3386-9B15-09D2-0EB749D3AB5E}"/>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6" name="Freeform 14">
                  <a:extLst>
                    <a:ext uri="{FF2B5EF4-FFF2-40B4-BE49-F238E27FC236}">
                      <a16:creationId xmlns:a16="http://schemas.microsoft.com/office/drawing/2014/main" id="{A7D573FA-A3F0-67BF-BD62-3F9926E0A52D}"/>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03" name="Tekstvak 102">
                <a:extLst>
                  <a:ext uri="{FF2B5EF4-FFF2-40B4-BE49-F238E27FC236}">
                    <a16:creationId xmlns:a16="http://schemas.microsoft.com/office/drawing/2014/main" id="{91A6D7A1-EC89-F49F-0B9E-14BDC27D0CBC}"/>
                  </a:ext>
                </a:extLst>
              </p:cNvPr>
              <p:cNvSpPr txBox="1">
                <a:spLocks noGrp="1" noRot="1" noMove="1" noResize="1" noEditPoints="1" noAdjustHandles="1" noChangeArrowheads="1" noChangeShapeType="1"/>
              </p:cNvSpPr>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249066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11.jpeg" descr="image11.jpeg">
            <a:extLst>
              <a:ext uri="{FF2B5EF4-FFF2-40B4-BE49-F238E27FC236}">
                <a16:creationId xmlns:a16="http://schemas.microsoft.com/office/drawing/2014/main" id="{E50808F9-85C8-C3E7-9619-1161AE39587D}"/>
              </a:ext>
            </a:extLst>
          </p:cNvPr>
          <p:cNvPicPr>
            <a:picLocks noGrp="1" noChangeAspect="1"/>
          </p:cNvPicPr>
          <p:nvPr>
            <p:ph type="pic" sz="quarter" idx="17"/>
          </p:nvPr>
        </p:nvPicPr>
        <p:blipFill>
          <a:blip r:embed="rId3"/>
          <a:srcRect t="17744" b="17744"/>
          <a:stretch/>
        </p:blipFill>
        <p:spPr>
          <a:xfrm>
            <a:off x="-3175" y="-1"/>
            <a:ext cx="12195175" cy="7356356"/>
          </a:xfrm>
          <a:ln w="12700" cap="flat">
            <a:noFill/>
            <a:miter lim="400000"/>
          </a:ln>
          <a:effectLst/>
        </p:spPr>
      </p:pic>
      <p:sp>
        <p:nvSpPr>
          <p:cNvPr id="9" name="Titel 8">
            <a:extLst>
              <a:ext uri="{FF2B5EF4-FFF2-40B4-BE49-F238E27FC236}">
                <a16:creationId xmlns:a16="http://schemas.microsoft.com/office/drawing/2014/main" id="{C412F714-76CB-A4BE-F948-B0C4A1DDC13A}"/>
              </a:ext>
            </a:extLst>
          </p:cNvPr>
          <p:cNvSpPr>
            <a:spLocks noGrp="1"/>
          </p:cNvSpPr>
          <p:nvPr>
            <p:ph type="title"/>
          </p:nvPr>
        </p:nvSpPr>
        <p:spPr>
          <a:xfrm>
            <a:off x="0" y="-429019"/>
            <a:ext cx="2451633" cy="276999"/>
          </a:xfrm>
        </p:spPr>
        <p:txBody>
          <a:bodyPr/>
          <a:lstStyle/>
          <a:p>
            <a:r>
              <a:rPr lang="en-GB" dirty="0"/>
              <a:t>Title slide + symbol #1</a:t>
            </a:r>
          </a:p>
        </p:txBody>
      </p:sp>
      <p:sp>
        <p:nvSpPr>
          <p:cNvPr id="36" name="Tijdelijke aanduiding voor tekst 35">
            <a:extLst>
              <a:ext uri="{FF2B5EF4-FFF2-40B4-BE49-F238E27FC236}">
                <a16:creationId xmlns:a16="http://schemas.microsoft.com/office/drawing/2014/main" id="{0D74B5C2-7551-5AB8-9F86-0885176846D3}"/>
              </a:ext>
            </a:extLst>
          </p:cNvPr>
          <p:cNvSpPr>
            <a:spLocks noGrp="1"/>
          </p:cNvSpPr>
          <p:nvPr>
            <p:ph type="body" sz="quarter" idx="15"/>
          </p:nvPr>
        </p:nvSpPr>
        <p:spPr>
          <a:xfrm>
            <a:off x="0" y="0"/>
            <a:ext cx="12190413" cy="6857999"/>
          </a:xfrm>
        </p:spPr>
        <p:txBody>
          <a:bodyPr/>
          <a:lstStyle/>
          <a:p>
            <a:r>
              <a:rPr lang="en-GB" dirty="0"/>
              <a:t> </a:t>
            </a:r>
          </a:p>
        </p:txBody>
      </p:sp>
      <p:sp>
        <p:nvSpPr>
          <p:cNvPr id="51" name="Tijdelijke aanduiding voor tekst 50">
            <a:extLst>
              <a:ext uri="{FF2B5EF4-FFF2-40B4-BE49-F238E27FC236}">
                <a16:creationId xmlns:a16="http://schemas.microsoft.com/office/drawing/2014/main" id="{065F0799-2713-8530-A0B3-0304FDC4690E}"/>
              </a:ext>
            </a:extLst>
          </p:cNvPr>
          <p:cNvSpPr>
            <a:spLocks noGrp="1"/>
          </p:cNvSpPr>
          <p:nvPr>
            <p:ph type="body" sz="quarter" idx="16"/>
          </p:nvPr>
        </p:nvSpPr>
        <p:spPr>
          <a:xfrm>
            <a:off x="0" y="1"/>
            <a:ext cx="12190413" cy="2810638"/>
          </a:xfrm>
        </p:spPr>
        <p:txBody>
          <a:bodyPr/>
          <a:lstStyle/>
          <a:p>
            <a:r>
              <a:rPr lang="en-GB" dirty="0"/>
              <a:t> </a:t>
            </a:r>
          </a:p>
        </p:txBody>
      </p:sp>
      <p:sp>
        <p:nvSpPr>
          <p:cNvPr id="22" name="Tijdelijke aanduiding voor tekst 21">
            <a:extLst>
              <a:ext uri="{FF2B5EF4-FFF2-40B4-BE49-F238E27FC236}">
                <a16:creationId xmlns:a16="http://schemas.microsoft.com/office/drawing/2014/main" id="{7034846F-35AC-AFBC-50F2-9892C8625A52}"/>
              </a:ext>
            </a:extLst>
          </p:cNvPr>
          <p:cNvSpPr>
            <a:spLocks noGrp="1" noRot="1" noMove="1" noResize="1" noEditPoints="1" noAdjustHandles="1" noChangeArrowheads="1" noChangeShapeType="1"/>
          </p:cNvSpPr>
          <p:nvPr>
            <p:ph type="body" sz="quarter" idx="14"/>
          </p:nvPr>
        </p:nvSpPr>
        <p:spPr>
          <a:xfrm>
            <a:off x="721115" y="437496"/>
            <a:ext cx="1530269" cy="594428"/>
          </a:xfrm>
        </p:spPr>
        <p:txBody>
          <a:bodyPr/>
          <a:lstStyle/>
          <a:p>
            <a:r>
              <a:rPr lang="en-GB" dirty="0"/>
              <a:t> </a:t>
            </a:r>
          </a:p>
        </p:txBody>
      </p:sp>
      <p:sp>
        <p:nvSpPr>
          <p:cNvPr id="10" name="Tijdelijke aanduiding voor tekst 9">
            <a:extLst>
              <a:ext uri="{FF2B5EF4-FFF2-40B4-BE49-F238E27FC236}">
                <a16:creationId xmlns:a16="http://schemas.microsoft.com/office/drawing/2014/main" id="{CEB48BDB-035D-D5B1-AF3D-F15E0420D9C2}"/>
              </a:ext>
            </a:extLst>
          </p:cNvPr>
          <p:cNvSpPr>
            <a:spLocks noGrp="1"/>
          </p:cNvSpPr>
          <p:nvPr>
            <p:ph type="body" sz="quarter" idx="10"/>
          </p:nvPr>
        </p:nvSpPr>
        <p:spPr>
          <a:xfrm>
            <a:off x="719138" y="3950387"/>
            <a:ext cx="10752137" cy="1333698"/>
          </a:xfrm>
        </p:spPr>
        <p:txBody>
          <a:bodyPr/>
          <a:lstStyle/>
          <a:p>
            <a:r>
              <a:rPr lang="en-GB"/>
              <a:t>Title slide </a:t>
            </a:r>
            <a:br>
              <a:rPr lang="en-GB"/>
            </a:br>
            <a:r>
              <a:rPr lang="en-GB"/>
              <a:t>+ symbol #1</a:t>
            </a:r>
            <a:endParaRPr lang="en-GB" dirty="0"/>
          </a:p>
        </p:txBody>
      </p:sp>
      <p:sp>
        <p:nvSpPr>
          <p:cNvPr id="13" name="Tijdelijke aanduiding voor tekst 12">
            <a:extLst>
              <a:ext uri="{FF2B5EF4-FFF2-40B4-BE49-F238E27FC236}">
                <a16:creationId xmlns:a16="http://schemas.microsoft.com/office/drawing/2014/main" id="{087BA3E8-72D2-45AA-42A0-2C42406CA5E2}"/>
              </a:ext>
            </a:extLst>
          </p:cNvPr>
          <p:cNvSpPr>
            <a:spLocks noGrp="1"/>
          </p:cNvSpPr>
          <p:nvPr>
            <p:ph type="body" sz="quarter" idx="11"/>
          </p:nvPr>
        </p:nvSpPr>
        <p:spPr>
          <a:xfrm>
            <a:off x="719137" y="5404234"/>
            <a:ext cx="10763113" cy="332399"/>
          </a:xfrm>
        </p:spPr>
        <p:txBody>
          <a:bodyPr/>
          <a:lstStyle/>
          <a:p>
            <a:pPr lvl="0"/>
            <a:r>
              <a:rPr lang="en-GB" noProof="0"/>
              <a:t>Subtitle | Name speaker</a:t>
            </a:r>
            <a:endParaRPr lang="en-GB" noProof="0" dirty="0"/>
          </a:p>
        </p:txBody>
      </p:sp>
      <p:sp>
        <p:nvSpPr>
          <p:cNvPr id="14" name="Tijdelijke aanduiding voor datum 13">
            <a:extLst>
              <a:ext uri="{FF2B5EF4-FFF2-40B4-BE49-F238E27FC236}">
                <a16:creationId xmlns:a16="http://schemas.microsoft.com/office/drawing/2014/main" id="{2FF12195-BB0B-9628-9E96-018D5160FEE1}"/>
              </a:ext>
            </a:extLst>
          </p:cNvPr>
          <p:cNvSpPr>
            <a:spLocks noGrp="1"/>
          </p:cNvSpPr>
          <p:nvPr>
            <p:ph type="dt" sz="half" idx="12"/>
          </p:nvPr>
        </p:nvSpPr>
        <p:spPr>
          <a:xfrm>
            <a:off x="10705040" y="5813671"/>
            <a:ext cx="766235" cy="184666"/>
          </a:xfrm>
        </p:spPr>
        <p:txBody>
          <a:bodyPr/>
          <a:lstStyle/>
          <a:p>
            <a:fld id="{4D15FC8E-EC18-46C8-AF17-EE7BCAE9A16B}" type="datetime1">
              <a:rPr lang="nl-NL" smtClean="0"/>
              <a:t>4-4-2024</a:t>
            </a:fld>
            <a:endParaRPr lang="en-GB" dirty="0"/>
          </a:p>
        </p:txBody>
      </p:sp>
    </p:spTree>
    <p:extLst>
      <p:ext uri="{BB962C8B-B14F-4D97-AF65-F5344CB8AC3E}">
        <p14:creationId xmlns:p14="http://schemas.microsoft.com/office/powerpoint/2010/main" val="71518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9DB92A7-31F8-4076-0B67-2BBE56CEB6E1}"/>
              </a:ext>
            </a:extLst>
          </p:cNvPr>
          <p:cNvSpPr>
            <a:spLocks noGrp="1"/>
          </p:cNvSpPr>
          <p:nvPr>
            <p:ph type="title"/>
          </p:nvPr>
        </p:nvSpPr>
        <p:spPr/>
        <p:txBody>
          <a:bodyPr/>
          <a:lstStyle/>
          <a:p>
            <a:r>
              <a:rPr lang="en-GB" dirty="0"/>
              <a:t>Title slide + symbol #2</a:t>
            </a:r>
          </a:p>
        </p:txBody>
      </p:sp>
      <p:sp>
        <p:nvSpPr>
          <p:cNvPr id="10" name="Tijdelijke aanduiding voor tekst 9">
            <a:extLst>
              <a:ext uri="{FF2B5EF4-FFF2-40B4-BE49-F238E27FC236}">
                <a16:creationId xmlns:a16="http://schemas.microsoft.com/office/drawing/2014/main" id="{CEB48BDB-035D-D5B1-AF3D-F15E0420D9C2}"/>
              </a:ext>
            </a:extLst>
          </p:cNvPr>
          <p:cNvSpPr>
            <a:spLocks noGrp="1"/>
          </p:cNvSpPr>
          <p:nvPr>
            <p:ph type="body" sz="quarter" idx="10"/>
          </p:nvPr>
        </p:nvSpPr>
        <p:spPr>
          <a:xfrm>
            <a:off x="719138" y="3950387"/>
            <a:ext cx="10752137" cy="1333698"/>
          </a:xfrm>
        </p:spPr>
        <p:txBody>
          <a:bodyPr/>
          <a:lstStyle/>
          <a:p>
            <a:r>
              <a:rPr lang="en-GB" dirty="0"/>
              <a:t>Title slide </a:t>
            </a:r>
            <a:br>
              <a:rPr lang="en-GB" dirty="0"/>
            </a:br>
            <a:r>
              <a:rPr lang="en-GB" dirty="0"/>
              <a:t>+ symbol #2</a:t>
            </a:r>
          </a:p>
        </p:txBody>
      </p:sp>
      <p:sp>
        <p:nvSpPr>
          <p:cNvPr id="13" name="Tijdelijke aanduiding voor tekst 12">
            <a:extLst>
              <a:ext uri="{FF2B5EF4-FFF2-40B4-BE49-F238E27FC236}">
                <a16:creationId xmlns:a16="http://schemas.microsoft.com/office/drawing/2014/main" id="{087BA3E8-72D2-45AA-42A0-2C42406CA5E2}"/>
              </a:ext>
            </a:extLst>
          </p:cNvPr>
          <p:cNvSpPr>
            <a:spLocks noGrp="1"/>
          </p:cNvSpPr>
          <p:nvPr>
            <p:ph type="body" sz="quarter" idx="11"/>
          </p:nvPr>
        </p:nvSpPr>
        <p:spPr>
          <a:xfrm>
            <a:off x="719137" y="5404234"/>
            <a:ext cx="10763113" cy="332399"/>
          </a:xfrm>
        </p:spPr>
        <p:txBody>
          <a:bodyPr/>
          <a:lstStyle/>
          <a:p>
            <a:pPr lvl="0"/>
            <a:r>
              <a:rPr lang="en-GB" noProof="0" dirty="0"/>
              <a:t>Subtitle | Name speaker</a:t>
            </a:r>
          </a:p>
        </p:txBody>
      </p:sp>
      <p:sp>
        <p:nvSpPr>
          <p:cNvPr id="14" name="Tijdelijke aanduiding voor datum 13">
            <a:extLst>
              <a:ext uri="{FF2B5EF4-FFF2-40B4-BE49-F238E27FC236}">
                <a16:creationId xmlns:a16="http://schemas.microsoft.com/office/drawing/2014/main" id="{2FF12195-BB0B-9628-9E96-018D5160FEE1}"/>
              </a:ext>
            </a:extLst>
          </p:cNvPr>
          <p:cNvSpPr>
            <a:spLocks noGrp="1"/>
          </p:cNvSpPr>
          <p:nvPr>
            <p:ph type="dt" sz="half" idx="12"/>
          </p:nvPr>
        </p:nvSpPr>
        <p:spPr>
          <a:xfrm>
            <a:off x="10705040" y="5813671"/>
            <a:ext cx="766235" cy="184666"/>
          </a:xfrm>
        </p:spPr>
        <p:txBody>
          <a:bodyPr/>
          <a:lstStyle/>
          <a:p>
            <a:fld id="{1DC97C91-A7C8-4E47-87F7-7C6901389280}" type="datetime1">
              <a:rPr lang="nl-NL" smtClean="0"/>
              <a:t>4-4-2024</a:t>
            </a:fld>
            <a:endParaRPr lang="en-GB" dirty="0"/>
          </a:p>
        </p:txBody>
      </p:sp>
    </p:spTree>
    <p:extLst>
      <p:ext uri="{BB962C8B-B14F-4D97-AF65-F5344CB8AC3E}">
        <p14:creationId xmlns:p14="http://schemas.microsoft.com/office/powerpoint/2010/main" val="420464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B994BAD7-1490-F4D5-9092-3EB7111B7DF7}"/>
              </a:ext>
            </a:extLst>
          </p:cNvPr>
          <p:cNvSpPr>
            <a:spLocks noGrp="1"/>
          </p:cNvSpPr>
          <p:nvPr>
            <p:ph type="dt" sz="half" idx="18"/>
          </p:nvPr>
        </p:nvSpPr>
        <p:spPr>
          <a:xfrm>
            <a:off x="10146569" y="6405669"/>
            <a:ext cx="766235" cy="184666"/>
          </a:xfrm>
        </p:spPr>
        <p:txBody>
          <a:bodyPr/>
          <a:lstStyle/>
          <a:p>
            <a:fld id="{087A43E6-197A-4232-A775-7017A41F9758}" type="datetime1">
              <a:rPr lang="nl-NL" smtClean="0"/>
              <a:t>4-4-2024</a:t>
            </a:fld>
            <a:endParaRPr lang="en-GB" dirty="0"/>
          </a:p>
        </p:txBody>
      </p:sp>
      <p:sp>
        <p:nvSpPr>
          <p:cNvPr id="16" name="Tijdelijke aanduiding voor dianummer 15">
            <a:extLst>
              <a:ext uri="{FF2B5EF4-FFF2-40B4-BE49-F238E27FC236}">
                <a16:creationId xmlns:a16="http://schemas.microsoft.com/office/drawing/2014/main" id="{BBB35617-5649-3A69-5ACC-A5828B3F289A}"/>
              </a:ext>
            </a:extLst>
          </p:cNvPr>
          <p:cNvSpPr>
            <a:spLocks noGrp="1"/>
          </p:cNvSpPr>
          <p:nvPr>
            <p:ph type="sldNum" sz="quarter" idx="20"/>
          </p:nvPr>
        </p:nvSpPr>
        <p:spPr>
          <a:xfrm>
            <a:off x="11178464" y="6405669"/>
            <a:ext cx="291298" cy="184666"/>
          </a:xfrm>
        </p:spPr>
        <p:txBody>
          <a:bodyPr/>
          <a:lstStyle/>
          <a:p>
            <a:fld id="{9E843DB9-9987-4157-AB9C-CEA8D7D910BB}" type="slidenum">
              <a:rPr lang="en-GB" smtClean="0"/>
              <a:pPr/>
              <a:t>48</a:t>
            </a:fld>
            <a:endParaRPr lang="en-GB" dirty="0"/>
          </a:p>
        </p:txBody>
      </p:sp>
      <p:sp>
        <p:nvSpPr>
          <p:cNvPr id="8" name="Tijdelijke aanduiding voor tekst 7">
            <a:extLst>
              <a:ext uri="{FF2B5EF4-FFF2-40B4-BE49-F238E27FC236}">
                <a16:creationId xmlns:a16="http://schemas.microsoft.com/office/drawing/2014/main" id="{73C0F465-AC54-5AF4-B9C9-64F21371EF32}"/>
              </a:ext>
            </a:extLst>
          </p:cNvPr>
          <p:cNvSpPr>
            <a:spLocks noGrp="1"/>
          </p:cNvSpPr>
          <p:nvPr>
            <p:ph type="body" sz="quarter" idx="21"/>
          </p:nvPr>
        </p:nvSpPr>
        <p:spPr>
          <a:xfrm>
            <a:off x="719139" y="1565274"/>
            <a:ext cx="10752136" cy="4435476"/>
          </a:xfrm>
        </p:spPr>
        <p:txBody>
          <a:bodyPr/>
          <a:lstStyle/>
          <a:p>
            <a:pPr lvl="2"/>
            <a:r>
              <a:rPr lang="en-GB" dirty="0"/>
              <a:t>Lorem ipsum dolor sit amet, consectetur adipiscing elit, sed do eiusmod tempor incididunt </a:t>
            </a:r>
            <a:br>
              <a:rPr lang="en-GB" dirty="0"/>
            </a:br>
            <a:r>
              <a:rPr lang="en-GB" dirty="0"/>
              <a:t>ut labore et dolore magna aliqua. Ut enim ad minim veniam quis nostrud exercitation ullamco </a:t>
            </a:r>
          </a:p>
          <a:p>
            <a:pPr lvl="4"/>
            <a:br>
              <a:rPr lang="en-GB" dirty="0"/>
            </a:br>
            <a:r>
              <a:rPr lang="en-GB" dirty="0"/>
              <a:t>Laboris nisi ut aliquip ex ea commodo consequat</a:t>
            </a:r>
          </a:p>
          <a:p>
            <a:r>
              <a:rPr lang="en-GB" dirty="0"/>
              <a:t>Duis aute irure dolor in reprehenderit in voluptate velit esse cillum dolore eu fugiat nulla </a:t>
            </a:r>
          </a:p>
          <a:p>
            <a:pPr lvl="1"/>
            <a:r>
              <a:rPr lang="en-GB" dirty="0"/>
              <a:t>Excepteur sint occaecat cupidatat non proident sunt in culpa qui officia deserunt mollit</a:t>
            </a:r>
            <a:br>
              <a:rPr lang="en-GB" dirty="0"/>
            </a:br>
            <a:endParaRPr lang="en-GB" dirty="0"/>
          </a:p>
          <a:p>
            <a:pPr lvl="4"/>
            <a:r>
              <a:rPr lang="en-GB" dirty="0"/>
              <a:t>Doloremque laudantium totam rem aperiam </a:t>
            </a:r>
          </a:p>
          <a:p>
            <a:pPr lvl="6"/>
            <a:r>
              <a:rPr lang="en-GB" dirty="0"/>
              <a:t>Eaque ipsa quae ab illo inventore veritatis et quasi architecto beatae vitae dicta sunt </a:t>
            </a:r>
          </a:p>
          <a:p>
            <a:pPr lvl="6"/>
            <a:r>
              <a:rPr lang="en-GB" dirty="0"/>
              <a:t>Nemo enim ipsam voluptatem quia voluptas sit aspernatur aut odit aut fugit sed quia</a:t>
            </a:r>
            <a:br>
              <a:rPr lang="en-GB" dirty="0"/>
            </a:br>
            <a:endParaRPr lang="en-GB" dirty="0"/>
          </a:p>
        </p:txBody>
      </p:sp>
      <p:sp>
        <p:nvSpPr>
          <p:cNvPr id="14" name="Titel 13">
            <a:extLst>
              <a:ext uri="{FF2B5EF4-FFF2-40B4-BE49-F238E27FC236}">
                <a16:creationId xmlns:a16="http://schemas.microsoft.com/office/drawing/2014/main" id="{4E840CAD-8869-66D6-F142-07912B6A4DF2}"/>
              </a:ext>
            </a:extLst>
          </p:cNvPr>
          <p:cNvSpPr>
            <a:spLocks noGrp="1"/>
          </p:cNvSpPr>
          <p:nvPr>
            <p:ph type="title"/>
          </p:nvPr>
        </p:nvSpPr>
        <p:spPr>
          <a:xfrm>
            <a:off x="718666" y="722454"/>
            <a:ext cx="10752610" cy="323409"/>
          </a:xfrm>
        </p:spPr>
        <p:txBody>
          <a:bodyPr/>
          <a:lstStyle/>
          <a:p>
            <a:r>
              <a:rPr lang="en-GB" dirty="0"/>
              <a:t>Text</a:t>
            </a:r>
          </a:p>
        </p:txBody>
      </p:sp>
    </p:spTree>
    <p:extLst>
      <p:ext uri="{BB962C8B-B14F-4D97-AF65-F5344CB8AC3E}">
        <p14:creationId xmlns:p14="http://schemas.microsoft.com/office/powerpoint/2010/main" val="244576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12.jpeg" descr="image12.jpeg">
            <a:extLst>
              <a:ext uri="{FF2B5EF4-FFF2-40B4-BE49-F238E27FC236}">
                <a16:creationId xmlns:a16="http://schemas.microsoft.com/office/drawing/2014/main" id="{8AA023A3-D858-4BA2-CFCD-FC337D71A1E6}"/>
              </a:ext>
            </a:extLst>
          </p:cNvPr>
          <p:cNvPicPr>
            <a:picLocks noGrp="1" noChangeAspect="1"/>
          </p:cNvPicPr>
          <p:nvPr>
            <p:ph type="pic" sz="quarter" idx="13"/>
          </p:nvPr>
        </p:nvPicPr>
        <p:blipFill>
          <a:blip r:embed="rId2"/>
          <a:srcRect l="7658" r="7658"/>
          <a:stretch/>
        </p:blipFill>
        <p:spPr>
          <a:ln w="12700" cap="flat">
            <a:noFill/>
            <a:miter lim="400000"/>
          </a:ln>
          <a:effectLst/>
        </p:spPr>
      </p:pic>
      <p:sp>
        <p:nvSpPr>
          <p:cNvPr id="34" name="Tijdelijke aanduiding voor verticale tekst 33">
            <a:extLst>
              <a:ext uri="{FF2B5EF4-FFF2-40B4-BE49-F238E27FC236}">
                <a16:creationId xmlns:a16="http://schemas.microsoft.com/office/drawing/2014/main" id="{910185C6-8F3D-6E38-B86D-14F179274A10}"/>
              </a:ext>
            </a:extLst>
          </p:cNvPr>
          <p:cNvSpPr>
            <a:spLocks noGrp="1"/>
          </p:cNvSpPr>
          <p:nvPr>
            <p:ph type="body" orient="vert" idx="1"/>
          </p:nvPr>
        </p:nvSpPr>
        <p:spPr/>
        <p:txBody>
          <a:bodyPr/>
          <a:lstStyle/>
          <a:p>
            <a:pPr lvl="2"/>
            <a:endParaRPr lang="en-GB" dirty="0"/>
          </a:p>
          <a:p>
            <a:pPr lvl="2"/>
            <a:r>
              <a:rPr lang="en-GB" dirty="0"/>
              <a:t>Lorem ipsum dolor sit amet, consectetur adipiscing elit, sed do</a:t>
            </a:r>
            <a:br>
              <a:rPr lang="en-GB" dirty="0"/>
            </a:br>
            <a:r>
              <a:rPr lang="en-GB" dirty="0"/>
              <a:t>ut labore et dolore magna aliqua. Ut enim ad minim veniam</a:t>
            </a:r>
          </a:p>
          <a:p>
            <a:pPr lvl="4"/>
            <a:br>
              <a:rPr lang="en-GB" dirty="0"/>
            </a:br>
            <a:r>
              <a:rPr lang="en-GB" dirty="0"/>
              <a:t>Laboris nisi ut aliquip ex ea commodo consequat</a:t>
            </a:r>
          </a:p>
          <a:p>
            <a:r>
              <a:rPr lang="en-GB" dirty="0"/>
              <a:t>Duis aute irure dolor in reprehenderit in voluptate velit esse</a:t>
            </a:r>
          </a:p>
          <a:p>
            <a:pPr lvl="1"/>
            <a:r>
              <a:rPr lang="en-GB" dirty="0"/>
              <a:t>Excepteur sint occaecat cupidatat non proident sunt in</a:t>
            </a:r>
            <a:br>
              <a:rPr lang="en-GB" dirty="0"/>
            </a:br>
            <a:endParaRPr lang="en-GB" dirty="0"/>
          </a:p>
          <a:p>
            <a:pPr lvl="4"/>
            <a:r>
              <a:rPr lang="en-GB" dirty="0"/>
              <a:t>Doloremque laudantium totam rem aperiam </a:t>
            </a:r>
          </a:p>
          <a:p>
            <a:pPr lvl="6"/>
            <a:r>
              <a:rPr lang="en-GB" dirty="0"/>
              <a:t>Eaque ipsa quae ab illo inventore veritatis et quasi</a:t>
            </a:r>
          </a:p>
          <a:p>
            <a:pPr lvl="6"/>
            <a:r>
              <a:rPr lang="en-GB" dirty="0"/>
              <a:t>Nemo enim ipsam voluptatem quia voluptas sit aspernatur</a:t>
            </a:r>
            <a:br>
              <a:rPr lang="en-GB" dirty="0"/>
            </a:br>
            <a:endParaRPr lang="en-GB" dirty="0"/>
          </a:p>
          <a:p>
            <a:pPr lvl="6"/>
            <a:endParaRPr lang="en-GB" dirty="0"/>
          </a:p>
        </p:txBody>
      </p:sp>
      <p:sp>
        <p:nvSpPr>
          <p:cNvPr id="3" name="Tijdelijke aanduiding voor datum 2">
            <a:extLst>
              <a:ext uri="{FF2B5EF4-FFF2-40B4-BE49-F238E27FC236}">
                <a16:creationId xmlns:a16="http://schemas.microsoft.com/office/drawing/2014/main" id="{B65AC6B4-00DC-5A6A-7E71-120DAC4A8C1F}"/>
              </a:ext>
            </a:extLst>
          </p:cNvPr>
          <p:cNvSpPr>
            <a:spLocks noGrp="1"/>
          </p:cNvSpPr>
          <p:nvPr>
            <p:ph type="dt" sz="half" idx="14"/>
          </p:nvPr>
        </p:nvSpPr>
        <p:spPr/>
        <p:txBody>
          <a:bodyPr/>
          <a:lstStyle/>
          <a:p>
            <a:fld id="{68E37E73-3F56-4BE4-AC7B-76835C302AF3}"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F7AC6D2F-2DFB-C831-5BDC-A58179578FBC}"/>
              </a:ext>
            </a:extLst>
          </p:cNvPr>
          <p:cNvSpPr>
            <a:spLocks noGrp="1"/>
          </p:cNvSpPr>
          <p:nvPr>
            <p:ph type="sldNum" sz="quarter" idx="16"/>
          </p:nvPr>
        </p:nvSpPr>
        <p:spPr/>
        <p:txBody>
          <a:bodyPr/>
          <a:lstStyle/>
          <a:p>
            <a:fld id="{9E843DB9-9987-4157-AB9C-CEA8D7D910BB}" type="slidenum">
              <a:rPr lang="en-GB" smtClean="0"/>
              <a:pPr/>
              <a:t>49</a:t>
            </a:fld>
            <a:endParaRPr lang="en-GB" dirty="0"/>
          </a:p>
        </p:txBody>
      </p:sp>
      <p:sp>
        <p:nvSpPr>
          <p:cNvPr id="49" name="Titel 48">
            <a:extLst>
              <a:ext uri="{FF2B5EF4-FFF2-40B4-BE49-F238E27FC236}">
                <a16:creationId xmlns:a16="http://schemas.microsoft.com/office/drawing/2014/main" id="{C3920F5F-9B5A-B83E-340A-82D0682E19AA}"/>
              </a:ext>
            </a:extLst>
          </p:cNvPr>
          <p:cNvSpPr>
            <a:spLocks noGrp="1"/>
          </p:cNvSpPr>
          <p:nvPr>
            <p:ph type="title"/>
          </p:nvPr>
        </p:nvSpPr>
        <p:spPr/>
        <p:txBody>
          <a:bodyPr/>
          <a:lstStyle/>
          <a:p>
            <a:r>
              <a:rPr lang="en-GB" dirty="0"/>
              <a:t>Image (M) + text </a:t>
            </a:r>
            <a:br>
              <a:rPr lang="en-GB" dirty="0"/>
            </a:br>
            <a:r>
              <a:rPr lang="en-GB" dirty="0"/>
              <a:t>| light mode</a:t>
            </a:r>
          </a:p>
        </p:txBody>
      </p:sp>
      <p:sp>
        <p:nvSpPr>
          <p:cNvPr id="27" name="Tijdelijke aanduiding voor tekst 26">
            <a:extLst>
              <a:ext uri="{FF2B5EF4-FFF2-40B4-BE49-F238E27FC236}">
                <a16:creationId xmlns:a16="http://schemas.microsoft.com/office/drawing/2014/main" id="{88845FC0-D0B5-3C93-4907-BA15A8EC3917}"/>
              </a:ext>
            </a:extLst>
          </p:cNvPr>
          <p:cNvSpPr>
            <a:spLocks noGrp="1"/>
          </p:cNvSpPr>
          <p:nvPr>
            <p:ph type="body" sz="quarter" idx="18"/>
          </p:nvPr>
        </p:nvSpPr>
        <p:spPr/>
        <p:txBody>
          <a:bodyPr/>
          <a:lstStyle/>
          <a:p>
            <a:r>
              <a:rPr lang="en-GB" dirty="0"/>
              <a:t> </a:t>
            </a:r>
          </a:p>
        </p:txBody>
      </p:sp>
      <p:sp>
        <p:nvSpPr>
          <p:cNvPr id="12" name="Tijdelijke aanduiding voor tekst 11">
            <a:extLst>
              <a:ext uri="{FF2B5EF4-FFF2-40B4-BE49-F238E27FC236}">
                <a16:creationId xmlns:a16="http://schemas.microsoft.com/office/drawing/2014/main" id="{92DA915E-0EDA-B266-16A7-43DAD360C2E7}"/>
              </a:ext>
            </a:extLst>
          </p:cNvPr>
          <p:cNvSpPr>
            <a:spLocks noGrp="1" noRot="1" noMove="1" noResize="1" noEditPoints="1" noAdjustHandles="1" noChangeArrowheads="1" noChangeShapeType="1"/>
          </p:cNvSpPr>
          <p:nvPr>
            <p:ph type="body" sz="quarter" idx="17"/>
          </p:nvPr>
        </p:nvSpPr>
        <p:spPr/>
        <p:txBody>
          <a:bodyPr/>
          <a:lstStyle/>
          <a:p>
            <a:r>
              <a:rPr lang="en-GB" dirty="0"/>
              <a:t> </a:t>
            </a:r>
          </a:p>
        </p:txBody>
      </p:sp>
    </p:spTree>
    <p:extLst>
      <p:ext uri="{BB962C8B-B14F-4D97-AF65-F5344CB8AC3E}">
        <p14:creationId xmlns:p14="http://schemas.microsoft.com/office/powerpoint/2010/main" val="303232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8E7C436-EC2A-9405-90CB-80D54AC6FAB0}"/>
              </a:ext>
            </a:extLst>
          </p:cNvPr>
          <p:cNvSpPr>
            <a:spLocks noGrp="1"/>
          </p:cNvSpPr>
          <p:nvPr>
            <p:ph type="title"/>
          </p:nvPr>
        </p:nvSpPr>
        <p:spPr>
          <a:xfrm>
            <a:off x="0" y="-429019"/>
            <a:ext cx="2449388" cy="276999"/>
          </a:xfrm>
        </p:spPr>
        <p:txBody>
          <a:bodyPr/>
          <a:lstStyle/>
          <a:p>
            <a:r>
              <a:rPr lang="en-GB" dirty="0"/>
              <a:t>Chapter | colour mode</a:t>
            </a:r>
          </a:p>
        </p:txBody>
      </p:sp>
      <p:sp>
        <p:nvSpPr>
          <p:cNvPr id="5" name="Tijdelijke aanduiding voor datum 4">
            <a:extLst>
              <a:ext uri="{FF2B5EF4-FFF2-40B4-BE49-F238E27FC236}">
                <a16:creationId xmlns:a16="http://schemas.microsoft.com/office/drawing/2014/main" id="{D67A1CDF-CE7A-2845-FCD6-C8689DAE85AF}"/>
              </a:ext>
            </a:extLst>
          </p:cNvPr>
          <p:cNvSpPr>
            <a:spLocks noGrp="1"/>
          </p:cNvSpPr>
          <p:nvPr>
            <p:ph type="dt" sz="half" idx="10"/>
          </p:nvPr>
        </p:nvSpPr>
        <p:spPr/>
        <p:txBody>
          <a:bodyPr/>
          <a:lstStyle/>
          <a:p>
            <a:fld id="{F41BDF22-94D2-4AA0-BF89-88265F9CF506}" type="datetime1">
              <a:rPr lang="nl-NL" smtClean="0"/>
              <a:t>4-4-2024</a:t>
            </a:fld>
            <a:endParaRPr lang="en-GB" dirty="0"/>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5</a:t>
            </a:fld>
            <a:endParaRPr lang="en-GB" dirty="0"/>
          </a:p>
        </p:txBody>
      </p:sp>
      <p:sp>
        <p:nvSpPr>
          <p:cNvPr id="2" name="Rechthoek 1">
            <a:extLst>
              <a:ext uri="{FF2B5EF4-FFF2-40B4-BE49-F238E27FC236}">
                <a16:creationId xmlns:a16="http://schemas.microsoft.com/office/drawing/2014/main" id="{27F21320-E507-82EC-7262-50851D3CBCD0}"/>
              </a:ext>
            </a:extLst>
          </p:cNvPr>
          <p:cNvSpPr>
            <a:spLocks noGrp="1" noRot="1" noMove="1" noResize="1" noEditPoints="1" noAdjustHandles="1" noChangeArrowheads="1" noChangeShapeType="1"/>
          </p:cNvSpPr>
          <p:nvPr/>
        </p:nvSpPr>
        <p:spPr>
          <a:xfrm>
            <a:off x="3818238" y="719138"/>
            <a:ext cx="7651524" cy="52816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nvGrpSpPr>
          <p:cNvPr id="3" name="Groep 2">
            <a:extLst>
              <a:ext uri="{FF2B5EF4-FFF2-40B4-BE49-F238E27FC236}">
                <a16:creationId xmlns:a16="http://schemas.microsoft.com/office/drawing/2014/main" id="{CC4D7E79-8F48-60CE-0514-1ADC020B654A}"/>
              </a:ext>
            </a:extLst>
          </p:cNvPr>
          <p:cNvGrpSpPr>
            <a:grpSpLocks noGrp="1" noUngrp="1" noRot="1" noMove="1" noResize="1"/>
          </p:cNvGrpSpPr>
          <p:nvPr/>
        </p:nvGrpSpPr>
        <p:grpSpPr>
          <a:xfrm>
            <a:off x="719138" y="1565275"/>
            <a:ext cx="4005803" cy="2251756"/>
            <a:chOff x="719138" y="1565275"/>
            <a:chExt cx="5348870" cy="3006725"/>
          </a:xfrm>
        </p:grpSpPr>
        <p:sp>
          <p:nvSpPr>
            <p:cNvPr id="4" name="Rechthoek 3">
              <a:extLst>
                <a:ext uri="{FF2B5EF4-FFF2-40B4-BE49-F238E27FC236}">
                  <a16:creationId xmlns:a16="http://schemas.microsoft.com/office/drawing/2014/main" id="{110ABE8C-C934-CB0D-3B36-E2A2ABBCAD3B}"/>
                </a:ext>
              </a:extLst>
            </p:cNvPr>
            <p:cNvSpPr>
              <a:spLocks noGrp="1" noRot="1" noMove="1" noResize="1" noEditPoints="1" noAdjustHandles="1" noChangeArrowheads="1" noChangeShapeType="1"/>
            </p:cNvSpPr>
            <p:nvPr userDrawn="1"/>
          </p:nvSpPr>
          <p:spPr>
            <a:xfrm>
              <a:off x="719138" y="1565275"/>
              <a:ext cx="5348870" cy="3006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6" name="Vrije vorm: vorm 5">
              <a:extLst>
                <a:ext uri="{FF2B5EF4-FFF2-40B4-BE49-F238E27FC236}">
                  <a16:creationId xmlns:a16="http://schemas.microsoft.com/office/drawing/2014/main" id="{E41EEBF8-9DAA-E217-BE74-8FCDB293B03E}"/>
                </a:ext>
              </a:extLst>
            </p:cNvPr>
            <p:cNvSpPr>
              <a:spLocks noGrp="1" noRot="1" noMove="1" noResize="1" noEditPoints="1" noAdjustHandles="1" noChangeArrowheads="1" noChangeShapeType="1"/>
            </p:cNvSpPr>
            <p:nvPr userDrawn="1"/>
          </p:nvSpPr>
          <p:spPr>
            <a:xfrm>
              <a:off x="719138" y="1565275"/>
              <a:ext cx="5348870" cy="3006089"/>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grpSp>
      <p:sp>
        <p:nvSpPr>
          <p:cNvPr id="8" name="Tijdelijke aanduiding voor tekst 3">
            <a:extLst>
              <a:ext uri="{FF2B5EF4-FFF2-40B4-BE49-F238E27FC236}">
                <a16:creationId xmlns:a16="http://schemas.microsoft.com/office/drawing/2014/main" id="{904ECCCE-3C2D-9085-7607-58AA5A2E95F6}"/>
              </a:ext>
            </a:extLst>
          </p:cNvPr>
          <p:cNvSpPr txBox="1">
            <a:spLocks noGrp="1" noRot="1" noMove="1" noResize="1" noEditPoints="1" noAdjustHandles="1" noChangeArrowheads="1" noChangeShapeType="1"/>
          </p:cNvSpPr>
          <p:nvPr/>
        </p:nvSpPr>
        <p:spPr>
          <a:xfrm>
            <a:off x="5452533" y="1994433"/>
            <a:ext cx="5288703" cy="1370050"/>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dirty="0"/>
              <a:t>Chapter</a:t>
            </a:r>
            <a:br>
              <a:rPr lang="en-GB" dirty="0"/>
            </a:br>
            <a:r>
              <a:rPr lang="en-GB" dirty="0"/>
              <a:t>max. 2 lines</a:t>
            </a:r>
          </a:p>
        </p:txBody>
      </p:sp>
      <p:sp>
        <p:nvSpPr>
          <p:cNvPr id="10" name="Tijdelijke aanduiding voor tekst 5">
            <a:extLst>
              <a:ext uri="{FF2B5EF4-FFF2-40B4-BE49-F238E27FC236}">
                <a16:creationId xmlns:a16="http://schemas.microsoft.com/office/drawing/2014/main" id="{5AE8CE8D-CE36-65AA-52BC-3B8D0F7E8C36}"/>
              </a:ext>
            </a:extLst>
          </p:cNvPr>
          <p:cNvSpPr txBox="1">
            <a:spLocks noGrp="1" noRot="1" noMove="1" noResize="1" noEditPoints="1" noAdjustHandles="1" noChangeArrowheads="1" noChangeShapeType="1"/>
          </p:cNvSpPr>
          <p:nvPr/>
        </p:nvSpPr>
        <p:spPr>
          <a:xfrm>
            <a:off x="5451879" y="3484632"/>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Subtitle</a:t>
            </a:r>
          </a:p>
        </p:txBody>
      </p:sp>
      <p:sp>
        <p:nvSpPr>
          <p:cNvPr id="12" name="Tijdelijke aanduiding voor tekst 5">
            <a:extLst>
              <a:ext uri="{FF2B5EF4-FFF2-40B4-BE49-F238E27FC236}">
                <a16:creationId xmlns:a16="http://schemas.microsoft.com/office/drawing/2014/main" id="{FC6E48BE-16C4-90C6-A537-A038938CAC70}"/>
              </a:ext>
            </a:extLst>
          </p:cNvPr>
          <p:cNvSpPr txBox="1">
            <a:spLocks noGrp="1" noRot="1" noMove="1" noResize="1" noEditPoints="1" noAdjustHandles="1" noChangeArrowheads="1" noChangeShapeType="1"/>
          </p:cNvSpPr>
          <p:nvPr/>
        </p:nvSpPr>
        <p:spPr>
          <a:xfrm>
            <a:off x="2037559" y="2026356"/>
            <a:ext cx="1368966" cy="1329595"/>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a:t>00</a:t>
            </a:r>
            <a:endParaRPr lang="en-GB" dirty="0"/>
          </a:p>
        </p:txBody>
      </p:sp>
    </p:spTree>
    <p:extLst>
      <p:ext uri="{BB962C8B-B14F-4D97-AF65-F5344CB8AC3E}">
        <p14:creationId xmlns:p14="http://schemas.microsoft.com/office/powerpoint/2010/main" val="263768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14.jpeg" descr="image14.jpeg">
            <a:extLst>
              <a:ext uri="{FF2B5EF4-FFF2-40B4-BE49-F238E27FC236}">
                <a16:creationId xmlns:a16="http://schemas.microsoft.com/office/drawing/2014/main" id="{1BB0B637-5152-01F1-BC40-8C3CC17BF5F7}"/>
              </a:ext>
            </a:extLst>
          </p:cNvPr>
          <p:cNvPicPr>
            <a:picLocks noGrp="1" noChangeAspect="1"/>
          </p:cNvPicPr>
          <p:nvPr>
            <p:ph type="pic" sz="quarter" idx="13"/>
          </p:nvPr>
        </p:nvPicPr>
        <p:blipFill rotWithShape="1">
          <a:blip r:embed="rId2"/>
          <a:srcRect l="26473" r="26473"/>
          <a:stretch/>
        </p:blipFill>
        <p:spPr>
          <a:xfrm>
            <a:off x="-1" y="0"/>
            <a:ext cx="3735859" cy="6858000"/>
          </a:xfrm>
          <a:ln w="12700" cap="flat">
            <a:noFill/>
            <a:miter lim="400000"/>
          </a:ln>
          <a:effectLst/>
        </p:spPr>
      </p:pic>
      <p:sp>
        <p:nvSpPr>
          <p:cNvPr id="27" name="Tijdelijke aanduiding voor tekst 26">
            <a:extLst>
              <a:ext uri="{FF2B5EF4-FFF2-40B4-BE49-F238E27FC236}">
                <a16:creationId xmlns:a16="http://schemas.microsoft.com/office/drawing/2014/main" id="{88845FC0-D0B5-3C93-4907-BA15A8EC3917}"/>
              </a:ext>
            </a:extLst>
          </p:cNvPr>
          <p:cNvSpPr>
            <a:spLocks noGrp="1"/>
          </p:cNvSpPr>
          <p:nvPr>
            <p:ph type="body" sz="quarter" idx="18"/>
          </p:nvPr>
        </p:nvSpPr>
        <p:spPr>
          <a:xfrm>
            <a:off x="-1" y="4094329"/>
            <a:ext cx="3735859" cy="2763672"/>
          </a:xfrm>
        </p:spPr>
        <p:txBody>
          <a:bodyPr/>
          <a:lstStyle/>
          <a:p>
            <a:r>
              <a:rPr lang="en-GB" dirty="0"/>
              <a:t> </a:t>
            </a:r>
          </a:p>
        </p:txBody>
      </p:sp>
      <p:sp>
        <p:nvSpPr>
          <p:cNvPr id="34" name="Tijdelijke aanduiding voor verticale tekst 33">
            <a:extLst>
              <a:ext uri="{FF2B5EF4-FFF2-40B4-BE49-F238E27FC236}">
                <a16:creationId xmlns:a16="http://schemas.microsoft.com/office/drawing/2014/main" id="{910185C6-8F3D-6E38-B86D-14F179274A10}"/>
              </a:ext>
            </a:extLst>
          </p:cNvPr>
          <p:cNvSpPr>
            <a:spLocks noGrp="1"/>
          </p:cNvSpPr>
          <p:nvPr>
            <p:ph type="body" orient="vert" idx="1"/>
          </p:nvPr>
        </p:nvSpPr>
        <p:spPr>
          <a:xfrm>
            <a:off x="4453623" y="1569104"/>
            <a:ext cx="7016140" cy="4431646"/>
          </a:xfrm>
        </p:spPr>
        <p:txBody>
          <a:bodyPr/>
          <a:lstStyle/>
          <a:p>
            <a:pPr lvl="2"/>
            <a:endParaRPr lang="en-GB" dirty="0"/>
          </a:p>
          <a:p>
            <a:pPr lvl="2"/>
            <a:r>
              <a:rPr lang="en-GB" dirty="0"/>
              <a:t>Lorem ipsum dolor sit amet, consectetur adipiscing elit, sed do</a:t>
            </a:r>
            <a:br>
              <a:rPr lang="en-GB" dirty="0"/>
            </a:br>
            <a:r>
              <a:rPr lang="en-GB" dirty="0"/>
              <a:t>ut labore et dolore magna aliqua. Ut enim ad minim veniam</a:t>
            </a:r>
          </a:p>
          <a:p>
            <a:pPr lvl="4"/>
            <a:br>
              <a:rPr lang="en-GB" dirty="0"/>
            </a:br>
            <a:r>
              <a:rPr lang="en-GB" dirty="0"/>
              <a:t>Laboris nisi ut aliquip ex ea commodo consequat</a:t>
            </a:r>
          </a:p>
          <a:p>
            <a:r>
              <a:rPr lang="en-GB" dirty="0"/>
              <a:t>Duis aute irure dolor in reprehenderit in voluptate velit esse</a:t>
            </a:r>
          </a:p>
          <a:p>
            <a:pPr lvl="1"/>
            <a:r>
              <a:rPr lang="en-GB" dirty="0"/>
              <a:t>Excepteur sint occaecat cupidatat non proident sunt in</a:t>
            </a:r>
            <a:br>
              <a:rPr lang="en-GB" dirty="0"/>
            </a:br>
            <a:endParaRPr lang="en-GB" dirty="0"/>
          </a:p>
          <a:p>
            <a:pPr lvl="4"/>
            <a:r>
              <a:rPr lang="en-GB" dirty="0"/>
              <a:t>Doloremque laudantium totam rem aperiam </a:t>
            </a:r>
          </a:p>
          <a:p>
            <a:pPr lvl="6"/>
            <a:r>
              <a:rPr lang="en-GB" dirty="0"/>
              <a:t>Eaque ipsa quae ab illo inventore veritatis et quasi</a:t>
            </a:r>
          </a:p>
          <a:p>
            <a:pPr lvl="6"/>
            <a:r>
              <a:rPr lang="en-GB" dirty="0"/>
              <a:t>Nemo enim ipsam voluptatem quia voluptas sit aspernatur</a:t>
            </a:r>
            <a:br>
              <a:rPr lang="en-GB" dirty="0"/>
            </a:br>
            <a:endParaRPr lang="en-GB" dirty="0"/>
          </a:p>
          <a:p>
            <a:pPr lvl="6"/>
            <a:endParaRPr lang="en-GB" dirty="0"/>
          </a:p>
        </p:txBody>
      </p:sp>
      <p:sp>
        <p:nvSpPr>
          <p:cNvPr id="3" name="Tijdelijke aanduiding voor datum 2">
            <a:extLst>
              <a:ext uri="{FF2B5EF4-FFF2-40B4-BE49-F238E27FC236}">
                <a16:creationId xmlns:a16="http://schemas.microsoft.com/office/drawing/2014/main" id="{B65AC6B4-00DC-5A6A-7E71-120DAC4A8C1F}"/>
              </a:ext>
            </a:extLst>
          </p:cNvPr>
          <p:cNvSpPr>
            <a:spLocks noGrp="1"/>
          </p:cNvSpPr>
          <p:nvPr>
            <p:ph type="dt" sz="half" idx="14"/>
          </p:nvPr>
        </p:nvSpPr>
        <p:spPr>
          <a:xfrm>
            <a:off x="10146569" y="6405669"/>
            <a:ext cx="766235" cy="184666"/>
          </a:xfrm>
        </p:spPr>
        <p:txBody>
          <a:bodyPr/>
          <a:lstStyle/>
          <a:p>
            <a:fld id="{025C9D6E-2418-4AA0-82BB-1AAACCDF26F2}"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F7AC6D2F-2DFB-C831-5BDC-A58179578FBC}"/>
              </a:ext>
            </a:extLst>
          </p:cNvPr>
          <p:cNvSpPr>
            <a:spLocks noGrp="1"/>
          </p:cNvSpPr>
          <p:nvPr>
            <p:ph type="sldNum" sz="quarter" idx="16"/>
          </p:nvPr>
        </p:nvSpPr>
        <p:spPr>
          <a:xfrm>
            <a:off x="11178464" y="6405669"/>
            <a:ext cx="291298" cy="184666"/>
          </a:xfrm>
        </p:spPr>
        <p:txBody>
          <a:bodyPr/>
          <a:lstStyle/>
          <a:p>
            <a:fld id="{9E843DB9-9987-4157-AB9C-CEA8D7D910BB}" type="slidenum">
              <a:rPr lang="en-GB" smtClean="0"/>
              <a:pPr/>
              <a:t>50</a:t>
            </a:fld>
            <a:endParaRPr lang="en-GB" dirty="0"/>
          </a:p>
        </p:txBody>
      </p:sp>
      <p:sp>
        <p:nvSpPr>
          <p:cNvPr id="49" name="Titel 48">
            <a:extLst>
              <a:ext uri="{FF2B5EF4-FFF2-40B4-BE49-F238E27FC236}">
                <a16:creationId xmlns:a16="http://schemas.microsoft.com/office/drawing/2014/main" id="{C3920F5F-9B5A-B83E-340A-82D0682E19AA}"/>
              </a:ext>
            </a:extLst>
          </p:cNvPr>
          <p:cNvSpPr>
            <a:spLocks noGrp="1"/>
          </p:cNvSpPr>
          <p:nvPr>
            <p:ph type="title"/>
          </p:nvPr>
        </p:nvSpPr>
        <p:spPr>
          <a:xfrm>
            <a:off x="4453622" y="722454"/>
            <a:ext cx="7016140" cy="323709"/>
          </a:xfrm>
        </p:spPr>
        <p:txBody>
          <a:bodyPr/>
          <a:lstStyle/>
          <a:p>
            <a:r>
              <a:rPr lang="en-GB" dirty="0"/>
              <a:t>Image (M) + text </a:t>
            </a:r>
            <a:br>
              <a:rPr lang="en-GB" dirty="0"/>
            </a:br>
            <a:r>
              <a:rPr lang="en-GB" dirty="0"/>
              <a:t>| light mode</a:t>
            </a:r>
          </a:p>
        </p:txBody>
      </p:sp>
      <p:sp>
        <p:nvSpPr>
          <p:cNvPr id="12" name="Tijdelijke aanduiding voor tekst 11">
            <a:extLst>
              <a:ext uri="{FF2B5EF4-FFF2-40B4-BE49-F238E27FC236}">
                <a16:creationId xmlns:a16="http://schemas.microsoft.com/office/drawing/2014/main" id="{92DA915E-0EDA-B266-16A7-43DAD360C2E7}"/>
              </a:ext>
            </a:extLst>
          </p:cNvPr>
          <p:cNvSpPr>
            <a:spLocks noGrp="1" noRot="1" noMove="1" noResize="1" noEditPoints="1" noAdjustHandles="1" noChangeArrowheads="1" noChangeShapeType="1"/>
          </p:cNvSpPr>
          <p:nvPr>
            <p:ph type="body" sz="quarter" idx="17"/>
          </p:nvPr>
        </p:nvSpPr>
        <p:spPr>
          <a:xfrm>
            <a:off x="720362" y="6216736"/>
            <a:ext cx="961200" cy="381600"/>
          </a:xfrm>
        </p:spPr>
        <p:txBody>
          <a:bodyPr/>
          <a:lstStyle/>
          <a:p>
            <a:r>
              <a:rPr lang="en-GB" dirty="0"/>
              <a:t> </a:t>
            </a:r>
          </a:p>
        </p:txBody>
      </p:sp>
    </p:spTree>
    <p:extLst>
      <p:ext uri="{BB962C8B-B14F-4D97-AF65-F5344CB8AC3E}">
        <p14:creationId xmlns:p14="http://schemas.microsoft.com/office/powerpoint/2010/main" val="341430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13.jpeg" descr="image13.jpeg">
            <a:extLst>
              <a:ext uri="{FF2B5EF4-FFF2-40B4-BE49-F238E27FC236}">
                <a16:creationId xmlns:a16="http://schemas.microsoft.com/office/drawing/2014/main" id="{6347ABEA-EE59-CB48-0869-88C60B52F6DE}"/>
              </a:ext>
            </a:extLst>
          </p:cNvPr>
          <p:cNvPicPr>
            <a:picLocks noGrp="1" noChangeAspect="1"/>
          </p:cNvPicPr>
          <p:nvPr>
            <p:ph type="pic" sz="quarter" idx="13"/>
          </p:nvPr>
        </p:nvPicPr>
        <p:blipFill rotWithShape="1">
          <a:blip r:embed="rId2"/>
          <a:srcRect l="19314" r="19314"/>
          <a:stretch/>
        </p:blipFill>
        <p:spPr>
          <a:xfrm>
            <a:off x="-1" y="0"/>
            <a:ext cx="3735859" cy="6858000"/>
          </a:xfrm>
          <a:ln w="12700" cap="flat">
            <a:noFill/>
            <a:miter lim="400000"/>
          </a:ln>
          <a:effectLst/>
        </p:spPr>
      </p:pic>
      <p:sp>
        <p:nvSpPr>
          <p:cNvPr id="27" name="Tijdelijke aanduiding voor tekst 26">
            <a:extLst>
              <a:ext uri="{FF2B5EF4-FFF2-40B4-BE49-F238E27FC236}">
                <a16:creationId xmlns:a16="http://schemas.microsoft.com/office/drawing/2014/main" id="{88845FC0-D0B5-3C93-4907-BA15A8EC3917}"/>
              </a:ext>
            </a:extLst>
          </p:cNvPr>
          <p:cNvSpPr>
            <a:spLocks noGrp="1"/>
          </p:cNvSpPr>
          <p:nvPr>
            <p:ph type="body" sz="quarter" idx="18"/>
          </p:nvPr>
        </p:nvSpPr>
        <p:spPr>
          <a:xfrm>
            <a:off x="-1" y="4094329"/>
            <a:ext cx="3735859" cy="2763672"/>
          </a:xfrm>
        </p:spPr>
        <p:txBody>
          <a:bodyPr/>
          <a:lstStyle/>
          <a:p>
            <a:r>
              <a:rPr lang="en-GB" dirty="0"/>
              <a:t> </a:t>
            </a:r>
          </a:p>
        </p:txBody>
      </p:sp>
      <p:sp>
        <p:nvSpPr>
          <p:cNvPr id="34" name="Tijdelijke aanduiding voor verticale tekst 33">
            <a:extLst>
              <a:ext uri="{FF2B5EF4-FFF2-40B4-BE49-F238E27FC236}">
                <a16:creationId xmlns:a16="http://schemas.microsoft.com/office/drawing/2014/main" id="{910185C6-8F3D-6E38-B86D-14F179274A10}"/>
              </a:ext>
            </a:extLst>
          </p:cNvPr>
          <p:cNvSpPr>
            <a:spLocks noGrp="1"/>
          </p:cNvSpPr>
          <p:nvPr>
            <p:ph type="body" orient="vert" idx="1"/>
          </p:nvPr>
        </p:nvSpPr>
        <p:spPr>
          <a:xfrm>
            <a:off x="4453623" y="1569104"/>
            <a:ext cx="7016140" cy="4431646"/>
          </a:xfrm>
        </p:spPr>
        <p:txBody>
          <a:bodyPr/>
          <a:lstStyle/>
          <a:p>
            <a:pPr lvl="2"/>
            <a:endParaRPr lang="en-GB" dirty="0"/>
          </a:p>
          <a:p>
            <a:pPr lvl="2"/>
            <a:r>
              <a:rPr lang="en-GB" dirty="0"/>
              <a:t>Lorem ipsum dolor sit amet, consectetur adipiscing elit, sed do</a:t>
            </a:r>
            <a:br>
              <a:rPr lang="en-GB" dirty="0"/>
            </a:br>
            <a:r>
              <a:rPr lang="en-GB" dirty="0"/>
              <a:t>ut labore et dolore magna aliqua. Ut enim ad minim veniam</a:t>
            </a:r>
          </a:p>
          <a:p>
            <a:pPr lvl="4"/>
            <a:br>
              <a:rPr lang="en-GB" dirty="0"/>
            </a:br>
            <a:r>
              <a:rPr lang="en-GB" dirty="0"/>
              <a:t>Laboris nisi ut aliquip ex ea commodo consequat</a:t>
            </a:r>
          </a:p>
          <a:p>
            <a:r>
              <a:rPr lang="en-GB" dirty="0"/>
              <a:t>Duis aute irure dolor in reprehenderit in voluptate velit esse</a:t>
            </a:r>
          </a:p>
          <a:p>
            <a:pPr lvl="1"/>
            <a:r>
              <a:rPr lang="en-GB" dirty="0"/>
              <a:t>Excepteur sint occaecat cupidatat non proident sunt in</a:t>
            </a:r>
            <a:br>
              <a:rPr lang="en-GB" dirty="0"/>
            </a:br>
            <a:endParaRPr lang="en-GB" dirty="0"/>
          </a:p>
          <a:p>
            <a:pPr lvl="4"/>
            <a:r>
              <a:rPr lang="en-GB" dirty="0"/>
              <a:t>Doloremque laudantium totam rem aperiam </a:t>
            </a:r>
          </a:p>
          <a:p>
            <a:pPr lvl="6"/>
            <a:r>
              <a:rPr lang="en-GB" dirty="0"/>
              <a:t>Eaque ipsa quae ab illo inventore veritatis et quasi</a:t>
            </a:r>
          </a:p>
          <a:p>
            <a:pPr lvl="6"/>
            <a:r>
              <a:rPr lang="en-GB" dirty="0"/>
              <a:t>Nemo enim ipsam voluptatem quia voluptas sit aspernatur</a:t>
            </a:r>
            <a:br>
              <a:rPr lang="en-GB" dirty="0"/>
            </a:br>
            <a:endParaRPr lang="en-GB" dirty="0"/>
          </a:p>
          <a:p>
            <a:pPr lvl="6"/>
            <a:endParaRPr lang="en-GB" dirty="0"/>
          </a:p>
        </p:txBody>
      </p:sp>
      <p:sp>
        <p:nvSpPr>
          <p:cNvPr id="3" name="Tijdelijke aanduiding voor datum 2">
            <a:extLst>
              <a:ext uri="{FF2B5EF4-FFF2-40B4-BE49-F238E27FC236}">
                <a16:creationId xmlns:a16="http://schemas.microsoft.com/office/drawing/2014/main" id="{B65AC6B4-00DC-5A6A-7E71-120DAC4A8C1F}"/>
              </a:ext>
            </a:extLst>
          </p:cNvPr>
          <p:cNvSpPr>
            <a:spLocks noGrp="1"/>
          </p:cNvSpPr>
          <p:nvPr>
            <p:ph type="dt" sz="half" idx="14"/>
          </p:nvPr>
        </p:nvSpPr>
        <p:spPr>
          <a:xfrm>
            <a:off x="10146569" y="6405669"/>
            <a:ext cx="766235" cy="184666"/>
          </a:xfrm>
        </p:spPr>
        <p:txBody>
          <a:bodyPr/>
          <a:lstStyle/>
          <a:p>
            <a:fld id="{593154C4-9A6C-4F41-95AA-397D9263D29E}"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F7AC6D2F-2DFB-C831-5BDC-A58179578FBC}"/>
              </a:ext>
            </a:extLst>
          </p:cNvPr>
          <p:cNvSpPr>
            <a:spLocks noGrp="1"/>
          </p:cNvSpPr>
          <p:nvPr>
            <p:ph type="sldNum" sz="quarter" idx="16"/>
          </p:nvPr>
        </p:nvSpPr>
        <p:spPr>
          <a:xfrm>
            <a:off x="11178464" y="6405669"/>
            <a:ext cx="291298" cy="184666"/>
          </a:xfrm>
        </p:spPr>
        <p:txBody>
          <a:bodyPr/>
          <a:lstStyle/>
          <a:p>
            <a:fld id="{9E843DB9-9987-4157-AB9C-CEA8D7D910BB}" type="slidenum">
              <a:rPr lang="en-GB" smtClean="0"/>
              <a:pPr/>
              <a:t>51</a:t>
            </a:fld>
            <a:endParaRPr lang="en-GB" dirty="0"/>
          </a:p>
        </p:txBody>
      </p:sp>
      <p:sp>
        <p:nvSpPr>
          <p:cNvPr id="49" name="Titel 48">
            <a:extLst>
              <a:ext uri="{FF2B5EF4-FFF2-40B4-BE49-F238E27FC236}">
                <a16:creationId xmlns:a16="http://schemas.microsoft.com/office/drawing/2014/main" id="{C3920F5F-9B5A-B83E-340A-82D0682E19AA}"/>
              </a:ext>
            </a:extLst>
          </p:cNvPr>
          <p:cNvSpPr>
            <a:spLocks noGrp="1"/>
          </p:cNvSpPr>
          <p:nvPr>
            <p:ph type="title"/>
          </p:nvPr>
        </p:nvSpPr>
        <p:spPr>
          <a:xfrm>
            <a:off x="4453622" y="722454"/>
            <a:ext cx="7016140" cy="323709"/>
          </a:xfrm>
        </p:spPr>
        <p:txBody>
          <a:bodyPr/>
          <a:lstStyle/>
          <a:p>
            <a:r>
              <a:rPr lang="en-GB" dirty="0"/>
              <a:t>Image (M) + text </a:t>
            </a:r>
            <a:br>
              <a:rPr lang="en-GB" dirty="0"/>
            </a:br>
            <a:r>
              <a:rPr lang="en-GB" dirty="0"/>
              <a:t>| light mode</a:t>
            </a:r>
          </a:p>
        </p:txBody>
      </p:sp>
      <p:sp>
        <p:nvSpPr>
          <p:cNvPr id="12" name="Tijdelijke aanduiding voor tekst 11">
            <a:extLst>
              <a:ext uri="{FF2B5EF4-FFF2-40B4-BE49-F238E27FC236}">
                <a16:creationId xmlns:a16="http://schemas.microsoft.com/office/drawing/2014/main" id="{92DA915E-0EDA-B266-16A7-43DAD360C2E7}"/>
              </a:ext>
            </a:extLst>
          </p:cNvPr>
          <p:cNvSpPr>
            <a:spLocks noGrp="1" noRot="1" noMove="1" noResize="1" noEditPoints="1" noAdjustHandles="1" noChangeArrowheads="1" noChangeShapeType="1"/>
          </p:cNvSpPr>
          <p:nvPr>
            <p:ph type="body" sz="quarter" idx="17"/>
          </p:nvPr>
        </p:nvSpPr>
        <p:spPr>
          <a:xfrm>
            <a:off x="720362" y="6216736"/>
            <a:ext cx="961200" cy="381600"/>
          </a:xfrm>
        </p:spPr>
        <p:txBody>
          <a:bodyPr/>
          <a:lstStyle/>
          <a:p>
            <a:r>
              <a:rPr lang="en-GB" dirty="0"/>
              <a:t> </a:t>
            </a:r>
          </a:p>
        </p:txBody>
      </p:sp>
    </p:spTree>
    <p:extLst>
      <p:ext uri="{BB962C8B-B14F-4D97-AF65-F5344CB8AC3E}">
        <p14:creationId xmlns:p14="http://schemas.microsoft.com/office/powerpoint/2010/main" val="425382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12.jpeg" descr="image12.jpeg">
            <a:extLst>
              <a:ext uri="{FF2B5EF4-FFF2-40B4-BE49-F238E27FC236}">
                <a16:creationId xmlns:a16="http://schemas.microsoft.com/office/drawing/2014/main" id="{8AA023A3-D858-4BA2-CFCD-FC337D71A1E6}"/>
              </a:ext>
            </a:extLst>
          </p:cNvPr>
          <p:cNvPicPr>
            <a:picLocks noGrp="1" noChangeAspect="1"/>
          </p:cNvPicPr>
          <p:nvPr>
            <p:ph type="pic" sz="quarter" idx="13"/>
          </p:nvPr>
        </p:nvPicPr>
        <p:blipFill>
          <a:blip r:embed="rId2"/>
          <a:srcRect t="13821" b="13821"/>
          <a:stretch/>
        </p:blipFill>
        <p:spPr>
          <a:xfrm>
            <a:off x="0" y="0"/>
            <a:ext cx="6096000" cy="6858000"/>
          </a:xfrm>
          <a:ln w="12700" cap="flat">
            <a:noFill/>
            <a:miter lim="400000"/>
          </a:ln>
          <a:effectLst/>
        </p:spPr>
      </p:pic>
      <p:sp>
        <p:nvSpPr>
          <p:cNvPr id="34" name="Tijdelijke aanduiding voor verticale tekst 33">
            <a:extLst>
              <a:ext uri="{FF2B5EF4-FFF2-40B4-BE49-F238E27FC236}">
                <a16:creationId xmlns:a16="http://schemas.microsoft.com/office/drawing/2014/main" id="{910185C6-8F3D-6E38-B86D-14F179274A10}"/>
              </a:ext>
            </a:extLst>
          </p:cNvPr>
          <p:cNvSpPr>
            <a:spLocks noGrp="1"/>
          </p:cNvSpPr>
          <p:nvPr>
            <p:ph type="body" orient="vert" idx="1"/>
          </p:nvPr>
        </p:nvSpPr>
        <p:spPr>
          <a:xfrm>
            <a:off x="6813763" y="1569104"/>
            <a:ext cx="4655999" cy="4431646"/>
          </a:xfrm>
        </p:spPr>
        <p:txBody>
          <a:bodyPr/>
          <a:lstStyle/>
          <a:p>
            <a:pPr lvl="2"/>
            <a:endParaRPr lang="en-GB" dirty="0"/>
          </a:p>
          <a:p>
            <a:pPr lvl="2"/>
            <a:r>
              <a:rPr lang="en-GB" dirty="0"/>
              <a:t>Lorem ipsum dolor sit amet, consectetur</a:t>
            </a:r>
            <a:br>
              <a:rPr lang="en-GB" dirty="0"/>
            </a:br>
            <a:r>
              <a:rPr lang="en-GB" dirty="0"/>
              <a:t>ut labore et dolore magna aliqua ut enim.</a:t>
            </a:r>
          </a:p>
          <a:p>
            <a:pPr lvl="4"/>
            <a:br>
              <a:rPr lang="en-GB" dirty="0"/>
            </a:br>
            <a:r>
              <a:rPr lang="en-GB" dirty="0"/>
              <a:t>Laboris nisi ut aliquip ex ea </a:t>
            </a:r>
          </a:p>
          <a:p>
            <a:r>
              <a:rPr lang="en-GB" dirty="0"/>
              <a:t>Duis aute irure dolor in reprehenderit </a:t>
            </a:r>
          </a:p>
          <a:p>
            <a:pPr lvl="1"/>
            <a:r>
              <a:rPr lang="en-GB" dirty="0"/>
              <a:t>Excepteur sint occaecat cupidatat </a:t>
            </a:r>
            <a:br>
              <a:rPr lang="en-GB" dirty="0"/>
            </a:br>
            <a:endParaRPr lang="en-GB" dirty="0"/>
          </a:p>
          <a:p>
            <a:pPr lvl="4"/>
            <a:r>
              <a:rPr lang="en-GB" dirty="0"/>
              <a:t>Doloremque laudantium totam</a:t>
            </a:r>
          </a:p>
          <a:p>
            <a:pPr lvl="6"/>
            <a:r>
              <a:rPr lang="en-GB" dirty="0"/>
              <a:t>Eaque ipsa quae ab illo inventore </a:t>
            </a:r>
          </a:p>
          <a:p>
            <a:pPr lvl="6"/>
            <a:r>
              <a:rPr lang="en-GB" dirty="0"/>
              <a:t>Nemo enim ipsam voluptatem quia</a:t>
            </a:r>
            <a:br>
              <a:rPr lang="en-GB" dirty="0"/>
            </a:br>
            <a:endParaRPr lang="en-GB" dirty="0"/>
          </a:p>
        </p:txBody>
      </p:sp>
      <p:sp>
        <p:nvSpPr>
          <p:cNvPr id="3" name="Tijdelijke aanduiding voor datum 2">
            <a:extLst>
              <a:ext uri="{FF2B5EF4-FFF2-40B4-BE49-F238E27FC236}">
                <a16:creationId xmlns:a16="http://schemas.microsoft.com/office/drawing/2014/main" id="{B65AC6B4-00DC-5A6A-7E71-120DAC4A8C1F}"/>
              </a:ext>
            </a:extLst>
          </p:cNvPr>
          <p:cNvSpPr>
            <a:spLocks noGrp="1"/>
          </p:cNvSpPr>
          <p:nvPr>
            <p:ph type="dt" sz="half" idx="14"/>
          </p:nvPr>
        </p:nvSpPr>
        <p:spPr>
          <a:xfrm>
            <a:off x="10146569" y="6405669"/>
            <a:ext cx="766235" cy="184666"/>
          </a:xfrm>
        </p:spPr>
        <p:txBody>
          <a:bodyPr/>
          <a:lstStyle/>
          <a:p>
            <a:fld id="{1057BF21-B9F3-46C7-A836-0857A3A446BC}"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F7AC6D2F-2DFB-C831-5BDC-A58179578FBC}"/>
              </a:ext>
            </a:extLst>
          </p:cNvPr>
          <p:cNvSpPr>
            <a:spLocks noGrp="1"/>
          </p:cNvSpPr>
          <p:nvPr>
            <p:ph type="sldNum" sz="quarter" idx="16"/>
          </p:nvPr>
        </p:nvSpPr>
        <p:spPr>
          <a:xfrm>
            <a:off x="11178464" y="6405669"/>
            <a:ext cx="291298" cy="184666"/>
          </a:xfrm>
        </p:spPr>
        <p:txBody>
          <a:bodyPr/>
          <a:lstStyle/>
          <a:p>
            <a:fld id="{9E843DB9-9987-4157-AB9C-CEA8D7D910BB}" type="slidenum">
              <a:rPr lang="en-GB" smtClean="0"/>
              <a:pPr/>
              <a:t>52</a:t>
            </a:fld>
            <a:endParaRPr lang="en-GB" dirty="0"/>
          </a:p>
        </p:txBody>
      </p:sp>
      <p:sp>
        <p:nvSpPr>
          <p:cNvPr id="49" name="Titel 48">
            <a:extLst>
              <a:ext uri="{FF2B5EF4-FFF2-40B4-BE49-F238E27FC236}">
                <a16:creationId xmlns:a16="http://schemas.microsoft.com/office/drawing/2014/main" id="{C3920F5F-9B5A-B83E-340A-82D0682E19AA}"/>
              </a:ext>
            </a:extLst>
          </p:cNvPr>
          <p:cNvSpPr>
            <a:spLocks noGrp="1"/>
          </p:cNvSpPr>
          <p:nvPr>
            <p:ph type="title"/>
          </p:nvPr>
        </p:nvSpPr>
        <p:spPr>
          <a:xfrm>
            <a:off x="6814198" y="722454"/>
            <a:ext cx="4655564" cy="323709"/>
          </a:xfrm>
        </p:spPr>
        <p:txBody>
          <a:bodyPr/>
          <a:lstStyle/>
          <a:p>
            <a:r>
              <a:rPr lang="en-GB" dirty="0"/>
              <a:t>Image (M) + text </a:t>
            </a:r>
            <a:br>
              <a:rPr lang="en-GB" dirty="0"/>
            </a:br>
            <a:r>
              <a:rPr lang="en-GB" dirty="0"/>
              <a:t>| light mode</a:t>
            </a:r>
          </a:p>
        </p:txBody>
      </p:sp>
      <p:sp>
        <p:nvSpPr>
          <p:cNvPr id="27" name="Tijdelijke aanduiding voor tekst 26">
            <a:extLst>
              <a:ext uri="{FF2B5EF4-FFF2-40B4-BE49-F238E27FC236}">
                <a16:creationId xmlns:a16="http://schemas.microsoft.com/office/drawing/2014/main" id="{88845FC0-D0B5-3C93-4907-BA15A8EC3917}"/>
              </a:ext>
            </a:extLst>
          </p:cNvPr>
          <p:cNvSpPr>
            <a:spLocks noGrp="1"/>
          </p:cNvSpPr>
          <p:nvPr>
            <p:ph type="body" sz="quarter" idx="18"/>
          </p:nvPr>
        </p:nvSpPr>
        <p:spPr>
          <a:xfrm>
            <a:off x="0" y="4094329"/>
            <a:ext cx="6096000" cy="2763672"/>
          </a:xfrm>
        </p:spPr>
        <p:txBody>
          <a:bodyPr/>
          <a:lstStyle/>
          <a:p>
            <a:r>
              <a:rPr lang="en-GB" dirty="0"/>
              <a:t> </a:t>
            </a:r>
          </a:p>
        </p:txBody>
      </p:sp>
      <p:sp>
        <p:nvSpPr>
          <p:cNvPr id="12" name="Tijdelijke aanduiding voor tekst 11">
            <a:extLst>
              <a:ext uri="{FF2B5EF4-FFF2-40B4-BE49-F238E27FC236}">
                <a16:creationId xmlns:a16="http://schemas.microsoft.com/office/drawing/2014/main" id="{92DA915E-0EDA-B266-16A7-43DAD360C2E7}"/>
              </a:ext>
            </a:extLst>
          </p:cNvPr>
          <p:cNvSpPr>
            <a:spLocks noGrp="1" noRot="1" noMove="1" noResize="1" noEditPoints="1" noAdjustHandles="1" noChangeArrowheads="1" noChangeShapeType="1"/>
          </p:cNvSpPr>
          <p:nvPr>
            <p:ph type="body" sz="quarter" idx="17"/>
          </p:nvPr>
        </p:nvSpPr>
        <p:spPr>
          <a:xfrm>
            <a:off x="720362" y="6216736"/>
            <a:ext cx="961200" cy="381600"/>
          </a:xfrm>
        </p:spPr>
        <p:txBody>
          <a:bodyPr/>
          <a:lstStyle/>
          <a:p>
            <a:r>
              <a:rPr lang="en-GB" dirty="0"/>
              <a:t> </a:t>
            </a:r>
          </a:p>
        </p:txBody>
      </p:sp>
    </p:spTree>
    <p:extLst>
      <p:ext uri="{BB962C8B-B14F-4D97-AF65-F5344CB8AC3E}">
        <p14:creationId xmlns:p14="http://schemas.microsoft.com/office/powerpoint/2010/main" val="59526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14.jpeg" descr="image14.jpeg">
            <a:extLst>
              <a:ext uri="{FF2B5EF4-FFF2-40B4-BE49-F238E27FC236}">
                <a16:creationId xmlns:a16="http://schemas.microsoft.com/office/drawing/2014/main" id="{12FF4B07-0195-5FBD-96F9-077B42525BB7}"/>
              </a:ext>
            </a:extLst>
          </p:cNvPr>
          <p:cNvPicPr>
            <a:picLocks noGrp="1" noChangeAspect="1"/>
          </p:cNvPicPr>
          <p:nvPr>
            <p:ph type="pic" sz="quarter" idx="13"/>
          </p:nvPr>
        </p:nvPicPr>
        <p:blipFill>
          <a:blip r:embed="rId2"/>
          <a:srcRect l="11605" r="11605"/>
          <a:stretch/>
        </p:blipFill>
        <p:spPr>
          <a:xfrm>
            <a:off x="0" y="0"/>
            <a:ext cx="6096000" cy="6858000"/>
          </a:xfrm>
          <a:ln w="12700" cap="flat">
            <a:noFill/>
            <a:miter lim="400000"/>
          </a:ln>
          <a:effectLst/>
        </p:spPr>
      </p:pic>
      <p:sp>
        <p:nvSpPr>
          <p:cNvPr id="34" name="Tijdelijke aanduiding voor verticale tekst 33">
            <a:extLst>
              <a:ext uri="{FF2B5EF4-FFF2-40B4-BE49-F238E27FC236}">
                <a16:creationId xmlns:a16="http://schemas.microsoft.com/office/drawing/2014/main" id="{910185C6-8F3D-6E38-B86D-14F179274A10}"/>
              </a:ext>
            </a:extLst>
          </p:cNvPr>
          <p:cNvSpPr>
            <a:spLocks noGrp="1"/>
          </p:cNvSpPr>
          <p:nvPr>
            <p:ph type="body" orient="vert" idx="1"/>
          </p:nvPr>
        </p:nvSpPr>
        <p:spPr>
          <a:xfrm>
            <a:off x="6813763" y="1569104"/>
            <a:ext cx="4655999" cy="4431646"/>
          </a:xfrm>
        </p:spPr>
        <p:txBody>
          <a:bodyPr/>
          <a:lstStyle/>
          <a:p>
            <a:pPr lvl="2"/>
            <a:endParaRPr lang="en-GB" dirty="0"/>
          </a:p>
          <a:p>
            <a:pPr lvl="2"/>
            <a:r>
              <a:rPr lang="en-GB" dirty="0"/>
              <a:t>Lorem ipsum dolor sit amet, consectetur</a:t>
            </a:r>
            <a:br>
              <a:rPr lang="en-GB" dirty="0"/>
            </a:br>
            <a:r>
              <a:rPr lang="en-GB" dirty="0"/>
              <a:t>ut labore et dolore magna aliqua ut enim.</a:t>
            </a:r>
          </a:p>
          <a:p>
            <a:pPr lvl="4"/>
            <a:br>
              <a:rPr lang="en-GB" dirty="0"/>
            </a:br>
            <a:r>
              <a:rPr lang="en-GB" dirty="0"/>
              <a:t>Laboris nisi ut aliquip ex ea </a:t>
            </a:r>
          </a:p>
          <a:p>
            <a:r>
              <a:rPr lang="en-GB" dirty="0"/>
              <a:t>Duis aute irure dolor in reprehenderit </a:t>
            </a:r>
          </a:p>
          <a:p>
            <a:pPr lvl="1"/>
            <a:r>
              <a:rPr lang="en-GB" dirty="0"/>
              <a:t>Excepteur sint occaecat cupidatat </a:t>
            </a:r>
            <a:br>
              <a:rPr lang="en-GB" dirty="0"/>
            </a:br>
            <a:endParaRPr lang="en-GB" dirty="0"/>
          </a:p>
          <a:p>
            <a:pPr lvl="4"/>
            <a:r>
              <a:rPr lang="en-GB" dirty="0"/>
              <a:t>Doloremque laudantium totam</a:t>
            </a:r>
          </a:p>
          <a:p>
            <a:pPr lvl="6"/>
            <a:r>
              <a:rPr lang="en-GB" dirty="0"/>
              <a:t>Eaque ipsa quae ab illo inventore </a:t>
            </a:r>
          </a:p>
          <a:p>
            <a:pPr lvl="6"/>
            <a:r>
              <a:rPr lang="en-GB" dirty="0"/>
              <a:t>Nemo enim ipsam voluptatem quia</a:t>
            </a:r>
            <a:br>
              <a:rPr lang="en-GB" dirty="0"/>
            </a:br>
            <a:endParaRPr lang="en-GB" dirty="0"/>
          </a:p>
        </p:txBody>
      </p:sp>
      <p:sp>
        <p:nvSpPr>
          <p:cNvPr id="3" name="Tijdelijke aanduiding voor datum 2">
            <a:extLst>
              <a:ext uri="{FF2B5EF4-FFF2-40B4-BE49-F238E27FC236}">
                <a16:creationId xmlns:a16="http://schemas.microsoft.com/office/drawing/2014/main" id="{B65AC6B4-00DC-5A6A-7E71-120DAC4A8C1F}"/>
              </a:ext>
            </a:extLst>
          </p:cNvPr>
          <p:cNvSpPr>
            <a:spLocks noGrp="1"/>
          </p:cNvSpPr>
          <p:nvPr>
            <p:ph type="dt" sz="half" idx="14"/>
          </p:nvPr>
        </p:nvSpPr>
        <p:spPr>
          <a:xfrm>
            <a:off x="10146569" y="6405669"/>
            <a:ext cx="766235" cy="184666"/>
          </a:xfrm>
        </p:spPr>
        <p:txBody>
          <a:bodyPr/>
          <a:lstStyle/>
          <a:p>
            <a:fld id="{859F8611-8FD6-4EE2-A97A-F19C2A18C0A0}"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F7AC6D2F-2DFB-C831-5BDC-A58179578FBC}"/>
              </a:ext>
            </a:extLst>
          </p:cNvPr>
          <p:cNvSpPr>
            <a:spLocks noGrp="1"/>
          </p:cNvSpPr>
          <p:nvPr>
            <p:ph type="sldNum" sz="quarter" idx="16"/>
          </p:nvPr>
        </p:nvSpPr>
        <p:spPr>
          <a:xfrm>
            <a:off x="11178464" y="6405669"/>
            <a:ext cx="291298" cy="184666"/>
          </a:xfrm>
        </p:spPr>
        <p:txBody>
          <a:bodyPr/>
          <a:lstStyle/>
          <a:p>
            <a:fld id="{9E843DB9-9987-4157-AB9C-CEA8D7D910BB}" type="slidenum">
              <a:rPr lang="en-GB" smtClean="0"/>
              <a:pPr/>
              <a:t>53</a:t>
            </a:fld>
            <a:endParaRPr lang="en-GB" dirty="0"/>
          </a:p>
        </p:txBody>
      </p:sp>
      <p:sp>
        <p:nvSpPr>
          <p:cNvPr id="49" name="Titel 48">
            <a:extLst>
              <a:ext uri="{FF2B5EF4-FFF2-40B4-BE49-F238E27FC236}">
                <a16:creationId xmlns:a16="http://schemas.microsoft.com/office/drawing/2014/main" id="{C3920F5F-9B5A-B83E-340A-82D0682E19AA}"/>
              </a:ext>
            </a:extLst>
          </p:cNvPr>
          <p:cNvSpPr>
            <a:spLocks noGrp="1"/>
          </p:cNvSpPr>
          <p:nvPr>
            <p:ph type="title"/>
          </p:nvPr>
        </p:nvSpPr>
        <p:spPr>
          <a:xfrm>
            <a:off x="6814198" y="722454"/>
            <a:ext cx="4655564" cy="323709"/>
          </a:xfrm>
        </p:spPr>
        <p:txBody>
          <a:bodyPr/>
          <a:lstStyle/>
          <a:p>
            <a:r>
              <a:rPr lang="en-GB" dirty="0"/>
              <a:t>Image (M) + text </a:t>
            </a:r>
            <a:br>
              <a:rPr lang="en-GB" dirty="0"/>
            </a:br>
            <a:r>
              <a:rPr lang="en-GB" dirty="0"/>
              <a:t>| blue mode</a:t>
            </a:r>
          </a:p>
        </p:txBody>
      </p:sp>
      <p:sp>
        <p:nvSpPr>
          <p:cNvPr id="27" name="Tijdelijke aanduiding voor tekst 26">
            <a:extLst>
              <a:ext uri="{FF2B5EF4-FFF2-40B4-BE49-F238E27FC236}">
                <a16:creationId xmlns:a16="http://schemas.microsoft.com/office/drawing/2014/main" id="{88845FC0-D0B5-3C93-4907-BA15A8EC3917}"/>
              </a:ext>
            </a:extLst>
          </p:cNvPr>
          <p:cNvSpPr>
            <a:spLocks noGrp="1" noRot="1" noMove="1" noResize="1" noEditPoints="1" noAdjustHandles="1" noChangeArrowheads="1" noChangeShapeType="1"/>
          </p:cNvSpPr>
          <p:nvPr>
            <p:ph type="body" sz="quarter" idx="18"/>
          </p:nvPr>
        </p:nvSpPr>
        <p:spPr>
          <a:xfrm>
            <a:off x="0" y="4094329"/>
            <a:ext cx="6096000" cy="2763672"/>
          </a:xfrm>
        </p:spPr>
        <p:txBody>
          <a:bodyPr/>
          <a:lstStyle/>
          <a:p>
            <a:r>
              <a:rPr lang="en-GB" dirty="0"/>
              <a:t> </a:t>
            </a:r>
          </a:p>
        </p:txBody>
      </p:sp>
      <p:sp>
        <p:nvSpPr>
          <p:cNvPr id="35" name="Tijdelijke aanduiding voor tekst 34">
            <a:extLst>
              <a:ext uri="{FF2B5EF4-FFF2-40B4-BE49-F238E27FC236}">
                <a16:creationId xmlns:a16="http://schemas.microsoft.com/office/drawing/2014/main" id="{646BB58E-4DC8-D01F-B0E6-6E1863AEBD2A}"/>
              </a:ext>
            </a:extLst>
          </p:cNvPr>
          <p:cNvSpPr>
            <a:spLocks noGrp="1" noRot="1" noMove="1" noResize="1" noEditPoints="1" noAdjustHandles="1" noChangeArrowheads="1" noChangeShapeType="1"/>
          </p:cNvSpPr>
          <p:nvPr>
            <p:ph type="body" sz="quarter" idx="17"/>
          </p:nvPr>
        </p:nvSpPr>
        <p:spPr>
          <a:xfrm>
            <a:off x="720362" y="6216736"/>
            <a:ext cx="961200" cy="381600"/>
          </a:xfrm>
        </p:spPr>
        <p:txBody>
          <a:bodyPr/>
          <a:lstStyle/>
          <a:p>
            <a:r>
              <a:rPr lang="en-GB" dirty="0"/>
              <a:t> </a:t>
            </a:r>
          </a:p>
        </p:txBody>
      </p:sp>
    </p:spTree>
    <p:extLst>
      <p:ext uri="{BB962C8B-B14F-4D97-AF65-F5344CB8AC3E}">
        <p14:creationId xmlns:p14="http://schemas.microsoft.com/office/powerpoint/2010/main" val="6365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13.jpeg" descr="image13.jpeg">
            <a:extLst>
              <a:ext uri="{FF2B5EF4-FFF2-40B4-BE49-F238E27FC236}">
                <a16:creationId xmlns:a16="http://schemas.microsoft.com/office/drawing/2014/main" id="{C8AEB2EF-7683-C79D-124C-BD0532AA0B4D}"/>
              </a:ext>
            </a:extLst>
          </p:cNvPr>
          <p:cNvPicPr>
            <a:picLocks noGrp="1" noChangeAspect="1"/>
          </p:cNvPicPr>
          <p:nvPr>
            <p:ph type="pic" sz="quarter" idx="13"/>
          </p:nvPr>
        </p:nvPicPr>
        <p:blipFill>
          <a:blip r:embed="rId2"/>
          <a:srcRect t="79" b="79"/>
          <a:stretch/>
        </p:blipFill>
        <p:spPr>
          <a:xfrm>
            <a:off x="0" y="0"/>
            <a:ext cx="6096000" cy="6858000"/>
          </a:xfrm>
          <a:ln w="12700" cap="flat">
            <a:noFill/>
            <a:miter lim="400000"/>
          </a:ln>
          <a:effectLst/>
        </p:spPr>
      </p:pic>
      <p:sp>
        <p:nvSpPr>
          <p:cNvPr id="34" name="Tijdelijke aanduiding voor verticale tekst 33">
            <a:extLst>
              <a:ext uri="{FF2B5EF4-FFF2-40B4-BE49-F238E27FC236}">
                <a16:creationId xmlns:a16="http://schemas.microsoft.com/office/drawing/2014/main" id="{910185C6-8F3D-6E38-B86D-14F179274A10}"/>
              </a:ext>
            </a:extLst>
          </p:cNvPr>
          <p:cNvSpPr>
            <a:spLocks noGrp="1"/>
          </p:cNvSpPr>
          <p:nvPr>
            <p:ph type="body" orient="vert" idx="1"/>
          </p:nvPr>
        </p:nvSpPr>
        <p:spPr>
          <a:xfrm>
            <a:off x="6813763" y="1569104"/>
            <a:ext cx="4655999" cy="4431646"/>
          </a:xfrm>
        </p:spPr>
        <p:txBody>
          <a:bodyPr/>
          <a:lstStyle/>
          <a:p>
            <a:pPr lvl="2"/>
            <a:endParaRPr lang="en-GB" dirty="0"/>
          </a:p>
          <a:p>
            <a:pPr lvl="2"/>
            <a:r>
              <a:rPr lang="en-GB" dirty="0"/>
              <a:t>Lorem ipsum dolor sit amet, consectetur</a:t>
            </a:r>
            <a:br>
              <a:rPr lang="en-GB" dirty="0"/>
            </a:br>
            <a:r>
              <a:rPr lang="en-GB" dirty="0"/>
              <a:t>ut labore et dolore magna aliqua ut enim.</a:t>
            </a:r>
          </a:p>
          <a:p>
            <a:pPr lvl="4"/>
            <a:br>
              <a:rPr lang="en-GB" dirty="0"/>
            </a:br>
            <a:r>
              <a:rPr lang="en-GB" dirty="0"/>
              <a:t>Laboris nisi ut aliquip ex ea </a:t>
            </a:r>
          </a:p>
          <a:p>
            <a:r>
              <a:rPr lang="en-GB" dirty="0"/>
              <a:t>Duis aute irure dolor in reprehenderit </a:t>
            </a:r>
          </a:p>
          <a:p>
            <a:pPr lvl="1"/>
            <a:r>
              <a:rPr lang="en-GB" dirty="0"/>
              <a:t>Excepteur sint occaecat cupidatat </a:t>
            </a:r>
            <a:br>
              <a:rPr lang="en-GB" dirty="0"/>
            </a:br>
            <a:endParaRPr lang="en-GB" dirty="0"/>
          </a:p>
          <a:p>
            <a:pPr lvl="4"/>
            <a:r>
              <a:rPr lang="en-GB" dirty="0"/>
              <a:t>Doloremque laudantium totam</a:t>
            </a:r>
          </a:p>
          <a:p>
            <a:pPr lvl="6"/>
            <a:r>
              <a:rPr lang="en-GB" dirty="0"/>
              <a:t>Eaque ipsa quae ab illo inventore </a:t>
            </a:r>
          </a:p>
          <a:p>
            <a:pPr lvl="6"/>
            <a:r>
              <a:rPr lang="en-GB" dirty="0"/>
              <a:t>Nemo enim ipsam voluptatem quia</a:t>
            </a:r>
            <a:br>
              <a:rPr lang="en-GB" dirty="0"/>
            </a:br>
            <a:endParaRPr lang="en-GB" dirty="0"/>
          </a:p>
        </p:txBody>
      </p:sp>
      <p:sp>
        <p:nvSpPr>
          <p:cNvPr id="3" name="Tijdelijke aanduiding voor datum 2">
            <a:extLst>
              <a:ext uri="{FF2B5EF4-FFF2-40B4-BE49-F238E27FC236}">
                <a16:creationId xmlns:a16="http://schemas.microsoft.com/office/drawing/2014/main" id="{B65AC6B4-00DC-5A6A-7E71-120DAC4A8C1F}"/>
              </a:ext>
            </a:extLst>
          </p:cNvPr>
          <p:cNvSpPr>
            <a:spLocks noGrp="1"/>
          </p:cNvSpPr>
          <p:nvPr>
            <p:ph type="dt" sz="half" idx="14"/>
          </p:nvPr>
        </p:nvSpPr>
        <p:spPr>
          <a:xfrm>
            <a:off x="10146569" y="6405669"/>
            <a:ext cx="766235" cy="184666"/>
          </a:xfrm>
        </p:spPr>
        <p:txBody>
          <a:bodyPr/>
          <a:lstStyle/>
          <a:p>
            <a:fld id="{2AA5BA2A-DA96-4596-91C7-922F5761F27D}"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F7AC6D2F-2DFB-C831-5BDC-A58179578FBC}"/>
              </a:ext>
            </a:extLst>
          </p:cNvPr>
          <p:cNvSpPr>
            <a:spLocks noGrp="1"/>
          </p:cNvSpPr>
          <p:nvPr>
            <p:ph type="sldNum" sz="quarter" idx="16"/>
          </p:nvPr>
        </p:nvSpPr>
        <p:spPr>
          <a:xfrm>
            <a:off x="11178464" y="6405669"/>
            <a:ext cx="291298" cy="184666"/>
          </a:xfrm>
        </p:spPr>
        <p:txBody>
          <a:bodyPr/>
          <a:lstStyle/>
          <a:p>
            <a:fld id="{9E843DB9-9987-4157-AB9C-CEA8D7D910BB}" type="slidenum">
              <a:rPr lang="en-GB" smtClean="0"/>
              <a:pPr/>
              <a:t>54</a:t>
            </a:fld>
            <a:endParaRPr lang="en-GB" dirty="0"/>
          </a:p>
        </p:txBody>
      </p:sp>
      <p:sp>
        <p:nvSpPr>
          <p:cNvPr id="49" name="Titel 48">
            <a:extLst>
              <a:ext uri="{FF2B5EF4-FFF2-40B4-BE49-F238E27FC236}">
                <a16:creationId xmlns:a16="http://schemas.microsoft.com/office/drawing/2014/main" id="{C3920F5F-9B5A-B83E-340A-82D0682E19AA}"/>
              </a:ext>
            </a:extLst>
          </p:cNvPr>
          <p:cNvSpPr>
            <a:spLocks noGrp="1"/>
          </p:cNvSpPr>
          <p:nvPr>
            <p:ph type="title"/>
          </p:nvPr>
        </p:nvSpPr>
        <p:spPr>
          <a:xfrm>
            <a:off x="6814198" y="722454"/>
            <a:ext cx="4655564" cy="323709"/>
          </a:xfrm>
        </p:spPr>
        <p:txBody>
          <a:bodyPr/>
          <a:lstStyle/>
          <a:p>
            <a:r>
              <a:rPr lang="en-GB" dirty="0"/>
              <a:t>Image (L) + text </a:t>
            </a:r>
            <a:br>
              <a:rPr lang="en-GB" dirty="0"/>
            </a:br>
            <a:r>
              <a:rPr lang="en-GB" dirty="0"/>
              <a:t>| dark mode</a:t>
            </a:r>
          </a:p>
        </p:txBody>
      </p:sp>
      <p:sp>
        <p:nvSpPr>
          <p:cNvPr id="27" name="Tijdelijke aanduiding voor tekst 26">
            <a:extLst>
              <a:ext uri="{FF2B5EF4-FFF2-40B4-BE49-F238E27FC236}">
                <a16:creationId xmlns:a16="http://schemas.microsoft.com/office/drawing/2014/main" id="{88845FC0-D0B5-3C93-4907-BA15A8EC3917}"/>
              </a:ext>
            </a:extLst>
          </p:cNvPr>
          <p:cNvSpPr>
            <a:spLocks noGrp="1" noRot="1" noMove="1" noResize="1" noEditPoints="1" noAdjustHandles="1" noChangeArrowheads="1" noChangeShapeType="1"/>
          </p:cNvSpPr>
          <p:nvPr>
            <p:ph type="body" sz="quarter" idx="18"/>
          </p:nvPr>
        </p:nvSpPr>
        <p:spPr>
          <a:xfrm>
            <a:off x="0" y="4094329"/>
            <a:ext cx="6096000" cy="2763672"/>
          </a:xfrm>
        </p:spPr>
        <p:txBody>
          <a:bodyPr/>
          <a:lstStyle/>
          <a:p>
            <a:r>
              <a:rPr lang="en-GB" dirty="0"/>
              <a:t> </a:t>
            </a:r>
          </a:p>
        </p:txBody>
      </p:sp>
      <p:sp>
        <p:nvSpPr>
          <p:cNvPr id="35" name="Tijdelijke aanduiding voor tekst 34">
            <a:extLst>
              <a:ext uri="{FF2B5EF4-FFF2-40B4-BE49-F238E27FC236}">
                <a16:creationId xmlns:a16="http://schemas.microsoft.com/office/drawing/2014/main" id="{646BB58E-4DC8-D01F-B0E6-6E1863AEBD2A}"/>
              </a:ext>
            </a:extLst>
          </p:cNvPr>
          <p:cNvSpPr>
            <a:spLocks noGrp="1" noRot="1" noMove="1" noResize="1" noEditPoints="1" noAdjustHandles="1" noChangeArrowheads="1" noChangeShapeType="1"/>
          </p:cNvSpPr>
          <p:nvPr>
            <p:ph type="body" sz="quarter" idx="17"/>
          </p:nvPr>
        </p:nvSpPr>
        <p:spPr>
          <a:xfrm>
            <a:off x="720362" y="6216736"/>
            <a:ext cx="961200" cy="381600"/>
          </a:xfrm>
        </p:spPr>
        <p:txBody>
          <a:bodyPr/>
          <a:lstStyle/>
          <a:p>
            <a:r>
              <a:rPr lang="en-GB" dirty="0"/>
              <a:t> </a:t>
            </a:r>
          </a:p>
        </p:txBody>
      </p:sp>
    </p:spTree>
    <p:extLst>
      <p:ext uri="{BB962C8B-B14F-4D97-AF65-F5344CB8AC3E}">
        <p14:creationId xmlns:p14="http://schemas.microsoft.com/office/powerpoint/2010/main" val="149230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12.jpeg" descr="image12.jpeg">
            <a:extLst>
              <a:ext uri="{FF2B5EF4-FFF2-40B4-BE49-F238E27FC236}">
                <a16:creationId xmlns:a16="http://schemas.microsoft.com/office/drawing/2014/main" id="{8AA023A3-D858-4BA2-CFCD-FC337D71A1E6}"/>
              </a:ext>
            </a:extLst>
          </p:cNvPr>
          <p:cNvPicPr>
            <a:picLocks noGrp="1" noChangeAspect="1"/>
          </p:cNvPicPr>
          <p:nvPr>
            <p:ph type="pic" sz="quarter" idx="13"/>
          </p:nvPr>
        </p:nvPicPr>
        <p:blipFill>
          <a:blip r:embed="rId2"/>
          <a:srcRect t="18653" b="18653"/>
          <a:stretch/>
        </p:blipFill>
        <p:spPr>
          <a:xfrm>
            <a:off x="0" y="0"/>
            <a:ext cx="7035113" cy="6858000"/>
          </a:xfrm>
          <a:ln w="12700" cap="flat">
            <a:noFill/>
            <a:miter lim="400000"/>
          </a:ln>
          <a:effectLst/>
        </p:spPr>
      </p:pic>
      <p:sp>
        <p:nvSpPr>
          <p:cNvPr id="34" name="Tijdelijke aanduiding voor verticale tekst 33">
            <a:extLst>
              <a:ext uri="{FF2B5EF4-FFF2-40B4-BE49-F238E27FC236}">
                <a16:creationId xmlns:a16="http://schemas.microsoft.com/office/drawing/2014/main" id="{910185C6-8F3D-6E38-B86D-14F179274A10}"/>
              </a:ext>
            </a:extLst>
          </p:cNvPr>
          <p:cNvSpPr>
            <a:spLocks noGrp="1"/>
          </p:cNvSpPr>
          <p:nvPr>
            <p:ph type="body" orient="vert" idx="1"/>
          </p:nvPr>
        </p:nvSpPr>
        <p:spPr>
          <a:xfrm>
            <a:off x="7752876" y="1569104"/>
            <a:ext cx="3718399" cy="4431646"/>
          </a:xfrm>
        </p:spPr>
        <p:txBody>
          <a:bodyPr/>
          <a:lstStyle/>
          <a:p>
            <a:pPr lvl="2"/>
            <a:endParaRPr lang="en-GB" dirty="0"/>
          </a:p>
          <a:p>
            <a:pPr lvl="2"/>
            <a:r>
              <a:rPr lang="en-GB" dirty="0"/>
              <a:t>Lorem ipsum dolor sit amet,</a:t>
            </a:r>
            <a:br>
              <a:rPr lang="en-GB" dirty="0"/>
            </a:br>
            <a:r>
              <a:rPr lang="en-GB" dirty="0"/>
              <a:t>ut labore et dolore magna aliqua.</a:t>
            </a:r>
          </a:p>
          <a:p>
            <a:pPr lvl="4"/>
            <a:br>
              <a:rPr lang="en-GB" dirty="0"/>
            </a:br>
            <a:r>
              <a:rPr lang="en-GB" dirty="0"/>
              <a:t>Laboris nisi ut aliquip ex ea </a:t>
            </a:r>
          </a:p>
          <a:p>
            <a:r>
              <a:rPr lang="en-GB" dirty="0"/>
              <a:t>Duis aute irure dolor in</a:t>
            </a:r>
          </a:p>
          <a:p>
            <a:pPr lvl="1"/>
            <a:r>
              <a:rPr lang="en-GB" dirty="0"/>
              <a:t>Excepteur sint occaecat</a:t>
            </a:r>
            <a:br>
              <a:rPr lang="en-GB" dirty="0"/>
            </a:br>
            <a:endParaRPr lang="en-GB" dirty="0"/>
          </a:p>
          <a:p>
            <a:pPr lvl="4"/>
            <a:r>
              <a:rPr lang="en-GB" dirty="0"/>
              <a:t>Doloremque laudantium</a:t>
            </a:r>
          </a:p>
          <a:p>
            <a:pPr lvl="6"/>
            <a:r>
              <a:rPr lang="en-GB" dirty="0"/>
              <a:t>Eaque ipsa quae ab illo</a:t>
            </a:r>
          </a:p>
          <a:p>
            <a:pPr lvl="6"/>
            <a:r>
              <a:rPr lang="en-GB" dirty="0"/>
              <a:t>Nemo enim ipsam</a:t>
            </a:r>
            <a:br>
              <a:rPr lang="en-GB" dirty="0"/>
            </a:br>
            <a:endParaRPr lang="en-GB" dirty="0"/>
          </a:p>
        </p:txBody>
      </p:sp>
      <p:sp>
        <p:nvSpPr>
          <p:cNvPr id="3" name="Tijdelijke aanduiding voor datum 2">
            <a:extLst>
              <a:ext uri="{FF2B5EF4-FFF2-40B4-BE49-F238E27FC236}">
                <a16:creationId xmlns:a16="http://schemas.microsoft.com/office/drawing/2014/main" id="{B65AC6B4-00DC-5A6A-7E71-120DAC4A8C1F}"/>
              </a:ext>
            </a:extLst>
          </p:cNvPr>
          <p:cNvSpPr>
            <a:spLocks noGrp="1"/>
          </p:cNvSpPr>
          <p:nvPr>
            <p:ph type="dt" sz="half" idx="14"/>
          </p:nvPr>
        </p:nvSpPr>
        <p:spPr>
          <a:xfrm>
            <a:off x="10146569" y="6405669"/>
            <a:ext cx="766235" cy="184666"/>
          </a:xfrm>
        </p:spPr>
        <p:txBody>
          <a:bodyPr/>
          <a:lstStyle/>
          <a:p>
            <a:fld id="{59C3BF3A-777B-47C8-B261-BA38FCA2DBE1}"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F7AC6D2F-2DFB-C831-5BDC-A58179578FBC}"/>
              </a:ext>
            </a:extLst>
          </p:cNvPr>
          <p:cNvSpPr>
            <a:spLocks noGrp="1"/>
          </p:cNvSpPr>
          <p:nvPr>
            <p:ph type="sldNum" sz="quarter" idx="16"/>
          </p:nvPr>
        </p:nvSpPr>
        <p:spPr>
          <a:xfrm>
            <a:off x="11178464" y="6405669"/>
            <a:ext cx="291298" cy="184666"/>
          </a:xfrm>
        </p:spPr>
        <p:txBody>
          <a:bodyPr/>
          <a:lstStyle/>
          <a:p>
            <a:fld id="{9E843DB9-9987-4157-AB9C-CEA8D7D910BB}" type="slidenum">
              <a:rPr lang="en-GB" smtClean="0"/>
              <a:pPr/>
              <a:t>55</a:t>
            </a:fld>
            <a:endParaRPr lang="en-GB" dirty="0"/>
          </a:p>
        </p:txBody>
      </p:sp>
      <p:sp>
        <p:nvSpPr>
          <p:cNvPr id="49" name="Titel 48">
            <a:extLst>
              <a:ext uri="{FF2B5EF4-FFF2-40B4-BE49-F238E27FC236}">
                <a16:creationId xmlns:a16="http://schemas.microsoft.com/office/drawing/2014/main" id="{C3920F5F-9B5A-B83E-340A-82D0682E19AA}"/>
              </a:ext>
            </a:extLst>
          </p:cNvPr>
          <p:cNvSpPr>
            <a:spLocks noGrp="1"/>
          </p:cNvSpPr>
          <p:nvPr>
            <p:ph type="title"/>
          </p:nvPr>
        </p:nvSpPr>
        <p:spPr>
          <a:xfrm>
            <a:off x="7753311" y="722454"/>
            <a:ext cx="3718052" cy="323709"/>
          </a:xfrm>
        </p:spPr>
        <p:txBody>
          <a:bodyPr/>
          <a:lstStyle/>
          <a:p>
            <a:r>
              <a:rPr lang="en-GB" dirty="0"/>
              <a:t>Image (M) + text </a:t>
            </a:r>
            <a:br>
              <a:rPr lang="en-GB" dirty="0"/>
            </a:br>
            <a:r>
              <a:rPr lang="en-GB" dirty="0"/>
              <a:t>| light mode</a:t>
            </a:r>
          </a:p>
        </p:txBody>
      </p:sp>
      <p:sp>
        <p:nvSpPr>
          <p:cNvPr id="27" name="Tijdelijke aanduiding voor tekst 26">
            <a:extLst>
              <a:ext uri="{FF2B5EF4-FFF2-40B4-BE49-F238E27FC236}">
                <a16:creationId xmlns:a16="http://schemas.microsoft.com/office/drawing/2014/main" id="{88845FC0-D0B5-3C93-4907-BA15A8EC3917}"/>
              </a:ext>
            </a:extLst>
          </p:cNvPr>
          <p:cNvSpPr>
            <a:spLocks noGrp="1" noRot="1" noMove="1" noResize="1" noEditPoints="1" noAdjustHandles="1" noChangeArrowheads="1" noChangeShapeType="1"/>
          </p:cNvSpPr>
          <p:nvPr>
            <p:ph type="body" sz="quarter" idx="18"/>
          </p:nvPr>
        </p:nvSpPr>
        <p:spPr>
          <a:xfrm>
            <a:off x="0" y="4094329"/>
            <a:ext cx="7035113" cy="2763672"/>
          </a:xfrm>
        </p:spPr>
        <p:txBody>
          <a:bodyPr/>
          <a:lstStyle/>
          <a:p>
            <a:r>
              <a:rPr lang="en-GB" dirty="0"/>
              <a:t> </a:t>
            </a:r>
          </a:p>
        </p:txBody>
      </p:sp>
      <p:sp>
        <p:nvSpPr>
          <p:cNvPr id="12" name="Tijdelijke aanduiding voor tekst 11">
            <a:extLst>
              <a:ext uri="{FF2B5EF4-FFF2-40B4-BE49-F238E27FC236}">
                <a16:creationId xmlns:a16="http://schemas.microsoft.com/office/drawing/2014/main" id="{92DA915E-0EDA-B266-16A7-43DAD360C2E7}"/>
              </a:ext>
            </a:extLst>
          </p:cNvPr>
          <p:cNvSpPr>
            <a:spLocks noGrp="1" noRot="1" noMove="1" noResize="1" noEditPoints="1" noAdjustHandles="1" noChangeArrowheads="1" noChangeShapeType="1"/>
          </p:cNvSpPr>
          <p:nvPr>
            <p:ph type="body" sz="quarter" idx="17"/>
          </p:nvPr>
        </p:nvSpPr>
        <p:spPr>
          <a:xfrm>
            <a:off x="720362" y="6216736"/>
            <a:ext cx="961200" cy="381600"/>
          </a:xfrm>
        </p:spPr>
        <p:txBody>
          <a:bodyPr/>
          <a:lstStyle/>
          <a:p>
            <a:r>
              <a:rPr lang="en-GB" dirty="0"/>
              <a:t> </a:t>
            </a:r>
          </a:p>
        </p:txBody>
      </p:sp>
    </p:spTree>
    <p:extLst>
      <p:ext uri="{BB962C8B-B14F-4D97-AF65-F5344CB8AC3E}">
        <p14:creationId xmlns:p14="http://schemas.microsoft.com/office/powerpoint/2010/main" val="398648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14.jpeg" descr="image14.jpeg">
            <a:extLst>
              <a:ext uri="{FF2B5EF4-FFF2-40B4-BE49-F238E27FC236}">
                <a16:creationId xmlns:a16="http://schemas.microsoft.com/office/drawing/2014/main" id="{12FF4B07-0195-5FBD-96F9-077B42525BB7}"/>
              </a:ext>
            </a:extLst>
          </p:cNvPr>
          <p:cNvPicPr>
            <a:picLocks noGrp="1" noChangeAspect="1"/>
          </p:cNvPicPr>
          <p:nvPr>
            <p:ph type="pic" sz="quarter" idx="13"/>
          </p:nvPr>
        </p:nvPicPr>
        <p:blipFill>
          <a:blip r:embed="rId2"/>
          <a:srcRect l="5686" r="5686"/>
          <a:stretch/>
        </p:blipFill>
        <p:spPr>
          <a:xfrm>
            <a:off x="-1" y="0"/>
            <a:ext cx="7035113" cy="6858000"/>
          </a:xfrm>
          <a:ln w="12700" cap="flat">
            <a:noFill/>
            <a:miter lim="400000"/>
          </a:ln>
          <a:effectLst/>
        </p:spPr>
      </p:pic>
      <p:sp>
        <p:nvSpPr>
          <p:cNvPr id="34" name="Tijdelijke aanduiding voor verticale tekst 33">
            <a:extLst>
              <a:ext uri="{FF2B5EF4-FFF2-40B4-BE49-F238E27FC236}">
                <a16:creationId xmlns:a16="http://schemas.microsoft.com/office/drawing/2014/main" id="{910185C6-8F3D-6E38-B86D-14F179274A10}"/>
              </a:ext>
            </a:extLst>
          </p:cNvPr>
          <p:cNvSpPr>
            <a:spLocks noGrp="1"/>
          </p:cNvSpPr>
          <p:nvPr>
            <p:ph type="body" orient="vert" idx="1"/>
          </p:nvPr>
        </p:nvSpPr>
        <p:spPr>
          <a:xfrm>
            <a:off x="7751363" y="1569104"/>
            <a:ext cx="3718399" cy="4431646"/>
          </a:xfrm>
        </p:spPr>
        <p:txBody>
          <a:bodyPr/>
          <a:lstStyle/>
          <a:p>
            <a:pPr lvl="2"/>
            <a:endParaRPr lang="en-GB" dirty="0"/>
          </a:p>
          <a:p>
            <a:pPr lvl="2"/>
            <a:r>
              <a:rPr lang="en-GB" dirty="0"/>
              <a:t>Lorem ipsum dolor sit amet, </a:t>
            </a:r>
            <a:br>
              <a:rPr lang="en-GB" dirty="0"/>
            </a:br>
            <a:r>
              <a:rPr lang="en-GB" dirty="0"/>
              <a:t>ut labore et dolore magna aliqua.</a:t>
            </a:r>
          </a:p>
          <a:p>
            <a:pPr lvl="4"/>
            <a:br>
              <a:rPr lang="en-GB" dirty="0"/>
            </a:br>
            <a:r>
              <a:rPr lang="en-GB" dirty="0"/>
              <a:t>Laboris nisi ut aliquip ex ea </a:t>
            </a:r>
          </a:p>
          <a:p>
            <a:r>
              <a:rPr lang="en-GB" dirty="0"/>
              <a:t>Duis aute irure dolor in</a:t>
            </a:r>
          </a:p>
          <a:p>
            <a:pPr lvl="1"/>
            <a:r>
              <a:rPr lang="en-GB" dirty="0"/>
              <a:t>Excepteur sint occaecat</a:t>
            </a:r>
            <a:br>
              <a:rPr lang="en-GB" dirty="0"/>
            </a:br>
            <a:endParaRPr lang="en-GB" dirty="0"/>
          </a:p>
          <a:p>
            <a:pPr lvl="4"/>
            <a:r>
              <a:rPr lang="en-GB" dirty="0"/>
              <a:t>Doloremque laudantium</a:t>
            </a:r>
          </a:p>
          <a:p>
            <a:pPr lvl="6"/>
            <a:r>
              <a:rPr lang="en-GB" dirty="0"/>
              <a:t>Eaque ipsa quae ab illo </a:t>
            </a:r>
          </a:p>
          <a:p>
            <a:pPr lvl="6"/>
            <a:r>
              <a:rPr lang="en-GB" dirty="0"/>
              <a:t>Nemo enim ipsam</a:t>
            </a:r>
            <a:br>
              <a:rPr lang="en-GB" dirty="0"/>
            </a:br>
            <a:endParaRPr lang="en-GB" dirty="0"/>
          </a:p>
        </p:txBody>
      </p:sp>
      <p:sp>
        <p:nvSpPr>
          <p:cNvPr id="3" name="Tijdelijke aanduiding voor datum 2">
            <a:extLst>
              <a:ext uri="{FF2B5EF4-FFF2-40B4-BE49-F238E27FC236}">
                <a16:creationId xmlns:a16="http://schemas.microsoft.com/office/drawing/2014/main" id="{B65AC6B4-00DC-5A6A-7E71-120DAC4A8C1F}"/>
              </a:ext>
            </a:extLst>
          </p:cNvPr>
          <p:cNvSpPr>
            <a:spLocks noGrp="1"/>
          </p:cNvSpPr>
          <p:nvPr>
            <p:ph type="dt" sz="half" idx="14"/>
          </p:nvPr>
        </p:nvSpPr>
        <p:spPr>
          <a:xfrm>
            <a:off x="10146569" y="6405669"/>
            <a:ext cx="766235" cy="184666"/>
          </a:xfrm>
        </p:spPr>
        <p:txBody>
          <a:bodyPr/>
          <a:lstStyle/>
          <a:p>
            <a:fld id="{874E1C9F-18BB-4116-96B3-5251D691523A}"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F7AC6D2F-2DFB-C831-5BDC-A58179578FBC}"/>
              </a:ext>
            </a:extLst>
          </p:cNvPr>
          <p:cNvSpPr>
            <a:spLocks noGrp="1"/>
          </p:cNvSpPr>
          <p:nvPr>
            <p:ph type="sldNum" sz="quarter" idx="16"/>
          </p:nvPr>
        </p:nvSpPr>
        <p:spPr>
          <a:xfrm>
            <a:off x="11178464" y="6405669"/>
            <a:ext cx="291298" cy="184666"/>
          </a:xfrm>
        </p:spPr>
        <p:txBody>
          <a:bodyPr/>
          <a:lstStyle/>
          <a:p>
            <a:fld id="{9E843DB9-9987-4157-AB9C-CEA8D7D910BB}" type="slidenum">
              <a:rPr lang="en-GB" smtClean="0"/>
              <a:pPr/>
              <a:t>56</a:t>
            </a:fld>
            <a:endParaRPr lang="en-GB" dirty="0"/>
          </a:p>
        </p:txBody>
      </p:sp>
      <p:sp>
        <p:nvSpPr>
          <p:cNvPr id="49" name="Titel 48">
            <a:extLst>
              <a:ext uri="{FF2B5EF4-FFF2-40B4-BE49-F238E27FC236}">
                <a16:creationId xmlns:a16="http://schemas.microsoft.com/office/drawing/2014/main" id="{C3920F5F-9B5A-B83E-340A-82D0682E19AA}"/>
              </a:ext>
            </a:extLst>
          </p:cNvPr>
          <p:cNvSpPr>
            <a:spLocks noGrp="1"/>
          </p:cNvSpPr>
          <p:nvPr>
            <p:ph type="title"/>
          </p:nvPr>
        </p:nvSpPr>
        <p:spPr>
          <a:xfrm>
            <a:off x="7751710" y="722454"/>
            <a:ext cx="3718052" cy="323709"/>
          </a:xfrm>
        </p:spPr>
        <p:txBody>
          <a:bodyPr/>
          <a:lstStyle/>
          <a:p>
            <a:r>
              <a:rPr lang="en-GB" dirty="0"/>
              <a:t>Image (L) + text </a:t>
            </a:r>
            <a:br>
              <a:rPr lang="en-GB" dirty="0"/>
            </a:br>
            <a:r>
              <a:rPr lang="en-GB" dirty="0"/>
              <a:t>| blue mode</a:t>
            </a:r>
          </a:p>
        </p:txBody>
      </p:sp>
      <p:sp>
        <p:nvSpPr>
          <p:cNvPr id="35" name="Tijdelijke aanduiding voor tekst 34">
            <a:extLst>
              <a:ext uri="{FF2B5EF4-FFF2-40B4-BE49-F238E27FC236}">
                <a16:creationId xmlns:a16="http://schemas.microsoft.com/office/drawing/2014/main" id="{646BB58E-4DC8-D01F-B0E6-6E1863AEBD2A}"/>
              </a:ext>
            </a:extLst>
          </p:cNvPr>
          <p:cNvSpPr>
            <a:spLocks noGrp="1" noRot="1" noMove="1" noResize="1" noEditPoints="1" noAdjustHandles="1" noChangeArrowheads="1" noChangeShapeType="1"/>
          </p:cNvSpPr>
          <p:nvPr>
            <p:ph type="body" sz="quarter" idx="17"/>
          </p:nvPr>
        </p:nvSpPr>
        <p:spPr>
          <a:xfrm>
            <a:off x="720362" y="6216736"/>
            <a:ext cx="961200" cy="381600"/>
          </a:xfrm>
        </p:spPr>
        <p:txBody>
          <a:bodyPr/>
          <a:lstStyle/>
          <a:p>
            <a:r>
              <a:rPr lang="en-GB" dirty="0"/>
              <a:t> </a:t>
            </a:r>
          </a:p>
        </p:txBody>
      </p:sp>
      <p:sp>
        <p:nvSpPr>
          <p:cNvPr id="5" name="Text Placeholder 4">
            <a:extLst>
              <a:ext uri="{FF2B5EF4-FFF2-40B4-BE49-F238E27FC236}">
                <a16:creationId xmlns:a16="http://schemas.microsoft.com/office/drawing/2014/main" id="{88910DD1-C554-002D-FC10-F7D01EAAA88C}"/>
              </a:ext>
            </a:extLst>
          </p:cNvPr>
          <p:cNvSpPr>
            <a:spLocks noGrp="1" noRot="1" noMove="1" noResize="1" noEditPoints="1" noAdjustHandles="1" noChangeArrowheads="1" noChangeShapeType="1"/>
          </p:cNvSpPr>
          <p:nvPr>
            <p:ph type="body" sz="quarter" idx="18"/>
          </p:nvPr>
        </p:nvSpPr>
        <p:spPr/>
        <p:txBody>
          <a:bodyPr/>
          <a:lstStyle/>
          <a:p>
            <a:endParaRPr lang="nl-NL" dirty="0"/>
          </a:p>
        </p:txBody>
      </p:sp>
    </p:spTree>
    <p:extLst>
      <p:ext uri="{BB962C8B-B14F-4D97-AF65-F5344CB8AC3E}">
        <p14:creationId xmlns:p14="http://schemas.microsoft.com/office/powerpoint/2010/main" val="376536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13.jpeg" descr="image13.jpeg">
            <a:extLst>
              <a:ext uri="{FF2B5EF4-FFF2-40B4-BE49-F238E27FC236}">
                <a16:creationId xmlns:a16="http://schemas.microsoft.com/office/drawing/2014/main" id="{C8AEB2EF-7683-C79D-124C-BD0532AA0B4D}"/>
              </a:ext>
            </a:extLst>
          </p:cNvPr>
          <p:cNvPicPr>
            <a:picLocks noGrp="1" noChangeAspect="1"/>
          </p:cNvPicPr>
          <p:nvPr>
            <p:ph type="pic" sz="quarter" idx="13"/>
          </p:nvPr>
        </p:nvPicPr>
        <p:blipFill>
          <a:blip r:embed="rId2"/>
          <a:srcRect t="6747" b="6747"/>
          <a:stretch/>
        </p:blipFill>
        <p:spPr>
          <a:xfrm>
            <a:off x="0" y="0"/>
            <a:ext cx="7035112" cy="6858000"/>
          </a:xfrm>
          <a:ln w="12700" cap="flat">
            <a:noFill/>
            <a:miter lim="400000"/>
          </a:ln>
          <a:effectLst/>
        </p:spPr>
      </p:pic>
      <p:sp>
        <p:nvSpPr>
          <p:cNvPr id="34" name="Tijdelijke aanduiding voor verticale tekst 33">
            <a:extLst>
              <a:ext uri="{FF2B5EF4-FFF2-40B4-BE49-F238E27FC236}">
                <a16:creationId xmlns:a16="http://schemas.microsoft.com/office/drawing/2014/main" id="{910185C6-8F3D-6E38-B86D-14F179274A10}"/>
              </a:ext>
            </a:extLst>
          </p:cNvPr>
          <p:cNvSpPr>
            <a:spLocks noGrp="1"/>
          </p:cNvSpPr>
          <p:nvPr>
            <p:ph type="body" orient="vert" idx="1"/>
          </p:nvPr>
        </p:nvSpPr>
        <p:spPr>
          <a:xfrm>
            <a:off x="7751363" y="1569104"/>
            <a:ext cx="3718399" cy="4431646"/>
          </a:xfrm>
        </p:spPr>
        <p:txBody>
          <a:bodyPr/>
          <a:lstStyle/>
          <a:p>
            <a:pPr lvl="2"/>
            <a:endParaRPr lang="en-GB" dirty="0"/>
          </a:p>
          <a:p>
            <a:pPr lvl="2"/>
            <a:r>
              <a:rPr lang="en-GB" dirty="0"/>
              <a:t>Lorem ipsum dolor sit amet,</a:t>
            </a:r>
            <a:br>
              <a:rPr lang="en-GB" dirty="0"/>
            </a:br>
            <a:r>
              <a:rPr lang="en-GB" dirty="0"/>
              <a:t>ut labore et dolore magna aliqua.</a:t>
            </a:r>
          </a:p>
          <a:p>
            <a:pPr lvl="4"/>
            <a:br>
              <a:rPr lang="en-GB" dirty="0"/>
            </a:br>
            <a:r>
              <a:rPr lang="en-GB" dirty="0"/>
              <a:t>Laboris nisi ut aliquip ex ea </a:t>
            </a:r>
          </a:p>
          <a:p>
            <a:r>
              <a:rPr lang="en-GB" dirty="0"/>
              <a:t>Duis aute irure dolor in</a:t>
            </a:r>
          </a:p>
          <a:p>
            <a:pPr lvl="1"/>
            <a:r>
              <a:rPr lang="en-GB" dirty="0"/>
              <a:t>Excepteur sint occaecat</a:t>
            </a:r>
            <a:br>
              <a:rPr lang="en-GB" dirty="0"/>
            </a:br>
            <a:endParaRPr lang="en-GB" dirty="0"/>
          </a:p>
          <a:p>
            <a:pPr lvl="4"/>
            <a:r>
              <a:rPr lang="en-GB" dirty="0"/>
              <a:t>Doloremque laudantium</a:t>
            </a:r>
          </a:p>
          <a:p>
            <a:pPr lvl="6"/>
            <a:r>
              <a:rPr lang="en-GB" dirty="0"/>
              <a:t>Eaque ipsa quae ab illo </a:t>
            </a:r>
          </a:p>
          <a:p>
            <a:pPr lvl="6"/>
            <a:r>
              <a:rPr lang="en-GB" dirty="0"/>
              <a:t>Nemo enim ipsam</a:t>
            </a:r>
            <a:br>
              <a:rPr lang="en-GB" dirty="0"/>
            </a:br>
            <a:endParaRPr lang="en-GB" dirty="0"/>
          </a:p>
        </p:txBody>
      </p:sp>
      <p:sp>
        <p:nvSpPr>
          <p:cNvPr id="3" name="Tijdelijke aanduiding voor datum 2">
            <a:extLst>
              <a:ext uri="{FF2B5EF4-FFF2-40B4-BE49-F238E27FC236}">
                <a16:creationId xmlns:a16="http://schemas.microsoft.com/office/drawing/2014/main" id="{B65AC6B4-00DC-5A6A-7E71-120DAC4A8C1F}"/>
              </a:ext>
            </a:extLst>
          </p:cNvPr>
          <p:cNvSpPr>
            <a:spLocks noGrp="1"/>
          </p:cNvSpPr>
          <p:nvPr>
            <p:ph type="dt" sz="half" idx="14"/>
          </p:nvPr>
        </p:nvSpPr>
        <p:spPr>
          <a:xfrm>
            <a:off x="10146569" y="6405669"/>
            <a:ext cx="766235" cy="184666"/>
          </a:xfrm>
        </p:spPr>
        <p:txBody>
          <a:bodyPr/>
          <a:lstStyle/>
          <a:p>
            <a:fld id="{A854BB17-B97D-4B7E-9D98-D752A11FCF5B}"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F7AC6D2F-2DFB-C831-5BDC-A58179578FBC}"/>
              </a:ext>
            </a:extLst>
          </p:cNvPr>
          <p:cNvSpPr>
            <a:spLocks noGrp="1"/>
          </p:cNvSpPr>
          <p:nvPr>
            <p:ph type="sldNum" sz="quarter" idx="16"/>
          </p:nvPr>
        </p:nvSpPr>
        <p:spPr>
          <a:xfrm>
            <a:off x="11178464" y="6405669"/>
            <a:ext cx="291298" cy="184666"/>
          </a:xfrm>
        </p:spPr>
        <p:txBody>
          <a:bodyPr/>
          <a:lstStyle/>
          <a:p>
            <a:fld id="{9E843DB9-9987-4157-AB9C-CEA8D7D910BB}" type="slidenum">
              <a:rPr lang="en-GB" smtClean="0"/>
              <a:pPr/>
              <a:t>57</a:t>
            </a:fld>
            <a:endParaRPr lang="en-GB" dirty="0"/>
          </a:p>
        </p:txBody>
      </p:sp>
      <p:sp>
        <p:nvSpPr>
          <p:cNvPr id="49" name="Titel 48">
            <a:extLst>
              <a:ext uri="{FF2B5EF4-FFF2-40B4-BE49-F238E27FC236}">
                <a16:creationId xmlns:a16="http://schemas.microsoft.com/office/drawing/2014/main" id="{C3920F5F-9B5A-B83E-340A-82D0682E19AA}"/>
              </a:ext>
            </a:extLst>
          </p:cNvPr>
          <p:cNvSpPr>
            <a:spLocks noGrp="1"/>
          </p:cNvSpPr>
          <p:nvPr>
            <p:ph type="title"/>
          </p:nvPr>
        </p:nvSpPr>
        <p:spPr>
          <a:xfrm>
            <a:off x="7751710" y="722454"/>
            <a:ext cx="3718052" cy="323709"/>
          </a:xfrm>
        </p:spPr>
        <p:txBody>
          <a:bodyPr/>
          <a:lstStyle/>
          <a:p>
            <a:r>
              <a:rPr lang="en-GB" dirty="0"/>
              <a:t>Image (L) + text </a:t>
            </a:r>
            <a:br>
              <a:rPr lang="en-GB" dirty="0"/>
            </a:br>
            <a:r>
              <a:rPr lang="en-GB" dirty="0"/>
              <a:t>| dark mode</a:t>
            </a:r>
          </a:p>
        </p:txBody>
      </p:sp>
      <p:sp>
        <p:nvSpPr>
          <p:cNvPr id="27" name="Tijdelijke aanduiding voor tekst 26">
            <a:extLst>
              <a:ext uri="{FF2B5EF4-FFF2-40B4-BE49-F238E27FC236}">
                <a16:creationId xmlns:a16="http://schemas.microsoft.com/office/drawing/2014/main" id="{88845FC0-D0B5-3C93-4907-BA15A8EC3917}"/>
              </a:ext>
            </a:extLst>
          </p:cNvPr>
          <p:cNvSpPr>
            <a:spLocks noGrp="1" noRot="1" noMove="1" noResize="1" noEditPoints="1" noAdjustHandles="1" noChangeArrowheads="1" noChangeShapeType="1"/>
          </p:cNvSpPr>
          <p:nvPr>
            <p:ph type="body" sz="quarter" idx="18"/>
          </p:nvPr>
        </p:nvSpPr>
        <p:spPr>
          <a:xfrm>
            <a:off x="0" y="4094328"/>
            <a:ext cx="7035112" cy="2763672"/>
          </a:xfrm>
        </p:spPr>
        <p:txBody>
          <a:bodyPr/>
          <a:lstStyle/>
          <a:p>
            <a:r>
              <a:rPr lang="en-GB" dirty="0"/>
              <a:t> </a:t>
            </a:r>
          </a:p>
        </p:txBody>
      </p:sp>
      <p:sp>
        <p:nvSpPr>
          <p:cNvPr id="35" name="Tijdelijke aanduiding voor tekst 34">
            <a:extLst>
              <a:ext uri="{FF2B5EF4-FFF2-40B4-BE49-F238E27FC236}">
                <a16:creationId xmlns:a16="http://schemas.microsoft.com/office/drawing/2014/main" id="{646BB58E-4DC8-D01F-B0E6-6E1863AEBD2A}"/>
              </a:ext>
            </a:extLst>
          </p:cNvPr>
          <p:cNvSpPr>
            <a:spLocks noGrp="1" noRot="1" noMove="1" noResize="1" noEditPoints="1" noAdjustHandles="1" noChangeArrowheads="1" noChangeShapeType="1"/>
          </p:cNvSpPr>
          <p:nvPr>
            <p:ph type="body" sz="quarter" idx="17"/>
          </p:nvPr>
        </p:nvSpPr>
        <p:spPr>
          <a:xfrm>
            <a:off x="720362" y="6216736"/>
            <a:ext cx="961200" cy="381600"/>
          </a:xfrm>
        </p:spPr>
        <p:txBody>
          <a:bodyPr/>
          <a:lstStyle/>
          <a:p>
            <a:r>
              <a:rPr lang="en-GB" dirty="0"/>
              <a:t> </a:t>
            </a:r>
          </a:p>
        </p:txBody>
      </p:sp>
    </p:spTree>
    <p:extLst>
      <p:ext uri="{BB962C8B-B14F-4D97-AF65-F5344CB8AC3E}">
        <p14:creationId xmlns:p14="http://schemas.microsoft.com/office/powerpoint/2010/main" val="146690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096EFF77-EA70-C595-405A-F100F2F2AC41}"/>
              </a:ext>
            </a:extLst>
          </p:cNvPr>
          <p:cNvSpPr>
            <a:spLocks noGrp="1"/>
          </p:cNvSpPr>
          <p:nvPr>
            <p:ph type="title"/>
          </p:nvPr>
        </p:nvSpPr>
        <p:spPr>
          <a:xfrm>
            <a:off x="718666" y="722455"/>
            <a:ext cx="3937333" cy="322156"/>
          </a:xfrm>
        </p:spPr>
        <p:txBody>
          <a:bodyPr/>
          <a:lstStyle/>
          <a:p>
            <a:r>
              <a:rPr lang="en-GB" dirty="0"/>
              <a:t>Text + graph</a:t>
            </a:r>
          </a:p>
        </p:txBody>
      </p:sp>
      <p:graphicFrame>
        <p:nvGraphicFramePr>
          <p:cNvPr id="19" name="Tijdelijke aanduiding voor grafiek 18">
            <a:extLst>
              <a:ext uri="{FF2B5EF4-FFF2-40B4-BE49-F238E27FC236}">
                <a16:creationId xmlns:a16="http://schemas.microsoft.com/office/drawing/2014/main" id="{2B334A43-21DC-BDE7-9024-C30D18D5B1F2}"/>
              </a:ext>
            </a:extLst>
          </p:cNvPr>
          <p:cNvGraphicFramePr>
            <a:graphicFrameLocks noGrp="1"/>
          </p:cNvGraphicFramePr>
          <p:nvPr>
            <p:ph type="chart" sz="quarter" idx="13"/>
            <p:extLst>
              <p:ext uri="{D42A27DB-BD31-4B8C-83A1-F6EECF244321}">
                <p14:modId xmlns:p14="http://schemas.microsoft.com/office/powerpoint/2010/main" val="3224682593"/>
              </p:ext>
            </p:extLst>
          </p:nvPr>
        </p:nvGraphicFramePr>
        <p:xfrm>
          <a:off x="6092825" y="722313"/>
          <a:ext cx="5378450" cy="5278437"/>
        </p:xfrm>
        <a:graphic>
          <a:graphicData uri="http://schemas.openxmlformats.org/drawingml/2006/chart">
            <c:chart xmlns:c="http://schemas.openxmlformats.org/drawingml/2006/chart" xmlns:r="http://schemas.openxmlformats.org/officeDocument/2006/relationships" r:id="rId2"/>
          </a:graphicData>
        </a:graphic>
      </p:graphicFrame>
      <p:sp>
        <p:nvSpPr>
          <p:cNvPr id="4" name="Tijdelijke aanduiding voor datum 3">
            <a:extLst>
              <a:ext uri="{FF2B5EF4-FFF2-40B4-BE49-F238E27FC236}">
                <a16:creationId xmlns:a16="http://schemas.microsoft.com/office/drawing/2014/main" id="{F5B60BD7-160B-9739-C47F-18A7DC5A6B6F}"/>
              </a:ext>
            </a:extLst>
          </p:cNvPr>
          <p:cNvSpPr>
            <a:spLocks noGrp="1"/>
          </p:cNvSpPr>
          <p:nvPr>
            <p:ph type="dt" sz="half" idx="14"/>
          </p:nvPr>
        </p:nvSpPr>
        <p:spPr>
          <a:xfrm>
            <a:off x="10146569" y="6405669"/>
            <a:ext cx="766235" cy="184666"/>
          </a:xfrm>
        </p:spPr>
        <p:txBody>
          <a:bodyPr/>
          <a:lstStyle/>
          <a:p>
            <a:fld id="{0F2E53AD-231A-4190-951B-0B4C1BF1EA79}"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D14229B0-C892-32B0-36DD-7080AFFC96DF}"/>
              </a:ext>
            </a:extLst>
          </p:cNvPr>
          <p:cNvSpPr>
            <a:spLocks noGrp="1"/>
          </p:cNvSpPr>
          <p:nvPr>
            <p:ph type="sldNum" sz="quarter" idx="16"/>
          </p:nvPr>
        </p:nvSpPr>
        <p:spPr>
          <a:xfrm>
            <a:off x="11178464" y="6405669"/>
            <a:ext cx="291298" cy="184666"/>
          </a:xfrm>
        </p:spPr>
        <p:txBody>
          <a:bodyPr/>
          <a:lstStyle/>
          <a:p>
            <a:fld id="{9E843DB9-9987-4157-AB9C-CEA8D7D910BB}" type="slidenum">
              <a:rPr lang="en-GB" smtClean="0"/>
              <a:pPr/>
              <a:t>58</a:t>
            </a:fld>
            <a:endParaRPr lang="en-GB" dirty="0"/>
          </a:p>
        </p:txBody>
      </p:sp>
      <p:sp>
        <p:nvSpPr>
          <p:cNvPr id="12" name="Tijdelijke aanduiding voor verticale tekst 11">
            <a:extLst>
              <a:ext uri="{FF2B5EF4-FFF2-40B4-BE49-F238E27FC236}">
                <a16:creationId xmlns:a16="http://schemas.microsoft.com/office/drawing/2014/main" id="{D72670CB-A476-2F97-A1CE-EB888855C5CE}"/>
              </a:ext>
            </a:extLst>
          </p:cNvPr>
          <p:cNvSpPr>
            <a:spLocks noGrp="1"/>
          </p:cNvSpPr>
          <p:nvPr>
            <p:ph type="body" orient="vert" idx="1"/>
          </p:nvPr>
        </p:nvSpPr>
        <p:spPr>
          <a:xfrm>
            <a:off x="718666" y="1569104"/>
            <a:ext cx="3937333" cy="4431646"/>
          </a:xfrm>
        </p:spPr>
        <p:txBody>
          <a:bodyPr/>
          <a:lstStyle/>
          <a:p>
            <a:pPr lvl="2"/>
            <a:r>
              <a:rPr lang="en-GB" dirty="0"/>
              <a:t>Lorem ipsum dolor sit amet</a:t>
            </a:r>
            <a:br>
              <a:rPr lang="en-GB" dirty="0"/>
            </a:br>
            <a:r>
              <a:rPr lang="en-GB" dirty="0"/>
              <a:t>ut labore et dolore magna aliqua.</a:t>
            </a:r>
          </a:p>
          <a:p>
            <a:pPr lvl="4"/>
            <a:br>
              <a:rPr lang="en-GB" dirty="0"/>
            </a:br>
            <a:r>
              <a:rPr lang="en-GB" dirty="0"/>
              <a:t>Laboris nisi ut aliquip ex </a:t>
            </a:r>
          </a:p>
          <a:p>
            <a:r>
              <a:rPr lang="en-GB" dirty="0"/>
              <a:t>Duis aute irure dolor in</a:t>
            </a:r>
          </a:p>
          <a:p>
            <a:r>
              <a:rPr lang="en-GB" dirty="0"/>
              <a:t>Excepteur sint occaecat </a:t>
            </a:r>
            <a:br>
              <a:rPr lang="en-GB" dirty="0"/>
            </a:br>
            <a:endParaRPr lang="en-GB" dirty="0"/>
          </a:p>
          <a:p>
            <a:pPr lvl="4"/>
            <a:r>
              <a:rPr lang="en-GB" dirty="0"/>
              <a:t>Doloremque laudantium</a:t>
            </a:r>
          </a:p>
          <a:p>
            <a:pPr lvl="6"/>
            <a:r>
              <a:rPr lang="en-GB" dirty="0"/>
              <a:t>Eaque ipsa quae ab illo</a:t>
            </a:r>
          </a:p>
          <a:p>
            <a:pPr lvl="6"/>
            <a:r>
              <a:rPr lang="en-GB" dirty="0"/>
              <a:t>Nemo enim ipsam voluptatem</a:t>
            </a:r>
          </a:p>
        </p:txBody>
      </p:sp>
    </p:spTree>
    <p:extLst>
      <p:ext uri="{BB962C8B-B14F-4D97-AF65-F5344CB8AC3E}">
        <p14:creationId xmlns:p14="http://schemas.microsoft.com/office/powerpoint/2010/main" val="199509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ijdelijke aanduiding voor grafiek 10">
            <a:extLst>
              <a:ext uri="{FF2B5EF4-FFF2-40B4-BE49-F238E27FC236}">
                <a16:creationId xmlns:a16="http://schemas.microsoft.com/office/drawing/2014/main" id="{92A52AE3-6F87-5D80-ACC5-F18E738452AA}"/>
              </a:ext>
            </a:extLst>
          </p:cNvPr>
          <p:cNvGraphicFramePr>
            <a:graphicFrameLocks noGrp="1"/>
          </p:cNvGraphicFramePr>
          <p:nvPr>
            <p:ph type="chart" sz="quarter" idx="17"/>
            <p:extLst>
              <p:ext uri="{D42A27DB-BD31-4B8C-83A1-F6EECF244321}">
                <p14:modId xmlns:p14="http://schemas.microsoft.com/office/powerpoint/2010/main" val="3200075051"/>
              </p:ext>
            </p:extLst>
          </p:nvPr>
        </p:nvGraphicFramePr>
        <p:xfrm>
          <a:off x="719138" y="1565275"/>
          <a:ext cx="10752137" cy="4435475"/>
        </p:xfrm>
        <a:graphic>
          <a:graphicData uri="http://schemas.openxmlformats.org/drawingml/2006/chart">
            <c:chart xmlns:c="http://schemas.openxmlformats.org/drawingml/2006/chart" xmlns:r="http://schemas.openxmlformats.org/officeDocument/2006/relationships" r:id="rId2"/>
          </a:graphicData>
        </a:graphic>
      </p:graphicFrame>
      <p:sp>
        <p:nvSpPr>
          <p:cNvPr id="5" name="Titel 4">
            <a:extLst>
              <a:ext uri="{FF2B5EF4-FFF2-40B4-BE49-F238E27FC236}">
                <a16:creationId xmlns:a16="http://schemas.microsoft.com/office/drawing/2014/main" id="{B26728BC-051C-0E3C-BEC1-869A21BD9B1E}"/>
              </a:ext>
            </a:extLst>
          </p:cNvPr>
          <p:cNvSpPr>
            <a:spLocks noGrp="1"/>
          </p:cNvSpPr>
          <p:nvPr>
            <p:ph type="title"/>
          </p:nvPr>
        </p:nvSpPr>
        <p:spPr>
          <a:xfrm>
            <a:off x="718666" y="722454"/>
            <a:ext cx="10752610" cy="323409"/>
          </a:xfrm>
        </p:spPr>
        <p:txBody>
          <a:bodyPr/>
          <a:lstStyle/>
          <a:p>
            <a:r>
              <a:rPr lang="en-GB" dirty="0"/>
              <a:t>Graph</a:t>
            </a:r>
          </a:p>
        </p:txBody>
      </p:sp>
      <p:sp>
        <p:nvSpPr>
          <p:cNvPr id="2" name="Tijdelijke aanduiding voor datum 1">
            <a:extLst>
              <a:ext uri="{FF2B5EF4-FFF2-40B4-BE49-F238E27FC236}">
                <a16:creationId xmlns:a16="http://schemas.microsoft.com/office/drawing/2014/main" id="{444845B6-B9C5-B14F-EA0D-185293EB9BD6}"/>
              </a:ext>
            </a:extLst>
          </p:cNvPr>
          <p:cNvSpPr>
            <a:spLocks noGrp="1"/>
          </p:cNvSpPr>
          <p:nvPr>
            <p:ph type="dt" sz="half" idx="14"/>
          </p:nvPr>
        </p:nvSpPr>
        <p:spPr>
          <a:xfrm>
            <a:off x="10146569" y="6405669"/>
            <a:ext cx="766235" cy="184666"/>
          </a:xfrm>
        </p:spPr>
        <p:txBody>
          <a:bodyPr/>
          <a:lstStyle/>
          <a:p>
            <a:fld id="{D6C48A0E-D975-48EA-B99C-A688BD2A138C}" type="datetime1">
              <a:rPr lang="nl-NL" smtClean="0"/>
              <a:t>4-4-2024</a:t>
            </a:fld>
            <a:endParaRPr lang="en-GB" dirty="0"/>
          </a:p>
        </p:txBody>
      </p:sp>
      <p:sp>
        <p:nvSpPr>
          <p:cNvPr id="3" name="Tijdelijke aanduiding voor dianummer 2">
            <a:extLst>
              <a:ext uri="{FF2B5EF4-FFF2-40B4-BE49-F238E27FC236}">
                <a16:creationId xmlns:a16="http://schemas.microsoft.com/office/drawing/2014/main" id="{8BDC31C1-48AC-32F1-09CE-A0F7956B029A}"/>
              </a:ext>
            </a:extLst>
          </p:cNvPr>
          <p:cNvSpPr>
            <a:spLocks noGrp="1"/>
          </p:cNvSpPr>
          <p:nvPr>
            <p:ph type="sldNum" sz="quarter" idx="16"/>
          </p:nvPr>
        </p:nvSpPr>
        <p:spPr>
          <a:xfrm>
            <a:off x="11178464" y="6405669"/>
            <a:ext cx="291298" cy="184666"/>
          </a:xfrm>
        </p:spPr>
        <p:txBody>
          <a:bodyPr/>
          <a:lstStyle/>
          <a:p>
            <a:fld id="{9E843DB9-9987-4157-AB9C-CEA8D7D910BB}" type="slidenum">
              <a:rPr lang="en-GB" smtClean="0"/>
              <a:pPr/>
              <a:t>59</a:t>
            </a:fld>
            <a:endParaRPr lang="en-GB" dirty="0"/>
          </a:p>
        </p:txBody>
      </p:sp>
    </p:spTree>
    <p:extLst>
      <p:ext uri="{BB962C8B-B14F-4D97-AF65-F5344CB8AC3E}">
        <p14:creationId xmlns:p14="http://schemas.microsoft.com/office/powerpoint/2010/main" val="358390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5E4FE8CD-E0E6-99B9-AED3-F1C4CF3CF4A9}"/>
              </a:ext>
            </a:extLst>
          </p:cNvPr>
          <p:cNvGrpSpPr>
            <a:grpSpLocks noGrp="1" noUngrp="1" noRot="1" noMove="1" noResize="1"/>
          </p:cNvGrpSpPr>
          <p:nvPr/>
        </p:nvGrpSpPr>
        <p:grpSpPr>
          <a:xfrm>
            <a:off x="721079" y="6216736"/>
            <a:ext cx="961200" cy="381600"/>
            <a:chOff x="2807303" y="2354764"/>
            <a:chExt cx="944974" cy="368527"/>
          </a:xfrm>
        </p:grpSpPr>
        <p:sp>
          <p:nvSpPr>
            <p:cNvPr id="11" name="Vrije vorm: vorm 10">
              <a:extLst>
                <a:ext uri="{FF2B5EF4-FFF2-40B4-BE49-F238E27FC236}">
                  <a16:creationId xmlns:a16="http://schemas.microsoft.com/office/drawing/2014/main" id="{D476933B-F56C-6E1A-F23E-5D89D867740E}"/>
                </a:ext>
              </a:extLst>
            </p:cNvPr>
            <p:cNvSpPr>
              <a:spLocks noGrp="1" noRot="1" noMove="1" noResize="1" noEditPoints="1" noAdjustHandles="1" noChangeArrowheads="1" noChangeShapeType="1"/>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solidFill>
              <a:srgbClr val="00A6D6"/>
            </a:solid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EBBB2BDC-21DE-DC9E-5188-94D8C7AD6518}"/>
                </a:ext>
              </a:extLst>
            </p:cNvPr>
            <p:cNvSpPr>
              <a:spLocks noGrp="1" noRot="1" noMove="1" noResize="1" noEditPoints="1" noAdjustHandles="1" noChangeArrowheads="1" noChangeShapeType="1"/>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solidFill>
              <a:srgbClr val="000000"/>
            </a:solid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B71A5463-7E37-ABA8-F724-014DCBCCA8D5}"/>
                </a:ext>
              </a:extLst>
            </p:cNvPr>
            <p:cNvSpPr>
              <a:spLocks noGrp="1" noRot="1" noMove="1" noResize="1" noEditPoints="1" noAdjustHandles="1" noChangeArrowheads="1" noChangeShapeType="1"/>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solidFill>
              <a:srgbClr val="000000"/>
            </a:solidFill>
            <a:ln w="9525" cap="flat">
              <a:noFill/>
              <a:prstDash val="solid"/>
              <a:miter/>
            </a:ln>
          </p:spPr>
          <p:txBody>
            <a:bodyPr rtlCol="0" anchor="ctr"/>
            <a:lstStyle/>
            <a:p>
              <a:endParaRPr lang="en-GB" dirty="0"/>
            </a:p>
          </p:txBody>
        </p:sp>
        <p:sp>
          <p:nvSpPr>
            <p:cNvPr id="14" name="Vrije vorm: vorm 13">
              <a:extLst>
                <a:ext uri="{FF2B5EF4-FFF2-40B4-BE49-F238E27FC236}">
                  <a16:creationId xmlns:a16="http://schemas.microsoft.com/office/drawing/2014/main" id="{98F8670E-FE60-C384-76D6-1A2C8D0A59A0}"/>
                </a:ext>
              </a:extLst>
            </p:cNvPr>
            <p:cNvSpPr>
              <a:spLocks noGrp="1" noRot="1" noMove="1" noResize="1" noEditPoints="1" noAdjustHandles="1" noChangeArrowheads="1" noChangeShapeType="1"/>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solidFill>
              <a:srgbClr val="000000"/>
            </a:solidFill>
            <a:ln w="9525"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A3E24773-AC16-D61B-C02E-D2B7BB638CD4}"/>
                </a:ext>
              </a:extLst>
            </p:cNvPr>
            <p:cNvSpPr>
              <a:spLocks noGrp="1" noRot="1" noMove="1" noResize="1" noEditPoints="1" noAdjustHandles="1" noChangeArrowheads="1" noChangeShapeType="1"/>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solidFill>
              <a:srgbClr val="000000"/>
            </a:solid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FBE4D360-AA92-34A6-9BCC-2F0CE4E7AD0D}"/>
                </a:ext>
              </a:extLst>
            </p:cNvPr>
            <p:cNvSpPr>
              <a:spLocks noGrp="1" noRot="1" noMove="1" noResize="1" noEditPoints="1" noAdjustHandles="1" noChangeArrowheads="1" noChangeShapeType="1"/>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solidFill>
              <a:srgbClr val="000000"/>
            </a:solid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0FAC52D3-EA06-F9F3-DDEB-FF243D7CDE80}"/>
                </a:ext>
              </a:extLst>
            </p:cNvPr>
            <p:cNvSpPr>
              <a:spLocks noGrp="1" noRot="1" noMove="1" noResize="1" noEditPoints="1" noAdjustHandles="1" noChangeArrowheads="1" noChangeShapeType="1"/>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solidFill>
              <a:srgbClr val="000000"/>
            </a:solidFill>
            <a:ln w="9525" cap="flat">
              <a:noFill/>
              <a:prstDash val="solid"/>
              <a:miter/>
            </a:ln>
          </p:spPr>
          <p:txBody>
            <a:bodyPr rtlCol="0" anchor="ctr"/>
            <a:lstStyle/>
            <a:p>
              <a:endParaRPr lang="en-GB"/>
            </a:p>
          </p:txBody>
        </p:sp>
        <p:sp>
          <p:nvSpPr>
            <p:cNvPr id="18" name="Vrije vorm: vorm 17">
              <a:extLst>
                <a:ext uri="{FF2B5EF4-FFF2-40B4-BE49-F238E27FC236}">
                  <a16:creationId xmlns:a16="http://schemas.microsoft.com/office/drawing/2014/main" id="{43751CE3-18B3-2E28-1FC8-0481D4A450EB}"/>
                </a:ext>
              </a:extLst>
            </p:cNvPr>
            <p:cNvSpPr>
              <a:spLocks noGrp="1" noRot="1" noMove="1" noResize="1" noEditPoints="1" noAdjustHandles="1" noChangeArrowheads="1" noChangeShapeType="1"/>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solidFill>
              <a:srgbClr val="000000"/>
            </a:solidFill>
            <a:ln w="9525" cap="flat">
              <a:noFill/>
              <a:prstDash val="solid"/>
              <a:miter/>
            </a:ln>
          </p:spPr>
          <p:txBody>
            <a:bodyPr rtlCol="0" anchor="ctr"/>
            <a:lstStyle/>
            <a:p>
              <a:endParaRPr lang="en-GB"/>
            </a:p>
          </p:txBody>
        </p:sp>
      </p:grpSp>
      <p:sp>
        <p:nvSpPr>
          <p:cNvPr id="4" name="Titel 3">
            <a:extLst>
              <a:ext uri="{FF2B5EF4-FFF2-40B4-BE49-F238E27FC236}">
                <a16:creationId xmlns:a16="http://schemas.microsoft.com/office/drawing/2014/main" id="{BDFC26BD-F20B-8903-C147-EC2F2A538C65}"/>
              </a:ext>
            </a:extLst>
          </p:cNvPr>
          <p:cNvSpPr>
            <a:spLocks noGrp="1"/>
          </p:cNvSpPr>
          <p:nvPr>
            <p:ph type="title"/>
          </p:nvPr>
        </p:nvSpPr>
        <p:spPr>
          <a:xfrm>
            <a:off x="0" y="-429012"/>
            <a:ext cx="1795363" cy="276999"/>
          </a:xfrm>
        </p:spPr>
        <p:txBody>
          <a:bodyPr/>
          <a:lstStyle/>
          <a:p>
            <a:r>
              <a:rPr lang="en-GB" dirty="0"/>
              <a:t>Introduction | 1x</a:t>
            </a:r>
          </a:p>
        </p:txBody>
      </p:sp>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0"/>
          </p:nvPr>
        </p:nvSpPr>
        <p:spPr>
          <a:xfrm>
            <a:off x="10146569" y="6405669"/>
            <a:ext cx="766235" cy="184666"/>
          </a:xfrm>
        </p:spPr>
        <p:txBody>
          <a:bodyPr/>
          <a:lstStyle/>
          <a:p>
            <a:fld id="{BFA5B7CC-452F-4BFF-A4B5-6D35591DEE46}" type="datetime1">
              <a:rPr lang="nl-NL" smtClean="0"/>
              <a:t>4-4-2024</a:t>
            </a:fld>
            <a:endParaRPr lang="en-GB" dirty="0"/>
          </a:p>
        </p:txBody>
      </p:sp>
      <p:sp>
        <p:nvSpPr>
          <p:cNvPr id="2" name="Tijdelijke aanduiding voor dianummer 1">
            <a:extLst>
              <a:ext uri="{FF2B5EF4-FFF2-40B4-BE49-F238E27FC236}">
                <a16:creationId xmlns:a16="http://schemas.microsoft.com/office/drawing/2014/main" id="{FAB85BE3-5A6B-5AF9-C7A2-16BDF1FA5A6D}"/>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6</a:t>
            </a:fld>
            <a:endParaRPr lang="en-GB" dirty="0"/>
          </a:p>
        </p:txBody>
      </p:sp>
      <p:pic>
        <p:nvPicPr>
          <p:cNvPr id="27" name="Tijdelijke aanduiding voor afbeelding 26">
            <a:extLst>
              <a:ext uri="{FF2B5EF4-FFF2-40B4-BE49-F238E27FC236}">
                <a16:creationId xmlns:a16="http://schemas.microsoft.com/office/drawing/2014/main" id="{92BD8DD0-3D0B-E40B-884B-EA5E0EA8F320}"/>
              </a:ext>
            </a:extLst>
          </p:cNvPr>
          <p:cNvPicPr>
            <a:picLocks noGrp="1" noChangeAspect="1"/>
          </p:cNvPicPr>
          <p:nvPr>
            <p:ph type="pic" sz="quarter" idx="13"/>
          </p:nvPr>
        </p:nvPicPr>
        <p:blipFill>
          <a:blip r:embed="rId2"/>
          <a:srcRect l="9" r="9"/>
          <a:stretch/>
        </p:blipFill>
        <p:spPr>
          <a:xfrm>
            <a:off x="721079" y="719138"/>
            <a:ext cx="3318867" cy="5281612"/>
          </a:xfrm>
        </p:spPr>
      </p:pic>
      <p:sp>
        <p:nvSpPr>
          <p:cNvPr id="20" name="Tijdelijke aanduiding voor tekst 3">
            <a:extLst>
              <a:ext uri="{FF2B5EF4-FFF2-40B4-BE49-F238E27FC236}">
                <a16:creationId xmlns:a16="http://schemas.microsoft.com/office/drawing/2014/main" id="{DB5919EE-5408-12E5-7EE0-B605FC83CE96}"/>
              </a:ext>
            </a:extLst>
          </p:cNvPr>
          <p:cNvSpPr txBox="1">
            <a:spLocks/>
          </p:cNvSpPr>
          <p:nvPr/>
        </p:nvSpPr>
        <p:spPr>
          <a:xfrm>
            <a:off x="4761026" y="1041402"/>
            <a:ext cx="6710249" cy="1333698"/>
          </a:xfrm>
          <a:prstGeom prst="rect">
            <a:avLst/>
          </a:prstGeom>
        </p:spPr>
        <p:txBody>
          <a:bodyPr vert="horz" wrap="square" lIns="0" tIns="0" rIns="0" bIns="0" rtlCol="0" anchor="b" anchorCtr="0">
            <a:spAutoFit/>
          </a:bodyPr>
          <a:lstStyle>
            <a:defPPr>
              <a:defRPr lang="nl-NL"/>
            </a:defPPr>
            <a:lvl1pPr marL="0" indent="0" algn="l" defTabSz="914400" rtl="0" eaLnBrk="1" latinLnBrk="0" hangingPunct="1">
              <a:lnSpc>
                <a:spcPts val="5200"/>
              </a:lnSpc>
              <a:spcBef>
                <a:spcPts val="0"/>
              </a:spcBef>
              <a:spcAft>
                <a:spcPts val="0"/>
              </a:spcAft>
              <a:buNone/>
              <a:defRPr sz="4800" b="1" i="0" kern="1200">
                <a:solidFill>
                  <a:schemeClr val="bg1"/>
                </a:solidFill>
                <a:latin typeface="+mj-lt"/>
                <a:ea typeface="+mn-ea"/>
                <a:cs typeface="Segoe UI Light" panose="020B0502040204020203" pitchFamily="34" charset="0"/>
              </a:defRPr>
            </a:lvl1pPr>
            <a:lvl2pPr marL="0" indent="0" algn="r" defTabSz="914400" rtl="0" eaLnBrk="1" latinLnBrk="0" hangingPunct="1">
              <a:buNone/>
              <a:defRPr sz="4400" b="1" i="0" kern="1200">
                <a:solidFill>
                  <a:schemeClr val="bg1"/>
                </a:solidFill>
                <a:latin typeface="+mj-lt"/>
                <a:ea typeface="+mn-ea"/>
                <a:cs typeface="+mn-cs"/>
              </a:defRPr>
            </a:lvl2pPr>
            <a:lvl3pPr marL="0" indent="0" algn="r" defTabSz="914400" rtl="0" eaLnBrk="1" latinLnBrk="0" hangingPunct="1">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buFont typeface="Arial" panose="020B0604020202020204" pitchFamily="34" charset="0"/>
              <a:buNone/>
              <a:defRPr sz="4400" b="1" i="0" kern="1200">
                <a:solidFill>
                  <a:schemeClr val="bg1"/>
                </a:solidFill>
                <a:latin typeface="+mj-lt"/>
                <a:ea typeface="+mn-ea"/>
                <a:cs typeface="+mn-cs"/>
              </a:defRPr>
            </a:lvl6pPr>
            <a:lvl7pPr marL="0" indent="0" algn="r" defTabSz="914400" rtl="0" eaLnBrk="1" latinLnBrk="0" hangingPunct="1">
              <a:buFont typeface="Arial" panose="020B0604020202020204" pitchFamily="34" charset="0"/>
              <a:buNone/>
              <a:defRPr sz="4400" b="1" i="0" kern="1200">
                <a:solidFill>
                  <a:schemeClr val="bg1"/>
                </a:solidFill>
                <a:latin typeface="+mj-lt"/>
                <a:ea typeface="+mn-ea"/>
                <a:cs typeface="+mn-cs"/>
              </a:defRPr>
            </a:lvl7pPr>
            <a:lvl8pPr marL="0" indent="0" algn="r" defTabSz="914400" rtl="0" eaLnBrk="1" latinLnBrk="0" hangingPunct="1">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buFont typeface="Arial" panose="020B0604020202020204" pitchFamily="34" charset="0"/>
              <a:buNone/>
              <a:defRPr sz="4400" b="1" i="0" kern="1200">
                <a:solidFill>
                  <a:schemeClr val="bg1"/>
                </a:solidFill>
                <a:latin typeface="+mj-lt"/>
                <a:ea typeface="+mn-ea"/>
                <a:cs typeface="+mn-cs"/>
              </a:defRPr>
            </a:lvl9pPr>
          </a:lstStyle>
          <a:p>
            <a:r>
              <a:rPr lang="en-GB" dirty="0"/>
              <a:t>Name </a:t>
            </a:r>
            <a:br>
              <a:rPr lang="en-GB" dirty="0"/>
            </a:br>
            <a:r>
              <a:rPr lang="en-GB" dirty="0"/>
              <a:t>+ Surname</a:t>
            </a:r>
          </a:p>
        </p:txBody>
      </p:sp>
      <p:sp>
        <p:nvSpPr>
          <p:cNvPr id="21" name="Tijdelijke aanduiding voor tekst 5">
            <a:extLst>
              <a:ext uri="{FF2B5EF4-FFF2-40B4-BE49-F238E27FC236}">
                <a16:creationId xmlns:a16="http://schemas.microsoft.com/office/drawing/2014/main" id="{7119480C-0515-6041-5C54-06CE42E4FEA3}"/>
              </a:ext>
            </a:extLst>
          </p:cNvPr>
          <p:cNvSpPr txBox="1">
            <a:spLocks/>
          </p:cNvSpPr>
          <p:nvPr/>
        </p:nvSpPr>
        <p:spPr>
          <a:xfrm>
            <a:off x="4761025" y="2495249"/>
            <a:ext cx="6717099"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tx2"/>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Job function</a:t>
            </a:r>
          </a:p>
        </p:txBody>
      </p:sp>
      <p:sp>
        <p:nvSpPr>
          <p:cNvPr id="34" name="Tijdelijke aanduiding voor tekst 5">
            <a:extLst>
              <a:ext uri="{FF2B5EF4-FFF2-40B4-BE49-F238E27FC236}">
                <a16:creationId xmlns:a16="http://schemas.microsoft.com/office/drawing/2014/main" id="{B9AD73F9-8FE0-F083-F2A2-DDEC71E3057C}"/>
              </a:ext>
            </a:extLst>
          </p:cNvPr>
          <p:cNvSpPr txBox="1">
            <a:spLocks/>
          </p:cNvSpPr>
          <p:nvPr/>
        </p:nvSpPr>
        <p:spPr>
          <a:xfrm>
            <a:off x="4761025" y="4887129"/>
            <a:ext cx="6717099" cy="1107996"/>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tx2"/>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Lorem ipsum dolor sit amet, consectetur adipiscing elit sed do eiusmod tempor incididunt ut labore et dolore magna aliqua. Ut enim ad minim veniam quis nostrud exercitation ullamco laboris nisi ut aliquip ex ea commodo consequat. </a:t>
            </a:r>
          </a:p>
        </p:txBody>
      </p:sp>
      <p:sp>
        <p:nvSpPr>
          <p:cNvPr id="33" name="Tijdelijke aanduiding voor tekst 5">
            <a:extLst>
              <a:ext uri="{FF2B5EF4-FFF2-40B4-BE49-F238E27FC236}">
                <a16:creationId xmlns:a16="http://schemas.microsoft.com/office/drawing/2014/main" id="{9B173B49-65D9-C753-2A71-DBFD56F768E6}"/>
              </a:ext>
            </a:extLst>
          </p:cNvPr>
          <p:cNvSpPr txBox="1">
            <a:spLocks/>
          </p:cNvSpPr>
          <p:nvPr/>
        </p:nvSpPr>
        <p:spPr>
          <a:xfrm>
            <a:off x="5253644" y="4170909"/>
            <a:ext cx="6224480" cy="2769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tx2"/>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+316 000 000 00</a:t>
            </a:r>
          </a:p>
        </p:txBody>
      </p:sp>
      <p:grpSp>
        <p:nvGrpSpPr>
          <p:cNvPr id="41" name="Groep 40">
            <a:extLst>
              <a:ext uri="{FF2B5EF4-FFF2-40B4-BE49-F238E27FC236}">
                <a16:creationId xmlns:a16="http://schemas.microsoft.com/office/drawing/2014/main" id="{38D5DFF0-B39E-1BF3-ECA5-E1A2282A74D6}"/>
              </a:ext>
            </a:extLst>
          </p:cNvPr>
          <p:cNvGrpSpPr/>
          <p:nvPr/>
        </p:nvGrpSpPr>
        <p:grpSpPr>
          <a:xfrm>
            <a:off x="4770457" y="4170908"/>
            <a:ext cx="175800" cy="277000"/>
            <a:chOff x="4771664" y="3583296"/>
            <a:chExt cx="434105" cy="684000"/>
          </a:xfrm>
        </p:grpSpPr>
        <p:sp>
          <p:nvSpPr>
            <p:cNvPr id="36" name="Vrije vorm: vorm 35">
              <a:extLst>
                <a:ext uri="{FF2B5EF4-FFF2-40B4-BE49-F238E27FC236}">
                  <a16:creationId xmlns:a16="http://schemas.microsoft.com/office/drawing/2014/main" id="{7B2D78A5-6208-DBA0-DDE4-C0549E72686C}"/>
                </a:ext>
              </a:extLst>
            </p:cNvPr>
            <p:cNvSpPr/>
            <p:nvPr/>
          </p:nvSpPr>
          <p:spPr>
            <a:xfrm>
              <a:off x="4771664" y="3583296"/>
              <a:ext cx="434105" cy="684000"/>
            </a:xfrm>
            <a:custGeom>
              <a:avLst/>
              <a:gdLst>
                <a:gd name="connsiteX0" fmla="*/ 363403 w 434105"/>
                <a:gd name="connsiteY0" fmla="*/ 0 h 684000"/>
                <a:gd name="connsiteX1" fmla="*/ 434106 w 434105"/>
                <a:gd name="connsiteY1" fmla="*/ 70703 h 684000"/>
                <a:gd name="connsiteX2" fmla="*/ 434106 w 434105"/>
                <a:gd name="connsiteY2" fmla="*/ 613297 h 684000"/>
                <a:gd name="connsiteX3" fmla="*/ 363403 w 434105"/>
                <a:gd name="connsiteY3" fmla="*/ 684000 h 684000"/>
                <a:gd name="connsiteX4" fmla="*/ 70703 w 434105"/>
                <a:gd name="connsiteY4" fmla="*/ 684000 h 684000"/>
                <a:gd name="connsiteX5" fmla="*/ 0 w 434105"/>
                <a:gd name="connsiteY5" fmla="*/ 613297 h 684000"/>
                <a:gd name="connsiteX6" fmla="*/ 0 w 434105"/>
                <a:gd name="connsiteY6" fmla="*/ 70703 h 684000"/>
                <a:gd name="connsiteX7" fmla="*/ 70703 w 434105"/>
                <a:gd name="connsiteY7"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105" h="684000">
                  <a:moveTo>
                    <a:pt x="363403" y="0"/>
                  </a:moveTo>
                  <a:cubicBezTo>
                    <a:pt x="402451" y="0"/>
                    <a:pt x="434106" y="31655"/>
                    <a:pt x="434106" y="70703"/>
                  </a:cubicBezTo>
                  <a:lnTo>
                    <a:pt x="434106" y="613297"/>
                  </a:lnTo>
                  <a:cubicBezTo>
                    <a:pt x="434106" y="652345"/>
                    <a:pt x="402451" y="684000"/>
                    <a:pt x="363403" y="684000"/>
                  </a:cubicBezTo>
                  <a:lnTo>
                    <a:pt x="70703" y="684000"/>
                  </a:lnTo>
                  <a:cubicBezTo>
                    <a:pt x="31655" y="684000"/>
                    <a:pt x="0" y="652345"/>
                    <a:pt x="0" y="613297"/>
                  </a:cubicBezTo>
                  <a:lnTo>
                    <a:pt x="0" y="70703"/>
                  </a:lnTo>
                  <a:cubicBezTo>
                    <a:pt x="0" y="31655"/>
                    <a:pt x="31655" y="0"/>
                    <a:pt x="70703" y="0"/>
                  </a:cubicBezTo>
                  <a:close/>
                </a:path>
              </a:pathLst>
            </a:custGeom>
            <a:solidFill>
              <a:srgbClr val="E2EBF6"/>
            </a:solidFill>
            <a:ln w="25400" cap="flat">
              <a:solidFill>
                <a:srgbClr val="93AEC9"/>
              </a:solidFill>
              <a:prstDash val="solid"/>
              <a:round/>
            </a:ln>
          </p:spPr>
          <p:txBody>
            <a:bodyPr rtlCol="0" anchor="ctr"/>
            <a:lstStyle/>
            <a:p>
              <a:endParaRPr lang="en-GB"/>
            </a:p>
          </p:txBody>
        </p:sp>
        <p:sp>
          <p:nvSpPr>
            <p:cNvPr id="37" name="Vrije vorm: vorm 36">
              <a:extLst>
                <a:ext uri="{FF2B5EF4-FFF2-40B4-BE49-F238E27FC236}">
                  <a16:creationId xmlns:a16="http://schemas.microsoft.com/office/drawing/2014/main" id="{6AB1EE86-FEE0-5A30-6801-939992BAD2F1}"/>
                </a:ext>
              </a:extLst>
            </p:cNvPr>
            <p:cNvSpPr/>
            <p:nvPr/>
          </p:nvSpPr>
          <p:spPr>
            <a:xfrm>
              <a:off x="4939366" y="3667296"/>
              <a:ext cx="98703" cy="6000"/>
            </a:xfrm>
            <a:custGeom>
              <a:avLst/>
              <a:gdLst>
                <a:gd name="connsiteX0" fmla="*/ 0 w 98703"/>
                <a:gd name="connsiteY0" fmla="*/ 0 h 6000"/>
                <a:gd name="connsiteX1" fmla="*/ 98703 w 98703"/>
                <a:gd name="connsiteY1" fmla="*/ 0 h 6000"/>
              </a:gdLst>
              <a:ahLst/>
              <a:cxnLst>
                <a:cxn ang="0">
                  <a:pos x="connsiteX0" y="connsiteY0"/>
                </a:cxn>
                <a:cxn ang="0">
                  <a:pos x="connsiteX1" y="connsiteY1"/>
                </a:cxn>
              </a:cxnLst>
              <a:rect l="l" t="t" r="r" b="b"/>
              <a:pathLst>
                <a:path w="98703" h="6000">
                  <a:moveTo>
                    <a:pt x="0" y="0"/>
                  </a:moveTo>
                  <a:lnTo>
                    <a:pt x="98703" y="0"/>
                  </a:lnTo>
                </a:path>
              </a:pathLst>
            </a:custGeom>
            <a:ln w="12700" cap="flat">
              <a:solidFill>
                <a:srgbClr val="93AEC9"/>
              </a:solidFill>
              <a:prstDash val="solid"/>
              <a:miter/>
            </a:ln>
          </p:spPr>
          <p:txBody>
            <a:bodyPr rtlCol="0" anchor="ctr"/>
            <a:lstStyle/>
            <a:p>
              <a:endParaRPr lang="en-GB"/>
            </a:p>
          </p:txBody>
        </p:sp>
        <p:sp>
          <p:nvSpPr>
            <p:cNvPr id="38" name="Vrije vorm: vorm 37">
              <a:extLst>
                <a:ext uri="{FF2B5EF4-FFF2-40B4-BE49-F238E27FC236}">
                  <a16:creationId xmlns:a16="http://schemas.microsoft.com/office/drawing/2014/main" id="{F5FE438F-57D6-D9B6-8E4B-5C58C652FC77}"/>
                </a:ext>
              </a:extLst>
            </p:cNvPr>
            <p:cNvSpPr/>
            <p:nvPr/>
          </p:nvSpPr>
          <p:spPr>
            <a:xfrm>
              <a:off x="4855080" y="4139617"/>
              <a:ext cx="42166" cy="42166"/>
            </a:xfrm>
            <a:custGeom>
              <a:avLst/>
              <a:gdLst>
                <a:gd name="connsiteX0" fmla="*/ 21083 w 42166"/>
                <a:gd name="connsiteY0" fmla="*/ 0 h 42166"/>
                <a:gd name="connsiteX1" fmla="*/ 42166 w 42166"/>
                <a:gd name="connsiteY1" fmla="*/ 21083 h 42166"/>
                <a:gd name="connsiteX2" fmla="*/ 42166 w 42166"/>
                <a:gd name="connsiteY2" fmla="*/ 21083 h 42166"/>
                <a:gd name="connsiteX3" fmla="*/ 21083 w 42166"/>
                <a:gd name="connsiteY3" fmla="*/ 42166 h 42166"/>
                <a:gd name="connsiteX4" fmla="*/ 21083 w 42166"/>
                <a:gd name="connsiteY4" fmla="*/ 42166 h 42166"/>
                <a:gd name="connsiteX5" fmla="*/ 0 w 42166"/>
                <a:gd name="connsiteY5" fmla="*/ 21083 h 42166"/>
                <a:gd name="connsiteX6" fmla="*/ 0 w 42166"/>
                <a:gd name="connsiteY6" fmla="*/ 21083 h 42166"/>
                <a:gd name="connsiteX7" fmla="*/ 21083 w 42166"/>
                <a:gd name="connsiteY7" fmla="*/ 0 h 4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66" h="42166">
                  <a:moveTo>
                    <a:pt x="21083" y="0"/>
                  </a:moveTo>
                  <a:cubicBezTo>
                    <a:pt x="32727" y="0"/>
                    <a:pt x="42166" y="9439"/>
                    <a:pt x="42166" y="21083"/>
                  </a:cubicBezTo>
                  <a:lnTo>
                    <a:pt x="42166" y="21083"/>
                  </a:lnTo>
                  <a:cubicBezTo>
                    <a:pt x="42166" y="32727"/>
                    <a:pt x="32727" y="42166"/>
                    <a:pt x="21083" y="42166"/>
                  </a:cubicBezTo>
                  <a:lnTo>
                    <a:pt x="21083" y="42166"/>
                  </a:lnTo>
                  <a:cubicBezTo>
                    <a:pt x="9439" y="42166"/>
                    <a:pt x="0" y="32727"/>
                    <a:pt x="0" y="21083"/>
                  </a:cubicBezTo>
                  <a:lnTo>
                    <a:pt x="0" y="21083"/>
                  </a:lnTo>
                  <a:cubicBezTo>
                    <a:pt x="0" y="9439"/>
                    <a:pt x="9439" y="0"/>
                    <a:pt x="21083" y="0"/>
                  </a:cubicBezTo>
                  <a:close/>
                </a:path>
              </a:pathLst>
            </a:custGeom>
            <a:solidFill>
              <a:srgbClr val="93AEC9"/>
            </a:solidFill>
            <a:ln w="12700" cap="flat">
              <a:solidFill>
                <a:srgbClr val="93AEC9"/>
              </a:solidFill>
              <a:prstDash val="solid"/>
              <a:round/>
            </a:ln>
          </p:spPr>
          <p:txBody>
            <a:bodyPr rtlCol="0" anchor="ctr"/>
            <a:lstStyle/>
            <a:p>
              <a:endParaRPr lang="en-GB"/>
            </a:p>
          </p:txBody>
        </p:sp>
        <p:sp>
          <p:nvSpPr>
            <p:cNvPr id="39" name="Vrije vorm: vorm 38">
              <a:extLst>
                <a:ext uri="{FF2B5EF4-FFF2-40B4-BE49-F238E27FC236}">
                  <a16:creationId xmlns:a16="http://schemas.microsoft.com/office/drawing/2014/main" id="{0A1F926A-5AEE-00DD-A3AD-C572531A49D4}"/>
                </a:ext>
              </a:extLst>
            </p:cNvPr>
            <p:cNvSpPr/>
            <p:nvPr/>
          </p:nvSpPr>
          <p:spPr>
            <a:xfrm>
              <a:off x="4964654" y="4139617"/>
              <a:ext cx="42166" cy="42166"/>
            </a:xfrm>
            <a:custGeom>
              <a:avLst/>
              <a:gdLst>
                <a:gd name="connsiteX0" fmla="*/ 21083 w 42166"/>
                <a:gd name="connsiteY0" fmla="*/ 0 h 42166"/>
                <a:gd name="connsiteX1" fmla="*/ 42166 w 42166"/>
                <a:gd name="connsiteY1" fmla="*/ 21083 h 42166"/>
                <a:gd name="connsiteX2" fmla="*/ 42166 w 42166"/>
                <a:gd name="connsiteY2" fmla="*/ 21083 h 42166"/>
                <a:gd name="connsiteX3" fmla="*/ 21083 w 42166"/>
                <a:gd name="connsiteY3" fmla="*/ 42166 h 42166"/>
                <a:gd name="connsiteX4" fmla="*/ 21083 w 42166"/>
                <a:gd name="connsiteY4" fmla="*/ 42166 h 42166"/>
                <a:gd name="connsiteX5" fmla="*/ 0 w 42166"/>
                <a:gd name="connsiteY5" fmla="*/ 21083 h 42166"/>
                <a:gd name="connsiteX6" fmla="*/ 0 w 42166"/>
                <a:gd name="connsiteY6" fmla="*/ 21083 h 42166"/>
                <a:gd name="connsiteX7" fmla="*/ 21083 w 42166"/>
                <a:gd name="connsiteY7" fmla="*/ 0 h 4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66" h="42166">
                  <a:moveTo>
                    <a:pt x="21083" y="0"/>
                  </a:moveTo>
                  <a:cubicBezTo>
                    <a:pt x="32727" y="0"/>
                    <a:pt x="42166" y="9439"/>
                    <a:pt x="42166" y="21083"/>
                  </a:cubicBezTo>
                  <a:lnTo>
                    <a:pt x="42166" y="21083"/>
                  </a:lnTo>
                  <a:cubicBezTo>
                    <a:pt x="42166" y="32727"/>
                    <a:pt x="32727" y="42166"/>
                    <a:pt x="21083" y="42166"/>
                  </a:cubicBezTo>
                  <a:lnTo>
                    <a:pt x="21083" y="42166"/>
                  </a:lnTo>
                  <a:cubicBezTo>
                    <a:pt x="9439" y="42166"/>
                    <a:pt x="0" y="32727"/>
                    <a:pt x="0" y="21083"/>
                  </a:cubicBezTo>
                  <a:lnTo>
                    <a:pt x="0" y="21083"/>
                  </a:lnTo>
                  <a:cubicBezTo>
                    <a:pt x="0" y="9439"/>
                    <a:pt x="9439" y="0"/>
                    <a:pt x="21083" y="0"/>
                  </a:cubicBezTo>
                  <a:close/>
                </a:path>
              </a:pathLst>
            </a:custGeom>
            <a:solidFill>
              <a:srgbClr val="FFFFFF"/>
            </a:solidFill>
            <a:ln w="12700" cap="flat">
              <a:solidFill>
                <a:srgbClr val="FFFFFF"/>
              </a:solidFill>
              <a:prstDash val="solid"/>
              <a:round/>
            </a:ln>
          </p:spPr>
          <p:txBody>
            <a:bodyPr rtlCol="0" anchor="ctr"/>
            <a:lstStyle/>
            <a:p>
              <a:endParaRPr lang="en-GB"/>
            </a:p>
          </p:txBody>
        </p:sp>
        <p:sp>
          <p:nvSpPr>
            <p:cNvPr id="40" name="Vrije vorm: vorm 39">
              <a:extLst>
                <a:ext uri="{FF2B5EF4-FFF2-40B4-BE49-F238E27FC236}">
                  <a16:creationId xmlns:a16="http://schemas.microsoft.com/office/drawing/2014/main" id="{D9AB95D4-0C9E-C43B-7AD8-7D98C908847F}"/>
                </a:ext>
              </a:extLst>
            </p:cNvPr>
            <p:cNvSpPr/>
            <p:nvPr/>
          </p:nvSpPr>
          <p:spPr>
            <a:xfrm>
              <a:off x="5074228" y="4139617"/>
              <a:ext cx="42166" cy="42166"/>
            </a:xfrm>
            <a:custGeom>
              <a:avLst/>
              <a:gdLst>
                <a:gd name="connsiteX0" fmla="*/ 21083 w 42166"/>
                <a:gd name="connsiteY0" fmla="*/ 0 h 42166"/>
                <a:gd name="connsiteX1" fmla="*/ 42166 w 42166"/>
                <a:gd name="connsiteY1" fmla="*/ 21083 h 42166"/>
                <a:gd name="connsiteX2" fmla="*/ 42166 w 42166"/>
                <a:gd name="connsiteY2" fmla="*/ 21083 h 42166"/>
                <a:gd name="connsiteX3" fmla="*/ 21083 w 42166"/>
                <a:gd name="connsiteY3" fmla="*/ 42166 h 42166"/>
                <a:gd name="connsiteX4" fmla="*/ 21083 w 42166"/>
                <a:gd name="connsiteY4" fmla="*/ 42166 h 42166"/>
                <a:gd name="connsiteX5" fmla="*/ 0 w 42166"/>
                <a:gd name="connsiteY5" fmla="*/ 21083 h 42166"/>
                <a:gd name="connsiteX6" fmla="*/ 0 w 42166"/>
                <a:gd name="connsiteY6" fmla="*/ 21083 h 42166"/>
                <a:gd name="connsiteX7" fmla="*/ 21083 w 42166"/>
                <a:gd name="connsiteY7" fmla="*/ 0 h 4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66" h="42166">
                  <a:moveTo>
                    <a:pt x="21083" y="0"/>
                  </a:moveTo>
                  <a:cubicBezTo>
                    <a:pt x="32727" y="0"/>
                    <a:pt x="42166" y="9439"/>
                    <a:pt x="42166" y="21083"/>
                  </a:cubicBezTo>
                  <a:lnTo>
                    <a:pt x="42166" y="21083"/>
                  </a:lnTo>
                  <a:cubicBezTo>
                    <a:pt x="42166" y="32727"/>
                    <a:pt x="32727" y="42166"/>
                    <a:pt x="21083" y="42166"/>
                  </a:cubicBezTo>
                  <a:lnTo>
                    <a:pt x="21083" y="42166"/>
                  </a:lnTo>
                  <a:cubicBezTo>
                    <a:pt x="9439" y="42166"/>
                    <a:pt x="0" y="32727"/>
                    <a:pt x="0" y="21083"/>
                  </a:cubicBezTo>
                  <a:lnTo>
                    <a:pt x="0" y="21083"/>
                  </a:lnTo>
                  <a:cubicBezTo>
                    <a:pt x="0" y="9439"/>
                    <a:pt x="9439" y="0"/>
                    <a:pt x="21083" y="0"/>
                  </a:cubicBezTo>
                  <a:close/>
                </a:path>
              </a:pathLst>
            </a:custGeom>
            <a:solidFill>
              <a:srgbClr val="00A6D6"/>
            </a:solidFill>
            <a:ln w="12700" cap="flat">
              <a:solidFill>
                <a:srgbClr val="00A6D6"/>
              </a:solidFill>
              <a:prstDash val="solid"/>
              <a:round/>
            </a:ln>
          </p:spPr>
          <p:txBody>
            <a:bodyPr rtlCol="0" anchor="ctr"/>
            <a:lstStyle/>
            <a:p>
              <a:endParaRPr lang="en-GB"/>
            </a:p>
          </p:txBody>
        </p:sp>
      </p:grpSp>
      <p:sp>
        <p:nvSpPr>
          <p:cNvPr id="32" name="Tijdelijke aanduiding voor tekst 5">
            <a:extLst>
              <a:ext uri="{FF2B5EF4-FFF2-40B4-BE49-F238E27FC236}">
                <a16:creationId xmlns:a16="http://schemas.microsoft.com/office/drawing/2014/main" id="{D219E351-36D3-2802-D212-BC131D119E5E}"/>
              </a:ext>
            </a:extLst>
          </p:cNvPr>
          <p:cNvSpPr txBox="1">
            <a:spLocks/>
          </p:cNvSpPr>
          <p:nvPr/>
        </p:nvSpPr>
        <p:spPr>
          <a:xfrm>
            <a:off x="5253644" y="3747354"/>
            <a:ext cx="6224480" cy="2769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tx2"/>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dummyemail@tudelft.nl</a:t>
            </a:r>
          </a:p>
        </p:txBody>
      </p:sp>
      <p:grpSp>
        <p:nvGrpSpPr>
          <p:cNvPr id="42" name="Icoon_1_1">
            <a:extLst>
              <a:ext uri="{FF2B5EF4-FFF2-40B4-BE49-F238E27FC236}">
                <a16:creationId xmlns:a16="http://schemas.microsoft.com/office/drawing/2014/main" id="{4AE53B52-B8FF-BD5E-DA1C-DD21B6380BF7}"/>
              </a:ext>
            </a:extLst>
          </p:cNvPr>
          <p:cNvGrpSpPr/>
          <p:nvPr/>
        </p:nvGrpSpPr>
        <p:grpSpPr>
          <a:xfrm>
            <a:off x="4715575" y="3747353"/>
            <a:ext cx="285565" cy="277000"/>
            <a:chOff x="1087437" y="2209756"/>
            <a:chExt cx="443008" cy="429721"/>
          </a:xfrm>
        </p:grpSpPr>
        <p:sp>
          <p:nvSpPr>
            <p:cNvPr id="43" name="Vrije vorm: vorm 42">
              <a:extLst>
                <a:ext uri="{FF2B5EF4-FFF2-40B4-BE49-F238E27FC236}">
                  <a16:creationId xmlns:a16="http://schemas.microsoft.com/office/drawing/2014/main" id="{EA29D053-DEBD-F0E2-8DD1-ED64B1309304}"/>
                </a:ext>
              </a:extLst>
            </p:cNvPr>
            <p:cNvSpPr/>
            <p:nvPr/>
          </p:nvSpPr>
          <p:spPr>
            <a:xfrm>
              <a:off x="1087437" y="2209756"/>
              <a:ext cx="443008" cy="429721"/>
            </a:xfrm>
            <a:custGeom>
              <a:avLst/>
              <a:gdLst>
                <a:gd name="connsiteX0" fmla="*/ 27285 w 443008"/>
                <a:gd name="connsiteY0" fmla="*/ 0 h 429721"/>
                <a:gd name="connsiteX1" fmla="*/ 415723 w 443008"/>
                <a:gd name="connsiteY1" fmla="*/ 0 h 429721"/>
                <a:gd name="connsiteX2" fmla="*/ 443008 w 443008"/>
                <a:gd name="connsiteY2" fmla="*/ 27285 h 429721"/>
                <a:gd name="connsiteX3" fmla="*/ 443008 w 443008"/>
                <a:gd name="connsiteY3" fmla="*/ 294589 h 429721"/>
                <a:gd name="connsiteX4" fmla="*/ 415723 w 443008"/>
                <a:gd name="connsiteY4" fmla="*/ 321874 h 429721"/>
                <a:gd name="connsiteX5" fmla="*/ 333666 w 443008"/>
                <a:gd name="connsiteY5" fmla="*/ 321874 h 429721"/>
                <a:gd name="connsiteX6" fmla="*/ 334753 w 443008"/>
                <a:gd name="connsiteY6" fmla="*/ 429722 h 429721"/>
                <a:gd name="connsiteX7" fmla="*/ 203781 w 443008"/>
                <a:gd name="connsiteY7" fmla="*/ 321874 h 429721"/>
                <a:gd name="connsiteX8" fmla="*/ 27285 w 443008"/>
                <a:gd name="connsiteY8" fmla="*/ 321874 h 429721"/>
                <a:gd name="connsiteX9" fmla="*/ 0 w 443008"/>
                <a:gd name="connsiteY9" fmla="*/ 294589 h 429721"/>
                <a:gd name="connsiteX10" fmla="*/ 0 w 443008"/>
                <a:gd name="connsiteY10" fmla="*/ 27285 h 429721"/>
                <a:gd name="connsiteX11" fmla="*/ 27285 w 443008"/>
                <a:gd name="connsiteY11" fmla="*/ 0 h 42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008" h="429721">
                  <a:moveTo>
                    <a:pt x="27285" y="0"/>
                  </a:moveTo>
                  <a:lnTo>
                    <a:pt x="415723" y="0"/>
                  </a:lnTo>
                  <a:cubicBezTo>
                    <a:pt x="430793" y="0"/>
                    <a:pt x="443008" y="12216"/>
                    <a:pt x="443008" y="27285"/>
                  </a:cubicBezTo>
                  <a:lnTo>
                    <a:pt x="443008" y="294589"/>
                  </a:lnTo>
                  <a:cubicBezTo>
                    <a:pt x="443008" y="309658"/>
                    <a:pt x="430793" y="321874"/>
                    <a:pt x="415723" y="321874"/>
                  </a:cubicBezTo>
                  <a:lnTo>
                    <a:pt x="333666" y="321874"/>
                  </a:lnTo>
                  <a:lnTo>
                    <a:pt x="334753" y="429722"/>
                  </a:lnTo>
                  <a:lnTo>
                    <a:pt x="203781" y="321874"/>
                  </a:lnTo>
                  <a:lnTo>
                    <a:pt x="27285" y="321874"/>
                  </a:lnTo>
                  <a:cubicBezTo>
                    <a:pt x="12216" y="321874"/>
                    <a:pt x="0" y="309658"/>
                    <a:pt x="0" y="294589"/>
                  </a:cubicBezTo>
                  <a:lnTo>
                    <a:pt x="0" y="27285"/>
                  </a:lnTo>
                  <a:cubicBezTo>
                    <a:pt x="0" y="12216"/>
                    <a:pt x="12216" y="0"/>
                    <a:pt x="27285" y="0"/>
                  </a:cubicBezTo>
                  <a:close/>
                </a:path>
              </a:pathLst>
            </a:custGeom>
            <a:solidFill>
              <a:srgbClr val="00A6D6"/>
            </a:solidFill>
            <a:ln w="21675" cap="sq">
              <a:solidFill>
                <a:srgbClr val="00A6D6"/>
              </a:solidFill>
              <a:prstDash val="solid"/>
              <a:round/>
            </a:ln>
          </p:spPr>
          <p:txBody>
            <a:bodyPr rtlCol="0" anchor="ctr"/>
            <a:lstStyle/>
            <a:p>
              <a:endParaRPr lang="en-GB"/>
            </a:p>
          </p:txBody>
        </p:sp>
        <p:sp>
          <p:nvSpPr>
            <p:cNvPr id="44" name="Vrije vorm: vorm 43">
              <a:extLst>
                <a:ext uri="{FF2B5EF4-FFF2-40B4-BE49-F238E27FC236}">
                  <a16:creationId xmlns:a16="http://schemas.microsoft.com/office/drawing/2014/main" id="{8A23A4DC-AB29-DCB1-E821-904DC57DE58E}"/>
                </a:ext>
              </a:extLst>
            </p:cNvPr>
            <p:cNvSpPr/>
            <p:nvPr/>
          </p:nvSpPr>
          <p:spPr>
            <a:xfrm>
              <a:off x="1162932" y="2300518"/>
              <a:ext cx="270546" cy="6000"/>
            </a:xfrm>
            <a:custGeom>
              <a:avLst/>
              <a:gdLst>
                <a:gd name="connsiteX0" fmla="*/ 0 w 270546"/>
                <a:gd name="connsiteY0" fmla="*/ 0 h 6000"/>
                <a:gd name="connsiteX1" fmla="*/ 270546 w 270546"/>
                <a:gd name="connsiteY1" fmla="*/ 0 h 6000"/>
              </a:gdLst>
              <a:ahLst/>
              <a:cxnLst>
                <a:cxn ang="0">
                  <a:pos x="connsiteX0" y="connsiteY0"/>
                </a:cxn>
                <a:cxn ang="0">
                  <a:pos x="connsiteX1" y="connsiteY1"/>
                </a:cxn>
              </a:cxnLst>
              <a:rect l="l" t="t" r="r" b="b"/>
              <a:pathLst>
                <a:path w="270546" h="6000">
                  <a:moveTo>
                    <a:pt x="0" y="0"/>
                  </a:moveTo>
                  <a:lnTo>
                    <a:pt x="270546" y="0"/>
                  </a:lnTo>
                </a:path>
              </a:pathLst>
            </a:custGeom>
            <a:ln w="29845" cap="flat">
              <a:solidFill>
                <a:srgbClr val="FFFFFF"/>
              </a:solidFill>
              <a:prstDash val="solid"/>
              <a:round/>
            </a:ln>
          </p:spPr>
          <p:txBody>
            <a:bodyPr rtlCol="0" anchor="ctr"/>
            <a:lstStyle/>
            <a:p>
              <a:endParaRPr lang="en-GB"/>
            </a:p>
          </p:txBody>
        </p:sp>
        <p:sp>
          <p:nvSpPr>
            <p:cNvPr id="45" name="Vrije vorm: vorm 44">
              <a:extLst>
                <a:ext uri="{FF2B5EF4-FFF2-40B4-BE49-F238E27FC236}">
                  <a16:creationId xmlns:a16="http://schemas.microsoft.com/office/drawing/2014/main" id="{5C00E079-088E-08B5-8B28-73C28BF89940}"/>
                </a:ext>
              </a:extLst>
            </p:cNvPr>
            <p:cNvSpPr/>
            <p:nvPr/>
          </p:nvSpPr>
          <p:spPr>
            <a:xfrm>
              <a:off x="1162932" y="2372133"/>
              <a:ext cx="302375" cy="6000"/>
            </a:xfrm>
            <a:custGeom>
              <a:avLst/>
              <a:gdLst>
                <a:gd name="connsiteX0" fmla="*/ 0 w 302375"/>
                <a:gd name="connsiteY0" fmla="*/ 0 h 6000"/>
                <a:gd name="connsiteX1" fmla="*/ 302376 w 302375"/>
                <a:gd name="connsiteY1" fmla="*/ 0 h 6000"/>
              </a:gdLst>
              <a:ahLst/>
              <a:cxnLst>
                <a:cxn ang="0">
                  <a:pos x="connsiteX0" y="connsiteY0"/>
                </a:cxn>
                <a:cxn ang="0">
                  <a:pos x="connsiteX1" y="connsiteY1"/>
                </a:cxn>
              </a:cxnLst>
              <a:rect l="l" t="t" r="r" b="b"/>
              <a:pathLst>
                <a:path w="302375" h="6000">
                  <a:moveTo>
                    <a:pt x="0" y="0"/>
                  </a:moveTo>
                  <a:lnTo>
                    <a:pt x="302376" y="0"/>
                  </a:lnTo>
                </a:path>
              </a:pathLst>
            </a:custGeom>
            <a:ln w="29845" cap="flat">
              <a:solidFill>
                <a:srgbClr val="FFFFFF"/>
              </a:solidFill>
              <a:prstDash val="solid"/>
              <a:round/>
            </a:ln>
          </p:spPr>
          <p:txBody>
            <a:bodyPr rtlCol="0" anchor="ctr"/>
            <a:lstStyle/>
            <a:p>
              <a:endParaRPr lang="en-GB"/>
            </a:p>
          </p:txBody>
        </p:sp>
        <p:sp>
          <p:nvSpPr>
            <p:cNvPr id="46" name="Vrije vorm: vorm 45">
              <a:extLst>
                <a:ext uri="{FF2B5EF4-FFF2-40B4-BE49-F238E27FC236}">
                  <a16:creationId xmlns:a16="http://schemas.microsoft.com/office/drawing/2014/main" id="{4D27D6D2-CF10-CF6F-64F9-B061D8D03158}"/>
                </a:ext>
              </a:extLst>
            </p:cNvPr>
            <p:cNvSpPr/>
            <p:nvPr/>
          </p:nvSpPr>
          <p:spPr>
            <a:xfrm>
              <a:off x="1162932" y="2443748"/>
              <a:ext cx="246674" cy="6000"/>
            </a:xfrm>
            <a:custGeom>
              <a:avLst/>
              <a:gdLst>
                <a:gd name="connsiteX0" fmla="*/ 0 w 246674"/>
                <a:gd name="connsiteY0" fmla="*/ 0 h 6000"/>
                <a:gd name="connsiteX1" fmla="*/ 246675 w 246674"/>
                <a:gd name="connsiteY1" fmla="*/ 0 h 6000"/>
              </a:gdLst>
              <a:ahLst/>
              <a:cxnLst>
                <a:cxn ang="0">
                  <a:pos x="connsiteX0" y="connsiteY0"/>
                </a:cxn>
                <a:cxn ang="0">
                  <a:pos x="connsiteX1" y="connsiteY1"/>
                </a:cxn>
              </a:cxnLst>
              <a:rect l="l" t="t" r="r" b="b"/>
              <a:pathLst>
                <a:path w="246674" h="6000">
                  <a:moveTo>
                    <a:pt x="0" y="0"/>
                  </a:moveTo>
                  <a:lnTo>
                    <a:pt x="246675" y="0"/>
                  </a:lnTo>
                </a:path>
              </a:pathLst>
            </a:custGeom>
            <a:ln w="29845" cap="flat">
              <a:solidFill>
                <a:srgbClr val="FFFFFF"/>
              </a:solidFill>
              <a:prstDash val="solid"/>
              <a:round/>
            </a:ln>
          </p:spPr>
          <p:txBody>
            <a:bodyPr rtlCol="0" anchor="ctr"/>
            <a:lstStyle/>
            <a:p>
              <a:endParaRPr lang="en-GB"/>
            </a:p>
          </p:txBody>
        </p:sp>
      </p:grpSp>
      <p:grpSp>
        <p:nvGrpSpPr>
          <p:cNvPr id="3" name="INSTRUCTION">
            <a:extLst>
              <a:ext uri="{FF2B5EF4-FFF2-40B4-BE49-F238E27FC236}">
                <a16:creationId xmlns:a16="http://schemas.microsoft.com/office/drawing/2014/main" id="{BB1407A1-7E7A-7DC0-AD44-DED5D6FF2A0E}"/>
              </a:ext>
            </a:extLst>
          </p:cNvPr>
          <p:cNvGrpSpPr>
            <a:grpSpLocks noGrp="1" noUngrp="1" noRot="1" noMove="1" noResize="1"/>
          </p:cNvGrpSpPr>
          <p:nvPr/>
        </p:nvGrpSpPr>
        <p:grpSpPr>
          <a:xfrm>
            <a:off x="12377595" y="0"/>
            <a:ext cx="3693386" cy="5359349"/>
            <a:chOff x="-3786437" y="0"/>
            <a:chExt cx="3693386" cy="5359349"/>
          </a:xfrm>
        </p:grpSpPr>
        <p:sp>
          <p:nvSpPr>
            <p:cNvPr id="6" name="Rechthoek 5">
              <a:extLst>
                <a:ext uri="{FF2B5EF4-FFF2-40B4-BE49-F238E27FC236}">
                  <a16:creationId xmlns:a16="http://schemas.microsoft.com/office/drawing/2014/main" id="{C92FF88B-AD51-8FD1-EFE8-0ECB57EF78D1}"/>
                </a:ext>
              </a:extLst>
            </p:cNvPr>
            <p:cNvSpPr>
              <a:spLocks noGrp="1" noRot="1" noMove="1" noResize="1" noEditPoints="1" noAdjustHandles="1" noChangeArrowheads="1" noChangeShapeType="1"/>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7" name="Ovaal 6">
              <a:extLst>
                <a:ext uri="{FF2B5EF4-FFF2-40B4-BE49-F238E27FC236}">
                  <a16:creationId xmlns:a16="http://schemas.microsoft.com/office/drawing/2014/main" id="{F0FFCF80-B8B3-8610-7209-DD403978C98F}"/>
                </a:ext>
              </a:extLst>
            </p:cNvPr>
            <p:cNvSpPr>
              <a:spLocks noGrp="1" noRot="1" noMove="1" noResize="1" noEditPoints="1" noAdjustHandles="1" noChangeArrowheads="1" noChangeShapeType="1"/>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52F6A08A-0443-1E00-136E-FF00A2E1E691}"/>
                </a:ext>
              </a:extLst>
            </p:cNvPr>
            <p:cNvSpPr>
              <a:spLocks noGrp="1" noRot="1" noMove="1" noResize="1" noEditPoints="1" noAdjustHandles="1" noChangeArrowheads="1" noChangeShapeType="1"/>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9" name="Ovaal 8">
              <a:extLst>
                <a:ext uri="{FF2B5EF4-FFF2-40B4-BE49-F238E27FC236}">
                  <a16:creationId xmlns:a16="http://schemas.microsoft.com/office/drawing/2014/main" id="{D1EE1F2D-2F07-2855-46EC-BBBA08D17E0E}"/>
                </a:ext>
              </a:extLst>
            </p:cNvPr>
            <p:cNvSpPr>
              <a:spLocks noGrp="1" noRot="1" noMove="1" noResize="1" noEditPoints="1" noAdjustHandles="1" noChangeArrowheads="1" noChangeShapeType="1"/>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2D57F354-3973-827E-EC09-A03A9FC959BD}"/>
                </a:ext>
              </a:extLst>
            </p:cNvPr>
            <p:cNvSpPr>
              <a:spLocks noGrp="1" noRot="1" noMove="1" noResize="1" noEditPoints="1" noAdjustHandles="1" noChangeArrowheads="1" noChangeShapeType="1"/>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2" name="Rechthoek 21">
              <a:extLst>
                <a:ext uri="{FF2B5EF4-FFF2-40B4-BE49-F238E27FC236}">
                  <a16:creationId xmlns:a16="http://schemas.microsoft.com/office/drawing/2014/main" id="{5650B634-DD03-748B-06FD-C6046D516669}"/>
                </a:ext>
              </a:extLst>
            </p:cNvPr>
            <p:cNvSpPr>
              <a:spLocks noGrp="1" noRot="1" noMove="1" noResize="1" noEditPoints="1" noAdjustHandles="1" noChangeArrowheads="1" noChangeShapeType="1"/>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23" name="Ovaal 22">
              <a:extLst>
                <a:ext uri="{FF2B5EF4-FFF2-40B4-BE49-F238E27FC236}">
                  <a16:creationId xmlns:a16="http://schemas.microsoft.com/office/drawing/2014/main" id="{451134E7-BFFC-04D6-AD42-125362B0490C}"/>
                </a:ext>
              </a:extLst>
            </p:cNvPr>
            <p:cNvSpPr>
              <a:spLocks noGrp="1" noRot="1" noMove="1" noResize="1" noEditPoints="1" noAdjustHandles="1" noChangeArrowheads="1" noChangeShapeType="1"/>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1975921B-46FC-32DE-0F32-D17664AC10B9}"/>
                </a:ext>
              </a:extLst>
            </p:cNvPr>
            <p:cNvSpPr>
              <a:spLocks noGrp="1" noRot="1" noMove="1" noResize="1" noEditPoints="1" noAdjustHandles="1" noChangeArrowheads="1" noChangeShapeType="1"/>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25" name="Ovaal 24">
              <a:extLst>
                <a:ext uri="{FF2B5EF4-FFF2-40B4-BE49-F238E27FC236}">
                  <a16:creationId xmlns:a16="http://schemas.microsoft.com/office/drawing/2014/main" id="{DBCCB613-D3A0-DD69-BF5F-EE668C4461B3}"/>
                </a:ext>
              </a:extLst>
            </p:cNvPr>
            <p:cNvSpPr>
              <a:spLocks noGrp="1" noRot="1" noMove="1" noResize="1" noEditPoints="1" noAdjustHandles="1" noChangeArrowheads="1" noChangeShapeType="1"/>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CDE52-D763-97B4-9EB7-DD188293EE4C}"/>
                </a:ext>
              </a:extLst>
            </p:cNvPr>
            <p:cNvSpPr>
              <a:spLocks noGrp="1" noRot="1" noMove="1" noResize="1" noEditPoints="1" noAdjustHandles="1" noChangeArrowheads="1" noChangeShapeType="1"/>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8" name="Ovaal 27">
              <a:extLst>
                <a:ext uri="{FF2B5EF4-FFF2-40B4-BE49-F238E27FC236}">
                  <a16:creationId xmlns:a16="http://schemas.microsoft.com/office/drawing/2014/main" id="{0332BF2A-06CF-D28D-9D2C-F3618474E86A}"/>
                </a:ext>
              </a:extLst>
            </p:cNvPr>
            <p:cNvSpPr>
              <a:spLocks noGrp="1" noRot="1" noMove="1" noResize="1" noEditPoints="1" noAdjustHandles="1" noChangeArrowheads="1" noChangeShapeType="1"/>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9" name="Rechthoek 28">
              <a:extLst>
                <a:ext uri="{FF2B5EF4-FFF2-40B4-BE49-F238E27FC236}">
                  <a16:creationId xmlns:a16="http://schemas.microsoft.com/office/drawing/2014/main" id="{03E528F0-1E84-44C6-D02A-15E54662DED9}"/>
                </a:ext>
              </a:extLst>
            </p:cNvPr>
            <p:cNvSpPr>
              <a:spLocks noGrp="1" noRot="1" noMove="1" noResize="1" noEditPoints="1" noAdjustHandles="1" noChangeArrowheads="1" noChangeShapeType="1"/>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30" name="Ovaal 29">
              <a:extLst>
                <a:ext uri="{FF2B5EF4-FFF2-40B4-BE49-F238E27FC236}">
                  <a16:creationId xmlns:a16="http://schemas.microsoft.com/office/drawing/2014/main" id="{E495A4CC-BE89-24EB-06EC-6017026A1398}"/>
                </a:ext>
              </a:extLst>
            </p:cNvPr>
            <p:cNvSpPr>
              <a:spLocks noGrp="1" noRot="1" noMove="1" noResize="1" noEditPoints="1" noAdjustHandles="1" noChangeArrowheads="1" noChangeShapeType="1"/>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1" name="Rechthoek 30">
              <a:extLst>
                <a:ext uri="{FF2B5EF4-FFF2-40B4-BE49-F238E27FC236}">
                  <a16:creationId xmlns:a16="http://schemas.microsoft.com/office/drawing/2014/main" id="{938D8902-7645-4CCC-666D-C82187D1B1CF}"/>
                </a:ext>
              </a:extLst>
            </p:cNvPr>
            <p:cNvSpPr>
              <a:spLocks noGrp="1" noRot="1" noMove="1" noResize="1" noEditPoints="1" noAdjustHandles="1" noChangeArrowheads="1" noChangeShapeType="1"/>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35" name="Ovaal 34">
              <a:extLst>
                <a:ext uri="{FF2B5EF4-FFF2-40B4-BE49-F238E27FC236}">
                  <a16:creationId xmlns:a16="http://schemas.microsoft.com/office/drawing/2014/main" id="{07F70F0E-C622-C705-49D7-A859C57B7CC0}"/>
                </a:ext>
              </a:extLst>
            </p:cNvPr>
            <p:cNvSpPr>
              <a:spLocks noGrp="1" noRot="1" noMove="1" noResize="1" noEditPoints="1" noAdjustHandles="1" noChangeArrowheads="1" noChangeShapeType="1"/>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7" name="Rechthoek 46">
              <a:extLst>
                <a:ext uri="{FF2B5EF4-FFF2-40B4-BE49-F238E27FC236}">
                  <a16:creationId xmlns:a16="http://schemas.microsoft.com/office/drawing/2014/main" id="{5A2D1507-840A-A251-AAB7-356D1F675AB5}"/>
                </a:ext>
              </a:extLst>
            </p:cNvPr>
            <p:cNvSpPr>
              <a:spLocks noGrp="1" noRot="1" noMove="1" noResize="1" noEditPoints="1" noAdjustHandles="1" noChangeArrowheads="1" noChangeShapeType="1"/>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48" name="Ovaal 47">
              <a:extLst>
                <a:ext uri="{FF2B5EF4-FFF2-40B4-BE49-F238E27FC236}">
                  <a16:creationId xmlns:a16="http://schemas.microsoft.com/office/drawing/2014/main" id="{59069DE8-66F6-D3E5-F0E2-DB57620267BD}"/>
                </a:ext>
              </a:extLst>
            </p:cNvPr>
            <p:cNvSpPr>
              <a:spLocks noGrp="1" noRot="1" noMove="1" noResize="1" noEditPoints="1" noAdjustHandles="1" noChangeArrowheads="1" noChangeShapeType="1"/>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9" name="Rechthoek 48">
              <a:extLst>
                <a:ext uri="{FF2B5EF4-FFF2-40B4-BE49-F238E27FC236}">
                  <a16:creationId xmlns:a16="http://schemas.microsoft.com/office/drawing/2014/main" id="{09CF6FCC-3B04-AC5E-7ABA-13B504B0F153}"/>
                </a:ext>
              </a:extLst>
            </p:cNvPr>
            <p:cNvSpPr>
              <a:spLocks noGrp="1" noRot="1" noMove="1" noResize="1" noEditPoints="1" noAdjustHandles="1" noChangeArrowheads="1" noChangeShapeType="1"/>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50" name="Ovaal 49">
              <a:extLst>
                <a:ext uri="{FF2B5EF4-FFF2-40B4-BE49-F238E27FC236}">
                  <a16:creationId xmlns:a16="http://schemas.microsoft.com/office/drawing/2014/main" id="{E308AB40-A2D7-A231-C8B8-140B55EF9559}"/>
                </a:ext>
              </a:extLst>
            </p:cNvPr>
            <p:cNvSpPr>
              <a:spLocks noGrp="1" noRot="1" noMove="1" noResize="1" noEditPoints="1" noAdjustHandles="1" noChangeArrowheads="1" noChangeShapeType="1"/>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51" name="Rechthoek 50">
              <a:extLst>
                <a:ext uri="{FF2B5EF4-FFF2-40B4-BE49-F238E27FC236}">
                  <a16:creationId xmlns:a16="http://schemas.microsoft.com/office/drawing/2014/main" id="{8A3B3000-4DFA-C344-95A8-1035013F4D54}"/>
                </a:ext>
              </a:extLst>
            </p:cNvPr>
            <p:cNvSpPr>
              <a:spLocks noGrp="1" noRot="1" noMove="1" noResize="1" noEditPoints="1" noAdjustHandles="1" noChangeArrowheads="1" noChangeShapeType="1"/>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52" name="Rechthoek 51">
              <a:extLst>
                <a:ext uri="{FF2B5EF4-FFF2-40B4-BE49-F238E27FC236}">
                  <a16:creationId xmlns:a16="http://schemas.microsoft.com/office/drawing/2014/main" id="{C565548C-8CC2-6370-6825-17455F71B1BA}"/>
                </a:ext>
              </a:extLst>
            </p:cNvPr>
            <p:cNvSpPr>
              <a:spLocks noGrp="1" noRot="1" noMove="1" noResize="1" noEditPoints="1" noAdjustHandles="1" noChangeArrowheads="1" noChangeShapeType="1"/>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53" name="ICOON_info">
              <a:extLst>
                <a:ext uri="{FF2B5EF4-FFF2-40B4-BE49-F238E27FC236}">
                  <a16:creationId xmlns:a16="http://schemas.microsoft.com/office/drawing/2014/main" id="{557A7B3B-DBA2-5E55-6142-22E54F96FA20}"/>
                </a:ext>
              </a:extLst>
            </p:cNvPr>
            <p:cNvGrpSpPr>
              <a:grpSpLocks noGrp="1" noUngrp="1" noRot="1" noMove="1" noResize="1"/>
            </p:cNvGrpSpPr>
            <p:nvPr userDrawn="1"/>
          </p:nvGrpSpPr>
          <p:grpSpPr>
            <a:xfrm>
              <a:off x="-376736" y="4400186"/>
              <a:ext cx="283685" cy="283685"/>
              <a:chOff x="-510741" y="5913713"/>
              <a:chExt cx="267555" cy="267555"/>
            </a:xfrm>
          </p:grpSpPr>
          <p:sp>
            <p:nvSpPr>
              <p:cNvPr id="101" name="Ovaal 100">
                <a:extLst>
                  <a:ext uri="{FF2B5EF4-FFF2-40B4-BE49-F238E27FC236}">
                    <a16:creationId xmlns:a16="http://schemas.microsoft.com/office/drawing/2014/main" id="{323EC5B7-C4EC-B23D-EDBF-7AB4701DE33D}"/>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2" name="Graphic 163" descr="Informatie">
                <a:extLst>
                  <a:ext uri="{FF2B5EF4-FFF2-40B4-BE49-F238E27FC236}">
                    <a16:creationId xmlns:a16="http://schemas.microsoft.com/office/drawing/2014/main" id="{82B90355-84A9-EB20-CCEF-D1FE0FC3A341}"/>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4" name="VOORBEELD">
              <a:extLst>
                <a:ext uri="{FF2B5EF4-FFF2-40B4-BE49-F238E27FC236}">
                  <a16:creationId xmlns:a16="http://schemas.microsoft.com/office/drawing/2014/main" id="{BE286CD5-04D0-376D-2B32-D8502736005D}"/>
                </a:ext>
              </a:extLst>
            </p:cNvPr>
            <p:cNvGrpSpPr>
              <a:grpSpLocks noGrp="1" noUngrp="1" noRot="1" noMove="1" noResize="1"/>
            </p:cNvGrpSpPr>
            <p:nvPr userDrawn="1"/>
          </p:nvGrpSpPr>
          <p:grpSpPr>
            <a:xfrm>
              <a:off x="-3605171" y="458674"/>
              <a:ext cx="3234311" cy="558875"/>
              <a:chOff x="-3605171" y="458674"/>
              <a:chExt cx="3234311" cy="558875"/>
            </a:xfrm>
          </p:grpSpPr>
          <p:sp>
            <p:nvSpPr>
              <p:cNvPr id="61" name="Rechthoek 60">
                <a:extLst>
                  <a:ext uri="{FF2B5EF4-FFF2-40B4-BE49-F238E27FC236}">
                    <a16:creationId xmlns:a16="http://schemas.microsoft.com/office/drawing/2014/main" id="{3E0FCAD0-34C6-1FEF-B610-EE19DD02D262}"/>
                  </a:ext>
                </a:extLst>
              </p:cNvPr>
              <p:cNvSpPr>
                <a:spLocks noGrp="1" noRot="1" noMove="1" noResize="1" noEditPoints="1" noAdjustHandles="1" noChangeArrowheads="1" noChangeShapeType="1"/>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62" name="Rechthoek 61">
                <a:extLst>
                  <a:ext uri="{FF2B5EF4-FFF2-40B4-BE49-F238E27FC236}">
                    <a16:creationId xmlns:a16="http://schemas.microsoft.com/office/drawing/2014/main" id="{88D92B02-F443-0874-34A4-88425AACFDC9}"/>
                  </a:ext>
                </a:extLst>
              </p:cNvPr>
              <p:cNvSpPr>
                <a:spLocks noGrp="1" noRot="1" noMove="1" noResize="1" noEditPoints="1" noAdjustHandles="1" noChangeArrowheads="1" noChangeShapeType="1"/>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30F0C89B-7E57-FA77-FA5F-C01FB8770E3C}"/>
                  </a:ext>
                </a:extLst>
              </p:cNvPr>
              <p:cNvGrpSpPr>
                <a:grpSpLocks noGrp="1" noUngrp="1" noRot="1" noMove="1" noResize="1"/>
              </p:cNvGrpSpPr>
              <p:nvPr userDrawn="1"/>
            </p:nvGrpSpPr>
            <p:grpSpPr>
              <a:xfrm>
                <a:off x="-3386247" y="830871"/>
                <a:ext cx="139423" cy="109566"/>
                <a:chOff x="-2866744" y="827071"/>
                <a:chExt cx="168701" cy="132575"/>
              </a:xfrm>
            </p:grpSpPr>
            <p:grpSp>
              <p:nvGrpSpPr>
                <p:cNvPr id="94" name="Groep 93">
                  <a:extLst>
                    <a:ext uri="{FF2B5EF4-FFF2-40B4-BE49-F238E27FC236}">
                      <a16:creationId xmlns:a16="http://schemas.microsoft.com/office/drawing/2014/main" id="{CBF311C1-7FA5-D559-43AE-B45764590C7D}"/>
                    </a:ext>
                  </a:extLst>
                </p:cNvPr>
                <p:cNvGrpSpPr>
                  <a:grpSpLocks noGrp="1" noUngrp="1" noRot="1" noMove="1" noResize="1"/>
                </p:cNvGrpSpPr>
                <p:nvPr userDrawn="1"/>
              </p:nvGrpSpPr>
              <p:grpSpPr>
                <a:xfrm>
                  <a:off x="-2866744" y="827071"/>
                  <a:ext cx="168701" cy="132575"/>
                  <a:chOff x="-2866744" y="827071"/>
                  <a:chExt cx="168701" cy="132575"/>
                </a:xfrm>
              </p:grpSpPr>
              <p:cxnSp>
                <p:nvCxnSpPr>
                  <p:cNvPr id="96" name="Rechte verbindingslijn 95">
                    <a:extLst>
                      <a:ext uri="{FF2B5EF4-FFF2-40B4-BE49-F238E27FC236}">
                        <a16:creationId xmlns:a16="http://schemas.microsoft.com/office/drawing/2014/main" id="{2A558446-EBDA-BF25-5E2E-D650E87E79CF}"/>
                      </a:ext>
                    </a:extLst>
                  </p:cNvPr>
                  <p:cNvCxnSpPr>
                    <a:cxnSpLocks noGrp="1" noRot="1" noMove="1" noResize="1" noEditPoints="1" noAdjustHandles="1" noChangeArrowheads="1" noChangeShapeType="1"/>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E0C63751-37E1-94BC-2A03-047DF6100A49}"/>
                      </a:ext>
                    </a:extLst>
                  </p:cNvPr>
                  <p:cNvCxnSpPr>
                    <a:cxnSpLocks noGrp="1" noRot="1" noMove="1" noResize="1" noEditPoints="1" noAdjustHandles="1" noChangeArrowheads="1" noChangeShapeType="1"/>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24BE643B-CB16-A82B-CF50-84F9D2327D4D}"/>
                      </a:ext>
                    </a:extLst>
                  </p:cNvPr>
                  <p:cNvCxnSpPr>
                    <a:cxnSpLocks noGrp="1" noRot="1" noMove="1" noResize="1" noEditPoints="1" noAdjustHandles="1" noChangeArrowheads="1" noChangeShapeType="1"/>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4C5F3CA2-9F59-D147-13E7-1E348135390D}"/>
                      </a:ext>
                    </a:extLst>
                  </p:cNvPr>
                  <p:cNvCxnSpPr>
                    <a:cxnSpLocks noGrp="1" noRot="1" noMove="1" noResize="1" noEditPoints="1" noAdjustHandles="1" noChangeArrowheads="1" noChangeShapeType="1"/>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0" name="Rechte verbindingslijn 99">
                    <a:extLst>
                      <a:ext uri="{FF2B5EF4-FFF2-40B4-BE49-F238E27FC236}">
                        <a16:creationId xmlns:a16="http://schemas.microsoft.com/office/drawing/2014/main" id="{6E6454B3-BDBD-70C1-1ABD-076D503926CD}"/>
                      </a:ext>
                    </a:extLst>
                  </p:cNvPr>
                  <p:cNvCxnSpPr>
                    <a:cxnSpLocks noGrp="1" noRot="1" noMove="1" noResize="1" noEditPoints="1" noAdjustHandles="1" noChangeArrowheads="1" noChangeShapeType="1"/>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95" name="Pijl: rechts 94">
                  <a:extLst>
                    <a:ext uri="{FF2B5EF4-FFF2-40B4-BE49-F238E27FC236}">
                      <a16:creationId xmlns:a16="http://schemas.microsoft.com/office/drawing/2014/main" id="{0DE6F162-95F8-54B6-53A5-03808AF75188}"/>
                    </a:ext>
                  </a:extLst>
                </p:cNvPr>
                <p:cNvSpPr>
                  <a:spLocks noGrp="1" noRot="1" noMove="1" noResize="1" noEditPoints="1" noAdjustHandles="1" noChangeArrowheads="1" noChangeShapeType="1"/>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F9CC5B63-2898-C7ED-1972-D1D8E884ED2D}"/>
                  </a:ext>
                </a:extLst>
              </p:cNvPr>
              <p:cNvGrpSpPr>
                <a:grpSpLocks noGrp="1" noUngrp="1" noRot="1" noMove="1" noResize="1"/>
              </p:cNvGrpSpPr>
              <p:nvPr userDrawn="1"/>
            </p:nvGrpSpPr>
            <p:grpSpPr>
              <a:xfrm>
                <a:off x="-3605171" y="830871"/>
                <a:ext cx="139423" cy="109566"/>
                <a:chOff x="-2866744" y="518074"/>
                <a:chExt cx="168701" cy="132575"/>
              </a:xfrm>
            </p:grpSpPr>
            <p:grpSp>
              <p:nvGrpSpPr>
                <p:cNvPr id="87" name="Groep 86">
                  <a:extLst>
                    <a:ext uri="{FF2B5EF4-FFF2-40B4-BE49-F238E27FC236}">
                      <a16:creationId xmlns:a16="http://schemas.microsoft.com/office/drawing/2014/main" id="{17EC85FE-BEEA-31D2-7487-8C32EE804A26}"/>
                    </a:ext>
                  </a:extLst>
                </p:cNvPr>
                <p:cNvGrpSpPr>
                  <a:grpSpLocks noGrp="1" noUngrp="1" noRot="1" noMove="1" noResize="1"/>
                </p:cNvGrpSpPr>
                <p:nvPr userDrawn="1"/>
              </p:nvGrpSpPr>
              <p:grpSpPr>
                <a:xfrm>
                  <a:off x="-2866744" y="518074"/>
                  <a:ext cx="168701" cy="132575"/>
                  <a:chOff x="-2866744" y="518074"/>
                  <a:chExt cx="168701" cy="132575"/>
                </a:xfrm>
              </p:grpSpPr>
              <p:cxnSp>
                <p:nvCxnSpPr>
                  <p:cNvPr id="89" name="Rechte verbindingslijn 88">
                    <a:extLst>
                      <a:ext uri="{FF2B5EF4-FFF2-40B4-BE49-F238E27FC236}">
                        <a16:creationId xmlns:a16="http://schemas.microsoft.com/office/drawing/2014/main" id="{B38E15B5-5106-1CFA-6F98-26B11F10578F}"/>
                      </a:ext>
                    </a:extLst>
                  </p:cNvPr>
                  <p:cNvCxnSpPr>
                    <a:cxnSpLocks noGrp="1" noRot="1" noMove="1" noResize="1" noEditPoints="1" noAdjustHandles="1" noChangeArrowheads="1" noChangeShapeType="1"/>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0" name="Rechte verbindingslijn 89">
                    <a:extLst>
                      <a:ext uri="{FF2B5EF4-FFF2-40B4-BE49-F238E27FC236}">
                        <a16:creationId xmlns:a16="http://schemas.microsoft.com/office/drawing/2014/main" id="{A9605546-802C-391C-D2F1-4D9336258928}"/>
                      </a:ext>
                    </a:extLst>
                  </p:cNvPr>
                  <p:cNvCxnSpPr>
                    <a:cxnSpLocks noGrp="1" noRot="1" noMove="1" noResize="1" noEditPoints="1" noAdjustHandles="1" noChangeArrowheads="1" noChangeShapeType="1"/>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1" name="Rechte verbindingslijn 90">
                    <a:extLst>
                      <a:ext uri="{FF2B5EF4-FFF2-40B4-BE49-F238E27FC236}">
                        <a16:creationId xmlns:a16="http://schemas.microsoft.com/office/drawing/2014/main" id="{40FF98B7-489A-DBD2-5BA6-BB222330D66E}"/>
                      </a:ext>
                    </a:extLst>
                  </p:cNvPr>
                  <p:cNvCxnSpPr>
                    <a:cxnSpLocks noGrp="1" noRot="1" noMove="1" noResize="1" noEditPoints="1" noAdjustHandles="1" noChangeArrowheads="1" noChangeShapeType="1"/>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2" name="Rechte verbindingslijn 91">
                    <a:extLst>
                      <a:ext uri="{FF2B5EF4-FFF2-40B4-BE49-F238E27FC236}">
                        <a16:creationId xmlns:a16="http://schemas.microsoft.com/office/drawing/2014/main" id="{AA73E5A2-BF1E-B74A-2789-3D5D4ADB8678}"/>
                      </a:ext>
                    </a:extLst>
                  </p:cNvPr>
                  <p:cNvCxnSpPr>
                    <a:cxnSpLocks noGrp="1" noRot="1" noMove="1" noResize="1" noEditPoints="1" noAdjustHandles="1" noChangeArrowheads="1" noChangeShapeType="1"/>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3" name="Rechte verbindingslijn 92">
                    <a:extLst>
                      <a:ext uri="{FF2B5EF4-FFF2-40B4-BE49-F238E27FC236}">
                        <a16:creationId xmlns:a16="http://schemas.microsoft.com/office/drawing/2014/main" id="{0B2BBED0-0450-B8EE-C4FB-5144EF5D7D1C}"/>
                      </a:ext>
                    </a:extLst>
                  </p:cNvPr>
                  <p:cNvCxnSpPr>
                    <a:cxnSpLocks noGrp="1" noRot="1" noMove="1" noResize="1" noEditPoints="1" noAdjustHandles="1" noChangeArrowheads="1" noChangeShapeType="1"/>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8" name="Pijl: rechts 87">
                  <a:extLst>
                    <a:ext uri="{FF2B5EF4-FFF2-40B4-BE49-F238E27FC236}">
                      <a16:creationId xmlns:a16="http://schemas.microsoft.com/office/drawing/2014/main" id="{27C999B6-CE8C-8615-2ED2-CD559DD20305}"/>
                    </a:ext>
                  </a:extLst>
                </p:cNvPr>
                <p:cNvSpPr>
                  <a:spLocks noGrp="1" noRot="1" noMove="1" noResize="1" noEditPoints="1" noAdjustHandles="1" noChangeArrowheads="1" noChangeShapeType="1"/>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65" name="Rechte verbindingslijn 64">
                <a:extLst>
                  <a:ext uri="{FF2B5EF4-FFF2-40B4-BE49-F238E27FC236}">
                    <a16:creationId xmlns:a16="http://schemas.microsoft.com/office/drawing/2014/main" id="{D9E6B18B-A984-850D-4E53-9B5A8A318E96}"/>
                  </a:ext>
                </a:extLst>
              </p:cNvPr>
              <p:cNvCxnSpPr>
                <a:cxnSpLocks noGrp="1" noRot="1" noMove="1" noResize="1" noEditPoints="1" noAdjustHandles="1" noChangeArrowheads="1" noChangeShapeType="1"/>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66" name="Rechte verbindingslijn 65">
                <a:extLst>
                  <a:ext uri="{FF2B5EF4-FFF2-40B4-BE49-F238E27FC236}">
                    <a16:creationId xmlns:a16="http://schemas.microsoft.com/office/drawing/2014/main" id="{1F40046D-731E-BB8F-82D9-6D9D7CEA98F2}"/>
                  </a:ext>
                </a:extLst>
              </p:cNvPr>
              <p:cNvCxnSpPr>
                <a:cxnSpLocks noGrp="1" noRot="1" noMove="1" noResize="1" noEditPoints="1" noAdjustHandles="1" noChangeArrowheads="1" noChangeShapeType="1"/>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7" name="Rechthoek 66">
                <a:extLst>
                  <a:ext uri="{FF2B5EF4-FFF2-40B4-BE49-F238E27FC236}">
                    <a16:creationId xmlns:a16="http://schemas.microsoft.com/office/drawing/2014/main" id="{98DF8680-E16B-D241-E46A-CDE1535FFB20}"/>
                  </a:ext>
                </a:extLst>
              </p:cNvPr>
              <p:cNvSpPr>
                <a:spLocks noGrp="1" noRot="1" noMove="1" noResize="1" noEditPoints="1" noAdjustHandles="1" noChangeArrowheads="1" noChangeShapeType="1"/>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68" name="Rechthoek 67">
                <a:extLst>
                  <a:ext uri="{FF2B5EF4-FFF2-40B4-BE49-F238E27FC236}">
                    <a16:creationId xmlns:a16="http://schemas.microsoft.com/office/drawing/2014/main" id="{068A1E19-01A6-840E-4DF6-4A32DE8006B3}"/>
                  </a:ext>
                </a:extLst>
              </p:cNvPr>
              <p:cNvSpPr>
                <a:spLocks noGrp="1" noRot="1" noMove="1" noResize="1" noEditPoints="1" noAdjustHandles="1" noChangeArrowheads="1" noChangeShapeType="1"/>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69" name="Groep 68">
                <a:extLst>
                  <a:ext uri="{FF2B5EF4-FFF2-40B4-BE49-F238E27FC236}">
                    <a16:creationId xmlns:a16="http://schemas.microsoft.com/office/drawing/2014/main" id="{CB412D2F-E666-A02D-9873-5331732F2A3E}"/>
                  </a:ext>
                </a:extLst>
              </p:cNvPr>
              <p:cNvGrpSpPr>
                <a:grpSpLocks noGrp="1" noUngrp="1" noRot="1" noMove="1" noResize="1"/>
              </p:cNvGrpSpPr>
              <p:nvPr userDrawn="1"/>
            </p:nvGrpSpPr>
            <p:grpSpPr>
              <a:xfrm>
                <a:off x="-2916763" y="769168"/>
                <a:ext cx="268738" cy="248381"/>
                <a:chOff x="-2916763" y="769168"/>
                <a:chExt cx="268738" cy="248381"/>
              </a:xfrm>
            </p:grpSpPr>
            <p:sp>
              <p:nvSpPr>
                <p:cNvPr id="79" name="Rechthoek 78">
                  <a:extLst>
                    <a:ext uri="{FF2B5EF4-FFF2-40B4-BE49-F238E27FC236}">
                      <a16:creationId xmlns:a16="http://schemas.microsoft.com/office/drawing/2014/main" id="{F03E9A8B-190F-E948-1B07-FA0BCD8265BB}"/>
                    </a:ext>
                  </a:extLst>
                </p:cNvPr>
                <p:cNvSpPr>
                  <a:spLocks noGrp="1" noRot="1" noMove="1" noResize="1" noEditPoints="1" noAdjustHandles="1" noChangeArrowheads="1" noChangeShapeType="1"/>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80" name="Groep 79">
                  <a:extLst>
                    <a:ext uri="{FF2B5EF4-FFF2-40B4-BE49-F238E27FC236}">
                      <a16:creationId xmlns:a16="http://schemas.microsoft.com/office/drawing/2014/main" id="{36DA328B-E3CF-6869-30CA-C0FB7B1C146B}"/>
                    </a:ext>
                  </a:extLst>
                </p:cNvPr>
                <p:cNvGrpSpPr>
                  <a:grpSpLocks noGrp="1" noUngrp="1" noRot="1" noMove="1" noResize="1"/>
                </p:cNvGrpSpPr>
                <p:nvPr userDrawn="1"/>
              </p:nvGrpSpPr>
              <p:grpSpPr>
                <a:xfrm>
                  <a:off x="-2866744" y="827071"/>
                  <a:ext cx="168701" cy="132575"/>
                  <a:chOff x="-2866744" y="827071"/>
                  <a:chExt cx="168701" cy="132575"/>
                </a:xfrm>
              </p:grpSpPr>
              <p:cxnSp>
                <p:nvCxnSpPr>
                  <p:cNvPr id="82" name="Rechte verbindingslijn 81">
                    <a:extLst>
                      <a:ext uri="{FF2B5EF4-FFF2-40B4-BE49-F238E27FC236}">
                        <a16:creationId xmlns:a16="http://schemas.microsoft.com/office/drawing/2014/main" id="{2D02D860-C99D-836F-E433-CC4BDB7C7E4E}"/>
                      </a:ext>
                    </a:extLst>
                  </p:cNvPr>
                  <p:cNvCxnSpPr>
                    <a:cxnSpLocks noGrp="1" noRot="1" noMove="1" noResize="1" noEditPoints="1" noAdjustHandles="1" noChangeArrowheads="1" noChangeShapeType="1"/>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4B09FD61-E14B-29FD-0F47-CEAB9D563778}"/>
                      </a:ext>
                    </a:extLst>
                  </p:cNvPr>
                  <p:cNvCxnSpPr>
                    <a:cxnSpLocks noGrp="1" noRot="1" noMove="1" noResize="1" noEditPoints="1" noAdjustHandles="1" noChangeArrowheads="1" noChangeShapeType="1"/>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172C5DD0-FC14-D24A-EAC1-D6E767665DAA}"/>
                      </a:ext>
                    </a:extLst>
                  </p:cNvPr>
                  <p:cNvCxnSpPr>
                    <a:cxnSpLocks noGrp="1" noRot="1" noMove="1" noResize="1" noEditPoints="1" noAdjustHandles="1" noChangeArrowheads="1" noChangeShapeType="1"/>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897E251E-F730-F0C7-6F1B-6294BF6DE494}"/>
                      </a:ext>
                    </a:extLst>
                  </p:cNvPr>
                  <p:cNvCxnSpPr>
                    <a:cxnSpLocks noGrp="1" noRot="1" noMove="1" noResize="1" noEditPoints="1" noAdjustHandles="1" noChangeArrowheads="1" noChangeShapeType="1"/>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7A3AD367-EB2A-6535-84CF-5D7F59AF3203}"/>
                      </a:ext>
                    </a:extLst>
                  </p:cNvPr>
                  <p:cNvCxnSpPr>
                    <a:cxnSpLocks noGrp="1" noRot="1" noMove="1" noResize="1" noEditPoints="1" noAdjustHandles="1" noChangeArrowheads="1" noChangeShapeType="1"/>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1" name="Pijl: rechts 80">
                  <a:extLst>
                    <a:ext uri="{FF2B5EF4-FFF2-40B4-BE49-F238E27FC236}">
                      <a16:creationId xmlns:a16="http://schemas.microsoft.com/office/drawing/2014/main" id="{01D7E0DC-D0FD-9BB3-438C-092BAAC671E7}"/>
                    </a:ext>
                  </a:extLst>
                </p:cNvPr>
                <p:cNvSpPr>
                  <a:spLocks noGrp="1" noRot="1" noMove="1" noResize="1" noEditPoints="1" noAdjustHandles="1" noChangeArrowheads="1" noChangeShapeType="1"/>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0" name="Groep 69">
                <a:extLst>
                  <a:ext uri="{FF2B5EF4-FFF2-40B4-BE49-F238E27FC236}">
                    <a16:creationId xmlns:a16="http://schemas.microsoft.com/office/drawing/2014/main" id="{7169DACD-14B7-C3D1-82E5-B69117536EA4}"/>
                  </a:ext>
                </a:extLst>
              </p:cNvPr>
              <p:cNvGrpSpPr>
                <a:grpSpLocks noGrp="1" noUngrp="1" noRot="1" noMove="1" noResize="1"/>
              </p:cNvGrpSpPr>
              <p:nvPr userDrawn="1"/>
            </p:nvGrpSpPr>
            <p:grpSpPr>
              <a:xfrm>
                <a:off x="-2916763" y="460171"/>
                <a:ext cx="268738" cy="248381"/>
                <a:chOff x="-2916763" y="460171"/>
                <a:chExt cx="268738" cy="248381"/>
              </a:xfrm>
            </p:grpSpPr>
            <p:sp>
              <p:nvSpPr>
                <p:cNvPr id="71" name="Rechthoek 70">
                  <a:extLst>
                    <a:ext uri="{FF2B5EF4-FFF2-40B4-BE49-F238E27FC236}">
                      <a16:creationId xmlns:a16="http://schemas.microsoft.com/office/drawing/2014/main" id="{45587D99-1DA3-4263-E5B0-2F8CB5EF0318}"/>
                    </a:ext>
                  </a:extLst>
                </p:cNvPr>
                <p:cNvSpPr>
                  <a:spLocks noGrp="1" noRot="1" noMove="1" noResize="1" noEditPoints="1" noAdjustHandles="1" noChangeArrowheads="1" noChangeShapeType="1"/>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72" name="Groep 71">
                  <a:extLst>
                    <a:ext uri="{FF2B5EF4-FFF2-40B4-BE49-F238E27FC236}">
                      <a16:creationId xmlns:a16="http://schemas.microsoft.com/office/drawing/2014/main" id="{A4C6B692-DBE9-1A7B-9B88-8165A41DDD54}"/>
                    </a:ext>
                  </a:extLst>
                </p:cNvPr>
                <p:cNvGrpSpPr>
                  <a:grpSpLocks noGrp="1" noUngrp="1" noRot="1" noMove="1" noResize="1"/>
                </p:cNvGrpSpPr>
                <p:nvPr userDrawn="1"/>
              </p:nvGrpSpPr>
              <p:grpSpPr>
                <a:xfrm>
                  <a:off x="-2866744" y="518074"/>
                  <a:ext cx="168701" cy="132575"/>
                  <a:chOff x="-2866744" y="518074"/>
                  <a:chExt cx="168701" cy="132575"/>
                </a:xfrm>
              </p:grpSpPr>
              <p:cxnSp>
                <p:nvCxnSpPr>
                  <p:cNvPr id="74" name="Rechte verbindingslijn 73">
                    <a:extLst>
                      <a:ext uri="{FF2B5EF4-FFF2-40B4-BE49-F238E27FC236}">
                        <a16:creationId xmlns:a16="http://schemas.microsoft.com/office/drawing/2014/main" id="{5DD12564-CDBF-FC03-7B83-3940076228DA}"/>
                      </a:ext>
                    </a:extLst>
                  </p:cNvPr>
                  <p:cNvCxnSpPr>
                    <a:cxnSpLocks noGrp="1" noRot="1" noMove="1" noResize="1" noEditPoints="1" noAdjustHandles="1" noChangeArrowheads="1" noChangeShapeType="1"/>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6134855E-5455-EC96-CEC0-02861BCBEC6E}"/>
                      </a:ext>
                    </a:extLst>
                  </p:cNvPr>
                  <p:cNvCxnSpPr>
                    <a:cxnSpLocks noGrp="1" noRot="1" noMove="1" noResize="1" noEditPoints="1" noAdjustHandles="1" noChangeArrowheads="1" noChangeShapeType="1"/>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748F330B-B57B-8368-F694-07FFF5147F59}"/>
                      </a:ext>
                    </a:extLst>
                  </p:cNvPr>
                  <p:cNvCxnSpPr>
                    <a:cxnSpLocks noGrp="1" noRot="1" noMove="1" noResize="1" noEditPoints="1" noAdjustHandles="1" noChangeArrowheads="1" noChangeShapeType="1"/>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0C16C224-5B49-AD0B-F5C0-2533310D056D}"/>
                      </a:ext>
                    </a:extLst>
                  </p:cNvPr>
                  <p:cNvCxnSpPr>
                    <a:cxnSpLocks noGrp="1" noRot="1" noMove="1" noResize="1" noEditPoints="1" noAdjustHandles="1" noChangeArrowheads="1" noChangeShapeType="1"/>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9C1530B-0793-4F7C-B64F-B6126A2562CD}"/>
                      </a:ext>
                    </a:extLst>
                  </p:cNvPr>
                  <p:cNvCxnSpPr>
                    <a:cxnSpLocks noGrp="1" noRot="1" noMove="1" noResize="1" noEditPoints="1" noAdjustHandles="1" noChangeArrowheads="1" noChangeShapeType="1"/>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3" name="Pijl: rechts 72">
                  <a:extLst>
                    <a:ext uri="{FF2B5EF4-FFF2-40B4-BE49-F238E27FC236}">
                      <a16:creationId xmlns:a16="http://schemas.microsoft.com/office/drawing/2014/main" id="{85EA93EE-82F1-BD61-ED98-5E63034B09DA}"/>
                    </a:ext>
                  </a:extLst>
                </p:cNvPr>
                <p:cNvSpPr>
                  <a:spLocks noGrp="1" noRot="1" noMove="1" noResize="1" noEditPoints="1" noAdjustHandles="1" noChangeArrowheads="1" noChangeShapeType="1"/>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55" name="Groep 54">
              <a:extLst>
                <a:ext uri="{FF2B5EF4-FFF2-40B4-BE49-F238E27FC236}">
                  <a16:creationId xmlns:a16="http://schemas.microsoft.com/office/drawing/2014/main" id="{FC943163-BF03-D247-AC97-CC7E85DAC329}"/>
                </a:ext>
              </a:extLst>
            </p:cNvPr>
            <p:cNvGrpSpPr>
              <a:grpSpLocks noGrp="1" noUngrp="1" noRot="1" noMove="1" noResize="1"/>
            </p:cNvGrpSpPr>
            <p:nvPr userDrawn="1"/>
          </p:nvGrpSpPr>
          <p:grpSpPr>
            <a:xfrm>
              <a:off x="-938434" y="4663037"/>
              <a:ext cx="627798" cy="576693"/>
              <a:chOff x="-1753862" y="6112775"/>
              <a:chExt cx="759635" cy="697798"/>
            </a:xfrm>
          </p:grpSpPr>
          <p:grpSp>
            <p:nvGrpSpPr>
              <p:cNvPr id="56" name="Inspireren">
                <a:extLst>
                  <a:ext uri="{FF2B5EF4-FFF2-40B4-BE49-F238E27FC236}">
                    <a16:creationId xmlns:a16="http://schemas.microsoft.com/office/drawing/2014/main" id="{E97A0123-14FE-0FC8-C2C4-59171378ABA0}"/>
                  </a:ext>
                </a:extLst>
              </p:cNvPr>
              <p:cNvGrpSpPr>
                <a:grpSpLocks noGrp="1" noUngrp="1" noRot="1" noChangeAspect="1" noMove="1" noResize="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58" name="Freeform 12">
                  <a:extLst>
                    <a:ext uri="{FF2B5EF4-FFF2-40B4-BE49-F238E27FC236}">
                      <a16:creationId xmlns:a16="http://schemas.microsoft.com/office/drawing/2014/main" id="{4775B162-F43A-74F2-E851-7807761466E1}"/>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9" name="Freeform 13">
                  <a:extLst>
                    <a:ext uri="{FF2B5EF4-FFF2-40B4-BE49-F238E27FC236}">
                      <a16:creationId xmlns:a16="http://schemas.microsoft.com/office/drawing/2014/main" id="{7DF91ED1-FE65-6CCA-974B-123A7DD468F3}"/>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0" name="Freeform 14">
                  <a:extLst>
                    <a:ext uri="{FF2B5EF4-FFF2-40B4-BE49-F238E27FC236}">
                      <a16:creationId xmlns:a16="http://schemas.microsoft.com/office/drawing/2014/main" id="{3F7B5051-634E-3908-E1DC-034AF7F8B641}"/>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7" name="Tekstvak 56">
                <a:extLst>
                  <a:ext uri="{FF2B5EF4-FFF2-40B4-BE49-F238E27FC236}">
                    <a16:creationId xmlns:a16="http://schemas.microsoft.com/office/drawing/2014/main" id="{642660E3-B2CD-F58B-E62E-336084DF3DB3}"/>
                  </a:ext>
                </a:extLst>
              </p:cNvPr>
              <p:cNvSpPr txBox="1">
                <a:spLocks noGrp="1" noRot="1" noMove="1" noResize="1" noEditPoints="1" noAdjustHandles="1" noChangeArrowheads="1" noChangeShapeType="1"/>
              </p:cNvSpPr>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157476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096EFF77-EA70-C595-405A-F100F2F2AC41}"/>
              </a:ext>
            </a:extLst>
          </p:cNvPr>
          <p:cNvSpPr>
            <a:spLocks noGrp="1"/>
          </p:cNvSpPr>
          <p:nvPr>
            <p:ph type="title"/>
          </p:nvPr>
        </p:nvSpPr>
        <p:spPr>
          <a:xfrm>
            <a:off x="718666" y="722455"/>
            <a:ext cx="3937333" cy="322156"/>
          </a:xfrm>
        </p:spPr>
        <p:txBody>
          <a:bodyPr/>
          <a:lstStyle/>
          <a:p>
            <a:r>
              <a:rPr lang="en-GB" dirty="0"/>
              <a:t>Text + graph</a:t>
            </a:r>
          </a:p>
        </p:txBody>
      </p:sp>
      <p:sp>
        <p:nvSpPr>
          <p:cNvPr id="4" name="Tijdelijke aanduiding voor datum 3">
            <a:extLst>
              <a:ext uri="{FF2B5EF4-FFF2-40B4-BE49-F238E27FC236}">
                <a16:creationId xmlns:a16="http://schemas.microsoft.com/office/drawing/2014/main" id="{F5B60BD7-160B-9739-C47F-18A7DC5A6B6F}"/>
              </a:ext>
            </a:extLst>
          </p:cNvPr>
          <p:cNvSpPr>
            <a:spLocks noGrp="1"/>
          </p:cNvSpPr>
          <p:nvPr>
            <p:ph type="dt" sz="half" idx="14"/>
          </p:nvPr>
        </p:nvSpPr>
        <p:spPr>
          <a:xfrm>
            <a:off x="10146569" y="6405669"/>
            <a:ext cx="766235" cy="184666"/>
          </a:xfrm>
        </p:spPr>
        <p:txBody>
          <a:bodyPr/>
          <a:lstStyle/>
          <a:p>
            <a:fld id="{94F59E25-865F-40EF-B7E1-FB0CC28C4EB2}"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D14229B0-C892-32B0-36DD-7080AFFC96DF}"/>
              </a:ext>
            </a:extLst>
          </p:cNvPr>
          <p:cNvSpPr>
            <a:spLocks noGrp="1"/>
          </p:cNvSpPr>
          <p:nvPr>
            <p:ph type="sldNum" sz="quarter" idx="16"/>
          </p:nvPr>
        </p:nvSpPr>
        <p:spPr>
          <a:xfrm>
            <a:off x="11178464" y="6405669"/>
            <a:ext cx="291298" cy="184666"/>
          </a:xfrm>
        </p:spPr>
        <p:txBody>
          <a:bodyPr/>
          <a:lstStyle/>
          <a:p>
            <a:fld id="{9E843DB9-9987-4157-AB9C-CEA8D7D910BB}" type="slidenum">
              <a:rPr lang="en-GB" smtClean="0"/>
              <a:pPr/>
              <a:t>60</a:t>
            </a:fld>
            <a:endParaRPr lang="en-GB" dirty="0"/>
          </a:p>
        </p:txBody>
      </p:sp>
      <p:sp>
        <p:nvSpPr>
          <p:cNvPr id="12" name="Tijdelijke aanduiding voor verticale tekst 11">
            <a:extLst>
              <a:ext uri="{FF2B5EF4-FFF2-40B4-BE49-F238E27FC236}">
                <a16:creationId xmlns:a16="http://schemas.microsoft.com/office/drawing/2014/main" id="{D72670CB-A476-2F97-A1CE-EB888855C5CE}"/>
              </a:ext>
            </a:extLst>
          </p:cNvPr>
          <p:cNvSpPr>
            <a:spLocks noGrp="1"/>
          </p:cNvSpPr>
          <p:nvPr>
            <p:ph type="body" orient="vert" idx="1"/>
          </p:nvPr>
        </p:nvSpPr>
        <p:spPr>
          <a:xfrm>
            <a:off x="718666" y="1569104"/>
            <a:ext cx="3937333" cy="4431646"/>
          </a:xfrm>
        </p:spPr>
        <p:txBody>
          <a:bodyPr/>
          <a:lstStyle/>
          <a:p>
            <a:pPr lvl="2"/>
            <a:r>
              <a:rPr lang="en-GB" dirty="0"/>
              <a:t>Lorem ipsum dolor sit amet</a:t>
            </a:r>
            <a:br>
              <a:rPr lang="en-GB" dirty="0"/>
            </a:br>
            <a:r>
              <a:rPr lang="en-GB" dirty="0"/>
              <a:t>ut labore et dolore magna aliqua.</a:t>
            </a:r>
          </a:p>
          <a:p>
            <a:pPr lvl="4"/>
            <a:br>
              <a:rPr lang="en-GB" dirty="0"/>
            </a:br>
            <a:r>
              <a:rPr lang="en-GB" dirty="0"/>
              <a:t>Laboris nisi ut aliquip ex </a:t>
            </a:r>
          </a:p>
          <a:p>
            <a:r>
              <a:rPr lang="en-GB" dirty="0"/>
              <a:t>Duis aute irure dolor in</a:t>
            </a:r>
          </a:p>
          <a:p>
            <a:r>
              <a:rPr lang="en-GB" dirty="0"/>
              <a:t>Excepteur sint occaecat </a:t>
            </a:r>
            <a:br>
              <a:rPr lang="en-GB" dirty="0"/>
            </a:br>
            <a:endParaRPr lang="en-GB" dirty="0"/>
          </a:p>
          <a:p>
            <a:pPr lvl="4"/>
            <a:r>
              <a:rPr lang="en-GB" dirty="0"/>
              <a:t>Doloremque laudantium</a:t>
            </a:r>
          </a:p>
          <a:p>
            <a:pPr lvl="6"/>
            <a:r>
              <a:rPr lang="en-GB" dirty="0"/>
              <a:t>Eaque ipsa quae ab illo</a:t>
            </a:r>
          </a:p>
          <a:p>
            <a:pPr lvl="6"/>
            <a:r>
              <a:rPr lang="en-GB" dirty="0"/>
              <a:t>Nemo enim ipsam voluptatem</a:t>
            </a:r>
          </a:p>
        </p:txBody>
      </p:sp>
      <p:graphicFrame>
        <p:nvGraphicFramePr>
          <p:cNvPr id="6" name="Tijdelijke aanduiding voor tabel 8">
            <a:extLst>
              <a:ext uri="{FF2B5EF4-FFF2-40B4-BE49-F238E27FC236}">
                <a16:creationId xmlns:a16="http://schemas.microsoft.com/office/drawing/2014/main" id="{6881C639-0F27-D587-881B-200F773287F5}"/>
              </a:ext>
            </a:extLst>
          </p:cNvPr>
          <p:cNvGraphicFramePr>
            <a:graphicFrameLocks noGrp="1"/>
          </p:cNvGraphicFramePr>
          <p:nvPr>
            <p:ph type="tbl" sz="quarter" idx="17"/>
            <p:extLst>
              <p:ext uri="{D42A27DB-BD31-4B8C-83A1-F6EECF244321}">
                <p14:modId xmlns:p14="http://schemas.microsoft.com/office/powerpoint/2010/main" val="3826178427"/>
              </p:ext>
            </p:extLst>
          </p:nvPr>
        </p:nvGraphicFramePr>
        <p:xfrm>
          <a:off x="6089650" y="719138"/>
          <a:ext cx="5381624" cy="5281611"/>
        </p:xfrm>
        <a:graphic>
          <a:graphicData uri="http://schemas.openxmlformats.org/drawingml/2006/table">
            <a:tbl>
              <a:tblPr firstRow="1" bandRow="1"/>
              <a:tblGrid>
                <a:gridCol w="1036364">
                  <a:extLst>
                    <a:ext uri="{9D8B030D-6E8A-4147-A177-3AD203B41FA5}">
                      <a16:colId xmlns:a16="http://schemas.microsoft.com/office/drawing/2014/main" val="20000"/>
                    </a:ext>
                  </a:extLst>
                </a:gridCol>
                <a:gridCol w="1448420">
                  <a:extLst>
                    <a:ext uri="{9D8B030D-6E8A-4147-A177-3AD203B41FA5}">
                      <a16:colId xmlns:a16="http://schemas.microsoft.com/office/drawing/2014/main" val="20001"/>
                    </a:ext>
                  </a:extLst>
                </a:gridCol>
                <a:gridCol w="1448420">
                  <a:extLst>
                    <a:ext uri="{9D8B030D-6E8A-4147-A177-3AD203B41FA5}">
                      <a16:colId xmlns:a16="http://schemas.microsoft.com/office/drawing/2014/main" val="20002"/>
                    </a:ext>
                  </a:extLst>
                </a:gridCol>
                <a:gridCol w="1448420">
                  <a:extLst>
                    <a:ext uri="{9D8B030D-6E8A-4147-A177-3AD203B41FA5}">
                      <a16:colId xmlns:a16="http://schemas.microsoft.com/office/drawing/2014/main" val="20003"/>
                    </a:ext>
                  </a:extLst>
                </a:gridCol>
              </a:tblGrid>
              <a:tr h="69461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b="0">
                          <a:solidFill>
                            <a:srgbClr val="000000"/>
                          </a:solidFill>
                        </a:defRPr>
                      </a:pPr>
                      <a:r>
                        <a:rPr lang="nl-NL" sz="2000" b="0" dirty="0">
                          <a:solidFill>
                            <a:schemeClr val="tx2"/>
                          </a:solidFill>
                          <a:latin typeface="+mj-lt"/>
                        </a:rPr>
                        <a:t>Year</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773283">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19</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40%</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55%</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40%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762742">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20</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7%</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7%</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62742">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21</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20%</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26%</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762742">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22</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a:solidFill>
                            <a:schemeClr val="tx2"/>
                          </a:solidFill>
                          <a:latin typeface="+mj-lt"/>
                        </a:rPr>
                        <a:t>69%</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31%</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69%</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62742">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23</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82%</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85%</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82%</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762742">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24</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89%</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a:solidFill>
                            <a:schemeClr val="tx2"/>
                          </a:solidFill>
                          <a:latin typeface="+mj-lt"/>
                        </a:rPr>
                        <a:t>92%</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89%</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533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CF46D0F-754D-B097-76E9-833A6D507EF0}"/>
              </a:ext>
            </a:extLst>
          </p:cNvPr>
          <p:cNvSpPr>
            <a:spLocks noGrp="1"/>
          </p:cNvSpPr>
          <p:nvPr>
            <p:ph type="title"/>
          </p:nvPr>
        </p:nvSpPr>
        <p:spPr>
          <a:xfrm>
            <a:off x="718666" y="722454"/>
            <a:ext cx="10752610" cy="323409"/>
          </a:xfrm>
        </p:spPr>
        <p:txBody>
          <a:bodyPr/>
          <a:lstStyle/>
          <a:p>
            <a:r>
              <a:rPr lang="en-GB" dirty="0"/>
              <a:t>Table</a:t>
            </a:r>
          </a:p>
        </p:txBody>
      </p:sp>
      <p:graphicFrame>
        <p:nvGraphicFramePr>
          <p:cNvPr id="15" name="Tijdelijke aanduiding voor tabel 8">
            <a:extLst>
              <a:ext uri="{FF2B5EF4-FFF2-40B4-BE49-F238E27FC236}">
                <a16:creationId xmlns:a16="http://schemas.microsoft.com/office/drawing/2014/main" id="{489C3086-54F7-D854-62D4-55947F4572C8}"/>
              </a:ext>
            </a:extLst>
          </p:cNvPr>
          <p:cNvGraphicFramePr>
            <a:graphicFrameLocks noGrp="1"/>
          </p:cNvGraphicFramePr>
          <p:nvPr>
            <p:ph type="tbl" sz="quarter" idx="13"/>
            <p:extLst>
              <p:ext uri="{D42A27DB-BD31-4B8C-83A1-F6EECF244321}">
                <p14:modId xmlns:p14="http://schemas.microsoft.com/office/powerpoint/2010/main" val="1197162239"/>
              </p:ext>
            </p:extLst>
          </p:nvPr>
        </p:nvGraphicFramePr>
        <p:xfrm>
          <a:off x="722313" y="1565275"/>
          <a:ext cx="10746000" cy="4450524"/>
        </p:xfrm>
        <a:graphic>
          <a:graphicData uri="http://schemas.openxmlformats.org/drawingml/2006/table">
            <a:tbl>
              <a:tblPr firstRow="1" bandRow="1"/>
              <a:tblGrid>
                <a:gridCol w="1074956">
                  <a:extLst>
                    <a:ext uri="{9D8B030D-6E8A-4147-A177-3AD203B41FA5}">
                      <a16:colId xmlns:a16="http://schemas.microsoft.com/office/drawing/2014/main" val="20000"/>
                    </a:ext>
                  </a:extLst>
                </a:gridCol>
                <a:gridCol w="2417761">
                  <a:extLst>
                    <a:ext uri="{9D8B030D-6E8A-4147-A177-3AD203B41FA5}">
                      <a16:colId xmlns:a16="http://schemas.microsoft.com/office/drawing/2014/main" val="20001"/>
                    </a:ext>
                  </a:extLst>
                </a:gridCol>
                <a:gridCol w="2417761">
                  <a:extLst>
                    <a:ext uri="{9D8B030D-6E8A-4147-A177-3AD203B41FA5}">
                      <a16:colId xmlns:a16="http://schemas.microsoft.com/office/drawing/2014/main" val="20002"/>
                    </a:ext>
                  </a:extLst>
                </a:gridCol>
                <a:gridCol w="2417761">
                  <a:extLst>
                    <a:ext uri="{9D8B030D-6E8A-4147-A177-3AD203B41FA5}">
                      <a16:colId xmlns:a16="http://schemas.microsoft.com/office/drawing/2014/main" val="20003"/>
                    </a:ext>
                  </a:extLst>
                </a:gridCol>
                <a:gridCol w="2417761">
                  <a:extLst>
                    <a:ext uri="{9D8B030D-6E8A-4147-A177-3AD203B41FA5}">
                      <a16:colId xmlns:a16="http://schemas.microsoft.com/office/drawing/2014/main" val="20004"/>
                    </a:ext>
                  </a:extLst>
                </a:gridCol>
              </a:tblGrid>
              <a:tr h="585316">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b="0">
                          <a:solidFill>
                            <a:srgbClr val="000000"/>
                          </a:solidFill>
                        </a:defRPr>
                      </a:pPr>
                      <a:r>
                        <a:rPr lang="nl-NL" sz="2000" b="0" dirty="0">
                          <a:solidFill>
                            <a:schemeClr val="tx2"/>
                          </a:solidFill>
                          <a:latin typeface="+mj-lt"/>
                        </a:rPr>
                        <a:t>Year</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2000" b="0" dirty="0">
                          <a:solidFill>
                            <a:schemeClr val="tx2"/>
                          </a:solidFill>
                          <a:latin typeface="+mj-lt"/>
                        </a:rPr>
                        <a:t>Subject</a:t>
                      </a:r>
                      <a:endParaRPr sz="2000" b="0" dirty="0">
                        <a:solidFill>
                          <a:schemeClr val="tx2"/>
                        </a:solidFill>
                        <a:latin typeface="+mj-lt"/>
                      </a:endParaRP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51603">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19</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40%</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55%</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40%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55%</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642721">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20</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7%</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7%</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a:solidFill>
                            <a:schemeClr val="tx2"/>
                          </a:solidFill>
                          <a:latin typeface="+mj-lt"/>
                        </a:rPr>
                        <a:t>80%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42721">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21</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20%</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26%</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20%</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26%</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642721">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22</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a:solidFill>
                            <a:schemeClr val="tx2"/>
                          </a:solidFill>
                          <a:latin typeface="+mj-lt"/>
                        </a:rPr>
                        <a:t>69%</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31%</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69%</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31%</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42721">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23</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82%</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85%</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82%</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85%</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642721">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sz="2000" b="0" dirty="0">
                          <a:solidFill>
                            <a:schemeClr val="tx2"/>
                          </a:solidFill>
                          <a:latin typeface="+mj-lt"/>
                        </a:rPr>
                        <a:t>20</a:t>
                      </a:r>
                      <a:r>
                        <a:rPr lang="nl-NL" sz="2000" b="0" dirty="0">
                          <a:solidFill>
                            <a:schemeClr val="tx2"/>
                          </a:solidFill>
                          <a:latin typeface="+mj-lt"/>
                        </a:rPr>
                        <a:t>24</a:t>
                      </a:r>
                      <a:endParaRPr sz="2000" b="0" dirty="0">
                        <a:solidFill>
                          <a:schemeClr val="tx2"/>
                        </a:solidFill>
                        <a:latin typeface="+mj-lt"/>
                      </a:endParaRPr>
                    </a:p>
                  </a:txBody>
                  <a:tcPr marL="180000" marR="180000" marT="0" marB="0" anchor="ctr" horzOverflow="overflow">
                    <a:lnL w="12700">
                      <a:miter lim="400000"/>
                    </a:lnL>
                    <a:lnR w="12700" cap="flat" cmpd="sng" algn="ctr">
                      <a:solidFill>
                        <a:schemeClr val="tx2"/>
                      </a:solidFill>
                      <a:prstDash val="solid"/>
                      <a:round/>
                      <a:headEnd type="none" w="med" len="med"/>
                      <a:tailEnd type="none" w="med" len="med"/>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a:solidFill>
                            <a:schemeClr val="tx2"/>
                          </a:solidFill>
                          <a:latin typeface="+mj-lt"/>
                        </a:rPr>
                        <a:t>89%</a:t>
                      </a:r>
                    </a:p>
                  </a:txBody>
                  <a:tcPr marL="180000" marR="180000" marT="0" marB="0" anchor="ctr" horzOverflow="overflow">
                    <a:lnL w="12700" cap="flat" cmpd="sng" algn="ctr">
                      <a:solidFill>
                        <a:schemeClr val="tx2"/>
                      </a:solidFill>
                      <a:prstDash val="solid"/>
                      <a:round/>
                      <a:headEnd type="none" w="med" len="med"/>
                      <a:tailEnd type="none" w="med" len="med"/>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a:solidFill>
                            <a:schemeClr val="tx2"/>
                          </a:solidFill>
                          <a:latin typeface="+mj-lt"/>
                        </a:rPr>
                        <a:t>92%</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89%</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sz="2000" dirty="0">
                          <a:solidFill>
                            <a:schemeClr val="tx2"/>
                          </a:solidFill>
                          <a:latin typeface="+mj-lt"/>
                        </a:rPr>
                        <a:t>92%</a:t>
                      </a:r>
                    </a:p>
                  </a:txBody>
                  <a:tcPr marL="180000" marR="180000" marT="0" marB="0" anchor="ctr" horzOverflow="overflow">
                    <a:lnL w="12700">
                      <a:miter lim="400000"/>
                    </a:lnL>
                    <a:lnR w="12700">
                      <a:miter lim="400000"/>
                    </a:lnR>
                    <a:lnT w="12700">
                      <a:miter lim="400000"/>
                    </a:lnT>
                    <a:lnB w="12700">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4" name="Tijdelijke aanduiding voor datum 3">
            <a:extLst>
              <a:ext uri="{FF2B5EF4-FFF2-40B4-BE49-F238E27FC236}">
                <a16:creationId xmlns:a16="http://schemas.microsoft.com/office/drawing/2014/main" id="{FF603305-D1D7-6BA1-CC18-63C9DE294798}"/>
              </a:ext>
            </a:extLst>
          </p:cNvPr>
          <p:cNvSpPr>
            <a:spLocks noGrp="1"/>
          </p:cNvSpPr>
          <p:nvPr>
            <p:ph type="dt" sz="half" idx="14"/>
          </p:nvPr>
        </p:nvSpPr>
        <p:spPr>
          <a:xfrm>
            <a:off x="10146569" y="6405669"/>
            <a:ext cx="766235" cy="184666"/>
          </a:xfrm>
        </p:spPr>
        <p:txBody>
          <a:bodyPr/>
          <a:lstStyle/>
          <a:p>
            <a:fld id="{AA06A77C-F9C2-4D39-A744-FA49C54BC5C8}" type="datetime1">
              <a:rPr lang="nl-NL" smtClean="0"/>
              <a:t>4-4-2024</a:t>
            </a:fld>
            <a:endParaRPr lang="en-GB" dirty="0"/>
          </a:p>
        </p:txBody>
      </p:sp>
      <p:sp>
        <p:nvSpPr>
          <p:cNvPr id="5" name="Tijdelijke aanduiding voor dianummer 4">
            <a:extLst>
              <a:ext uri="{FF2B5EF4-FFF2-40B4-BE49-F238E27FC236}">
                <a16:creationId xmlns:a16="http://schemas.microsoft.com/office/drawing/2014/main" id="{8ADDCD73-FB9E-02D4-D472-10C1E5CFD6A2}"/>
              </a:ext>
            </a:extLst>
          </p:cNvPr>
          <p:cNvSpPr>
            <a:spLocks noGrp="1"/>
          </p:cNvSpPr>
          <p:nvPr>
            <p:ph type="sldNum" sz="quarter" idx="16"/>
          </p:nvPr>
        </p:nvSpPr>
        <p:spPr>
          <a:xfrm>
            <a:off x="11178464" y="6405669"/>
            <a:ext cx="291298" cy="184666"/>
          </a:xfrm>
        </p:spPr>
        <p:txBody>
          <a:bodyPr/>
          <a:lstStyle/>
          <a:p>
            <a:fld id="{9E843DB9-9987-4157-AB9C-CEA8D7D910BB}" type="slidenum">
              <a:rPr lang="en-GB" smtClean="0"/>
              <a:pPr/>
              <a:t>61</a:t>
            </a:fld>
            <a:endParaRPr lang="en-GB" dirty="0"/>
          </a:p>
        </p:txBody>
      </p:sp>
    </p:spTree>
    <p:extLst>
      <p:ext uri="{BB962C8B-B14F-4D97-AF65-F5344CB8AC3E}">
        <p14:creationId xmlns:p14="http://schemas.microsoft.com/office/powerpoint/2010/main" val="192048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F6B6FCB3-B8CF-792E-0915-126AEEE54664}"/>
              </a:ext>
            </a:extLst>
          </p:cNvPr>
          <p:cNvSpPr>
            <a:spLocks noGrp="1"/>
          </p:cNvSpPr>
          <p:nvPr>
            <p:ph type="title"/>
          </p:nvPr>
        </p:nvSpPr>
        <p:spPr>
          <a:xfrm>
            <a:off x="0" y="-429019"/>
            <a:ext cx="624210" cy="276999"/>
          </a:xfrm>
        </p:spPr>
        <p:txBody>
          <a:bodyPr/>
          <a:lstStyle/>
          <a:p>
            <a:r>
              <a:rPr lang="en-GB" dirty="0"/>
              <a:t>Video</a:t>
            </a:r>
          </a:p>
        </p:txBody>
      </p:sp>
      <p:sp>
        <p:nvSpPr>
          <p:cNvPr id="7" name="Tijdelijke aanduiding voor media 6">
            <a:extLst>
              <a:ext uri="{FF2B5EF4-FFF2-40B4-BE49-F238E27FC236}">
                <a16:creationId xmlns:a16="http://schemas.microsoft.com/office/drawing/2014/main" id="{9C93A557-3174-CC98-CBEF-DA835D6DDF1D}"/>
              </a:ext>
            </a:extLst>
          </p:cNvPr>
          <p:cNvSpPr>
            <a:spLocks noGrp="1"/>
          </p:cNvSpPr>
          <p:nvPr>
            <p:ph type="media" sz="quarter" idx="13"/>
          </p:nvPr>
        </p:nvSpPr>
        <p:spPr/>
        <p:txBody>
          <a:bodyPr/>
          <a:lstStyle/>
          <a:p>
            <a:endParaRPr lang="en-GB"/>
          </a:p>
        </p:txBody>
      </p:sp>
      <p:sp>
        <p:nvSpPr>
          <p:cNvPr id="9" name="Tijdelijke aanduiding voor tekst 8">
            <a:extLst>
              <a:ext uri="{FF2B5EF4-FFF2-40B4-BE49-F238E27FC236}">
                <a16:creationId xmlns:a16="http://schemas.microsoft.com/office/drawing/2014/main" id="{645CAE7C-941F-318E-4DB1-85868DAA4856}"/>
              </a:ext>
            </a:extLst>
          </p:cNvPr>
          <p:cNvSpPr>
            <a:spLocks noGrp="1"/>
          </p:cNvSpPr>
          <p:nvPr>
            <p:ph type="body" sz="quarter" idx="18"/>
          </p:nvPr>
        </p:nvSpPr>
        <p:spPr>
          <a:xfrm>
            <a:off x="0" y="4094329"/>
            <a:ext cx="12192000" cy="2763672"/>
          </a:xfrm>
        </p:spPr>
        <p:txBody>
          <a:bodyPr/>
          <a:lstStyle/>
          <a:p>
            <a:r>
              <a:rPr lang="en-GB" dirty="0"/>
              <a:t> </a:t>
            </a:r>
          </a:p>
        </p:txBody>
      </p:sp>
      <p:sp>
        <p:nvSpPr>
          <p:cNvPr id="13" name="Tijdelijke aanduiding voor tekst 12">
            <a:extLst>
              <a:ext uri="{FF2B5EF4-FFF2-40B4-BE49-F238E27FC236}">
                <a16:creationId xmlns:a16="http://schemas.microsoft.com/office/drawing/2014/main" id="{38A301B6-7391-85C3-8A21-65186A278643}"/>
              </a:ext>
            </a:extLst>
          </p:cNvPr>
          <p:cNvSpPr>
            <a:spLocks noGrp="1" noRot="1" noMove="1" noResize="1" noEditPoints="1" noAdjustHandles="1" noChangeArrowheads="1" noChangeShapeType="1"/>
          </p:cNvSpPr>
          <p:nvPr>
            <p:ph type="body" sz="quarter" idx="17"/>
          </p:nvPr>
        </p:nvSpPr>
        <p:spPr>
          <a:xfrm>
            <a:off x="720362" y="6216736"/>
            <a:ext cx="961200" cy="381600"/>
          </a:xfrm>
        </p:spPr>
        <p:txBody>
          <a:bodyPr/>
          <a:lstStyle/>
          <a:p>
            <a:r>
              <a:rPr lang="en-GB" dirty="0"/>
              <a:t> </a:t>
            </a:r>
          </a:p>
        </p:txBody>
      </p:sp>
      <p:sp>
        <p:nvSpPr>
          <p:cNvPr id="18" name="Tijdelijke aanduiding voor datum 17">
            <a:extLst>
              <a:ext uri="{FF2B5EF4-FFF2-40B4-BE49-F238E27FC236}">
                <a16:creationId xmlns:a16="http://schemas.microsoft.com/office/drawing/2014/main" id="{DDFD623D-025E-728C-B428-6E3D0A3C3FC1}"/>
              </a:ext>
            </a:extLst>
          </p:cNvPr>
          <p:cNvSpPr>
            <a:spLocks noGrp="1"/>
          </p:cNvSpPr>
          <p:nvPr>
            <p:ph type="dt" sz="half" idx="19"/>
          </p:nvPr>
        </p:nvSpPr>
        <p:spPr>
          <a:xfrm>
            <a:off x="10146569" y="6405669"/>
            <a:ext cx="766235" cy="184666"/>
          </a:xfrm>
        </p:spPr>
        <p:txBody>
          <a:bodyPr/>
          <a:lstStyle/>
          <a:p>
            <a:fld id="{0DC0CB09-9145-4A59-B6E3-67A42DF20FD5}" type="datetime1">
              <a:rPr lang="nl-NL" smtClean="0"/>
              <a:t>4-4-2024</a:t>
            </a:fld>
            <a:endParaRPr lang="en-GB" dirty="0"/>
          </a:p>
        </p:txBody>
      </p:sp>
      <p:sp>
        <p:nvSpPr>
          <p:cNvPr id="19" name="Tijdelijke aanduiding voor dianummer 18">
            <a:extLst>
              <a:ext uri="{FF2B5EF4-FFF2-40B4-BE49-F238E27FC236}">
                <a16:creationId xmlns:a16="http://schemas.microsoft.com/office/drawing/2014/main" id="{D3EB2841-FEF3-2B57-106F-6FE4B912203D}"/>
              </a:ext>
            </a:extLst>
          </p:cNvPr>
          <p:cNvSpPr>
            <a:spLocks noGrp="1"/>
          </p:cNvSpPr>
          <p:nvPr>
            <p:ph type="sldNum" sz="quarter" idx="20"/>
          </p:nvPr>
        </p:nvSpPr>
        <p:spPr>
          <a:xfrm>
            <a:off x="11178464" y="6405669"/>
            <a:ext cx="291298" cy="184666"/>
          </a:xfrm>
        </p:spPr>
        <p:txBody>
          <a:bodyPr/>
          <a:lstStyle/>
          <a:p>
            <a:fld id="{9E843DB9-9987-4157-AB9C-CEA8D7D910BB}" type="slidenum">
              <a:rPr lang="en-GB" smtClean="0"/>
              <a:pPr/>
              <a:t>62</a:t>
            </a:fld>
            <a:endParaRPr lang="en-GB" dirty="0"/>
          </a:p>
        </p:txBody>
      </p:sp>
    </p:spTree>
    <p:extLst>
      <p:ext uri="{BB962C8B-B14F-4D97-AF65-F5344CB8AC3E}">
        <p14:creationId xmlns:p14="http://schemas.microsoft.com/office/powerpoint/2010/main" val="94270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atum 5">
            <a:extLst>
              <a:ext uri="{FF2B5EF4-FFF2-40B4-BE49-F238E27FC236}">
                <a16:creationId xmlns:a16="http://schemas.microsoft.com/office/drawing/2014/main" id="{4494E129-65AB-120A-F272-F5D0E90B1E54}"/>
              </a:ext>
            </a:extLst>
          </p:cNvPr>
          <p:cNvSpPr>
            <a:spLocks noGrp="1"/>
          </p:cNvSpPr>
          <p:nvPr>
            <p:ph type="dt" sz="half" idx="18"/>
          </p:nvPr>
        </p:nvSpPr>
        <p:spPr/>
        <p:txBody>
          <a:bodyPr/>
          <a:lstStyle/>
          <a:p>
            <a:fld id="{02135759-5865-4E16-A357-CF76C6835424}" type="datetime1">
              <a:rPr lang="nl-NL" smtClean="0"/>
              <a:t>4-4-2024</a:t>
            </a:fld>
            <a:endParaRPr lang="en-GB" dirty="0"/>
          </a:p>
        </p:txBody>
      </p:sp>
      <p:sp>
        <p:nvSpPr>
          <p:cNvPr id="7" name="Tijdelijke aanduiding voor dianummer 6">
            <a:extLst>
              <a:ext uri="{FF2B5EF4-FFF2-40B4-BE49-F238E27FC236}">
                <a16:creationId xmlns:a16="http://schemas.microsoft.com/office/drawing/2014/main" id="{FAA39A26-02F5-79B5-B635-1AFEBDC497BA}"/>
              </a:ext>
            </a:extLst>
          </p:cNvPr>
          <p:cNvSpPr>
            <a:spLocks noGrp="1"/>
          </p:cNvSpPr>
          <p:nvPr>
            <p:ph type="sldNum" sz="quarter" idx="20"/>
          </p:nvPr>
        </p:nvSpPr>
        <p:spPr/>
        <p:txBody>
          <a:bodyPr/>
          <a:lstStyle/>
          <a:p>
            <a:fld id="{9E843DB9-9987-4157-AB9C-CEA8D7D910BB}" type="slidenum">
              <a:rPr lang="en-GB" smtClean="0"/>
              <a:pPr/>
              <a:t>63</a:t>
            </a:fld>
            <a:endParaRPr lang="en-GB" dirty="0"/>
          </a:p>
        </p:txBody>
      </p:sp>
      <p:sp>
        <p:nvSpPr>
          <p:cNvPr id="8" name="Titel 7">
            <a:extLst>
              <a:ext uri="{FF2B5EF4-FFF2-40B4-BE49-F238E27FC236}">
                <a16:creationId xmlns:a16="http://schemas.microsoft.com/office/drawing/2014/main" id="{2D6288C6-A56B-27ED-FE9B-013D5C7C7CD3}"/>
              </a:ext>
            </a:extLst>
          </p:cNvPr>
          <p:cNvSpPr>
            <a:spLocks noGrp="1"/>
          </p:cNvSpPr>
          <p:nvPr>
            <p:ph type="title"/>
          </p:nvPr>
        </p:nvSpPr>
        <p:spPr/>
        <p:txBody>
          <a:bodyPr/>
          <a:lstStyle/>
          <a:p>
            <a:r>
              <a:rPr lang="en-GB" dirty="0"/>
              <a:t>Title only</a:t>
            </a:r>
          </a:p>
        </p:txBody>
      </p:sp>
    </p:spTree>
    <p:extLst>
      <p:ext uri="{BB962C8B-B14F-4D97-AF65-F5344CB8AC3E}">
        <p14:creationId xmlns:p14="http://schemas.microsoft.com/office/powerpoint/2010/main" val="402844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D55EC50D-C86A-D40C-D7F7-BAC0DB25203B}"/>
              </a:ext>
            </a:extLst>
          </p:cNvPr>
          <p:cNvSpPr>
            <a:spLocks noGrp="1"/>
          </p:cNvSpPr>
          <p:nvPr>
            <p:ph type="title"/>
          </p:nvPr>
        </p:nvSpPr>
        <p:spPr>
          <a:xfrm>
            <a:off x="0" y="-429019"/>
            <a:ext cx="859210" cy="276999"/>
          </a:xfrm>
        </p:spPr>
        <p:txBody>
          <a:bodyPr/>
          <a:lstStyle/>
          <a:p>
            <a:r>
              <a:rPr lang="en-GB" dirty="0" err="1"/>
              <a:t>Afsluiter</a:t>
            </a:r>
            <a:endParaRPr lang="en-GB" dirty="0"/>
          </a:p>
        </p:txBody>
      </p:sp>
      <p:sp>
        <p:nvSpPr>
          <p:cNvPr id="23" name="Tijdelijke aanduiding voor tekst 22">
            <a:extLst>
              <a:ext uri="{FF2B5EF4-FFF2-40B4-BE49-F238E27FC236}">
                <a16:creationId xmlns:a16="http://schemas.microsoft.com/office/drawing/2014/main" id="{F1088A3A-0540-8654-A5D8-0802F994AD38}"/>
              </a:ext>
            </a:extLst>
          </p:cNvPr>
          <p:cNvSpPr>
            <a:spLocks noGrp="1"/>
          </p:cNvSpPr>
          <p:nvPr>
            <p:ph type="body" sz="quarter" idx="10"/>
          </p:nvPr>
        </p:nvSpPr>
        <p:spPr>
          <a:xfrm>
            <a:off x="719138" y="3950387"/>
            <a:ext cx="10752137" cy="1333698"/>
          </a:xfrm>
        </p:spPr>
        <p:txBody>
          <a:bodyPr/>
          <a:lstStyle/>
          <a:p>
            <a:r>
              <a:rPr lang="nl-NL" dirty="0"/>
              <a:t>Bedankt voor </a:t>
            </a:r>
            <a:br>
              <a:rPr lang="nl-NL" dirty="0"/>
            </a:br>
            <a:r>
              <a:rPr lang="nl-NL" dirty="0"/>
              <a:t>uw aandacht!</a:t>
            </a:r>
            <a:endParaRPr lang="en-GB" dirty="0"/>
          </a:p>
        </p:txBody>
      </p:sp>
      <p:sp>
        <p:nvSpPr>
          <p:cNvPr id="24" name="Tijdelijke aanduiding voor tekst 23">
            <a:extLst>
              <a:ext uri="{FF2B5EF4-FFF2-40B4-BE49-F238E27FC236}">
                <a16:creationId xmlns:a16="http://schemas.microsoft.com/office/drawing/2014/main" id="{1CAF691A-2829-2463-0BCD-D543CEDBF464}"/>
              </a:ext>
            </a:extLst>
          </p:cNvPr>
          <p:cNvSpPr>
            <a:spLocks noGrp="1"/>
          </p:cNvSpPr>
          <p:nvPr>
            <p:ph type="body" sz="quarter" idx="11"/>
          </p:nvPr>
        </p:nvSpPr>
        <p:spPr>
          <a:xfrm>
            <a:off x="719137" y="5404234"/>
            <a:ext cx="10763113" cy="332399"/>
          </a:xfrm>
        </p:spPr>
        <p:txBody>
          <a:bodyPr/>
          <a:lstStyle/>
          <a:p>
            <a:pPr lvl="0"/>
            <a:r>
              <a:rPr lang="en-GB" noProof="0" dirty="0"/>
              <a:t>Subtitle | Name speaker</a:t>
            </a:r>
          </a:p>
        </p:txBody>
      </p:sp>
      <p:sp>
        <p:nvSpPr>
          <p:cNvPr id="6" name="Tijdelijke aanduiding voor datum 5">
            <a:extLst>
              <a:ext uri="{FF2B5EF4-FFF2-40B4-BE49-F238E27FC236}">
                <a16:creationId xmlns:a16="http://schemas.microsoft.com/office/drawing/2014/main" id="{A65AA486-227E-5207-B006-1DD6CB30C88B}"/>
              </a:ext>
            </a:extLst>
          </p:cNvPr>
          <p:cNvSpPr>
            <a:spLocks noGrp="1"/>
          </p:cNvSpPr>
          <p:nvPr>
            <p:ph type="dt" sz="half" idx="12"/>
          </p:nvPr>
        </p:nvSpPr>
        <p:spPr>
          <a:xfrm>
            <a:off x="10705040" y="5813671"/>
            <a:ext cx="766235" cy="184666"/>
          </a:xfrm>
        </p:spPr>
        <p:txBody>
          <a:bodyPr/>
          <a:lstStyle/>
          <a:p>
            <a:fld id="{0B57809A-424E-488B-B764-EB3D039228D5}" type="datetime1">
              <a:rPr lang="nl-NL" smtClean="0"/>
              <a:t>4-4-2024</a:t>
            </a:fld>
            <a:endParaRPr lang="en-GB" dirty="0"/>
          </a:p>
        </p:txBody>
      </p:sp>
    </p:spTree>
    <p:extLst>
      <p:ext uri="{BB962C8B-B14F-4D97-AF65-F5344CB8AC3E}">
        <p14:creationId xmlns:p14="http://schemas.microsoft.com/office/powerpoint/2010/main" val="384973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6048444-EDC0-9904-6E67-9C9BD353A184}"/>
              </a:ext>
            </a:extLst>
          </p:cNvPr>
          <p:cNvSpPr>
            <a:spLocks noGrp="1"/>
          </p:cNvSpPr>
          <p:nvPr>
            <p:ph type="dt" sz="half" idx="10"/>
          </p:nvPr>
        </p:nvSpPr>
        <p:spPr>
          <a:xfrm>
            <a:off x="10146569" y="6405669"/>
            <a:ext cx="766235" cy="184666"/>
          </a:xfrm>
        </p:spPr>
        <p:txBody>
          <a:bodyPr/>
          <a:lstStyle/>
          <a:p>
            <a:fld id="{BD7BCDF5-7BCC-47E3-A047-319CEDECD092}" type="datetime1">
              <a:rPr lang="nl-NL" smtClean="0"/>
              <a:t>4-4-2024</a:t>
            </a:fld>
            <a:endParaRPr lang="en-GB" dirty="0"/>
          </a:p>
        </p:txBody>
      </p:sp>
      <p:sp>
        <p:nvSpPr>
          <p:cNvPr id="2" name="Tijdelijke aanduiding voor dianummer 1">
            <a:extLst>
              <a:ext uri="{FF2B5EF4-FFF2-40B4-BE49-F238E27FC236}">
                <a16:creationId xmlns:a16="http://schemas.microsoft.com/office/drawing/2014/main" id="{FAB85BE3-5A6B-5AF9-C7A2-16BDF1FA5A6D}"/>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7</a:t>
            </a:fld>
            <a:endParaRPr lang="en-GB" dirty="0"/>
          </a:p>
        </p:txBody>
      </p:sp>
      <p:pic>
        <p:nvPicPr>
          <p:cNvPr id="12" name="Tijdelijke aanduiding voor afbeelding 11" descr="Persoon met gevlochten haar">
            <a:extLst>
              <a:ext uri="{FF2B5EF4-FFF2-40B4-BE49-F238E27FC236}">
                <a16:creationId xmlns:a16="http://schemas.microsoft.com/office/drawing/2014/main" id="{7D4B7218-5187-4FC7-5F4C-D089A8A2605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222" r="2222"/>
          <a:stretch/>
        </p:blipFill>
        <p:spPr>
          <a:xfrm>
            <a:off x="721079" y="1553213"/>
            <a:ext cx="1643193" cy="1145017"/>
          </a:xfrm>
        </p:spPr>
      </p:pic>
      <p:sp>
        <p:nvSpPr>
          <p:cNvPr id="36" name="Titel 35">
            <a:extLst>
              <a:ext uri="{FF2B5EF4-FFF2-40B4-BE49-F238E27FC236}">
                <a16:creationId xmlns:a16="http://schemas.microsoft.com/office/drawing/2014/main" id="{8BBC9CF7-0FDD-D8F6-D4FE-1CD14150C444}"/>
              </a:ext>
            </a:extLst>
          </p:cNvPr>
          <p:cNvSpPr>
            <a:spLocks noGrp="1"/>
          </p:cNvSpPr>
          <p:nvPr>
            <p:ph type="title"/>
          </p:nvPr>
        </p:nvSpPr>
        <p:spPr>
          <a:xfrm>
            <a:off x="718666" y="722454"/>
            <a:ext cx="10752610" cy="323409"/>
          </a:xfrm>
        </p:spPr>
        <p:txBody>
          <a:bodyPr/>
          <a:lstStyle/>
          <a:p>
            <a:r>
              <a:rPr lang="en-GB" dirty="0"/>
              <a:t>Introduction | 12x</a:t>
            </a:r>
          </a:p>
        </p:txBody>
      </p:sp>
      <p:sp>
        <p:nvSpPr>
          <p:cNvPr id="17" name="Tijdelijke aanduiding voor tekst 16">
            <a:extLst>
              <a:ext uri="{FF2B5EF4-FFF2-40B4-BE49-F238E27FC236}">
                <a16:creationId xmlns:a16="http://schemas.microsoft.com/office/drawing/2014/main" id="{EF2F0423-3670-C815-268F-0C745EB17118}"/>
              </a:ext>
            </a:extLst>
          </p:cNvPr>
          <p:cNvSpPr>
            <a:spLocks noGrp="1"/>
          </p:cNvSpPr>
          <p:nvPr>
            <p:ph type="body" sz="quarter" idx="11"/>
          </p:nvPr>
        </p:nvSpPr>
        <p:spPr>
          <a:xfrm>
            <a:off x="719137" y="2804304"/>
            <a:ext cx="1643193" cy="564257"/>
          </a:xfrm>
        </p:spPr>
        <p:txBody>
          <a:bodyPr/>
          <a:lstStyle/>
          <a:p>
            <a:r>
              <a:rPr lang="en-GB" dirty="0"/>
              <a:t>Name </a:t>
            </a:r>
            <a:br>
              <a:rPr lang="en-GB" dirty="0"/>
            </a:br>
            <a:r>
              <a:rPr lang="en-GB" dirty="0"/>
              <a:t>+ Surname</a:t>
            </a:r>
          </a:p>
        </p:txBody>
      </p:sp>
      <p:sp>
        <p:nvSpPr>
          <p:cNvPr id="24" name="Tijdelijke aanduiding voor tekst 23">
            <a:extLst>
              <a:ext uri="{FF2B5EF4-FFF2-40B4-BE49-F238E27FC236}">
                <a16:creationId xmlns:a16="http://schemas.microsoft.com/office/drawing/2014/main" id="{1893E977-8721-A6DC-2BA5-58C49C11CB91}"/>
              </a:ext>
            </a:extLst>
          </p:cNvPr>
          <p:cNvSpPr>
            <a:spLocks noGrp="1"/>
          </p:cNvSpPr>
          <p:nvPr>
            <p:ph type="body" sz="quarter" idx="14"/>
          </p:nvPr>
        </p:nvSpPr>
        <p:spPr>
          <a:xfrm>
            <a:off x="718666" y="3379465"/>
            <a:ext cx="1643193" cy="249299"/>
          </a:xfrm>
        </p:spPr>
        <p:txBody>
          <a:bodyPr/>
          <a:lstStyle/>
          <a:p>
            <a:r>
              <a:rPr lang="en-GB" dirty="0"/>
              <a:t>Job function</a:t>
            </a:r>
          </a:p>
        </p:txBody>
      </p:sp>
      <p:pic>
        <p:nvPicPr>
          <p:cNvPr id="149" name="Tijdelijke aanduiding voor afbeelding 148" descr="Vrouw die een ijsje eet">
            <a:extLst>
              <a:ext uri="{FF2B5EF4-FFF2-40B4-BE49-F238E27FC236}">
                <a16:creationId xmlns:a16="http://schemas.microsoft.com/office/drawing/2014/main" id="{A503F319-08F2-D970-FF9E-447BFB74C138}"/>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2300" r="2300"/>
          <a:stretch/>
        </p:blipFill>
        <p:spPr>
          <a:xfrm>
            <a:off x="2540885" y="1553213"/>
            <a:ext cx="1643193" cy="1145017"/>
          </a:xfrm>
        </p:spPr>
      </p:pic>
      <p:sp>
        <p:nvSpPr>
          <p:cNvPr id="116" name="Tijdelijke aanduiding voor tekst 115">
            <a:extLst>
              <a:ext uri="{FF2B5EF4-FFF2-40B4-BE49-F238E27FC236}">
                <a16:creationId xmlns:a16="http://schemas.microsoft.com/office/drawing/2014/main" id="{CD7C74C7-221B-597B-93AD-5837338DA91A}"/>
              </a:ext>
            </a:extLst>
          </p:cNvPr>
          <p:cNvSpPr>
            <a:spLocks noGrp="1"/>
          </p:cNvSpPr>
          <p:nvPr>
            <p:ph type="body" sz="quarter" idx="16"/>
          </p:nvPr>
        </p:nvSpPr>
        <p:spPr>
          <a:xfrm>
            <a:off x="2538943" y="2804304"/>
            <a:ext cx="1643193" cy="564257"/>
          </a:xfrm>
        </p:spPr>
        <p:txBody>
          <a:bodyPr/>
          <a:lstStyle/>
          <a:p>
            <a:r>
              <a:rPr lang="en-GB"/>
              <a:t>Name </a:t>
            </a:r>
            <a:br>
              <a:rPr lang="en-GB"/>
            </a:br>
            <a:r>
              <a:rPr lang="en-GB"/>
              <a:t>+ Surname</a:t>
            </a:r>
            <a:endParaRPr lang="en-GB" dirty="0"/>
          </a:p>
        </p:txBody>
      </p:sp>
      <p:sp>
        <p:nvSpPr>
          <p:cNvPr id="117" name="Tijdelijke aanduiding voor tekst 116">
            <a:extLst>
              <a:ext uri="{FF2B5EF4-FFF2-40B4-BE49-F238E27FC236}">
                <a16:creationId xmlns:a16="http://schemas.microsoft.com/office/drawing/2014/main" id="{64C7B850-AED8-7A60-CFFA-256879633D1D}"/>
              </a:ext>
            </a:extLst>
          </p:cNvPr>
          <p:cNvSpPr>
            <a:spLocks noGrp="1"/>
          </p:cNvSpPr>
          <p:nvPr>
            <p:ph type="body" sz="quarter" idx="17"/>
          </p:nvPr>
        </p:nvSpPr>
        <p:spPr>
          <a:xfrm>
            <a:off x="2538472" y="3379465"/>
            <a:ext cx="1643193" cy="249299"/>
          </a:xfrm>
        </p:spPr>
        <p:txBody>
          <a:bodyPr/>
          <a:lstStyle/>
          <a:p>
            <a:r>
              <a:rPr lang="en-GB"/>
              <a:t>Job function</a:t>
            </a:r>
            <a:endParaRPr lang="en-GB" dirty="0"/>
          </a:p>
        </p:txBody>
      </p:sp>
      <p:pic>
        <p:nvPicPr>
          <p:cNvPr id="151" name="Tijdelijke aanduiding voor afbeelding 150" descr="Meisje die basketbal vasthoudt">
            <a:extLst>
              <a:ext uri="{FF2B5EF4-FFF2-40B4-BE49-F238E27FC236}">
                <a16:creationId xmlns:a16="http://schemas.microsoft.com/office/drawing/2014/main" id="{75CDFB36-C3C2-AB05-0A0D-FC7845033F0B}"/>
              </a:ext>
            </a:extLst>
          </p:cNvPr>
          <p:cNvPicPr>
            <a:picLocks noGrp="1" noChangeAspect="1"/>
          </p:cNvPicPr>
          <p:nvPr>
            <p:ph type="pic" sz="quarter" idx="18"/>
          </p:nvPr>
        </p:nvPicPr>
        <p:blipFill rotWithShape="1">
          <a:blip r:embed="rId4">
            <a:extLst>
              <a:ext uri="{28A0092B-C50C-407E-A947-70E740481C1C}">
                <a14:useLocalDpi xmlns:a14="http://schemas.microsoft.com/office/drawing/2010/main" val="0"/>
              </a:ext>
            </a:extLst>
          </a:blip>
          <a:srcRect l="2192" r="2192"/>
          <a:stretch/>
        </p:blipFill>
        <p:spPr>
          <a:xfrm>
            <a:off x="4360691" y="1553213"/>
            <a:ext cx="1643193" cy="1145017"/>
          </a:xfrm>
        </p:spPr>
      </p:pic>
      <p:sp>
        <p:nvSpPr>
          <p:cNvPr id="119" name="Tijdelijke aanduiding voor tekst 118">
            <a:extLst>
              <a:ext uri="{FF2B5EF4-FFF2-40B4-BE49-F238E27FC236}">
                <a16:creationId xmlns:a16="http://schemas.microsoft.com/office/drawing/2014/main" id="{170E0F34-4611-BA33-9E51-062041C3B994}"/>
              </a:ext>
            </a:extLst>
          </p:cNvPr>
          <p:cNvSpPr>
            <a:spLocks noGrp="1"/>
          </p:cNvSpPr>
          <p:nvPr>
            <p:ph type="body" sz="quarter" idx="19"/>
          </p:nvPr>
        </p:nvSpPr>
        <p:spPr>
          <a:xfrm>
            <a:off x="4358749" y="2804304"/>
            <a:ext cx="1643193" cy="564257"/>
          </a:xfrm>
        </p:spPr>
        <p:txBody>
          <a:bodyPr/>
          <a:lstStyle/>
          <a:p>
            <a:r>
              <a:rPr lang="en-GB"/>
              <a:t>Name </a:t>
            </a:r>
            <a:br>
              <a:rPr lang="en-GB"/>
            </a:br>
            <a:r>
              <a:rPr lang="en-GB"/>
              <a:t>+ Surname</a:t>
            </a:r>
            <a:endParaRPr lang="en-GB" dirty="0"/>
          </a:p>
        </p:txBody>
      </p:sp>
      <p:sp>
        <p:nvSpPr>
          <p:cNvPr id="120" name="Tijdelijke aanduiding voor tekst 119">
            <a:extLst>
              <a:ext uri="{FF2B5EF4-FFF2-40B4-BE49-F238E27FC236}">
                <a16:creationId xmlns:a16="http://schemas.microsoft.com/office/drawing/2014/main" id="{6B4A55DC-24E7-B2C2-0620-0A96F502D341}"/>
              </a:ext>
            </a:extLst>
          </p:cNvPr>
          <p:cNvSpPr>
            <a:spLocks noGrp="1"/>
          </p:cNvSpPr>
          <p:nvPr>
            <p:ph type="body" sz="quarter" idx="20"/>
          </p:nvPr>
        </p:nvSpPr>
        <p:spPr>
          <a:xfrm>
            <a:off x="4358278" y="3379465"/>
            <a:ext cx="1643193" cy="249299"/>
          </a:xfrm>
        </p:spPr>
        <p:txBody>
          <a:bodyPr/>
          <a:lstStyle/>
          <a:p>
            <a:r>
              <a:rPr lang="en-GB"/>
              <a:t>Job function</a:t>
            </a:r>
            <a:endParaRPr lang="en-GB" dirty="0"/>
          </a:p>
        </p:txBody>
      </p:sp>
      <p:pic>
        <p:nvPicPr>
          <p:cNvPr id="153" name="Tijdelijke aanduiding voor afbeelding 152" descr="Vrouw die twee kledingstukken draagt">
            <a:extLst>
              <a:ext uri="{FF2B5EF4-FFF2-40B4-BE49-F238E27FC236}">
                <a16:creationId xmlns:a16="http://schemas.microsoft.com/office/drawing/2014/main" id="{4277B09A-FBE7-AF61-DD06-992152EA6BF2}"/>
              </a:ext>
            </a:extLst>
          </p:cNvPr>
          <p:cNvPicPr>
            <a:picLocks noGrp="1" noChangeAspect="1"/>
          </p:cNvPicPr>
          <p:nvPr>
            <p:ph type="pic" sz="quarter" idx="21"/>
          </p:nvPr>
        </p:nvPicPr>
        <p:blipFill rotWithShape="1">
          <a:blip r:embed="rId5">
            <a:extLst>
              <a:ext uri="{28A0092B-C50C-407E-A947-70E740481C1C}">
                <a14:useLocalDpi xmlns:a14="http://schemas.microsoft.com/office/drawing/2010/main" val="0"/>
              </a:ext>
            </a:extLst>
          </a:blip>
          <a:srcRect l="2222" r="2222"/>
          <a:stretch/>
        </p:blipFill>
        <p:spPr>
          <a:xfrm>
            <a:off x="6180497" y="1553213"/>
            <a:ext cx="1643193" cy="1145017"/>
          </a:xfrm>
        </p:spPr>
      </p:pic>
      <p:sp>
        <p:nvSpPr>
          <p:cNvPr id="122" name="Tijdelijke aanduiding voor tekst 121">
            <a:extLst>
              <a:ext uri="{FF2B5EF4-FFF2-40B4-BE49-F238E27FC236}">
                <a16:creationId xmlns:a16="http://schemas.microsoft.com/office/drawing/2014/main" id="{9DED78FD-B783-8C2D-D5E0-2E7CD8A97341}"/>
              </a:ext>
            </a:extLst>
          </p:cNvPr>
          <p:cNvSpPr>
            <a:spLocks noGrp="1"/>
          </p:cNvSpPr>
          <p:nvPr>
            <p:ph type="body" sz="quarter" idx="22"/>
          </p:nvPr>
        </p:nvSpPr>
        <p:spPr>
          <a:xfrm>
            <a:off x="6178555" y="2804304"/>
            <a:ext cx="1643193" cy="564257"/>
          </a:xfrm>
        </p:spPr>
        <p:txBody>
          <a:bodyPr/>
          <a:lstStyle/>
          <a:p>
            <a:r>
              <a:rPr lang="en-GB"/>
              <a:t>Name </a:t>
            </a:r>
            <a:br>
              <a:rPr lang="en-GB"/>
            </a:br>
            <a:r>
              <a:rPr lang="en-GB"/>
              <a:t>+ Surname</a:t>
            </a:r>
            <a:endParaRPr lang="en-GB" dirty="0"/>
          </a:p>
        </p:txBody>
      </p:sp>
      <p:sp>
        <p:nvSpPr>
          <p:cNvPr id="123" name="Tijdelijke aanduiding voor tekst 122">
            <a:extLst>
              <a:ext uri="{FF2B5EF4-FFF2-40B4-BE49-F238E27FC236}">
                <a16:creationId xmlns:a16="http://schemas.microsoft.com/office/drawing/2014/main" id="{2A1DAEC7-88D8-DCCC-1EC0-DDACF48FC416}"/>
              </a:ext>
            </a:extLst>
          </p:cNvPr>
          <p:cNvSpPr>
            <a:spLocks noGrp="1"/>
          </p:cNvSpPr>
          <p:nvPr>
            <p:ph type="body" sz="quarter" idx="23"/>
          </p:nvPr>
        </p:nvSpPr>
        <p:spPr>
          <a:xfrm>
            <a:off x="6178084" y="3379465"/>
            <a:ext cx="1643193" cy="249299"/>
          </a:xfrm>
        </p:spPr>
        <p:txBody>
          <a:bodyPr/>
          <a:lstStyle/>
          <a:p>
            <a:r>
              <a:rPr lang="en-GB" dirty="0"/>
              <a:t>Job function</a:t>
            </a:r>
          </a:p>
        </p:txBody>
      </p:sp>
      <p:pic>
        <p:nvPicPr>
          <p:cNvPr id="155" name="Tijdelijke aanduiding voor afbeelding 154" descr="Man die tegen muur leunt">
            <a:extLst>
              <a:ext uri="{FF2B5EF4-FFF2-40B4-BE49-F238E27FC236}">
                <a16:creationId xmlns:a16="http://schemas.microsoft.com/office/drawing/2014/main" id="{9BC2EEF2-DCA4-1739-806F-C33D7406024C}"/>
              </a:ext>
            </a:extLst>
          </p:cNvPr>
          <p:cNvPicPr>
            <a:picLocks noGrp="1" noChangeAspect="1"/>
          </p:cNvPicPr>
          <p:nvPr>
            <p:ph type="pic" sz="quarter" idx="24"/>
          </p:nvPr>
        </p:nvPicPr>
        <p:blipFill rotWithShape="1">
          <a:blip r:embed="rId6">
            <a:extLst>
              <a:ext uri="{28A0092B-C50C-407E-A947-70E740481C1C}">
                <a14:useLocalDpi xmlns:a14="http://schemas.microsoft.com/office/drawing/2010/main" val="0"/>
              </a:ext>
            </a:extLst>
          </a:blip>
          <a:srcRect l="1574" r="1574"/>
          <a:stretch/>
        </p:blipFill>
        <p:spPr>
          <a:xfrm>
            <a:off x="8000303" y="1553213"/>
            <a:ext cx="1643193" cy="1145017"/>
          </a:xfrm>
        </p:spPr>
      </p:pic>
      <p:sp>
        <p:nvSpPr>
          <p:cNvPr id="125" name="Tijdelijke aanduiding voor tekst 124">
            <a:extLst>
              <a:ext uri="{FF2B5EF4-FFF2-40B4-BE49-F238E27FC236}">
                <a16:creationId xmlns:a16="http://schemas.microsoft.com/office/drawing/2014/main" id="{40B726B3-25B3-309D-797F-F10553AACB9B}"/>
              </a:ext>
            </a:extLst>
          </p:cNvPr>
          <p:cNvSpPr>
            <a:spLocks noGrp="1"/>
          </p:cNvSpPr>
          <p:nvPr>
            <p:ph type="body" sz="quarter" idx="25"/>
          </p:nvPr>
        </p:nvSpPr>
        <p:spPr>
          <a:xfrm>
            <a:off x="7998361" y="2804304"/>
            <a:ext cx="1643193" cy="564257"/>
          </a:xfrm>
        </p:spPr>
        <p:txBody>
          <a:bodyPr/>
          <a:lstStyle/>
          <a:p>
            <a:r>
              <a:rPr lang="en-GB"/>
              <a:t>Name </a:t>
            </a:r>
            <a:br>
              <a:rPr lang="en-GB"/>
            </a:br>
            <a:r>
              <a:rPr lang="en-GB"/>
              <a:t>+ Surname</a:t>
            </a:r>
            <a:endParaRPr lang="en-GB" dirty="0"/>
          </a:p>
        </p:txBody>
      </p:sp>
      <p:sp>
        <p:nvSpPr>
          <p:cNvPr id="126" name="Tijdelijke aanduiding voor tekst 125">
            <a:extLst>
              <a:ext uri="{FF2B5EF4-FFF2-40B4-BE49-F238E27FC236}">
                <a16:creationId xmlns:a16="http://schemas.microsoft.com/office/drawing/2014/main" id="{94DF22DC-0EF7-F99E-C74D-B63A0D25A473}"/>
              </a:ext>
            </a:extLst>
          </p:cNvPr>
          <p:cNvSpPr>
            <a:spLocks noGrp="1"/>
          </p:cNvSpPr>
          <p:nvPr>
            <p:ph type="body" sz="quarter" idx="26"/>
          </p:nvPr>
        </p:nvSpPr>
        <p:spPr>
          <a:xfrm>
            <a:off x="7997890" y="3379465"/>
            <a:ext cx="1643193" cy="249299"/>
          </a:xfrm>
        </p:spPr>
        <p:txBody>
          <a:bodyPr/>
          <a:lstStyle/>
          <a:p>
            <a:r>
              <a:rPr lang="en-GB"/>
              <a:t>Job function</a:t>
            </a:r>
            <a:endParaRPr lang="en-GB" dirty="0"/>
          </a:p>
        </p:txBody>
      </p:sp>
      <p:pic>
        <p:nvPicPr>
          <p:cNvPr id="157" name="Tijdelijke aanduiding voor afbeelding 156" descr="Vrouw die een trui draagt">
            <a:extLst>
              <a:ext uri="{FF2B5EF4-FFF2-40B4-BE49-F238E27FC236}">
                <a16:creationId xmlns:a16="http://schemas.microsoft.com/office/drawing/2014/main" id="{EC0F953E-9745-42E5-5492-88A27133033E}"/>
              </a:ext>
            </a:extLst>
          </p:cNvPr>
          <p:cNvPicPr>
            <a:picLocks noGrp="1" noChangeAspect="1"/>
          </p:cNvPicPr>
          <p:nvPr>
            <p:ph type="pic" sz="quarter" idx="27"/>
          </p:nvPr>
        </p:nvPicPr>
        <p:blipFill rotWithShape="1">
          <a:blip r:embed="rId7" cstate="hqprint">
            <a:extLst>
              <a:ext uri="{28A0092B-C50C-407E-A947-70E740481C1C}">
                <a14:useLocalDpi xmlns:a14="http://schemas.microsoft.com/office/drawing/2010/main"/>
              </a:ext>
            </a:extLst>
          </a:blip>
          <a:srcRect l="81" r="81"/>
          <a:stretch/>
        </p:blipFill>
        <p:spPr>
          <a:xfrm>
            <a:off x="9820109" y="1553213"/>
            <a:ext cx="1643193" cy="1145017"/>
          </a:xfrm>
        </p:spPr>
      </p:pic>
      <p:sp>
        <p:nvSpPr>
          <p:cNvPr id="128" name="Tijdelijke aanduiding voor tekst 127">
            <a:extLst>
              <a:ext uri="{FF2B5EF4-FFF2-40B4-BE49-F238E27FC236}">
                <a16:creationId xmlns:a16="http://schemas.microsoft.com/office/drawing/2014/main" id="{D5C322EA-3FF5-4739-C517-C15F0C5148F2}"/>
              </a:ext>
            </a:extLst>
          </p:cNvPr>
          <p:cNvSpPr>
            <a:spLocks noGrp="1"/>
          </p:cNvSpPr>
          <p:nvPr>
            <p:ph type="body" sz="quarter" idx="28"/>
          </p:nvPr>
        </p:nvSpPr>
        <p:spPr>
          <a:xfrm>
            <a:off x="9818167" y="2804304"/>
            <a:ext cx="1643193" cy="564257"/>
          </a:xfrm>
        </p:spPr>
        <p:txBody>
          <a:bodyPr/>
          <a:lstStyle/>
          <a:p>
            <a:r>
              <a:rPr lang="en-GB"/>
              <a:t>Name </a:t>
            </a:r>
            <a:br>
              <a:rPr lang="en-GB"/>
            </a:br>
            <a:r>
              <a:rPr lang="en-GB"/>
              <a:t>+ Surname</a:t>
            </a:r>
            <a:endParaRPr lang="en-GB" dirty="0"/>
          </a:p>
        </p:txBody>
      </p:sp>
      <p:sp>
        <p:nvSpPr>
          <p:cNvPr id="129" name="Tijdelijke aanduiding voor tekst 128">
            <a:extLst>
              <a:ext uri="{FF2B5EF4-FFF2-40B4-BE49-F238E27FC236}">
                <a16:creationId xmlns:a16="http://schemas.microsoft.com/office/drawing/2014/main" id="{009ADB96-D80C-CBF7-7DB8-C9B65B27001C}"/>
              </a:ext>
            </a:extLst>
          </p:cNvPr>
          <p:cNvSpPr>
            <a:spLocks noGrp="1"/>
          </p:cNvSpPr>
          <p:nvPr>
            <p:ph type="body" sz="quarter" idx="29"/>
          </p:nvPr>
        </p:nvSpPr>
        <p:spPr>
          <a:xfrm>
            <a:off x="9817696" y="3379465"/>
            <a:ext cx="1643193" cy="249299"/>
          </a:xfrm>
        </p:spPr>
        <p:txBody>
          <a:bodyPr/>
          <a:lstStyle/>
          <a:p>
            <a:r>
              <a:rPr lang="en-GB"/>
              <a:t>Job function</a:t>
            </a:r>
            <a:endParaRPr lang="en-GB" dirty="0"/>
          </a:p>
        </p:txBody>
      </p:sp>
      <p:pic>
        <p:nvPicPr>
          <p:cNvPr id="159" name="Tijdelijke aanduiding voor afbeelding 158" descr="Kind met kleurrijke sjaal">
            <a:extLst>
              <a:ext uri="{FF2B5EF4-FFF2-40B4-BE49-F238E27FC236}">
                <a16:creationId xmlns:a16="http://schemas.microsoft.com/office/drawing/2014/main" id="{EA09ADE0-839B-F192-5141-3D79DA30CB7A}"/>
              </a:ext>
            </a:extLst>
          </p:cNvPr>
          <p:cNvPicPr>
            <a:picLocks noGrp="1" noChangeAspect="1"/>
          </p:cNvPicPr>
          <p:nvPr>
            <p:ph type="pic" sz="quarter" idx="30"/>
          </p:nvPr>
        </p:nvPicPr>
        <p:blipFill rotWithShape="1">
          <a:blip r:embed="rId8">
            <a:extLst>
              <a:ext uri="{28A0092B-C50C-407E-A947-70E740481C1C}">
                <a14:useLocalDpi xmlns:a14="http://schemas.microsoft.com/office/drawing/2010/main" val="0"/>
              </a:ext>
            </a:extLst>
          </a:blip>
          <a:srcRect l="2150" r="2150"/>
          <a:stretch/>
        </p:blipFill>
        <p:spPr>
          <a:xfrm>
            <a:off x="721079" y="3926116"/>
            <a:ext cx="1643193" cy="1145017"/>
          </a:xfrm>
        </p:spPr>
      </p:pic>
      <p:sp>
        <p:nvSpPr>
          <p:cNvPr id="131" name="Tijdelijke aanduiding voor tekst 130">
            <a:extLst>
              <a:ext uri="{FF2B5EF4-FFF2-40B4-BE49-F238E27FC236}">
                <a16:creationId xmlns:a16="http://schemas.microsoft.com/office/drawing/2014/main" id="{27A461C8-164A-8686-A6F2-CD63247909C6}"/>
              </a:ext>
            </a:extLst>
          </p:cNvPr>
          <p:cNvSpPr>
            <a:spLocks noGrp="1"/>
          </p:cNvSpPr>
          <p:nvPr>
            <p:ph type="body" sz="quarter" idx="31"/>
          </p:nvPr>
        </p:nvSpPr>
        <p:spPr>
          <a:xfrm>
            <a:off x="719137" y="5177207"/>
            <a:ext cx="1643193" cy="564257"/>
          </a:xfrm>
        </p:spPr>
        <p:txBody>
          <a:bodyPr/>
          <a:lstStyle/>
          <a:p>
            <a:r>
              <a:rPr lang="en-GB" dirty="0"/>
              <a:t>Name </a:t>
            </a:r>
            <a:br>
              <a:rPr lang="en-GB" dirty="0"/>
            </a:br>
            <a:r>
              <a:rPr lang="en-GB" dirty="0"/>
              <a:t>+ Surname</a:t>
            </a:r>
          </a:p>
        </p:txBody>
      </p:sp>
      <p:sp>
        <p:nvSpPr>
          <p:cNvPr id="132" name="Tijdelijke aanduiding voor tekst 131">
            <a:extLst>
              <a:ext uri="{FF2B5EF4-FFF2-40B4-BE49-F238E27FC236}">
                <a16:creationId xmlns:a16="http://schemas.microsoft.com/office/drawing/2014/main" id="{D3364AE4-0E9B-986A-FC0A-886F3ACC9DDA}"/>
              </a:ext>
            </a:extLst>
          </p:cNvPr>
          <p:cNvSpPr>
            <a:spLocks noGrp="1"/>
          </p:cNvSpPr>
          <p:nvPr>
            <p:ph type="body" sz="quarter" idx="32"/>
          </p:nvPr>
        </p:nvSpPr>
        <p:spPr>
          <a:xfrm>
            <a:off x="718666" y="5752368"/>
            <a:ext cx="1643193" cy="249299"/>
          </a:xfrm>
        </p:spPr>
        <p:txBody>
          <a:bodyPr/>
          <a:lstStyle/>
          <a:p>
            <a:r>
              <a:rPr lang="en-GB"/>
              <a:t>Job function</a:t>
            </a:r>
            <a:endParaRPr lang="en-GB" dirty="0"/>
          </a:p>
        </p:txBody>
      </p:sp>
      <p:pic>
        <p:nvPicPr>
          <p:cNvPr id="161" name="Tijdelijke aanduiding voor afbeelding 160" descr="Vrouw die donkergroen jack draagt">
            <a:extLst>
              <a:ext uri="{FF2B5EF4-FFF2-40B4-BE49-F238E27FC236}">
                <a16:creationId xmlns:a16="http://schemas.microsoft.com/office/drawing/2014/main" id="{D9C8BE73-A787-E72D-1EA3-1B22BE891EFA}"/>
              </a:ext>
            </a:extLst>
          </p:cNvPr>
          <p:cNvPicPr>
            <a:picLocks noGrp="1" noChangeAspect="1"/>
          </p:cNvPicPr>
          <p:nvPr>
            <p:ph type="pic" sz="quarter" idx="33"/>
          </p:nvPr>
        </p:nvPicPr>
        <p:blipFill rotWithShape="1">
          <a:blip r:embed="rId9">
            <a:extLst>
              <a:ext uri="{28A0092B-C50C-407E-A947-70E740481C1C}">
                <a14:useLocalDpi xmlns:a14="http://schemas.microsoft.com/office/drawing/2010/main" val="0"/>
              </a:ext>
            </a:extLst>
          </a:blip>
          <a:srcRect l="2124" r="2124"/>
          <a:stretch/>
        </p:blipFill>
        <p:spPr>
          <a:xfrm>
            <a:off x="2540885" y="3926116"/>
            <a:ext cx="1643193" cy="1145017"/>
          </a:xfrm>
        </p:spPr>
      </p:pic>
      <p:sp>
        <p:nvSpPr>
          <p:cNvPr id="134" name="Tijdelijke aanduiding voor tekst 133">
            <a:extLst>
              <a:ext uri="{FF2B5EF4-FFF2-40B4-BE49-F238E27FC236}">
                <a16:creationId xmlns:a16="http://schemas.microsoft.com/office/drawing/2014/main" id="{61A7A5CC-305B-D294-1F81-9F42F8A6ABD8}"/>
              </a:ext>
            </a:extLst>
          </p:cNvPr>
          <p:cNvSpPr>
            <a:spLocks noGrp="1"/>
          </p:cNvSpPr>
          <p:nvPr>
            <p:ph type="body" sz="quarter" idx="34"/>
          </p:nvPr>
        </p:nvSpPr>
        <p:spPr>
          <a:xfrm>
            <a:off x="2538943" y="5177207"/>
            <a:ext cx="1643193" cy="564257"/>
          </a:xfrm>
        </p:spPr>
        <p:txBody>
          <a:bodyPr/>
          <a:lstStyle/>
          <a:p>
            <a:r>
              <a:rPr lang="en-GB"/>
              <a:t>Name </a:t>
            </a:r>
            <a:br>
              <a:rPr lang="en-GB"/>
            </a:br>
            <a:r>
              <a:rPr lang="en-GB"/>
              <a:t>+ Surname</a:t>
            </a:r>
            <a:endParaRPr lang="en-GB" dirty="0"/>
          </a:p>
        </p:txBody>
      </p:sp>
      <p:sp>
        <p:nvSpPr>
          <p:cNvPr id="135" name="Tijdelijke aanduiding voor tekst 134">
            <a:extLst>
              <a:ext uri="{FF2B5EF4-FFF2-40B4-BE49-F238E27FC236}">
                <a16:creationId xmlns:a16="http://schemas.microsoft.com/office/drawing/2014/main" id="{17743072-DB45-1146-1ED1-7B92C9AAF49A}"/>
              </a:ext>
            </a:extLst>
          </p:cNvPr>
          <p:cNvSpPr>
            <a:spLocks noGrp="1"/>
          </p:cNvSpPr>
          <p:nvPr>
            <p:ph type="body" sz="quarter" idx="35"/>
          </p:nvPr>
        </p:nvSpPr>
        <p:spPr>
          <a:xfrm>
            <a:off x="2538472" y="5752368"/>
            <a:ext cx="1643193" cy="249299"/>
          </a:xfrm>
        </p:spPr>
        <p:txBody>
          <a:bodyPr/>
          <a:lstStyle/>
          <a:p>
            <a:r>
              <a:rPr lang="en-GB"/>
              <a:t>Job function</a:t>
            </a:r>
            <a:endParaRPr lang="en-GB" dirty="0"/>
          </a:p>
        </p:txBody>
      </p:sp>
      <p:pic>
        <p:nvPicPr>
          <p:cNvPr id="163" name="Tijdelijke aanduiding voor afbeelding 162" descr="Man in blauwe blazer">
            <a:extLst>
              <a:ext uri="{FF2B5EF4-FFF2-40B4-BE49-F238E27FC236}">
                <a16:creationId xmlns:a16="http://schemas.microsoft.com/office/drawing/2014/main" id="{FC1B0F7F-D420-3B09-DE1B-59ECB8378E8D}"/>
              </a:ext>
            </a:extLst>
          </p:cNvPr>
          <p:cNvPicPr>
            <a:picLocks noGrp="1" noChangeAspect="1"/>
          </p:cNvPicPr>
          <p:nvPr>
            <p:ph type="pic" sz="quarter" idx="36"/>
          </p:nvPr>
        </p:nvPicPr>
        <p:blipFill rotWithShape="1">
          <a:blip r:embed="rId10">
            <a:extLst>
              <a:ext uri="{28A0092B-C50C-407E-A947-70E740481C1C}">
                <a14:useLocalDpi xmlns:a14="http://schemas.microsoft.com/office/drawing/2010/main" val="0"/>
              </a:ext>
            </a:extLst>
          </a:blip>
          <a:srcRect l="2102" r="2102"/>
          <a:stretch/>
        </p:blipFill>
        <p:spPr>
          <a:xfrm>
            <a:off x="4360691" y="3926116"/>
            <a:ext cx="1643193" cy="1145017"/>
          </a:xfrm>
        </p:spPr>
      </p:pic>
      <p:sp>
        <p:nvSpPr>
          <p:cNvPr id="137" name="Tijdelijke aanduiding voor tekst 136">
            <a:extLst>
              <a:ext uri="{FF2B5EF4-FFF2-40B4-BE49-F238E27FC236}">
                <a16:creationId xmlns:a16="http://schemas.microsoft.com/office/drawing/2014/main" id="{76A162AE-23BE-A43B-A8A9-CD04D29F9AFC}"/>
              </a:ext>
            </a:extLst>
          </p:cNvPr>
          <p:cNvSpPr>
            <a:spLocks noGrp="1"/>
          </p:cNvSpPr>
          <p:nvPr>
            <p:ph type="body" sz="quarter" idx="37"/>
          </p:nvPr>
        </p:nvSpPr>
        <p:spPr>
          <a:xfrm>
            <a:off x="4358749" y="5177207"/>
            <a:ext cx="1643193" cy="564257"/>
          </a:xfrm>
        </p:spPr>
        <p:txBody>
          <a:bodyPr/>
          <a:lstStyle/>
          <a:p>
            <a:r>
              <a:rPr lang="en-GB"/>
              <a:t>Name </a:t>
            </a:r>
            <a:br>
              <a:rPr lang="en-GB"/>
            </a:br>
            <a:r>
              <a:rPr lang="en-GB"/>
              <a:t>+ Surname</a:t>
            </a:r>
            <a:endParaRPr lang="en-GB" dirty="0"/>
          </a:p>
        </p:txBody>
      </p:sp>
      <p:sp>
        <p:nvSpPr>
          <p:cNvPr id="138" name="Tijdelijke aanduiding voor tekst 137">
            <a:extLst>
              <a:ext uri="{FF2B5EF4-FFF2-40B4-BE49-F238E27FC236}">
                <a16:creationId xmlns:a16="http://schemas.microsoft.com/office/drawing/2014/main" id="{9C6AF2BF-966F-459A-B659-3EA1856CB196}"/>
              </a:ext>
            </a:extLst>
          </p:cNvPr>
          <p:cNvSpPr>
            <a:spLocks noGrp="1"/>
          </p:cNvSpPr>
          <p:nvPr>
            <p:ph type="body" sz="quarter" idx="38"/>
          </p:nvPr>
        </p:nvSpPr>
        <p:spPr>
          <a:xfrm>
            <a:off x="4358278" y="5752368"/>
            <a:ext cx="1643193" cy="249299"/>
          </a:xfrm>
        </p:spPr>
        <p:txBody>
          <a:bodyPr/>
          <a:lstStyle/>
          <a:p>
            <a:r>
              <a:rPr lang="en-GB"/>
              <a:t>Job function</a:t>
            </a:r>
            <a:endParaRPr lang="en-GB" dirty="0"/>
          </a:p>
        </p:txBody>
      </p:sp>
      <p:pic>
        <p:nvPicPr>
          <p:cNvPr id="165" name="Tijdelijke aanduiding voor afbeelding 164" descr="Vrouw die een sjaal draagt">
            <a:extLst>
              <a:ext uri="{FF2B5EF4-FFF2-40B4-BE49-F238E27FC236}">
                <a16:creationId xmlns:a16="http://schemas.microsoft.com/office/drawing/2014/main" id="{7EAD113F-FA7F-2BB8-C858-1738F152D7FE}"/>
              </a:ext>
            </a:extLst>
          </p:cNvPr>
          <p:cNvPicPr>
            <a:picLocks noGrp="1" noChangeAspect="1"/>
          </p:cNvPicPr>
          <p:nvPr>
            <p:ph type="pic" sz="quarter" idx="39"/>
          </p:nvPr>
        </p:nvPicPr>
        <p:blipFill rotWithShape="1">
          <a:blip r:embed="rId11">
            <a:extLst>
              <a:ext uri="{28A0092B-C50C-407E-A947-70E740481C1C}">
                <a14:useLocalDpi xmlns:a14="http://schemas.microsoft.com/office/drawing/2010/main" val="0"/>
              </a:ext>
            </a:extLst>
          </a:blip>
          <a:srcRect l="2092" r="2092"/>
          <a:stretch/>
        </p:blipFill>
        <p:spPr>
          <a:xfrm>
            <a:off x="6180497" y="3926116"/>
            <a:ext cx="1643193" cy="1145017"/>
          </a:xfrm>
        </p:spPr>
      </p:pic>
      <p:sp>
        <p:nvSpPr>
          <p:cNvPr id="140" name="Tijdelijke aanduiding voor tekst 139">
            <a:extLst>
              <a:ext uri="{FF2B5EF4-FFF2-40B4-BE49-F238E27FC236}">
                <a16:creationId xmlns:a16="http://schemas.microsoft.com/office/drawing/2014/main" id="{FDBF3EC1-6410-AFA2-C342-1F63075AC05D}"/>
              </a:ext>
            </a:extLst>
          </p:cNvPr>
          <p:cNvSpPr>
            <a:spLocks noGrp="1"/>
          </p:cNvSpPr>
          <p:nvPr>
            <p:ph type="body" sz="quarter" idx="40"/>
          </p:nvPr>
        </p:nvSpPr>
        <p:spPr>
          <a:xfrm>
            <a:off x="6178555" y="5177207"/>
            <a:ext cx="1643193" cy="564257"/>
          </a:xfrm>
        </p:spPr>
        <p:txBody>
          <a:bodyPr/>
          <a:lstStyle/>
          <a:p>
            <a:r>
              <a:rPr lang="en-GB"/>
              <a:t>Name </a:t>
            </a:r>
            <a:br>
              <a:rPr lang="en-GB"/>
            </a:br>
            <a:r>
              <a:rPr lang="en-GB"/>
              <a:t>+ Surname</a:t>
            </a:r>
            <a:endParaRPr lang="en-GB" dirty="0"/>
          </a:p>
        </p:txBody>
      </p:sp>
      <p:sp>
        <p:nvSpPr>
          <p:cNvPr id="141" name="Tijdelijke aanduiding voor tekst 140">
            <a:extLst>
              <a:ext uri="{FF2B5EF4-FFF2-40B4-BE49-F238E27FC236}">
                <a16:creationId xmlns:a16="http://schemas.microsoft.com/office/drawing/2014/main" id="{A80BCD00-6C8C-0CB6-9672-4C2959A2AF5F}"/>
              </a:ext>
            </a:extLst>
          </p:cNvPr>
          <p:cNvSpPr>
            <a:spLocks noGrp="1"/>
          </p:cNvSpPr>
          <p:nvPr>
            <p:ph type="body" sz="quarter" idx="41"/>
          </p:nvPr>
        </p:nvSpPr>
        <p:spPr>
          <a:xfrm>
            <a:off x="6178084" y="5752368"/>
            <a:ext cx="1643193" cy="249299"/>
          </a:xfrm>
        </p:spPr>
        <p:txBody>
          <a:bodyPr/>
          <a:lstStyle/>
          <a:p>
            <a:r>
              <a:rPr lang="en-GB"/>
              <a:t>Job function</a:t>
            </a:r>
            <a:endParaRPr lang="en-GB" dirty="0"/>
          </a:p>
        </p:txBody>
      </p:sp>
      <p:pic>
        <p:nvPicPr>
          <p:cNvPr id="167" name="Tijdelijke aanduiding voor afbeelding 166" descr="Persoon met een neuspiercing en een grote gele laag">
            <a:extLst>
              <a:ext uri="{FF2B5EF4-FFF2-40B4-BE49-F238E27FC236}">
                <a16:creationId xmlns:a16="http://schemas.microsoft.com/office/drawing/2014/main" id="{5E9EA48B-4D00-55BF-E7F5-0EBE07D84BA1}"/>
              </a:ext>
            </a:extLst>
          </p:cNvPr>
          <p:cNvPicPr>
            <a:picLocks noGrp="1" noChangeAspect="1"/>
          </p:cNvPicPr>
          <p:nvPr>
            <p:ph type="pic" sz="quarter" idx="42"/>
          </p:nvPr>
        </p:nvPicPr>
        <p:blipFill rotWithShape="1">
          <a:blip r:embed="rId12">
            <a:extLst>
              <a:ext uri="{28A0092B-C50C-407E-A947-70E740481C1C}">
                <a14:useLocalDpi xmlns:a14="http://schemas.microsoft.com/office/drawing/2010/main" val="0"/>
              </a:ext>
            </a:extLst>
          </a:blip>
          <a:srcRect l="2150" r="2150"/>
          <a:stretch/>
        </p:blipFill>
        <p:spPr>
          <a:xfrm>
            <a:off x="8000303" y="3926116"/>
            <a:ext cx="1643193" cy="1145017"/>
          </a:xfrm>
        </p:spPr>
      </p:pic>
      <p:sp>
        <p:nvSpPr>
          <p:cNvPr id="143" name="Tijdelijke aanduiding voor tekst 142">
            <a:extLst>
              <a:ext uri="{FF2B5EF4-FFF2-40B4-BE49-F238E27FC236}">
                <a16:creationId xmlns:a16="http://schemas.microsoft.com/office/drawing/2014/main" id="{1B1F46F8-DD65-BFF4-3D54-A621D0E5051D}"/>
              </a:ext>
            </a:extLst>
          </p:cNvPr>
          <p:cNvSpPr>
            <a:spLocks noGrp="1"/>
          </p:cNvSpPr>
          <p:nvPr>
            <p:ph type="body" sz="quarter" idx="43"/>
          </p:nvPr>
        </p:nvSpPr>
        <p:spPr>
          <a:xfrm>
            <a:off x="7998361" y="5177207"/>
            <a:ext cx="1643193" cy="564257"/>
          </a:xfrm>
        </p:spPr>
        <p:txBody>
          <a:bodyPr/>
          <a:lstStyle/>
          <a:p>
            <a:r>
              <a:rPr lang="en-GB"/>
              <a:t>Name </a:t>
            </a:r>
            <a:br>
              <a:rPr lang="en-GB"/>
            </a:br>
            <a:r>
              <a:rPr lang="en-GB"/>
              <a:t>+ Surname</a:t>
            </a:r>
            <a:endParaRPr lang="en-GB" dirty="0"/>
          </a:p>
        </p:txBody>
      </p:sp>
      <p:sp>
        <p:nvSpPr>
          <p:cNvPr id="144" name="Tijdelijke aanduiding voor tekst 143">
            <a:extLst>
              <a:ext uri="{FF2B5EF4-FFF2-40B4-BE49-F238E27FC236}">
                <a16:creationId xmlns:a16="http://schemas.microsoft.com/office/drawing/2014/main" id="{6FEF5127-7743-1C60-1922-C32F6C660153}"/>
              </a:ext>
            </a:extLst>
          </p:cNvPr>
          <p:cNvSpPr>
            <a:spLocks noGrp="1"/>
          </p:cNvSpPr>
          <p:nvPr>
            <p:ph type="body" sz="quarter" idx="44"/>
          </p:nvPr>
        </p:nvSpPr>
        <p:spPr>
          <a:xfrm>
            <a:off x="7997890" y="5752368"/>
            <a:ext cx="1643193" cy="249299"/>
          </a:xfrm>
        </p:spPr>
        <p:txBody>
          <a:bodyPr/>
          <a:lstStyle/>
          <a:p>
            <a:r>
              <a:rPr lang="en-GB"/>
              <a:t>Job function</a:t>
            </a:r>
            <a:endParaRPr lang="en-GB" dirty="0"/>
          </a:p>
        </p:txBody>
      </p:sp>
      <p:pic>
        <p:nvPicPr>
          <p:cNvPr id="169" name="Tijdelijke aanduiding voor afbeelding 168" descr="Vrouw die een zwarte sjaal draagt">
            <a:extLst>
              <a:ext uri="{FF2B5EF4-FFF2-40B4-BE49-F238E27FC236}">
                <a16:creationId xmlns:a16="http://schemas.microsoft.com/office/drawing/2014/main" id="{ECB1C665-8CE8-4697-E258-F6EA328D42FB}"/>
              </a:ext>
            </a:extLst>
          </p:cNvPr>
          <p:cNvPicPr>
            <a:picLocks noGrp="1" noChangeAspect="1"/>
          </p:cNvPicPr>
          <p:nvPr>
            <p:ph type="pic" sz="quarter" idx="45"/>
          </p:nvPr>
        </p:nvPicPr>
        <p:blipFill rotWithShape="1">
          <a:blip r:embed="rId13">
            <a:extLst>
              <a:ext uri="{28A0092B-C50C-407E-A947-70E740481C1C}">
                <a14:useLocalDpi xmlns:a14="http://schemas.microsoft.com/office/drawing/2010/main" val="0"/>
              </a:ext>
            </a:extLst>
          </a:blip>
          <a:srcRect l="2188" r="2188"/>
          <a:stretch/>
        </p:blipFill>
        <p:spPr>
          <a:xfrm>
            <a:off x="9820109" y="3926116"/>
            <a:ext cx="1643193" cy="1145017"/>
          </a:xfrm>
        </p:spPr>
      </p:pic>
      <p:sp>
        <p:nvSpPr>
          <p:cNvPr id="146" name="Tijdelijke aanduiding voor tekst 145">
            <a:extLst>
              <a:ext uri="{FF2B5EF4-FFF2-40B4-BE49-F238E27FC236}">
                <a16:creationId xmlns:a16="http://schemas.microsoft.com/office/drawing/2014/main" id="{5BB2546C-A2E7-DAA4-0E3C-7EA4CAD380FE}"/>
              </a:ext>
            </a:extLst>
          </p:cNvPr>
          <p:cNvSpPr>
            <a:spLocks noGrp="1"/>
          </p:cNvSpPr>
          <p:nvPr>
            <p:ph type="body" sz="quarter" idx="46"/>
          </p:nvPr>
        </p:nvSpPr>
        <p:spPr>
          <a:xfrm>
            <a:off x="9818167" y="5177207"/>
            <a:ext cx="1643193" cy="564257"/>
          </a:xfrm>
        </p:spPr>
        <p:txBody>
          <a:bodyPr/>
          <a:lstStyle/>
          <a:p>
            <a:r>
              <a:rPr lang="en-GB"/>
              <a:t>Name </a:t>
            </a:r>
            <a:br>
              <a:rPr lang="en-GB"/>
            </a:br>
            <a:r>
              <a:rPr lang="en-GB"/>
              <a:t>+ Surname</a:t>
            </a:r>
            <a:endParaRPr lang="en-GB" dirty="0"/>
          </a:p>
        </p:txBody>
      </p:sp>
      <p:sp>
        <p:nvSpPr>
          <p:cNvPr id="147" name="Tijdelijke aanduiding voor tekst 146">
            <a:extLst>
              <a:ext uri="{FF2B5EF4-FFF2-40B4-BE49-F238E27FC236}">
                <a16:creationId xmlns:a16="http://schemas.microsoft.com/office/drawing/2014/main" id="{18E4D696-8042-EDAD-2703-D4C27AF87D6F}"/>
              </a:ext>
            </a:extLst>
          </p:cNvPr>
          <p:cNvSpPr>
            <a:spLocks noGrp="1"/>
          </p:cNvSpPr>
          <p:nvPr>
            <p:ph type="body" sz="quarter" idx="47"/>
          </p:nvPr>
        </p:nvSpPr>
        <p:spPr>
          <a:xfrm>
            <a:off x="9817696" y="5752368"/>
            <a:ext cx="1643193" cy="249299"/>
          </a:xfrm>
        </p:spPr>
        <p:txBody>
          <a:bodyPr/>
          <a:lstStyle/>
          <a:p>
            <a:r>
              <a:rPr lang="en-GB"/>
              <a:t>Job function</a:t>
            </a:r>
            <a:endParaRPr lang="en-GB" dirty="0"/>
          </a:p>
        </p:txBody>
      </p:sp>
    </p:spTree>
    <p:extLst>
      <p:ext uri="{BB962C8B-B14F-4D97-AF65-F5344CB8AC3E}">
        <p14:creationId xmlns:p14="http://schemas.microsoft.com/office/powerpoint/2010/main" val="50366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el 65">
            <a:extLst>
              <a:ext uri="{FF2B5EF4-FFF2-40B4-BE49-F238E27FC236}">
                <a16:creationId xmlns:a16="http://schemas.microsoft.com/office/drawing/2014/main" id="{B19C8BEE-4059-7459-29A4-89D77B129DA3}"/>
              </a:ext>
            </a:extLst>
          </p:cNvPr>
          <p:cNvSpPr>
            <a:spLocks noGrp="1"/>
          </p:cNvSpPr>
          <p:nvPr>
            <p:ph type="title"/>
          </p:nvPr>
        </p:nvSpPr>
        <p:spPr>
          <a:xfrm>
            <a:off x="0" y="-429019"/>
            <a:ext cx="679673" cy="276999"/>
          </a:xfrm>
        </p:spPr>
        <p:txBody>
          <a:bodyPr/>
          <a:lstStyle/>
          <a:p>
            <a:r>
              <a:rPr lang="en-GB" dirty="0"/>
              <a:t>Pause</a:t>
            </a:r>
          </a:p>
        </p:txBody>
      </p:sp>
      <p:sp>
        <p:nvSpPr>
          <p:cNvPr id="5" name="Tijdelijke aanduiding voor datum 4">
            <a:extLst>
              <a:ext uri="{FF2B5EF4-FFF2-40B4-BE49-F238E27FC236}">
                <a16:creationId xmlns:a16="http://schemas.microsoft.com/office/drawing/2014/main" id="{663B67AD-B21E-890E-5572-621797BFDC60}"/>
              </a:ext>
            </a:extLst>
          </p:cNvPr>
          <p:cNvSpPr>
            <a:spLocks noGrp="1"/>
          </p:cNvSpPr>
          <p:nvPr>
            <p:ph type="dt" sz="half" idx="10"/>
          </p:nvPr>
        </p:nvSpPr>
        <p:spPr>
          <a:xfrm>
            <a:off x="10146569" y="6405669"/>
            <a:ext cx="766235" cy="184666"/>
          </a:xfrm>
        </p:spPr>
        <p:txBody>
          <a:bodyPr/>
          <a:lstStyle/>
          <a:p>
            <a:fld id="{A8D2A8C5-C3DE-416E-B484-7754CB435250}" type="datetime1">
              <a:rPr lang="nl-NL" smtClean="0"/>
              <a:t>4-4-2024</a:t>
            </a:fld>
            <a:endParaRPr lang="en-GB" dirty="0"/>
          </a:p>
        </p:txBody>
      </p:sp>
      <p:sp>
        <p:nvSpPr>
          <p:cNvPr id="29" name="Tijdelijke aanduiding voor dianummer 28">
            <a:extLst>
              <a:ext uri="{FF2B5EF4-FFF2-40B4-BE49-F238E27FC236}">
                <a16:creationId xmlns:a16="http://schemas.microsoft.com/office/drawing/2014/main" id="{53323EEB-989D-467E-965D-121AB80D66CB}"/>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8</a:t>
            </a:fld>
            <a:endParaRPr lang="en-GB" dirty="0"/>
          </a:p>
        </p:txBody>
      </p:sp>
      <p:pic>
        <p:nvPicPr>
          <p:cNvPr id="45" name="image13.jpeg" descr="image13.jpeg">
            <a:extLst>
              <a:ext uri="{FF2B5EF4-FFF2-40B4-BE49-F238E27FC236}">
                <a16:creationId xmlns:a16="http://schemas.microsoft.com/office/drawing/2014/main" id="{55089300-2B94-C27C-B3EA-041F8CD6B236}"/>
              </a:ext>
            </a:extLst>
          </p:cNvPr>
          <p:cNvPicPr>
            <a:picLocks noGrp="1" noChangeAspect="1"/>
          </p:cNvPicPr>
          <p:nvPr>
            <p:ph type="pic" sz="quarter" idx="13"/>
          </p:nvPr>
        </p:nvPicPr>
        <p:blipFill>
          <a:blip r:embed="rId2"/>
          <a:srcRect l="9885" r="9885"/>
          <a:stretch/>
        </p:blipFill>
        <p:spPr>
          <a:xfrm>
            <a:off x="0" y="0"/>
            <a:ext cx="4883643" cy="6858000"/>
          </a:xfrm>
          <a:ln w="12700" cap="flat">
            <a:noFill/>
            <a:miter lim="400000"/>
          </a:ln>
          <a:effectLst/>
        </p:spPr>
      </p:pic>
      <p:sp>
        <p:nvSpPr>
          <p:cNvPr id="26" name="Tijdelijke aanduiding voor tekst 18">
            <a:extLst>
              <a:ext uri="{FF2B5EF4-FFF2-40B4-BE49-F238E27FC236}">
                <a16:creationId xmlns:a16="http://schemas.microsoft.com/office/drawing/2014/main" id="{E75EB84B-48FC-5468-05A0-A72FD2721B20}"/>
              </a:ext>
            </a:extLst>
          </p:cNvPr>
          <p:cNvSpPr txBox="1">
            <a:spLocks noGrp="1" noRot="1" noMove="1" noResize="1" noEditPoints="1" noAdjustHandles="1" noChangeArrowheads="1" noChangeShapeType="1"/>
          </p:cNvSpPr>
          <p:nvPr/>
        </p:nvSpPr>
        <p:spPr>
          <a:xfrm>
            <a:off x="720362" y="6216736"/>
            <a:ext cx="961200" cy="381600"/>
          </a:xfrm>
          <a:prstGeom prst="rect">
            <a:avLst/>
          </a:prstGeom>
          <a:blipFill>
            <a:blip r:embed="rId3">
              <a:lum bright="100000"/>
              <a:extLst>
                <a:ext uri="{96DAC541-7B7A-43D3-8B79-37D633B846F1}">
                  <asvg:svgBlip xmlns:asvg="http://schemas.microsoft.com/office/drawing/2016/SVG/main" r:embed="rId4"/>
                </a:ext>
              </a:extLst>
            </a:blip>
            <a:srcRect/>
            <a:stretch>
              <a:fillRect t="53" b="53"/>
            </a:stretch>
          </a:blipFill>
        </p:spPr>
        <p:txBody>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100" kern="1200">
                <a:solidFill>
                  <a:schemeClr val="bg1"/>
                </a:solidFill>
                <a:latin typeface="+mn-lt"/>
                <a:ea typeface="+mn-ea"/>
                <a:cs typeface="+mn-cs"/>
              </a:defRPr>
            </a:lvl1pPr>
            <a:lvl2pPr marL="712788" indent="-350838"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tabLst>
                <a:tab pos="712788" algn="l"/>
              </a:tabLst>
              <a:defRPr sz="2000" kern="1200">
                <a:solidFill>
                  <a:schemeClr val="tx2"/>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accent3"/>
              </a:buClr>
              <a:buFont typeface="Segoe UI Light" panose="020B0502040204020203" pitchFamily="34" charset="0"/>
              <a:buNone/>
              <a:defRPr sz="200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0"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600"/>
              </a:spcBef>
              <a:spcAft>
                <a:spcPts val="600"/>
              </a:spcAft>
              <a:buClr>
                <a:schemeClr val="accent1"/>
              </a:buClr>
              <a:buFont typeface="+mj-lt"/>
              <a:buAutoNum type="arabicPeriod"/>
              <a:tabLst/>
              <a:defRPr sz="2000" kern="1200">
                <a:solidFill>
                  <a:schemeClr val="tx1"/>
                </a:solidFill>
                <a:latin typeface="+mn-lt"/>
                <a:ea typeface="+mn-ea"/>
                <a:cs typeface="+mn-cs"/>
              </a:defRPr>
            </a:lvl7pPr>
            <a:lvl8pPr marL="361950" indent="-361950" algn="l" defTabSz="914400" rtl="0" eaLnBrk="1" latinLnBrk="0" hangingPunct="1">
              <a:lnSpc>
                <a:spcPct val="90000"/>
              </a:lnSpc>
              <a:spcBef>
                <a:spcPts val="600"/>
              </a:spcBef>
              <a:spcAft>
                <a:spcPts val="600"/>
              </a:spcAft>
              <a:buClr>
                <a:schemeClr val="accent1"/>
              </a:buClr>
              <a:buFont typeface="+mj-lt"/>
              <a:buAutoNum type="alphaLcPeriod"/>
              <a:defRPr sz="20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a:lstStyle>
          <a:p>
            <a:r>
              <a:rPr lang="en-GB"/>
              <a:t> </a:t>
            </a:r>
            <a:endParaRPr lang="en-GB" dirty="0"/>
          </a:p>
        </p:txBody>
      </p:sp>
      <p:sp>
        <p:nvSpPr>
          <p:cNvPr id="2" name="Tijdelijke aanduiding voor tekst 3">
            <a:extLst>
              <a:ext uri="{FF2B5EF4-FFF2-40B4-BE49-F238E27FC236}">
                <a16:creationId xmlns:a16="http://schemas.microsoft.com/office/drawing/2014/main" id="{EF8CE91D-C6B3-574B-4805-9B0A40E0347E}"/>
              </a:ext>
            </a:extLst>
          </p:cNvPr>
          <p:cNvSpPr txBox="1">
            <a:spLocks/>
          </p:cNvSpPr>
          <p:nvPr/>
        </p:nvSpPr>
        <p:spPr>
          <a:xfrm>
            <a:off x="5537200" y="4215448"/>
            <a:ext cx="5934075" cy="1333698"/>
          </a:xfrm>
          <a:prstGeom prst="rect">
            <a:avLst/>
          </a:prstGeom>
        </p:spPr>
        <p:txBody>
          <a:bodyPr vert="horz" wrap="square" lIns="0" tIns="0" rIns="0" bIns="0" rtlCol="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noProof="0" dirty="0"/>
              <a:t>Pause</a:t>
            </a:r>
            <a:br>
              <a:rPr lang="en-GB" noProof="0" dirty="0"/>
            </a:br>
            <a:r>
              <a:rPr lang="en-GB" noProof="0" dirty="0"/>
              <a:t>max. 2 lines</a:t>
            </a:r>
          </a:p>
        </p:txBody>
      </p:sp>
      <p:sp>
        <p:nvSpPr>
          <p:cNvPr id="3" name="Tijdelijke aanduiding voor tekst 5">
            <a:extLst>
              <a:ext uri="{FF2B5EF4-FFF2-40B4-BE49-F238E27FC236}">
                <a16:creationId xmlns:a16="http://schemas.microsoft.com/office/drawing/2014/main" id="{4E66D604-D2C9-EE4C-0ACB-526F09E71B36}"/>
              </a:ext>
            </a:extLst>
          </p:cNvPr>
          <p:cNvSpPr txBox="1">
            <a:spLocks/>
          </p:cNvSpPr>
          <p:nvPr/>
        </p:nvSpPr>
        <p:spPr>
          <a:xfrm>
            <a:off x="5542116" y="5669295"/>
            <a:ext cx="5940133" cy="3323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tx2"/>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Lorem ipsum dolor</a:t>
            </a:r>
          </a:p>
        </p:txBody>
      </p:sp>
    </p:spTree>
    <p:extLst>
      <p:ext uri="{BB962C8B-B14F-4D97-AF65-F5344CB8AC3E}">
        <p14:creationId xmlns:p14="http://schemas.microsoft.com/office/powerpoint/2010/main" val="190183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F0AD81DD-0B80-233C-DBAF-E913CE0B8688}"/>
              </a:ext>
            </a:extLst>
          </p:cNvPr>
          <p:cNvSpPr>
            <a:spLocks noGrp="1"/>
          </p:cNvSpPr>
          <p:nvPr>
            <p:ph type="title"/>
          </p:nvPr>
        </p:nvSpPr>
        <p:spPr/>
        <p:txBody>
          <a:bodyPr/>
          <a:lstStyle/>
          <a:p>
            <a:r>
              <a:rPr lang="en-GB" dirty="0"/>
              <a:t>Quote</a:t>
            </a:r>
          </a:p>
        </p:txBody>
      </p:sp>
      <p:sp>
        <p:nvSpPr>
          <p:cNvPr id="8" name="Tijdelijke aanduiding voor tekst 7">
            <a:extLst>
              <a:ext uri="{FF2B5EF4-FFF2-40B4-BE49-F238E27FC236}">
                <a16:creationId xmlns:a16="http://schemas.microsoft.com/office/drawing/2014/main" id="{1EAA3271-F85E-FF5B-FC10-8C62C9ABC4E5}"/>
              </a:ext>
            </a:extLst>
          </p:cNvPr>
          <p:cNvSpPr>
            <a:spLocks noGrp="1"/>
          </p:cNvSpPr>
          <p:nvPr>
            <p:ph type="body" sz="quarter" idx="13"/>
          </p:nvPr>
        </p:nvSpPr>
        <p:spPr>
          <a:xfrm>
            <a:off x="719138" y="719138"/>
            <a:ext cx="10752137" cy="5281612"/>
          </a:xfrm>
        </p:spPr>
        <p:txBody>
          <a:bodyPr/>
          <a:lstStyle/>
          <a:p>
            <a:r>
              <a:rPr lang="en-US" dirty="0">
                <a:solidFill>
                  <a:schemeClr val="tx2"/>
                </a:solidFill>
              </a:rPr>
              <a:t>Lorem ipsum </a:t>
            </a:r>
            <a:r>
              <a:rPr lang="en-US" dirty="0"/>
              <a:t>dolor sit amet, </a:t>
            </a:r>
            <a:br>
              <a:rPr lang="en-US" dirty="0"/>
            </a:br>
            <a:r>
              <a:rPr lang="en-US" dirty="0"/>
              <a:t>consectetur adipiscing elit, </a:t>
            </a:r>
            <a:br>
              <a:rPr lang="en-US" dirty="0"/>
            </a:br>
            <a:r>
              <a:rPr lang="en-US" dirty="0"/>
              <a:t>sed do eiusmod </a:t>
            </a:r>
            <a:r>
              <a:rPr lang="en-US" dirty="0">
                <a:solidFill>
                  <a:schemeClr val="tx2"/>
                </a:solidFill>
              </a:rPr>
              <a:t>tempor</a:t>
            </a:r>
            <a:r>
              <a:rPr lang="en-US" dirty="0"/>
              <a:t> </a:t>
            </a:r>
            <a:br>
              <a:rPr lang="en-US" dirty="0"/>
            </a:br>
            <a:r>
              <a:rPr lang="en-US" dirty="0"/>
              <a:t>incididunt ut labore.</a:t>
            </a:r>
          </a:p>
        </p:txBody>
      </p:sp>
      <p:sp>
        <p:nvSpPr>
          <p:cNvPr id="3" name="Tijdelijke aanduiding voor datum 2">
            <a:extLst>
              <a:ext uri="{FF2B5EF4-FFF2-40B4-BE49-F238E27FC236}">
                <a16:creationId xmlns:a16="http://schemas.microsoft.com/office/drawing/2014/main" id="{3AC07C59-B968-4849-218B-5A356C2AB981}"/>
              </a:ext>
            </a:extLst>
          </p:cNvPr>
          <p:cNvSpPr>
            <a:spLocks noGrp="1"/>
          </p:cNvSpPr>
          <p:nvPr>
            <p:ph type="dt" sz="half" idx="14"/>
          </p:nvPr>
        </p:nvSpPr>
        <p:spPr>
          <a:xfrm>
            <a:off x="10146569" y="6405669"/>
            <a:ext cx="766235" cy="184666"/>
          </a:xfrm>
        </p:spPr>
        <p:txBody>
          <a:bodyPr/>
          <a:lstStyle/>
          <a:p>
            <a:fld id="{E839E319-1BF3-4271-A25C-38DAF2180812}" type="datetime1">
              <a:rPr lang="nl-NL" smtClean="0"/>
              <a:t>4-4-2024</a:t>
            </a:fld>
            <a:endParaRPr lang="en-GB" dirty="0"/>
          </a:p>
        </p:txBody>
      </p:sp>
      <p:sp>
        <p:nvSpPr>
          <p:cNvPr id="4" name="Tijdelijke aanduiding voor dianummer 3">
            <a:extLst>
              <a:ext uri="{FF2B5EF4-FFF2-40B4-BE49-F238E27FC236}">
                <a16:creationId xmlns:a16="http://schemas.microsoft.com/office/drawing/2014/main" id="{2D399DFC-B3BC-0F05-71CA-09FAF512A9AA}"/>
              </a:ext>
            </a:extLst>
          </p:cNvPr>
          <p:cNvSpPr>
            <a:spLocks noGrp="1"/>
          </p:cNvSpPr>
          <p:nvPr>
            <p:ph type="sldNum" sz="quarter" idx="15"/>
          </p:nvPr>
        </p:nvSpPr>
        <p:spPr>
          <a:xfrm>
            <a:off x="11178464" y="6405669"/>
            <a:ext cx="291298" cy="184666"/>
          </a:xfrm>
        </p:spPr>
        <p:txBody>
          <a:bodyPr/>
          <a:lstStyle/>
          <a:p>
            <a:fld id="{9E843DB9-9987-4157-AB9C-CEA8D7D910BB}" type="slidenum">
              <a:rPr lang="en-GB" smtClean="0"/>
              <a:pPr/>
              <a:t>9</a:t>
            </a:fld>
            <a:endParaRPr lang="en-GB" dirty="0"/>
          </a:p>
        </p:txBody>
      </p:sp>
    </p:spTree>
    <p:extLst>
      <p:ext uri="{BB962C8B-B14F-4D97-AF65-F5344CB8AC3E}">
        <p14:creationId xmlns:p14="http://schemas.microsoft.com/office/powerpoint/2010/main" val="26904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U DELFT | TEMPLATE (SLIDEBUILDER)">
  <a:themeElements>
    <a:clrScheme name="Aangepast 43">
      <a:dk1>
        <a:srgbClr val="000000"/>
      </a:dk1>
      <a:lt1>
        <a:srgbClr val="FFFFFF"/>
      </a:lt1>
      <a:dk2>
        <a:srgbClr val="000000"/>
      </a:dk2>
      <a:lt2>
        <a:srgbClr val="FFFFFF"/>
      </a:lt2>
      <a:accent1>
        <a:srgbClr val="00A6D6"/>
      </a:accent1>
      <a:accent2>
        <a:srgbClr val="0C2340"/>
      </a:accent2>
      <a:accent3>
        <a:srgbClr val="EF60A3"/>
      </a:accent3>
      <a:accent4>
        <a:srgbClr val="EC6842"/>
      </a:accent4>
      <a:accent5>
        <a:srgbClr val="FFB81C"/>
      </a:accent5>
      <a:accent6>
        <a:srgbClr val="6CC24A"/>
      </a:accent6>
      <a:hlink>
        <a:srgbClr val="00A6D6"/>
      </a:hlink>
      <a:folHlink>
        <a:srgbClr val="00A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U DELFT | DOCUMENT (SLIDEBUILDER)">
  <a:themeElements>
    <a:clrScheme name="TU Delft">
      <a:dk1>
        <a:srgbClr val="000000"/>
      </a:dk1>
      <a:lt1>
        <a:srgbClr val="F2F2F2"/>
      </a:lt1>
      <a:dk2>
        <a:srgbClr val="000000"/>
      </a:dk2>
      <a:lt2>
        <a:srgbClr val="F2F2F2"/>
      </a:lt2>
      <a:accent1>
        <a:srgbClr val="00A6D6"/>
      </a:accent1>
      <a:accent2>
        <a:srgbClr val="0C2340"/>
      </a:accent2>
      <a:accent3>
        <a:srgbClr val="EF60A3"/>
      </a:accent3>
      <a:accent4>
        <a:srgbClr val="EC6842"/>
      </a:accent4>
      <a:accent5>
        <a:srgbClr val="FFB81C"/>
      </a:accent5>
      <a:accent6>
        <a:srgbClr val="6CC24A"/>
      </a:accent6>
      <a:hlink>
        <a:srgbClr val="00A6D6"/>
      </a:hlink>
      <a:folHlink>
        <a:srgbClr val="00A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ath_Settings xmlns="9d077a9f-2070-4d58-9077-cc78fbadfbe2" xsi:nil="true"/>
    <Self_Registration_Enabled xmlns="9d077a9f-2070-4d58-9077-cc78fbadfbe2" xsi:nil="true"/>
    <TeamsChannelId xmlns="9d077a9f-2070-4d58-9077-cc78fbadfbe2" xsi:nil="true"/>
    <Invited_Members xmlns="9d077a9f-2070-4d58-9077-cc78fbadfbe2" xsi:nil="true"/>
    <Templates xmlns="9d077a9f-2070-4d58-9077-cc78fbadfbe2" xsi:nil="true"/>
    <NotebookType xmlns="9d077a9f-2070-4d58-9077-cc78fbadfbe2" xsi:nil="true"/>
    <FolderType xmlns="9d077a9f-2070-4d58-9077-cc78fbadfbe2" xsi:nil="true"/>
    <AppVersion xmlns="9d077a9f-2070-4d58-9077-cc78fbadfbe2" xsi:nil="true"/>
    <LMS_Mappings xmlns="9d077a9f-2070-4d58-9077-cc78fbadfbe2" xsi:nil="true"/>
    <IsNotebookLocked xmlns="9d077a9f-2070-4d58-9077-cc78fbadfbe2" xsi:nil="true"/>
    <Has_Leaders_Only_SectionGroup xmlns="9d077a9f-2070-4d58-9077-cc78fbadfbe2" xsi:nil="true"/>
    <Owner xmlns="9d077a9f-2070-4d58-9077-cc78fbadfbe2">
      <UserInfo>
        <DisplayName/>
        <AccountId xsi:nil="true"/>
        <AccountType/>
      </UserInfo>
    </Owner>
    <DefaultSectionNames xmlns="9d077a9f-2070-4d58-9077-cc78fbadfbe2" xsi:nil="true"/>
    <Distribution_Groups xmlns="9d077a9f-2070-4d58-9077-cc78fbadfbe2" xsi:nil="true"/>
    <lcf76f155ced4ddcb4097134ff3c332f xmlns="9d077a9f-2070-4d58-9077-cc78fbadfbe2">
      <Terms xmlns="http://schemas.microsoft.com/office/infopath/2007/PartnerControls"/>
    </lcf76f155ced4ddcb4097134ff3c332f>
    <Is_Collaboration_Space_Locked xmlns="9d077a9f-2070-4d58-9077-cc78fbadfbe2" xsi:nil="true"/>
    <Members xmlns="9d077a9f-2070-4d58-9077-cc78fbadfbe2">
      <UserInfo>
        <DisplayName/>
        <AccountId xsi:nil="true"/>
        <AccountType/>
      </UserInfo>
    </Members>
    <Member_Groups xmlns="9d077a9f-2070-4d58-9077-cc78fbadfbe2">
      <UserInfo>
        <DisplayName/>
        <AccountId xsi:nil="true"/>
        <AccountType/>
      </UserInfo>
    </Member_Groups>
    <TaxCatchAll xmlns="39b7238d-f65c-4a11-9cc0-976316db4a86"/>
    <CultureName xmlns="9d077a9f-2070-4d58-9077-cc78fbadfbe2" xsi:nil="true"/>
    <Leaders xmlns="9d077a9f-2070-4d58-9077-cc78fbadfbe2">
      <UserInfo>
        <DisplayName/>
        <AccountId xsi:nil="true"/>
        <AccountType/>
      </UserInfo>
    </Leaders>
    <Invited_Leaders xmlns="9d077a9f-2070-4d58-9077-cc78fbadfbe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619C50047C9743A1A19A1813F2F42C" ma:contentTypeVersion="36" ma:contentTypeDescription="Een nieuw document maken." ma:contentTypeScope="" ma:versionID="3ceae462363e7fcef575eac6d58f2d65">
  <xsd:schema xmlns:xsd="http://www.w3.org/2001/XMLSchema" xmlns:xs="http://www.w3.org/2001/XMLSchema" xmlns:p="http://schemas.microsoft.com/office/2006/metadata/properties" xmlns:ns2="9d077a9f-2070-4d58-9077-cc78fbadfbe2" xmlns:ns3="39b7238d-f65c-4a11-9cc0-976316db4a86" targetNamespace="http://schemas.microsoft.com/office/2006/metadata/properties" ma:root="true" ma:fieldsID="1b3aca08b5fae2649fe0cdb1180f442f" ns2:_="" ns3:_="">
    <xsd:import namespace="9d077a9f-2070-4d58-9077-cc78fbadfbe2"/>
    <xsd:import namespace="39b7238d-f65c-4a11-9cc0-976316db4a86"/>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077a9f-2070-4d58-9077-cc78fbadfbe2"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ServiceLocation" ma:index="36" nillable="true" ma:displayName="Location" ma:internalName="MediaServiceLocation" ma:readOnly="true">
      <xsd:simpleType>
        <xsd:restriction base="dms:Text"/>
      </xsd:simpleType>
    </xsd:element>
    <xsd:element name="lcf76f155ced4ddcb4097134ff3c332f" ma:index="38" nillable="true" ma:taxonomy="true" ma:internalName="lcf76f155ced4ddcb4097134ff3c332f" ma:taxonomyFieldName="MediaServiceImageTags" ma:displayName="Afbeeldingtags" ma:readOnly="false" ma:fieldId="{5cf76f15-5ced-4ddc-b409-7134ff3c332f}" ma:taxonomyMulti="true" ma:sspId="0d2f2e1c-c095-4710-afda-8e7acdb0334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b7238d-f65c-4a11-9cc0-976316db4a86" elementFormDefault="qualified">
    <xsd:import namespace="http://schemas.microsoft.com/office/2006/documentManagement/types"/>
    <xsd:import namespace="http://schemas.microsoft.com/office/infopath/2007/PartnerControls"/>
    <xsd:element name="TaxCatchAll" ma:index="39" nillable="true" ma:displayName="Taxonomy Catch All Column" ma:hidden="true" ma:list="{5888adb5-77ea-46f6-8c57-ebe14489ccba}" ma:internalName="TaxCatchAll" ma:showField="CatchAllData" ma:web="39b7238d-f65c-4a11-9cc0-976316db4a86">
      <xsd:complexType>
        <xsd:complexContent>
          <xsd:extension base="dms:MultiChoiceLookup">
            <xsd:sequence>
              <xsd:element name="Value" type="dms:Lookup" maxOccurs="unbounded" minOccurs="0" nillable="true"/>
            </xsd:sequence>
          </xsd:extension>
        </xsd:complexContent>
      </xsd:complexType>
    </xsd:element>
    <xsd:element name="SharedWithUsers" ma:index="4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104C40-AE8A-4E54-A559-49E2FABD6759}">
  <ds:schemaRefs>
    <ds:schemaRef ds:uri="http://schemas.microsoft.com/office/infopath/2007/PartnerControls"/>
    <ds:schemaRef ds:uri="http://schemas.microsoft.com/office/2006/documentManagement/types"/>
    <ds:schemaRef ds:uri="http://www.w3.org/XML/1998/namespace"/>
    <ds:schemaRef ds:uri="http://purl.org/dc/dcmitype/"/>
    <ds:schemaRef ds:uri="http://purl.org/dc/terms/"/>
    <ds:schemaRef ds:uri="9d077a9f-2070-4d58-9077-cc78fbadfbe2"/>
    <ds:schemaRef ds:uri="http://schemas.microsoft.com/office/2006/metadata/properties"/>
    <ds:schemaRef ds:uri="http://schemas.openxmlformats.org/package/2006/metadata/core-properties"/>
    <ds:schemaRef ds:uri="39b7238d-f65c-4a11-9cc0-976316db4a86"/>
    <ds:schemaRef ds:uri="http://purl.org/dc/elements/1.1/"/>
  </ds:schemaRefs>
</ds:datastoreItem>
</file>

<file path=customXml/itemProps2.xml><?xml version="1.0" encoding="utf-8"?>
<ds:datastoreItem xmlns:ds="http://schemas.openxmlformats.org/officeDocument/2006/customXml" ds:itemID="{C3F33185-6BB5-4B97-98BC-E127DD9407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077a9f-2070-4d58-9077-cc78fbadfbe2"/>
    <ds:schemaRef ds:uri="39b7238d-f65c-4a11-9cc0-976316db4a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46F492-243B-4679-8655-47E5E22897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6136</TotalTime>
  <Words>5686</Words>
  <Application>Microsoft Office PowerPoint</Application>
  <PresentationFormat>Breedbeeld</PresentationFormat>
  <Paragraphs>1160</Paragraphs>
  <Slides>64</Slides>
  <Notes>5</Notes>
  <HiddenSlides>0</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64</vt:i4>
      </vt:variant>
    </vt:vector>
  </HeadingPairs>
  <TitlesOfParts>
    <vt:vector size="69" baseType="lpstr">
      <vt:lpstr>Arial</vt:lpstr>
      <vt:lpstr>Calibri</vt:lpstr>
      <vt:lpstr>Segoe UI Light</vt:lpstr>
      <vt:lpstr>TU DELFT | TEMPLATE (SLIDEBUILDER)</vt:lpstr>
      <vt:lpstr>TU DELFT | DOCUMENT (SLIDEBUILDER)</vt:lpstr>
      <vt:lpstr>Title slide + image</vt:lpstr>
      <vt:lpstr>Agenda | 5x</vt:lpstr>
      <vt:lpstr>Agenda | 10x</vt:lpstr>
      <vt:lpstr>Chapter | dark mode</vt:lpstr>
      <vt:lpstr>Chapter | colour mode</vt:lpstr>
      <vt:lpstr>Introduction | 1x</vt:lpstr>
      <vt:lpstr>Introduction | 12x</vt:lpstr>
      <vt:lpstr>Pause</vt:lpstr>
      <vt:lpstr>Quote</vt:lpstr>
      <vt:lpstr>PowerPoint-presentatie</vt:lpstr>
      <vt:lpstr>Afsluiter</vt:lpstr>
      <vt:lpstr>Text + image | 3x</vt:lpstr>
      <vt:lpstr>Text + image | 5x</vt:lpstr>
      <vt:lpstr>Text + image | 8x</vt:lpstr>
      <vt:lpstr>Facts</vt:lpstr>
      <vt:lpstr>Quote</vt:lpstr>
      <vt:lpstr>Quote</vt:lpstr>
      <vt:lpstr>Text + icon | 6x</vt:lpstr>
      <vt:lpstr>Bar graph</vt:lpstr>
      <vt:lpstr>Line graph</vt:lpstr>
      <vt:lpstr>Diagram + text</vt:lpstr>
      <vt:lpstr>Diagram | 3x</vt:lpstr>
      <vt:lpstr>Chart | 2x</vt:lpstr>
      <vt:lpstr>Table</vt:lpstr>
      <vt:lpstr>Table | 2x</vt:lpstr>
      <vt:lpstr>Tijdlijn | 10x</vt:lpstr>
      <vt:lpstr>Process | 5 steps</vt:lpstr>
      <vt:lpstr>Process | 7 steps</vt:lpstr>
      <vt:lpstr>Circle diagram | 6x</vt:lpstr>
      <vt:lpstr>Pyramid</vt:lpstr>
      <vt:lpstr>Organogram</vt:lpstr>
      <vt:lpstr>Organogram + photos</vt:lpstr>
      <vt:lpstr>Notebook + text</vt:lpstr>
      <vt:lpstr>Text + notebook</vt:lpstr>
      <vt:lpstr>Text + smartphone</vt:lpstr>
      <vt:lpstr>Rocket + icons</vt:lpstr>
      <vt:lpstr>Steps | 4x</vt:lpstr>
      <vt:lpstr>Text + isometric</vt:lpstr>
      <vt:lpstr>Infographic | 3x</vt:lpstr>
      <vt:lpstr>Document #1</vt:lpstr>
      <vt:lpstr>Document #2</vt:lpstr>
      <vt:lpstr>Document #3</vt:lpstr>
      <vt:lpstr>Document #4</vt:lpstr>
      <vt:lpstr>Document #5</vt:lpstr>
      <vt:lpstr>Document #6</vt:lpstr>
      <vt:lpstr>Title slide + symbol #1</vt:lpstr>
      <vt:lpstr>Title slide + symbol #2</vt:lpstr>
      <vt:lpstr>Text</vt:lpstr>
      <vt:lpstr>Image (M) + text  | light mode</vt:lpstr>
      <vt:lpstr>Image (M) + text  | light mode</vt:lpstr>
      <vt:lpstr>Image (M) + text  | light mode</vt:lpstr>
      <vt:lpstr>Image (M) + text  | light mode</vt:lpstr>
      <vt:lpstr>Image (M) + text  | blue mode</vt:lpstr>
      <vt:lpstr>Image (L) + text  | dark mode</vt:lpstr>
      <vt:lpstr>Image (M) + text  | light mode</vt:lpstr>
      <vt:lpstr>Image (L) + text  | blue mode</vt:lpstr>
      <vt:lpstr>Image (L) + text  | dark mode</vt:lpstr>
      <vt:lpstr>Text + graph</vt:lpstr>
      <vt:lpstr>Graph</vt:lpstr>
      <vt:lpstr>Text + graph</vt:lpstr>
      <vt:lpstr>Table</vt:lpstr>
      <vt:lpstr>Video</vt:lpstr>
      <vt:lpstr>Title only</vt:lpstr>
      <vt:lpstr>Afsluiter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van de presentatie</dc:title>
  <dc:creator>Silvana Salamur</dc:creator>
  <cp:keywords>www.pptsolutions.nl</cp:keywords>
  <cp:lastModifiedBy>Isis Bourgonjen</cp:lastModifiedBy>
  <cp:revision>101</cp:revision>
  <dcterms:created xsi:type="dcterms:W3CDTF">2018-03-15T13:05:51Z</dcterms:created>
  <dcterms:modified xsi:type="dcterms:W3CDTF">2024-04-04T15:08:39Z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0x01010047619C50047C9743A1A19A1813F2F42C</vt:lpwstr>
  </property>
</Properties>
</file>